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83" r:id="rId3"/>
    <p:sldId id="284" r:id="rId4"/>
    <p:sldId id="285" r:id="rId5"/>
    <p:sldId id="256" r:id="rId6"/>
    <p:sldId id="257" r:id="rId7"/>
    <p:sldId id="258" r:id="rId8"/>
    <p:sldId id="259" r:id="rId9"/>
    <p:sldId id="260" r:id="rId10"/>
    <p:sldId id="262" r:id="rId11"/>
    <p:sldId id="263" r:id="rId12"/>
    <p:sldId id="264" r:id="rId13"/>
    <p:sldId id="265" r:id="rId14"/>
    <p:sldId id="272" r:id="rId15"/>
    <p:sldId id="273" r:id="rId16"/>
    <p:sldId id="268" r:id="rId17"/>
    <p:sldId id="269" r:id="rId18"/>
    <p:sldId id="299" r:id="rId19"/>
    <p:sldId id="270" r:id="rId20"/>
    <p:sldId id="271" r:id="rId21"/>
    <p:sldId id="300" r:id="rId22"/>
    <p:sldId id="295" r:id="rId23"/>
  </p:sldIdLst>
  <p:sldSz cx="18288000" cy="10287000"/>
  <p:notesSz cx="6858000" cy="9144000"/>
  <p:embeddedFontLst>
    <p:embeddedFont>
      <p:font typeface="UTM Showcard" panose="02040603050506020204" pitchFamily="18" charset="0"/>
      <p:regular r:id="rId24"/>
    </p:embeddedFont>
    <p:embeddedFont>
      <p:font typeface="Calibri" panose="020F0502020204030204" pitchFamily="34" charset="0"/>
      <p:regular r:id="rId25"/>
      <p:bold r:id="rId26"/>
      <p:italic r:id="rId27"/>
      <p:boldItalic r:id="rId28"/>
    </p:embeddedFont>
    <p:embeddedFont>
      <p:font typeface="Cambria" panose="02040503050406030204" pitchFamily="18" charset="0"/>
      <p:regular r:id="rId29"/>
      <p:bold r:id="rId30"/>
      <p:italic r:id="rId31"/>
      <p:boldItalic r:id="rId32"/>
    </p:embeddedFont>
    <p:embeddedFont>
      <p:font typeface="UTM Cooper Black" panose="02040603050506020204" pitchFamily="18" charset="0"/>
      <p:regular r:id="rId33"/>
      <p:italic r:id="rId34"/>
    </p:embeddedFont>
    <p:embeddedFont>
      <p:font typeface="Showcard Gothic" panose="04020904020102020604" pitchFamily="82" charset="0"/>
      <p:regular r:id="rId35"/>
    </p:embeddedFont>
    <p:embeddedFont>
      <p:font typeface="Millhouse"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FD5A018-293A-DB40-384F-232A5D54AD65}"/>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vi-VN"/>
              <a:t>Bấm để sửa kiểu tiêu đề Bản cái</a:t>
            </a:r>
          </a:p>
        </p:txBody>
      </p:sp>
      <p:sp>
        <p:nvSpPr>
          <p:cNvPr id="3" name="Tiêu đề phụ 2">
            <a:extLst>
              <a:ext uri="{FF2B5EF4-FFF2-40B4-BE49-F238E27FC236}">
                <a16:creationId xmlns:a16="http://schemas.microsoft.com/office/drawing/2014/main" id="{7F642017-6011-7D24-00CA-E05E5D3C30E3}"/>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13ECF1FA-C9D6-3C58-1710-44D47EB760F9}"/>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20/09/2024</a:t>
            </a:fld>
            <a:endParaRPr lang="vi-VN"/>
          </a:p>
        </p:txBody>
      </p:sp>
      <p:sp>
        <p:nvSpPr>
          <p:cNvPr id="5" name="Chỗ dành sẵn cho Chân trang 4">
            <a:extLst>
              <a:ext uri="{FF2B5EF4-FFF2-40B4-BE49-F238E27FC236}">
                <a16:creationId xmlns:a16="http://schemas.microsoft.com/office/drawing/2014/main" id="{1FE5278E-1EA2-4474-C361-7EF89C9D0A8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CBC2DFC-308C-3DF6-3F36-72A872816958}"/>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2716595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21" name="Chỗ dành sẵn cho Hình ảnh 20">
            <a:extLst>
              <a:ext uri="{FF2B5EF4-FFF2-40B4-BE49-F238E27FC236}">
                <a16:creationId xmlns:a16="http://schemas.microsoft.com/office/drawing/2014/main" id="{56C4384F-F93B-848A-69D7-65C1CFF5CB93}"/>
              </a:ext>
            </a:extLst>
          </p:cNvPr>
          <p:cNvSpPr>
            <a:spLocks noGrp="1"/>
          </p:cNvSpPr>
          <p:nvPr>
            <p:ph type="pic" sz="quarter" idx="10"/>
          </p:nvPr>
        </p:nvSpPr>
        <p:spPr>
          <a:xfrm>
            <a:off x="-18048" y="157163"/>
            <a:ext cx="11405999" cy="9991725"/>
          </a:xfrm>
          <a:custGeom>
            <a:avLst/>
            <a:gdLst>
              <a:gd name="connsiteX0" fmla="*/ 105309 w 7603999"/>
              <a:gd name="connsiteY0" fmla="*/ 0 h 6661150"/>
              <a:gd name="connsiteX1" fmla="*/ 6170932 w 7603999"/>
              <a:gd name="connsiteY1" fmla="*/ 0 h 6661150"/>
              <a:gd name="connsiteX2" fmla="*/ 7603999 w 7603999"/>
              <a:gd name="connsiteY2" fmla="*/ 1609725 h 6661150"/>
              <a:gd name="connsiteX3" fmla="*/ 6077655 w 7603999"/>
              <a:gd name="connsiteY3" fmla="*/ 3324225 h 6661150"/>
              <a:gd name="connsiteX4" fmla="*/ 6077654 w 7603999"/>
              <a:gd name="connsiteY4" fmla="*/ 3324225 h 6661150"/>
              <a:gd name="connsiteX5" fmla="*/ 4551309 w 7603999"/>
              <a:gd name="connsiteY5" fmla="*/ 5038725 h 6661150"/>
              <a:gd name="connsiteX6" fmla="*/ 5995684 w 7603999"/>
              <a:gd name="connsiteY6" fmla="*/ 6661150 h 6661150"/>
              <a:gd name="connsiteX7" fmla="*/ 12033 w 7603999"/>
              <a:gd name="connsiteY7" fmla="*/ 6661150 h 6661150"/>
              <a:gd name="connsiteX8" fmla="*/ 12033 w 7603999"/>
              <a:gd name="connsiteY8" fmla="*/ 5052242 h 6661150"/>
              <a:gd name="connsiteX9" fmla="*/ 0 w 7603999"/>
              <a:gd name="connsiteY9" fmla="*/ 5038725 h 6661150"/>
              <a:gd name="connsiteX10" fmla="*/ 12033 w 7603999"/>
              <a:gd name="connsiteY10" fmla="*/ 5025209 h 6661150"/>
              <a:gd name="connsiteX11" fmla="*/ 12033 w 7603999"/>
              <a:gd name="connsiteY11" fmla="*/ 3324224 h 6661150"/>
              <a:gd name="connsiteX12" fmla="*/ 1538377 w 7603999"/>
              <a:gd name="connsiteY12" fmla="*/ 1609725 h 66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03999" h="6661150">
                <a:moveTo>
                  <a:pt x="105309" y="0"/>
                </a:moveTo>
                <a:lnTo>
                  <a:pt x="6170932" y="0"/>
                </a:lnTo>
                <a:lnTo>
                  <a:pt x="7603999" y="1609725"/>
                </a:lnTo>
                <a:lnTo>
                  <a:pt x="6077655" y="3324225"/>
                </a:lnTo>
                <a:lnTo>
                  <a:pt x="6077654" y="3324225"/>
                </a:lnTo>
                <a:lnTo>
                  <a:pt x="4551309" y="5038725"/>
                </a:lnTo>
                <a:lnTo>
                  <a:pt x="5995684" y="6661150"/>
                </a:lnTo>
                <a:lnTo>
                  <a:pt x="12033" y="6661150"/>
                </a:lnTo>
                <a:lnTo>
                  <a:pt x="12033" y="5052242"/>
                </a:lnTo>
                <a:lnTo>
                  <a:pt x="0" y="5038725"/>
                </a:lnTo>
                <a:lnTo>
                  <a:pt x="12033" y="5025209"/>
                </a:lnTo>
                <a:lnTo>
                  <a:pt x="12033" y="3324224"/>
                </a:lnTo>
                <a:lnTo>
                  <a:pt x="1538377" y="1609725"/>
                </a:lnTo>
                <a:close/>
              </a:path>
            </a:pathLst>
          </a:custGeom>
        </p:spPr>
        <p:txBody>
          <a:bodyPr wrap="square">
            <a:noAutofit/>
          </a:bodyPr>
          <a:lstStyle/>
          <a:p>
            <a:endParaRPr lang="vi-VN"/>
          </a:p>
        </p:txBody>
      </p:sp>
    </p:spTree>
    <p:extLst>
      <p:ext uri="{BB962C8B-B14F-4D97-AF65-F5344CB8AC3E}">
        <p14:creationId xmlns:p14="http://schemas.microsoft.com/office/powerpoint/2010/main" val="1490711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8BA503-3396-5813-2128-BDD5D4009835}"/>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1C83A8F8-3385-E536-07C3-E42F5DE119DA}"/>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332A966-5921-91EB-6E7F-2174A7372624}"/>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20/09/2024</a:t>
            </a:fld>
            <a:endParaRPr lang="vi-VN"/>
          </a:p>
        </p:txBody>
      </p:sp>
      <p:sp>
        <p:nvSpPr>
          <p:cNvPr id="5" name="Chỗ dành sẵn cho Chân trang 4">
            <a:extLst>
              <a:ext uri="{FF2B5EF4-FFF2-40B4-BE49-F238E27FC236}">
                <a16:creationId xmlns:a16="http://schemas.microsoft.com/office/drawing/2014/main" id="{E0DB50BE-6C2A-B32F-84CE-0DFE50E80EF7}"/>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E32B29D-F3DB-81B3-4673-A3A935BCE509}"/>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283370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60AF93-BAC6-C8C7-BA92-E68EEA5244E1}"/>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F79C1FD-6C3E-FC9E-A04E-D16BCA7E1B43}"/>
              </a:ext>
            </a:extLst>
          </p:cNvPr>
          <p:cNvSpPr>
            <a:spLocks noGrp="1"/>
          </p:cNvSpPr>
          <p:nvPr>
            <p:ph sz="half" idx="1"/>
          </p:nvPr>
        </p:nvSpPr>
        <p:spPr>
          <a:xfrm>
            <a:off x="1257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B6C01A87-3F98-CAEE-8AA2-2D5A5B626000}"/>
              </a:ext>
            </a:extLst>
          </p:cNvPr>
          <p:cNvSpPr>
            <a:spLocks noGrp="1"/>
          </p:cNvSpPr>
          <p:nvPr>
            <p:ph sz="half" idx="2"/>
          </p:nvPr>
        </p:nvSpPr>
        <p:spPr>
          <a:xfrm>
            <a:off x="9258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A750906-1402-E2C8-5236-6AD5503E8041}"/>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20/09/2024</a:t>
            </a:fld>
            <a:endParaRPr lang="vi-VN"/>
          </a:p>
        </p:txBody>
      </p:sp>
      <p:sp>
        <p:nvSpPr>
          <p:cNvPr id="6" name="Chỗ dành sẵn cho Chân trang 5">
            <a:extLst>
              <a:ext uri="{FF2B5EF4-FFF2-40B4-BE49-F238E27FC236}">
                <a16:creationId xmlns:a16="http://schemas.microsoft.com/office/drawing/2014/main" id="{72790C90-8100-B208-D38B-EC713247881C}"/>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C6A1C75-7A65-A24F-70AE-B6F7DBF5586E}"/>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3166650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B90F6D-C3FD-0DCA-69F4-3005C8494901}"/>
              </a:ext>
            </a:extLst>
          </p:cNvPr>
          <p:cNvSpPr>
            <a:spLocks noGrp="1"/>
          </p:cNvSpPr>
          <p:nvPr>
            <p:ph type="title"/>
          </p:nvPr>
        </p:nvSpPr>
        <p:spPr>
          <a:xfrm>
            <a:off x="1259682" y="547688"/>
            <a:ext cx="15773400" cy="1988345"/>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C70F6BFE-43A0-5993-886D-9747BB28A7E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D8D0F1A-F383-A13B-F743-F765A1DDB69C}"/>
              </a:ext>
            </a:extLst>
          </p:cNvPr>
          <p:cNvSpPr>
            <a:spLocks noGrp="1"/>
          </p:cNvSpPr>
          <p:nvPr>
            <p:ph sz="half" idx="2"/>
          </p:nvPr>
        </p:nvSpPr>
        <p:spPr>
          <a:xfrm>
            <a:off x="1259683" y="3757613"/>
            <a:ext cx="7736681"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350F3AD-5B5C-093B-ED03-656E9448B3D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61BCEDE-FA75-97C2-9F0E-14F0AAF830C1}"/>
              </a:ext>
            </a:extLst>
          </p:cNvPr>
          <p:cNvSpPr>
            <a:spLocks noGrp="1"/>
          </p:cNvSpPr>
          <p:nvPr>
            <p:ph sz="quarter" idx="4"/>
          </p:nvPr>
        </p:nvSpPr>
        <p:spPr>
          <a:xfrm>
            <a:off x="9258300" y="3757613"/>
            <a:ext cx="7774782"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F6D7AE1-1F0A-7540-2E9F-2916B7D8109F}"/>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20/09/2024</a:t>
            </a:fld>
            <a:endParaRPr lang="vi-VN"/>
          </a:p>
        </p:txBody>
      </p:sp>
      <p:sp>
        <p:nvSpPr>
          <p:cNvPr id="8" name="Chỗ dành sẵn cho Chân trang 7">
            <a:extLst>
              <a:ext uri="{FF2B5EF4-FFF2-40B4-BE49-F238E27FC236}">
                <a16:creationId xmlns:a16="http://schemas.microsoft.com/office/drawing/2014/main" id="{ADEBA7D5-B79D-FFA4-D30B-7C13D602DAF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2F8356A9-1710-486F-44D7-BC4C6AADC064}"/>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1412279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8D96E0-B6B9-B433-7F26-CCB62FD17A23}"/>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BE787C1-EB62-0280-9EA8-8B986F53BF78}"/>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20/09/2024</a:t>
            </a:fld>
            <a:endParaRPr lang="vi-VN"/>
          </a:p>
        </p:txBody>
      </p:sp>
      <p:sp>
        <p:nvSpPr>
          <p:cNvPr id="4" name="Chỗ dành sẵn cho Chân trang 3">
            <a:extLst>
              <a:ext uri="{FF2B5EF4-FFF2-40B4-BE49-F238E27FC236}">
                <a16:creationId xmlns:a16="http://schemas.microsoft.com/office/drawing/2014/main" id="{2CC7190E-18E1-E209-0509-81EA7166B944}"/>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E3C644CB-0688-19D6-A397-07DC8579EA40}"/>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2271582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3531434-1CEB-E471-7EC4-F23994C4C456}"/>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20/09/2024</a:t>
            </a:fld>
            <a:endParaRPr lang="vi-VN"/>
          </a:p>
        </p:txBody>
      </p:sp>
      <p:sp>
        <p:nvSpPr>
          <p:cNvPr id="3" name="Chỗ dành sẵn cho Chân trang 2">
            <a:extLst>
              <a:ext uri="{FF2B5EF4-FFF2-40B4-BE49-F238E27FC236}">
                <a16:creationId xmlns:a16="http://schemas.microsoft.com/office/drawing/2014/main" id="{B3D5FA6E-108A-BC9A-90E7-A92F525AF64D}"/>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7D5A8139-9AFA-80EF-D47A-1205067F81A9}"/>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2763760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0ECBD2-0117-BE92-3897-7620E564CEF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1836743A-5B86-8CAB-511B-BFBAF34A3A4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815FACF-9A37-0DCF-65EC-A90050C7824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1C30A3E-ACB9-1BFC-9611-8A17725C8D9B}"/>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20/09/2024</a:t>
            </a:fld>
            <a:endParaRPr lang="vi-VN"/>
          </a:p>
        </p:txBody>
      </p:sp>
      <p:sp>
        <p:nvSpPr>
          <p:cNvPr id="6" name="Chỗ dành sẵn cho Chân trang 5">
            <a:extLst>
              <a:ext uri="{FF2B5EF4-FFF2-40B4-BE49-F238E27FC236}">
                <a16:creationId xmlns:a16="http://schemas.microsoft.com/office/drawing/2014/main" id="{E58318D3-0D99-C3C9-0467-6C6E770FE4A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F10D0D2-05B2-FC66-86AF-EA26A6324CB4}"/>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1093080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32484E0-0C66-A31F-3452-12B51A29EEEA}"/>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Hình ảnh 2">
            <a:extLst>
              <a:ext uri="{FF2B5EF4-FFF2-40B4-BE49-F238E27FC236}">
                <a16:creationId xmlns:a16="http://schemas.microsoft.com/office/drawing/2014/main" id="{BCDD609D-CF47-D341-F0B4-AF5FBCEECB46}"/>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Chỗ dành sẵn cho Văn bản 3">
            <a:extLst>
              <a:ext uri="{FF2B5EF4-FFF2-40B4-BE49-F238E27FC236}">
                <a16:creationId xmlns:a16="http://schemas.microsoft.com/office/drawing/2014/main" id="{05FA1A86-81D2-511D-B880-6E88791417B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6B93192-EE61-4275-CEB0-53B23EE77D98}"/>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20/09/2024</a:t>
            </a:fld>
            <a:endParaRPr lang="vi-VN"/>
          </a:p>
        </p:txBody>
      </p:sp>
      <p:sp>
        <p:nvSpPr>
          <p:cNvPr id="6" name="Chỗ dành sẵn cho Chân trang 5">
            <a:extLst>
              <a:ext uri="{FF2B5EF4-FFF2-40B4-BE49-F238E27FC236}">
                <a16:creationId xmlns:a16="http://schemas.microsoft.com/office/drawing/2014/main" id="{A345A983-04EF-C947-59B2-D85D5F074DFD}"/>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D50A5ED-BA03-B006-B56E-6B91E9F151CE}"/>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1573606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B990C08-EBEC-9BAE-2DAD-7F5ACB080902}"/>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941BBF0-F52F-4A24-79B9-6E0AEDB917E8}"/>
              </a:ext>
            </a:extLst>
          </p:cNvPr>
          <p:cNvSpPr>
            <a:spLocks noGrp="1"/>
          </p:cNvSpPr>
          <p:nvPr>
            <p:ph type="body" orient="vert" idx="1"/>
          </p:nvPr>
        </p:nvSpPr>
        <p:spPr>
          <a:xfrm>
            <a:off x="1257300" y="2738438"/>
            <a:ext cx="15773400" cy="652700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24AD063-A4BD-FE09-EF44-8446E20E28A8}"/>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20/09/2024</a:t>
            </a:fld>
            <a:endParaRPr lang="vi-VN"/>
          </a:p>
        </p:txBody>
      </p:sp>
      <p:sp>
        <p:nvSpPr>
          <p:cNvPr id="5" name="Chỗ dành sẵn cho Chân trang 4">
            <a:extLst>
              <a:ext uri="{FF2B5EF4-FFF2-40B4-BE49-F238E27FC236}">
                <a16:creationId xmlns:a16="http://schemas.microsoft.com/office/drawing/2014/main" id="{0B1F0D99-77E1-4611-94FB-EBDD0495679C}"/>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FFED6DC-DD35-6737-AAD6-523B305E68C0}"/>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1149063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1789EC90-12E0-A451-DDFA-60D6C879BCF8}"/>
              </a:ext>
            </a:extLst>
          </p:cNvPr>
          <p:cNvSpPr>
            <a:spLocks noGrp="1"/>
          </p:cNvSpPr>
          <p:nvPr>
            <p:ph type="title" orient="vert"/>
          </p:nvPr>
        </p:nvSpPr>
        <p:spPr>
          <a:xfrm>
            <a:off x="13087350" y="547688"/>
            <a:ext cx="3943350" cy="8717757"/>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640A9B4-8439-AE97-DCF9-D245FEFCE11E}"/>
              </a:ext>
            </a:extLst>
          </p:cNvPr>
          <p:cNvSpPr>
            <a:spLocks noGrp="1"/>
          </p:cNvSpPr>
          <p:nvPr>
            <p:ph type="body" orient="vert" idx="1"/>
          </p:nvPr>
        </p:nvSpPr>
        <p:spPr>
          <a:xfrm>
            <a:off x="1257300" y="547688"/>
            <a:ext cx="11601450" cy="871775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53C846A-9464-7BC2-98C1-2856A5D6EA4C}"/>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20/09/2024</a:t>
            </a:fld>
            <a:endParaRPr lang="vi-VN"/>
          </a:p>
        </p:txBody>
      </p:sp>
      <p:sp>
        <p:nvSpPr>
          <p:cNvPr id="5" name="Chỗ dành sẵn cho Chân trang 4">
            <a:extLst>
              <a:ext uri="{FF2B5EF4-FFF2-40B4-BE49-F238E27FC236}">
                <a16:creationId xmlns:a16="http://schemas.microsoft.com/office/drawing/2014/main" id="{56C0BD45-B080-5A79-697C-ACA3F4B4D90C}"/>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A1D1497-86A1-27CF-91E3-108962248BD0}"/>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2413869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9508265-54A4-31A7-C5B4-6AC1D8FB2EF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C4E656C6-A7E5-1922-434B-15363707E831}"/>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0CA9A0F-8840-C82F-6254-5886A6B1EC9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AB54AA4-DA62-4961-A125-16070EAF8A1A}" type="datetimeFigureOut">
              <a:rPr lang="vi-VN" smtClean="0"/>
              <a:t>20/09/2024</a:t>
            </a:fld>
            <a:endParaRPr lang="vi-VN"/>
          </a:p>
        </p:txBody>
      </p:sp>
      <p:sp>
        <p:nvSpPr>
          <p:cNvPr id="5" name="Chỗ dành sẵn cho Chân trang 4">
            <a:extLst>
              <a:ext uri="{FF2B5EF4-FFF2-40B4-BE49-F238E27FC236}">
                <a16:creationId xmlns:a16="http://schemas.microsoft.com/office/drawing/2014/main" id="{C67C524E-EEA9-7C3E-84FC-CDFA7D65423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81794CE2-2053-A9BD-A145-5EBBDC8D24E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AD98950-673B-4A9E-9A01-7DB4143D48DC}" type="slidenum">
              <a:rPr lang="vi-VN" smtClean="0"/>
              <a:t>‹#›</a:t>
            </a:fld>
            <a:endParaRPr lang="vi-VN"/>
          </a:p>
        </p:txBody>
      </p:sp>
    </p:spTree>
    <p:extLst>
      <p:ext uri="{BB962C8B-B14F-4D97-AF65-F5344CB8AC3E}">
        <p14:creationId xmlns:p14="http://schemas.microsoft.com/office/powerpoint/2010/main" val="2307521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slide" Target="slide17.xml"/><Relationship Id="rId3" Type="http://schemas.openxmlformats.org/officeDocument/2006/relationships/image" Target="../media/image27.svg"/><Relationship Id="rId7" Type="http://schemas.openxmlformats.org/officeDocument/2006/relationships/image" Target="../media/image21.png"/><Relationship Id="rId12" Type="http://schemas.openxmlformats.org/officeDocument/2006/relationships/slide" Target="slide15.xml"/><Relationship Id="rId2" Type="http://schemas.openxmlformats.org/officeDocument/2006/relationships/image" Target="../media/image18.png"/><Relationship Id="rId16" Type="http://schemas.openxmlformats.org/officeDocument/2006/relationships/image" Target="../media/image17.gif"/><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slide" Target="slide16.xml"/><Relationship Id="rId5" Type="http://schemas.openxmlformats.org/officeDocument/2006/relationships/image" Target="../media/image29.svg"/><Relationship Id="rId15" Type="http://schemas.openxmlformats.org/officeDocument/2006/relationships/slide" Target="slide11.xml"/><Relationship Id="rId10" Type="http://schemas.openxmlformats.org/officeDocument/2006/relationships/image" Target="../media/image34.svg"/><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image" Target="../media/image15.gif"/></Relationships>
</file>

<file path=ppt/slides/_rels/slide11.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36.svg"/><Relationship Id="rId7" Type="http://schemas.openxmlformats.org/officeDocument/2006/relationships/slide" Target="slide18.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5.gif"/><Relationship Id="rId5" Type="http://schemas.openxmlformats.org/officeDocument/2006/relationships/image" Target="../media/image25.png"/><Relationship Id="rId10"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slide" Target="slide20.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wdp"/><Relationship Id="rId3" Type="http://schemas.openxmlformats.org/officeDocument/2006/relationships/audio" Target="../media/audio3.wav"/><Relationship Id="rId7" Type="http://schemas.openxmlformats.org/officeDocument/2006/relationships/image" Target="../media/image21.svg"/><Relationship Id="rId12"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slide" Target="slide10.xml"/><Relationship Id="rId5" Type="http://schemas.openxmlformats.org/officeDocument/2006/relationships/image" Target="../media/image19.svg"/><Relationship Id="rId15" Type="http://schemas.openxmlformats.org/officeDocument/2006/relationships/slide" Target="slide9.xml"/><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gif"/><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8.png"/><Relationship Id="rId3" Type="http://schemas.openxmlformats.org/officeDocument/2006/relationships/audio" Target="../media/audio3.wav"/><Relationship Id="rId7" Type="http://schemas.openxmlformats.org/officeDocument/2006/relationships/image" Target="../media/image21.svg"/><Relationship Id="rId12"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7.png"/><Relationship Id="rId5" Type="http://schemas.openxmlformats.org/officeDocument/2006/relationships/image" Target="../media/image19.sv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gif"/><Relationship Id="rId14" Type="http://schemas.openxmlformats.org/officeDocument/2006/relationships/slide" Target="slide9.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8.png"/><Relationship Id="rId3" Type="http://schemas.openxmlformats.org/officeDocument/2006/relationships/audio" Target="../media/audio3.wav"/><Relationship Id="rId7" Type="http://schemas.openxmlformats.org/officeDocument/2006/relationships/image" Target="../media/image21.svg"/><Relationship Id="rId12"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7.png"/><Relationship Id="rId5" Type="http://schemas.openxmlformats.org/officeDocument/2006/relationships/image" Target="../media/image19.sv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gif"/><Relationship Id="rId14" Type="http://schemas.openxmlformats.org/officeDocument/2006/relationships/slide" Target="slide9.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5.gif"/><Relationship Id="rId3" Type="http://schemas.openxmlformats.org/officeDocument/2006/relationships/audio" Target="../media/audio3.wav"/><Relationship Id="rId7" Type="http://schemas.openxmlformats.org/officeDocument/2006/relationships/image" Target="../media/image29.svg"/><Relationship Id="rId12" Type="http://schemas.openxmlformats.org/officeDocument/2006/relationships/image" Target="../media/image34.svg"/><Relationship Id="rId17" Type="http://schemas.openxmlformats.org/officeDocument/2006/relationships/slide" Target="slide10.xml"/><Relationship Id="rId2" Type="http://schemas.openxmlformats.org/officeDocument/2006/relationships/audio" Target="../media/audio2.wav"/><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27.svg"/><Relationship Id="rId15" Type="http://schemas.microsoft.com/office/2007/relationships/hdphoto" Target="../media/hdphoto1.wdp"/><Relationship Id="rId10" Type="http://schemas.openxmlformats.org/officeDocument/2006/relationships/image" Target="../media/image32.svg"/><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5.gif"/><Relationship Id="rId3" Type="http://schemas.openxmlformats.org/officeDocument/2006/relationships/audio" Target="../media/audio3.wav"/><Relationship Id="rId7" Type="http://schemas.openxmlformats.org/officeDocument/2006/relationships/image" Target="../media/image29.svg"/><Relationship Id="rId12" Type="http://schemas.openxmlformats.org/officeDocument/2006/relationships/image" Target="../media/image34.svg"/><Relationship Id="rId17" Type="http://schemas.openxmlformats.org/officeDocument/2006/relationships/slide" Target="slide10.xml"/><Relationship Id="rId2" Type="http://schemas.openxmlformats.org/officeDocument/2006/relationships/audio" Target="../media/audio2.wav"/><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27.svg"/><Relationship Id="rId15" Type="http://schemas.microsoft.com/office/2007/relationships/hdphoto" Target="../media/hdphoto1.wdp"/><Relationship Id="rId10" Type="http://schemas.openxmlformats.org/officeDocument/2006/relationships/image" Target="../media/image32.svg"/><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5.gif"/><Relationship Id="rId3" Type="http://schemas.openxmlformats.org/officeDocument/2006/relationships/audio" Target="../media/audio3.wav"/><Relationship Id="rId7" Type="http://schemas.openxmlformats.org/officeDocument/2006/relationships/image" Target="../media/image29.svg"/><Relationship Id="rId12" Type="http://schemas.openxmlformats.org/officeDocument/2006/relationships/image" Target="../media/image34.svg"/><Relationship Id="rId17" Type="http://schemas.openxmlformats.org/officeDocument/2006/relationships/slide" Target="slide10.xml"/><Relationship Id="rId2" Type="http://schemas.openxmlformats.org/officeDocument/2006/relationships/audio" Target="../media/audio2.wav"/><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27.svg"/><Relationship Id="rId15" Type="http://schemas.microsoft.com/office/2007/relationships/hdphoto" Target="../media/hdphoto1.wdp"/><Relationship Id="rId10" Type="http://schemas.openxmlformats.org/officeDocument/2006/relationships/image" Target="../media/image32.svg"/><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8.png"/><Relationship Id="rId3" Type="http://schemas.openxmlformats.org/officeDocument/2006/relationships/audio" Target="../media/audio3.wav"/><Relationship Id="rId7" Type="http://schemas.openxmlformats.org/officeDocument/2006/relationships/image" Target="../media/image25.png"/><Relationship Id="rId12"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36.svg"/><Relationship Id="rId10" Type="http://schemas.openxmlformats.org/officeDocument/2006/relationships/image" Target="../media/image15.gif"/><Relationship Id="rId4" Type="http://schemas.openxmlformats.org/officeDocument/2006/relationships/image" Target="../media/image23.png"/><Relationship Id="rId9" Type="http://schemas.openxmlformats.org/officeDocument/2006/relationships/image" Target="../media/image26.png"/><Relationship Id="rId14" Type="http://schemas.openxmlformats.org/officeDocument/2006/relationships/slide" Target="slide11.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8.png"/><Relationship Id="rId3" Type="http://schemas.openxmlformats.org/officeDocument/2006/relationships/audio" Target="../media/audio3.wav"/><Relationship Id="rId7" Type="http://schemas.openxmlformats.org/officeDocument/2006/relationships/image" Target="../media/image25.png"/><Relationship Id="rId12"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36.svg"/><Relationship Id="rId10" Type="http://schemas.openxmlformats.org/officeDocument/2006/relationships/image" Target="../media/image15.gif"/><Relationship Id="rId4" Type="http://schemas.openxmlformats.org/officeDocument/2006/relationships/image" Target="../media/image23.png"/><Relationship Id="rId9" Type="http://schemas.openxmlformats.org/officeDocument/2006/relationships/image" Target="../media/image26.png"/><Relationship Id="rId14" Type="http://schemas.openxmlformats.org/officeDocument/2006/relationships/slide" Target="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8.png"/><Relationship Id="rId3" Type="http://schemas.openxmlformats.org/officeDocument/2006/relationships/audio" Target="../media/audio3.wav"/><Relationship Id="rId7" Type="http://schemas.openxmlformats.org/officeDocument/2006/relationships/image" Target="../media/image25.png"/><Relationship Id="rId12"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36.svg"/><Relationship Id="rId10" Type="http://schemas.openxmlformats.org/officeDocument/2006/relationships/image" Target="../media/image15.gif"/><Relationship Id="rId4" Type="http://schemas.openxmlformats.org/officeDocument/2006/relationships/image" Target="../media/image23.png"/><Relationship Id="rId9" Type="http://schemas.openxmlformats.org/officeDocument/2006/relationships/image" Target="../media/image26.png"/><Relationship Id="rId14" Type="http://schemas.openxmlformats.org/officeDocument/2006/relationships/slide" Target="slide11.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3.svg"/><Relationship Id="rId12"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image" Target="../media/image11.svg"/><Relationship Id="rId10" Type="http://schemas.openxmlformats.org/officeDocument/2006/relationships/image" Target="../media/image6.svg"/><Relationship Id="rId4" Type="http://schemas.openxmlformats.org/officeDocument/2006/relationships/image" Target="../media/image7.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3.svg"/><Relationship Id="rId12"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image" Target="../media/image11.svg"/><Relationship Id="rId10" Type="http://schemas.openxmlformats.org/officeDocument/2006/relationships/image" Target="../media/image6.svg"/><Relationship Id="rId4" Type="http://schemas.openxmlformats.org/officeDocument/2006/relationships/image" Target="../media/image7.png"/><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3.svg"/><Relationship Id="rId12"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image" Target="../media/image11.svg"/><Relationship Id="rId10" Type="http://schemas.openxmlformats.org/officeDocument/2006/relationships/image" Target="../media/image6.svg"/><Relationship Id="rId4" Type="http://schemas.openxmlformats.org/officeDocument/2006/relationships/image" Target="../media/image7.pn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0.xml"/><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slide" Target="slide14.xml"/><Relationship Id="rId5" Type="http://schemas.openxmlformats.org/officeDocument/2006/relationships/image" Target="../media/image13.png"/><Relationship Id="rId10" Type="http://schemas.openxmlformats.org/officeDocument/2006/relationships/slide" Target="slide13.xml"/><Relationship Id="rId4" Type="http://schemas.openxmlformats.org/officeDocument/2006/relationships/image" Target="../media/image19.svg"/><Relationship Id="rId9" Type="http://schemas.openxmlformats.org/officeDocument/2006/relationships/image" Target="../media/image15.gif"/><Relationship Id="rId14"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4">
            <a:extLst>
              <a:ext uri="{FF2B5EF4-FFF2-40B4-BE49-F238E27FC236}">
                <a16:creationId xmlns:a16="http://schemas.microsoft.com/office/drawing/2014/main" id="{4E9B3428-BA63-BCDF-48FE-CEBD96720164}"/>
              </a:ext>
            </a:extLst>
          </p:cNvPr>
          <p:cNvSpPr/>
          <p:nvPr/>
        </p:nvSpPr>
        <p:spPr>
          <a:xfrm>
            <a:off x="6308273" y="2269673"/>
            <a:ext cx="5671457" cy="5671457"/>
          </a:xfrm>
          <a:prstGeom prst="ellipse">
            <a:avLst/>
          </a:prstGeom>
          <a:solidFill>
            <a:srgbClr val="FFC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Hình Bầu dục 3">
            <a:extLst>
              <a:ext uri="{FF2B5EF4-FFF2-40B4-BE49-F238E27FC236}">
                <a16:creationId xmlns:a16="http://schemas.microsoft.com/office/drawing/2014/main" id="{1DBA67CD-C649-2FDE-4E12-E15156245409}"/>
              </a:ext>
            </a:extLst>
          </p:cNvPr>
          <p:cNvSpPr/>
          <p:nvPr/>
        </p:nvSpPr>
        <p:spPr>
          <a:xfrm>
            <a:off x="5840187" y="4675416"/>
            <a:ext cx="936171" cy="93617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909596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1.875E-6 2.22222E-6 C -1.875E-6 -0.15209 0.0694 -0.27593 0.15495 -0.27593 C 0.2405 -0.27593 0.31016 -0.15209 0.31016 2.22222E-6 C 0.31016 0.15208 0.2405 0.27546 0.15495 0.27546 C 0.0694 0.27546 -1.875E-6 0.15208 -1.875E-6 2.22222E-6 Z " pathEditMode="relative" rAng="16200000" ptsTypes="AAAAA">
                                      <p:cBhvr>
                                        <p:cTn id="6" dur="2000" fill="hold"/>
                                        <p:tgtEl>
                                          <p:spTgt spid="4"/>
                                        </p:tgtEl>
                                        <p:attrNameLst>
                                          <p:attrName>ppt_x</p:attrName>
                                          <p:attrName>ppt_y</p:attrName>
                                        </p:attrNameLst>
                                      </p:cBhvr>
                                      <p:rCtr x="15508" y="-23"/>
                                    </p:animMotion>
                                  </p:childTnLst>
                                </p:cTn>
                              </p:par>
                              <p:par>
                                <p:cTn id="7" presetID="42" presetClass="path" presetSubtype="0" accel="50000" decel="50000" fill="hold" grpId="1" nodeType="withEffect">
                                  <p:stCondLst>
                                    <p:cond delay="2000"/>
                                  </p:stCondLst>
                                  <p:childTnLst>
                                    <p:animMotion origin="layout" path="M -1.875E-6 0 L 0.15508 0 " pathEditMode="relative" rAng="0" ptsTypes="AA">
                                      <p:cBhvr>
                                        <p:cTn id="8" dur="750" fill="hold"/>
                                        <p:tgtEl>
                                          <p:spTgt spid="4"/>
                                        </p:tgtEl>
                                        <p:attrNameLst>
                                          <p:attrName>ppt_x</p:attrName>
                                          <p:attrName>ppt_y</p:attrName>
                                        </p:attrNameLst>
                                      </p:cBhvr>
                                      <p:rCtr x="7747" y="0"/>
                                    </p:animMotion>
                                  </p:childTnLst>
                                </p:cTn>
                              </p:par>
                              <p:par>
                                <p:cTn id="9" presetID="31" presetClass="entr" presetSubtype="0" fill="hold" grpId="2" nodeType="withEffect">
                                  <p:stCondLst>
                                    <p:cond delay="2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style.rotation</p:attrName>
                                        </p:attrNameLst>
                                      </p:cBhvr>
                                      <p:tavLst>
                                        <p:tav tm="0">
                                          <p:val>
                                            <p:fltVal val="90"/>
                                          </p:val>
                                        </p:tav>
                                        <p:tav tm="100000">
                                          <p:val>
                                            <p:fltVal val="0"/>
                                          </p:val>
                                        </p:tav>
                                      </p:tavLst>
                                    </p:anim>
                                    <p:animEffect transition="in" filter="fade">
                                      <p:cBhvr>
                                        <p:cTn id="14" dur="750"/>
                                        <p:tgtEl>
                                          <p:spTgt spid="4"/>
                                        </p:tgtEl>
                                      </p:cBhvr>
                                    </p:animEffect>
                                  </p:childTnLst>
                                </p:cTn>
                              </p:par>
                              <p:par>
                                <p:cTn id="15" presetID="6" presetClass="emph" presetSubtype="0" fill="hold" grpId="3" nodeType="withEffect">
                                  <p:stCondLst>
                                    <p:cond delay="3500"/>
                                  </p:stCondLst>
                                  <p:childTnLst>
                                    <p:animScale>
                                      <p:cBhvr>
                                        <p:cTn id="16" dur="75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FAFF"/>
        </a:solidFill>
        <a:effectLst/>
      </p:bgPr>
    </p:bg>
    <p:spTree>
      <p:nvGrpSpPr>
        <p:cNvPr id="1" name=""/>
        <p:cNvGrpSpPr/>
        <p:nvPr/>
      </p:nvGrpSpPr>
      <p:grpSpPr>
        <a:xfrm>
          <a:off x="0" y="0"/>
          <a:ext cx="0" cy="0"/>
          <a:chOff x="0" y="0"/>
          <a:chExt cx="0" cy="0"/>
        </a:xfrm>
      </p:grpSpPr>
      <p:sp>
        <p:nvSpPr>
          <p:cNvPr id="2" name="Freeform 2"/>
          <p:cNvSpPr/>
          <p:nvPr/>
        </p:nvSpPr>
        <p:spPr>
          <a:xfrm rot="-135674">
            <a:off x="22829" y="2498775"/>
            <a:ext cx="6677160" cy="4114800"/>
          </a:xfrm>
          <a:custGeom>
            <a:avLst/>
            <a:gdLst/>
            <a:ahLst/>
            <a:cxnLst/>
            <a:rect l="l" t="t" r="r" b="b"/>
            <a:pathLst>
              <a:path w="6677160" h="4114800">
                <a:moveTo>
                  <a:pt x="0" y="0"/>
                </a:moveTo>
                <a:lnTo>
                  <a:pt x="6677160" y="0"/>
                </a:lnTo>
                <a:lnTo>
                  <a:pt x="667716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8221732" y="5905500"/>
            <a:ext cx="4656068" cy="41148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3597296" y="-40027"/>
            <a:ext cx="4656068" cy="5471355"/>
          </a:xfrm>
          <a:custGeom>
            <a:avLst/>
            <a:gdLst/>
            <a:ahLst/>
            <a:cxnLst/>
            <a:rect l="l" t="t" r="r" b="b"/>
            <a:pathLst>
              <a:path w="5976747" h="8229600">
                <a:moveTo>
                  <a:pt x="0" y="0"/>
                </a:moveTo>
                <a:lnTo>
                  <a:pt x="5976747" y="0"/>
                </a:lnTo>
                <a:lnTo>
                  <a:pt x="5976747" y="8229600"/>
                </a:lnTo>
                <a:lnTo>
                  <a:pt x="0" y="8229600"/>
                </a:lnTo>
                <a:lnTo>
                  <a:pt x="0" y="0"/>
                </a:lnTo>
                <a:close/>
              </a:path>
            </a:pathLst>
          </a:custGeom>
          <a:blipFill>
            <a:blip r:embed="rId6"/>
            <a:stretch>
              <a:fillRect/>
            </a:stretch>
          </a:blipFill>
        </p:spPr>
      </p:sp>
      <p:sp>
        <p:nvSpPr>
          <p:cNvPr id="5" name="Freeform 5"/>
          <p:cNvSpPr/>
          <p:nvPr/>
        </p:nvSpPr>
        <p:spPr>
          <a:xfrm>
            <a:off x="2939406" y="5967451"/>
            <a:ext cx="910513" cy="1072245"/>
          </a:xfrm>
          <a:custGeom>
            <a:avLst/>
            <a:gdLst/>
            <a:ahLst/>
            <a:cxnLst/>
            <a:rect l="l" t="t" r="r" b="b"/>
            <a:pathLst>
              <a:path w="1264518" h="1521225">
                <a:moveTo>
                  <a:pt x="0" y="0"/>
                </a:moveTo>
                <a:lnTo>
                  <a:pt x="1264518" y="0"/>
                </a:lnTo>
                <a:lnTo>
                  <a:pt x="1264518" y="1521225"/>
                </a:lnTo>
                <a:lnTo>
                  <a:pt x="0" y="152122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0612902" y="5143500"/>
            <a:ext cx="910513" cy="1072246"/>
          </a:xfrm>
          <a:custGeom>
            <a:avLst/>
            <a:gdLst/>
            <a:ahLst/>
            <a:cxnLst/>
            <a:rect l="l" t="t" r="r" b="b"/>
            <a:pathLst>
              <a:path w="1141343" h="1373044">
                <a:moveTo>
                  <a:pt x="0" y="0"/>
                </a:moveTo>
                <a:lnTo>
                  <a:pt x="1141343" y="0"/>
                </a:lnTo>
                <a:lnTo>
                  <a:pt x="1141343" y="1373044"/>
                </a:lnTo>
                <a:lnTo>
                  <a:pt x="0" y="13730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6629400" y="3464325"/>
            <a:ext cx="1297574" cy="981848"/>
          </a:xfrm>
          <a:custGeom>
            <a:avLst/>
            <a:gdLst/>
            <a:ahLst/>
            <a:cxnLst/>
            <a:rect l="l" t="t" r="r" b="b"/>
            <a:pathLst>
              <a:path w="1860564" h="1329458">
                <a:moveTo>
                  <a:pt x="0" y="0"/>
                </a:moveTo>
                <a:lnTo>
                  <a:pt x="1860565" y="0"/>
                </a:lnTo>
                <a:lnTo>
                  <a:pt x="1860565" y="1329458"/>
                </a:lnTo>
                <a:lnTo>
                  <a:pt x="0" y="13294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2">
            <a:extLst>
              <a:ext uri="{FF2B5EF4-FFF2-40B4-BE49-F238E27FC236}">
                <a16:creationId xmlns:a16="http://schemas.microsoft.com/office/drawing/2014/main" id="{8B305E56-0DF7-C88B-6568-65472342EA49}"/>
              </a:ext>
            </a:extLst>
          </p:cNvPr>
          <p:cNvSpPr/>
          <p:nvPr/>
        </p:nvSpPr>
        <p:spPr>
          <a:xfrm rot="-135674">
            <a:off x="5383650" y="4888173"/>
            <a:ext cx="2827644" cy="1876674"/>
          </a:xfrm>
          <a:custGeom>
            <a:avLst/>
            <a:gdLst/>
            <a:ahLst/>
            <a:cxnLst/>
            <a:rect l="l" t="t" r="r" b="b"/>
            <a:pathLst>
              <a:path w="6677160" h="4114800">
                <a:moveTo>
                  <a:pt x="0" y="0"/>
                </a:moveTo>
                <a:lnTo>
                  <a:pt x="6677160" y="0"/>
                </a:lnTo>
                <a:lnTo>
                  <a:pt x="667716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9" name="Freeform 2">
            <a:extLst>
              <a:ext uri="{FF2B5EF4-FFF2-40B4-BE49-F238E27FC236}">
                <a16:creationId xmlns:a16="http://schemas.microsoft.com/office/drawing/2014/main" id="{DC441FD7-2E75-F763-A733-E0C5BEE43FF8}"/>
              </a:ext>
            </a:extLst>
          </p:cNvPr>
          <p:cNvSpPr/>
          <p:nvPr/>
        </p:nvSpPr>
        <p:spPr>
          <a:xfrm rot="-135674">
            <a:off x="12480697" y="4086057"/>
            <a:ext cx="4379916" cy="2181933"/>
          </a:xfrm>
          <a:custGeom>
            <a:avLst/>
            <a:gdLst/>
            <a:ahLst/>
            <a:cxnLst/>
            <a:rect l="l" t="t" r="r" b="b"/>
            <a:pathLst>
              <a:path w="6677160" h="4114800">
                <a:moveTo>
                  <a:pt x="0" y="0"/>
                </a:moveTo>
                <a:lnTo>
                  <a:pt x="6677160" y="0"/>
                </a:lnTo>
                <a:lnTo>
                  <a:pt x="667716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0" name="0">
            <a:hlinkClick r:id="rId11" action="ppaction://hlinksldjump"/>
            <a:extLst>
              <a:ext uri="{FF2B5EF4-FFF2-40B4-BE49-F238E27FC236}">
                <a16:creationId xmlns:a16="http://schemas.microsoft.com/office/drawing/2014/main" id="{483D391D-7D4B-F3F5-A39E-647833D07A0D}"/>
              </a:ext>
            </a:extLst>
          </p:cNvPr>
          <p:cNvSpPr/>
          <p:nvPr/>
        </p:nvSpPr>
        <p:spPr>
          <a:xfrm>
            <a:off x="9086983" y="3842766"/>
            <a:ext cx="944071" cy="104277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4000" dirty="0">
                <a:solidFill>
                  <a:srgbClr val="00B0F0"/>
                </a:solidFill>
                <a:latin typeface="Showcard Gothic" panose="04020904020102020604" pitchFamily="82" charset="0"/>
              </a:rPr>
              <a:t>5</a:t>
            </a:r>
          </a:p>
        </p:txBody>
      </p:sp>
      <p:sp>
        <p:nvSpPr>
          <p:cNvPr id="11" name="0">
            <a:hlinkClick r:id="rId12" action="ppaction://hlinksldjump"/>
            <a:extLst>
              <a:ext uri="{FF2B5EF4-FFF2-40B4-BE49-F238E27FC236}">
                <a16:creationId xmlns:a16="http://schemas.microsoft.com/office/drawing/2014/main" id="{F9C44FB6-0B0C-8927-5C9C-59B277B7442C}"/>
              </a:ext>
            </a:extLst>
          </p:cNvPr>
          <p:cNvSpPr/>
          <p:nvPr/>
        </p:nvSpPr>
        <p:spPr>
          <a:xfrm>
            <a:off x="5029200" y="723900"/>
            <a:ext cx="944071" cy="104277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4000" dirty="0">
                <a:solidFill>
                  <a:srgbClr val="00B0F0"/>
                </a:solidFill>
                <a:latin typeface="Showcard Gothic" panose="04020904020102020604" pitchFamily="82" charset="0"/>
              </a:rPr>
              <a:t>4</a:t>
            </a:r>
          </a:p>
        </p:txBody>
      </p:sp>
      <p:sp>
        <p:nvSpPr>
          <p:cNvPr id="12" name="0">
            <a:hlinkClick r:id="rId13" action="ppaction://hlinksldjump"/>
            <a:extLst>
              <a:ext uri="{FF2B5EF4-FFF2-40B4-BE49-F238E27FC236}">
                <a16:creationId xmlns:a16="http://schemas.microsoft.com/office/drawing/2014/main" id="{D5C09DF8-5EBA-39F5-011F-B03A77E8C391}"/>
              </a:ext>
            </a:extLst>
          </p:cNvPr>
          <p:cNvSpPr/>
          <p:nvPr/>
        </p:nvSpPr>
        <p:spPr>
          <a:xfrm>
            <a:off x="15453294" y="1071011"/>
            <a:ext cx="944071" cy="104277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4000" dirty="0">
                <a:solidFill>
                  <a:srgbClr val="00B0F0"/>
                </a:solidFill>
                <a:latin typeface="Showcard Gothic" panose="04020904020102020604" pitchFamily="82" charset="0"/>
              </a:rPr>
              <a:t>6</a:t>
            </a:r>
          </a:p>
        </p:txBody>
      </p:sp>
      <p:pic>
        <p:nvPicPr>
          <p:cNvPr id="13" name="Picture 2" descr="run run run ( gif ) by burshamo on DeviantArt">
            <a:extLst>
              <a:ext uri="{FF2B5EF4-FFF2-40B4-BE49-F238E27FC236}">
                <a16:creationId xmlns:a16="http://schemas.microsoft.com/office/drawing/2014/main" id="{58730DA9-9FDB-34B7-D8FD-39CD74E7B55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2000" y="34541"/>
            <a:ext cx="3322525" cy="33563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hlinkClick r:id="rId15" action="ppaction://hlinksldjump"/>
            <a:extLst>
              <a:ext uri="{FF2B5EF4-FFF2-40B4-BE49-F238E27FC236}">
                <a16:creationId xmlns:a16="http://schemas.microsoft.com/office/drawing/2014/main" id="{E85466EF-5E6A-F0D4-806C-304BB0120E3D}"/>
              </a:ext>
            </a:extLst>
          </p:cNvPr>
          <p:cNvPicPr>
            <a:picLocks noChangeAspect="1"/>
          </p:cNvPicPr>
          <p:nvPr/>
        </p:nvPicPr>
        <p:blipFill>
          <a:blip r:embed="rId16"/>
          <a:srcRect/>
          <a:stretch>
            <a:fillRect/>
          </a:stretch>
        </p:blipFill>
        <p:spPr>
          <a:xfrm rot="5400000">
            <a:off x="15521495" y="7368656"/>
            <a:ext cx="1368601" cy="35548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26"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0" nodeType="withEffect">
                                  <p:stCondLst>
                                    <p:cond delay="0"/>
                                  </p:stCondLst>
                                  <p:childTnLst>
                                    <p:animClr clrSpc="hsl" dir="cw">
                                      <p:cBhvr override="childStyle">
                                        <p:cTn id="31" dur="500" fill="hold"/>
                                        <p:tgtEl>
                                          <p:spTgt spid="11"/>
                                        </p:tgtEl>
                                        <p:attrNameLst>
                                          <p:attrName>style.color</p:attrName>
                                        </p:attrNameLst>
                                      </p:cBhvr>
                                      <p:by>
                                        <p:hsl h="7200000" s="0" l="0"/>
                                      </p:by>
                                    </p:animClr>
                                    <p:animClr clrSpc="hsl" dir="cw">
                                      <p:cBhvr>
                                        <p:cTn id="32" dur="500" fill="hold"/>
                                        <p:tgtEl>
                                          <p:spTgt spid="11"/>
                                        </p:tgtEl>
                                        <p:attrNameLst>
                                          <p:attrName>fillcolor</p:attrName>
                                        </p:attrNameLst>
                                      </p:cBhvr>
                                      <p:by>
                                        <p:hsl h="7200000" s="0" l="0"/>
                                      </p:by>
                                    </p:animClr>
                                    <p:animClr clrSpc="hsl" dir="cw">
                                      <p:cBhvr>
                                        <p:cTn id="33" dur="500" fill="hold"/>
                                        <p:tgtEl>
                                          <p:spTgt spid="11"/>
                                        </p:tgtEl>
                                        <p:attrNameLst>
                                          <p:attrName>stroke.color</p:attrName>
                                        </p:attrNameLst>
                                      </p:cBhvr>
                                      <p:by>
                                        <p:hsl h="7200000" s="0" l="0"/>
                                      </p:by>
                                    </p:animClr>
                                    <p:set>
                                      <p:cBhvr>
                                        <p:cTn id="34"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grpId="2" nodeType="withEffect">
                                  <p:stCondLst>
                                    <p:cond delay="0"/>
                                  </p:stCondLst>
                                  <p:childTnLst>
                                    <p:anim calcmode="lin" valueType="num">
                                      <p:cBhvr>
                                        <p:cTn id="39" dur="500"/>
                                        <p:tgtEl>
                                          <p:spTgt spid="11"/>
                                        </p:tgtEl>
                                        <p:attrNameLst>
                                          <p:attrName>ppt_w</p:attrName>
                                        </p:attrNameLst>
                                      </p:cBhvr>
                                      <p:tavLst>
                                        <p:tav tm="0">
                                          <p:val>
                                            <p:strVal val="ppt_w"/>
                                          </p:val>
                                        </p:tav>
                                        <p:tav tm="100000">
                                          <p:val>
                                            <p:fltVal val="0"/>
                                          </p:val>
                                        </p:tav>
                                      </p:tavLst>
                                    </p:anim>
                                    <p:anim calcmode="lin" valueType="num">
                                      <p:cBhvr>
                                        <p:cTn id="40" dur="500"/>
                                        <p:tgtEl>
                                          <p:spTgt spid="11"/>
                                        </p:tgtEl>
                                        <p:attrNameLst>
                                          <p:attrName>ppt_h</p:attrName>
                                        </p:attrNameLst>
                                      </p:cBhvr>
                                      <p:tavLst>
                                        <p:tav tm="0">
                                          <p:val>
                                            <p:strVal val="ppt_h"/>
                                          </p:val>
                                        </p:tav>
                                        <p:tav tm="100000">
                                          <p:val>
                                            <p:fltVal val="0"/>
                                          </p:val>
                                        </p:tav>
                                      </p:tavLst>
                                    </p:anim>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21" presetClass="emph" presetSubtype="0" fill="hold" grpId="0" nodeType="withEffect">
                                  <p:stCondLst>
                                    <p:cond delay="0"/>
                                  </p:stCondLst>
                                  <p:childTnLst>
                                    <p:animClr clrSpc="hsl" dir="cw">
                                      <p:cBhvr override="childStyle">
                                        <p:cTn id="44" dur="500" fill="hold"/>
                                        <p:tgtEl>
                                          <p:spTgt spid="10"/>
                                        </p:tgtEl>
                                        <p:attrNameLst>
                                          <p:attrName>style.color</p:attrName>
                                        </p:attrNameLst>
                                      </p:cBhvr>
                                      <p:by>
                                        <p:hsl h="7200000" s="0" l="0"/>
                                      </p:by>
                                    </p:animClr>
                                    <p:animClr clrSpc="hsl" dir="cw">
                                      <p:cBhvr>
                                        <p:cTn id="45" dur="500" fill="hold"/>
                                        <p:tgtEl>
                                          <p:spTgt spid="10"/>
                                        </p:tgtEl>
                                        <p:attrNameLst>
                                          <p:attrName>fillcolor</p:attrName>
                                        </p:attrNameLst>
                                      </p:cBhvr>
                                      <p:by>
                                        <p:hsl h="7200000" s="0" l="0"/>
                                      </p:by>
                                    </p:animClr>
                                    <p:animClr clrSpc="hsl" dir="cw">
                                      <p:cBhvr>
                                        <p:cTn id="46" dur="500" fill="hold"/>
                                        <p:tgtEl>
                                          <p:spTgt spid="10"/>
                                        </p:tgtEl>
                                        <p:attrNameLst>
                                          <p:attrName>stroke.color</p:attrName>
                                        </p:attrNameLst>
                                      </p:cBhvr>
                                      <p:by>
                                        <p:hsl h="7200000" s="0" l="0"/>
                                      </p:by>
                                    </p:animClr>
                                    <p:set>
                                      <p:cBhvr>
                                        <p:cTn id="47"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53" presetClass="exit" presetSubtype="32" fill="hold" grpId="2" nodeType="withEffect">
                                  <p:stCondLst>
                                    <p:cond delay="0"/>
                                  </p:stCondLst>
                                  <p:childTnLst>
                                    <p:anim calcmode="lin" valueType="num">
                                      <p:cBhvr>
                                        <p:cTn id="52" dur="500"/>
                                        <p:tgtEl>
                                          <p:spTgt spid="10"/>
                                        </p:tgtEl>
                                        <p:attrNameLst>
                                          <p:attrName>ppt_w</p:attrName>
                                        </p:attrNameLst>
                                      </p:cBhvr>
                                      <p:tavLst>
                                        <p:tav tm="0">
                                          <p:val>
                                            <p:strVal val="ppt_w"/>
                                          </p:val>
                                        </p:tav>
                                        <p:tav tm="100000">
                                          <p:val>
                                            <p:fltVal val="0"/>
                                          </p:val>
                                        </p:tav>
                                      </p:tavLst>
                                    </p:anim>
                                    <p:anim calcmode="lin" valueType="num">
                                      <p:cBhvr>
                                        <p:cTn id="53" dur="500"/>
                                        <p:tgtEl>
                                          <p:spTgt spid="10"/>
                                        </p:tgtEl>
                                        <p:attrNameLst>
                                          <p:attrName>ppt_h</p:attrName>
                                        </p:attrNameLst>
                                      </p:cBhvr>
                                      <p:tavLst>
                                        <p:tav tm="0">
                                          <p:val>
                                            <p:strVal val="ppt_h"/>
                                          </p:val>
                                        </p:tav>
                                        <p:tav tm="100000">
                                          <p:val>
                                            <p:fltVal val="0"/>
                                          </p:val>
                                        </p:tav>
                                      </p:tavLst>
                                    </p:anim>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21" presetClass="emph" presetSubtype="0" fill="hold" grpId="0" nodeType="withEffect">
                                  <p:stCondLst>
                                    <p:cond delay="0"/>
                                  </p:stCondLst>
                                  <p:childTnLst>
                                    <p:animClr clrSpc="hsl" dir="cw">
                                      <p:cBhvr override="childStyle">
                                        <p:cTn id="57" dur="500" fill="hold"/>
                                        <p:tgtEl>
                                          <p:spTgt spid="12"/>
                                        </p:tgtEl>
                                        <p:attrNameLst>
                                          <p:attrName>style.color</p:attrName>
                                        </p:attrNameLst>
                                      </p:cBhvr>
                                      <p:by>
                                        <p:hsl h="7200000" s="0" l="0"/>
                                      </p:by>
                                    </p:animClr>
                                    <p:animClr clrSpc="hsl" dir="cw">
                                      <p:cBhvr>
                                        <p:cTn id="58" dur="500" fill="hold"/>
                                        <p:tgtEl>
                                          <p:spTgt spid="12"/>
                                        </p:tgtEl>
                                        <p:attrNameLst>
                                          <p:attrName>fillcolor</p:attrName>
                                        </p:attrNameLst>
                                      </p:cBhvr>
                                      <p:by>
                                        <p:hsl h="7200000" s="0" l="0"/>
                                      </p:by>
                                    </p:animClr>
                                    <p:animClr clrSpc="hsl" dir="cw">
                                      <p:cBhvr>
                                        <p:cTn id="59" dur="500" fill="hold"/>
                                        <p:tgtEl>
                                          <p:spTgt spid="12"/>
                                        </p:tgtEl>
                                        <p:attrNameLst>
                                          <p:attrName>stroke.color</p:attrName>
                                        </p:attrNameLst>
                                      </p:cBhvr>
                                      <p:by>
                                        <p:hsl h="7200000" s="0" l="0"/>
                                      </p:by>
                                    </p:animClr>
                                    <p:set>
                                      <p:cBhvr>
                                        <p:cTn id="60"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61" restart="whenNotActive" fill="hold" evtFilter="cancelBubble" nodeType="interactiveSeq">
                <p:stCondLst>
                  <p:cond evt="onClick" delay="0">
                    <p:tgtEl>
                      <p:spTgt spid="13"/>
                    </p:tgtEl>
                  </p:cond>
                </p:stCondLst>
                <p:endSync evt="end" delay="0">
                  <p:rtn val="all"/>
                </p:endSync>
                <p:childTnLst>
                  <p:par>
                    <p:cTn id="62" fill="hold">
                      <p:stCondLst>
                        <p:cond delay="0"/>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9887 -0.04043 L 0.09887 -0.04028 C 0.10312 -0.05108 0.10685 -0.0625 0.11171 -0.07207 C 0.11909 -0.08657 0.12812 -0.09923 0.1375 -0.10926 C 0.13958 -0.11142 0.14184 -0.11327 0.14401 -0.11512 C 0.15373 -0.11065 0.15651 -0.11358 0.16171 -0.10061 C 0.1631 -0.09722 0.16388 -0.09305 0.16493 -0.08935 C 0.16545 -0.08163 0.16658 -0.07407 0.16658 -0.0662 C 0.16658 -0.05386 0.16579 -0.04136 0.16493 -0.02901 C 0.16467 -0.02546 0.16354 -0.02145 0.16336 -0.01759 C 0.16302 -0.01219 0.16336 -0.00602 0.16336 -0.00061 L 0.16336 -0.00602 C 0.17265 -0.05185 0.16892 -0.04136 0.19079 -0.09228 C 0.19574 -0.1037 0.20807 -0.12793 0.21658 -0.13796 C 0.21796 -0.13966 0.21979 -0.13981 0.22144 -0.14074 C 0.22673 -0.13796 0.23342 -0.13889 0.2375 -0.13225 C 0.24079 -0.12685 0.24079 -0.10926 0.24079 -0.1091 C 0.23914 -0.06913 0.23767 -0.02901 0.23593 0.01096 C 0.23576 0.01435 0.23316 0.0554 0.23272 0.05988 C 0.23185 0.06759 0.23038 0.07516 0.22942 0.08272 C 0.22821 0.09321 0.22734 0.10386 0.22621 0.1142 C 0.22569 0.12871 0.22534 0.14306 0.22465 0.15741 C 0.22239 0.20077 0.223 0.15278 0.223 0.20047 L 0.223 0.20062 " pathEditMode="relative" rAng="0" ptsTypes="AAAAAAAAAAAAAAAAAAAAAAAA">
                                      <p:cBhvr>
                                        <p:cTn id="65" dur="2000" fill="hold"/>
                                        <p:tgtEl>
                                          <p:spTgt spid="13"/>
                                        </p:tgtEl>
                                        <p:attrNameLst>
                                          <p:attrName>ppt_x</p:attrName>
                                          <p:attrName>ppt_y</p:attrName>
                                        </p:attrNameLst>
                                      </p:cBhvr>
                                      <p:rCtr x="7092" y="7037"/>
                                    </p:animMotion>
                                  </p:childTnLst>
                                </p:cTn>
                              </p:par>
                            </p:childTnLst>
                          </p:cTn>
                        </p:par>
                      </p:childTnLst>
                    </p:cTn>
                  </p:par>
                  <p:par>
                    <p:cTn id="66" fill="hold">
                      <p:stCondLst>
                        <p:cond delay="indefinite"/>
                      </p:stCondLst>
                      <p:childTnLst>
                        <p:par>
                          <p:cTn id="67" fill="hold">
                            <p:stCondLst>
                              <p:cond delay="0"/>
                            </p:stCondLst>
                            <p:childTnLst>
                              <p:par>
                                <p:cTn id="68" presetID="0" presetClass="path" presetSubtype="0" accel="50000" decel="50000" fill="hold" nodeType="clickEffect">
                                  <p:stCondLst>
                                    <p:cond delay="0"/>
                                  </p:stCondLst>
                                  <p:childTnLst>
                                    <p:animMotion origin="layout" path="M 0.223 0.20062 L 0.223 0.20077 C 0.248 0.15401 0.25086 0.14182 0.27621 0.11173 C 0.27916 0.10818 0.28255 0.10587 0.28585 0.10324 C 0.28845 0.10108 0.29114 0.09877 0.29392 0.09738 C 0.29704 0.09599 0.30034 0.09553 0.30355 0.0946 C 0.31493 0.09645 0.32647 0.09506 0.3375 0.10031 C 0.34114 0.10201 0.3427 0.11019 0.34557 0.11466 C 0.34861 0.11976 0.35199 0.12423 0.3552 0.12901 C 0.36215 0.15 0.37118 0.16929 0.37621 0.19213 C 0.37968 0.20803 0.38888 0.24784 0.39227 0.26945 C 0.39366 0.27809 0.39444 0.28673 0.39548 0.29537 C 0.39609 0.30386 0.39626 0.31266 0.39713 0.32114 C 0.39783 0.32793 0.39947 0.33442 0.40034 0.34121 C 0.40164 0.35077 0.40251 0.36034 0.40355 0.36991 C 0.40477 0.38009 0.40425 0.3855 0.40842 0.3929 C 0.40876 0.39352 0.40946 0.3929 0.41006 0.3929 L 0.41006 0.38704 C 0.43585 0.26451 0.4052 0.40355 0.42942 0.30972 C 0.43255 0.29753 0.43446 0.28457 0.4375 0.27238 C 0.44513 0.24105 0.46284 0.18997 0.47291 0.17207 C 0.47942 0.1605 0.48524 0.148 0.49227 0.13766 C 0.49548 0.13287 0.49835 0.12685 0.50199 0.1233 C 0.51467 0.11065 0.51796 0.11189 0.53098 0.10895 C 0.53689 0.1108 0.54296 0.11173 0.54869 0.11466 C 0.55269 0.11667 0.55625 0.12068 0.56006 0.1233 C 0.56319 0.12547 0.56649 0.12716 0.5697 0.12901 C 0.57612 0.13858 0.58046 0.14398 0.58585 0.15479 C 0.5881 0.15942 0.59053 0.16389 0.59227 0.16914 C 0.59487 0.17732 0.59661 0.18627 0.59869 0.19491 C 0.60086 0.20386 0.60338 0.21374 0.60355 0.22361 C 0.60399 0.24661 0.60355 0.26945 0.60355 0.29244 L 0.60355 0.28102 C 0.6052 0.24368 0.60512 0.20602 0.60842 0.16914 C 0.60946 0.15695 0.61406 0.14645 0.61649 0.13472 C 0.6184 0.12531 0.61892 0.11513 0.62135 0.10602 C 0.62326 0.09861 0.62691 0.0929 0.62934 0.08596 C 0.63723 0.06358 0.63689 0.05818 0.64548 0.03719 C 0.64687 0.03395 0.64869 0.03148 0.65034 0.02871 C 0.66744 0.05895 0.64236 0.01127 0.65677 0.05155 C 0.65928 0.05849 0.66328 0.06297 0.66649 0.06883 C 0.66805 0.07161 0.67135 0.0733 0.67135 0.07732 L 0.67135 0.08596 L 0.67135 0.08611 " pathEditMode="relative" rAng="0" ptsTypes="AAAAAAAAAAAAAAAAAAAAAAAAAAAAAAAAAAAAAAAAAAAA">
                                      <p:cBhvr>
                                        <p:cTn id="69" dur="2000" fill="hold"/>
                                        <p:tgtEl>
                                          <p:spTgt spid="13"/>
                                        </p:tgtEl>
                                        <p:attrNameLst>
                                          <p:attrName>ppt_x</p:attrName>
                                          <p:attrName>ppt_y</p:attrName>
                                        </p:attrNameLst>
                                      </p:cBhvr>
                                      <p:rCtr x="22413" y="1019"/>
                                    </p:animMotion>
                                  </p:childTnLst>
                                </p:cTn>
                              </p:par>
                            </p:childTnLst>
                          </p:cTn>
                        </p:par>
                      </p:childTnLst>
                    </p:cTn>
                  </p:par>
                </p:childTnLst>
              </p:cTn>
              <p:nextCondLst>
                <p:cond evt="onClick" delay="0">
                  <p:tgtEl>
                    <p:spTgt spid="13"/>
                  </p:tgtEl>
                </p:cond>
              </p:nextCondLst>
            </p:seq>
          </p:childTnLst>
        </p:cTn>
      </p:par>
    </p:tnLst>
    <p:bldLst>
      <p:bldP spid="10" grpId="0" animBg="1"/>
      <p:bldP spid="10" grpId="1" animBg="1"/>
      <p:bldP spid="10" grpId="2" animBg="1"/>
      <p:bldP spid="11" grpId="0" animBg="1"/>
      <p:bldP spid="11" grpId="1" animBg="1"/>
      <p:bldP spid="11" grpId="2" animBg="1"/>
      <p:bldP spid="12" grpId="0"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FAFF"/>
        </a:solidFill>
        <a:effectLst/>
      </p:bgPr>
    </p:bg>
    <p:spTree>
      <p:nvGrpSpPr>
        <p:cNvPr id="1" name=""/>
        <p:cNvGrpSpPr/>
        <p:nvPr/>
      </p:nvGrpSpPr>
      <p:grpSpPr>
        <a:xfrm>
          <a:off x="0" y="0"/>
          <a:ext cx="0" cy="0"/>
          <a:chOff x="0" y="0"/>
          <a:chExt cx="0" cy="0"/>
        </a:xfrm>
      </p:grpSpPr>
      <p:sp>
        <p:nvSpPr>
          <p:cNvPr id="2" name="Freeform 2"/>
          <p:cNvSpPr/>
          <p:nvPr/>
        </p:nvSpPr>
        <p:spPr>
          <a:xfrm>
            <a:off x="0" y="5938311"/>
            <a:ext cx="3441191" cy="2100789"/>
          </a:xfrm>
          <a:custGeom>
            <a:avLst/>
            <a:gdLst/>
            <a:ahLst/>
            <a:cxnLst/>
            <a:rect l="l" t="t" r="r" b="b"/>
            <a:pathLst>
              <a:path w="4497049" h="4114800">
                <a:moveTo>
                  <a:pt x="0" y="0"/>
                </a:moveTo>
                <a:lnTo>
                  <a:pt x="4497049" y="0"/>
                </a:lnTo>
                <a:lnTo>
                  <a:pt x="449704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5379146" y="5639283"/>
            <a:ext cx="5195243" cy="3712351"/>
          </a:xfrm>
          <a:custGeom>
            <a:avLst/>
            <a:gdLst/>
            <a:ahLst/>
            <a:cxnLst/>
            <a:rect l="l" t="t" r="r" b="b"/>
            <a:pathLst>
              <a:path w="5379787" h="6471925">
                <a:moveTo>
                  <a:pt x="0" y="0"/>
                </a:moveTo>
                <a:lnTo>
                  <a:pt x="5379787" y="0"/>
                </a:lnTo>
                <a:lnTo>
                  <a:pt x="5379787" y="6471924"/>
                </a:lnTo>
                <a:lnTo>
                  <a:pt x="0" y="6471924"/>
                </a:lnTo>
                <a:lnTo>
                  <a:pt x="0" y="0"/>
                </a:lnTo>
                <a:close/>
              </a:path>
            </a:pathLst>
          </a:custGeom>
          <a:blipFill>
            <a:blip r:embed="rId4"/>
            <a:stretch>
              <a:fillRect/>
            </a:stretch>
          </a:blipFill>
        </p:spPr>
        <p:txBody>
          <a:bodyPr/>
          <a:lstStyle/>
          <a:p>
            <a:endParaRPr lang="vi-VN"/>
          </a:p>
        </p:txBody>
      </p:sp>
      <p:sp>
        <p:nvSpPr>
          <p:cNvPr id="4" name="Freeform 4"/>
          <p:cNvSpPr/>
          <p:nvPr/>
        </p:nvSpPr>
        <p:spPr>
          <a:xfrm>
            <a:off x="12701379" y="128490"/>
            <a:ext cx="7365492" cy="8229600"/>
          </a:xfrm>
          <a:custGeom>
            <a:avLst/>
            <a:gdLst/>
            <a:ahLst/>
            <a:cxnLst/>
            <a:rect l="l" t="t" r="r" b="b"/>
            <a:pathLst>
              <a:path w="7365492" h="8229600">
                <a:moveTo>
                  <a:pt x="0" y="0"/>
                </a:moveTo>
                <a:lnTo>
                  <a:pt x="7365492" y="0"/>
                </a:lnTo>
                <a:lnTo>
                  <a:pt x="7365492" y="8229600"/>
                </a:lnTo>
                <a:lnTo>
                  <a:pt x="0" y="8229600"/>
                </a:lnTo>
                <a:lnTo>
                  <a:pt x="0" y="0"/>
                </a:lnTo>
                <a:close/>
              </a:path>
            </a:pathLst>
          </a:custGeom>
          <a:blipFill>
            <a:blip r:embed="rId5"/>
            <a:stretch>
              <a:fillRect/>
            </a:stretch>
          </a:blipFill>
        </p:spPr>
      </p:sp>
      <p:sp>
        <p:nvSpPr>
          <p:cNvPr id="5" name="Freeform 2">
            <a:extLst>
              <a:ext uri="{FF2B5EF4-FFF2-40B4-BE49-F238E27FC236}">
                <a16:creationId xmlns:a16="http://schemas.microsoft.com/office/drawing/2014/main" id="{3BA6C4AC-0D3E-7AC2-64AD-59E177A6863A}"/>
              </a:ext>
            </a:extLst>
          </p:cNvPr>
          <p:cNvSpPr/>
          <p:nvPr/>
        </p:nvSpPr>
        <p:spPr>
          <a:xfrm>
            <a:off x="4608723" y="7076359"/>
            <a:ext cx="1720595" cy="838200"/>
          </a:xfrm>
          <a:custGeom>
            <a:avLst/>
            <a:gdLst/>
            <a:ahLst/>
            <a:cxnLst/>
            <a:rect l="l" t="t" r="r" b="b"/>
            <a:pathLst>
              <a:path w="4497049" h="4114800">
                <a:moveTo>
                  <a:pt x="0" y="0"/>
                </a:moveTo>
                <a:lnTo>
                  <a:pt x="4497049" y="0"/>
                </a:lnTo>
                <a:lnTo>
                  <a:pt x="449704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5">
            <a:extLst>
              <a:ext uri="{FF2B5EF4-FFF2-40B4-BE49-F238E27FC236}">
                <a16:creationId xmlns:a16="http://schemas.microsoft.com/office/drawing/2014/main" id="{6656D9F3-1D85-9FEC-BD9D-A2E43711CF68}"/>
              </a:ext>
            </a:extLst>
          </p:cNvPr>
          <p:cNvSpPr/>
          <p:nvPr/>
        </p:nvSpPr>
        <p:spPr>
          <a:xfrm>
            <a:off x="11224953" y="4697025"/>
            <a:ext cx="1536970" cy="685799"/>
          </a:xfrm>
          <a:custGeom>
            <a:avLst/>
            <a:gdLst/>
            <a:ahLst/>
            <a:cxnLst/>
            <a:rect l="l" t="t" r="r" b="b"/>
            <a:pathLst>
              <a:path w="5451353" h="2861960">
                <a:moveTo>
                  <a:pt x="0" y="0"/>
                </a:moveTo>
                <a:lnTo>
                  <a:pt x="5451353" y="0"/>
                </a:lnTo>
                <a:lnTo>
                  <a:pt x="5451353" y="2861960"/>
                </a:lnTo>
                <a:lnTo>
                  <a:pt x="0" y="2861960"/>
                </a:lnTo>
                <a:lnTo>
                  <a:pt x="0" y="0"/>
                </a:lnTo>
                <a:close/>
              </a:path>
            </a:pathLst>
          </a:custGeom>
          <a:blipFill>
            <a:blip r:embed="rId6"/>
            <a:stretch>
              <a:fillRect/>
            </a:stretch>
          </a:blipFill>
        </p:spPr>
      </p:sp>
      <p:sp>
        <p:nvSpPr>
          <p:cNvPr id="7" name="Freeform 5">
            <a:extLst>
              <a:ext uri="{FF2B5EF4-FFF2-40B4-BE49-F238E27FC236}">
                <a16:creationId xmlns:a16="http://schemas.microsoft.com/office/drawing/2014/main" id="{9C344ADB-D179-CFC6-7E67-71207EB0C61B}"/>
              </a:ext>
            </a:extLst>
          </p:cNvPr>
          <p:cNvSpPr/>
          <p:nvPr/>
        </p:nvSpPr>
        <p:spPr>
          <a:xfrm>
            <a:off x="11696989" y="3709891"/>
            <a:ext cx="1536970" cy="533399"/>
          </a:xfrm>
          <a:custGeom>
            <a:avLst/>
            <a:gdLst/>
            <a:ahLst/>
            <a:cxnLst/>
            <a:rect l="l" t="t" r="r" b="b"/>
            <a:pathLst>
              <a:path w="5451353" h="2861960">
                <a:moveTo>
                  <a:pt x="0" y="0"/>
                </a:moveTo>
                <a:lnTo>
                  <a:pt x="5451353" y="0"/>
                </a:lnTo>
                <a:lnTo>
                  <a:pt x="5451353" y="2861960"/>
                </a:lnTo>
                <a:lnTo>
                  <a:pt x="0" y="2861960"/>
                </a:lnTo>
                <a:lnTo>
                  <a:pt x="0" y="0"/>
                </a:lnTo>
                <a:close/>
              </a:path>
            </a:pathLst>
          </a:custGeom>
          <a:blipFill>
            <a:blip r:embed="rId6"/>
            <a:stretch>
              <a:fillRect/>
            </a:stretch>
          </a:blipFill>
        </p:spPr>
      </p:sp>
      <p:sp>
        <p:nvSpPr>
          <p:cNvPr id="8" name="Freeform 5">
            <a:extLst>
              <a:ext uri="{FF2B5EF4-FFF2-40B4-BE49-F238E27FC236}">
                <a16:creationId xmlns:a16="http://schemas.microsoft.com/office/drawing/2014/main" id="{E619D839-88F7-8E1A-D252-670FF5DE7C4B}"/>
              </a:ext>
            </a:extLst>
          </p:cNvPr>
          <p:cNvSpPr/>
          <p:nvPr/>
        </p:nvSpPr>
        <p:spPr>
          <a:xfrm>
            <a:off x="9973254" y="5498857"/>
            <a:ext cx="2515603" cy="1371599"/>
          </a:xfrm>
          <a:custGeom>
            <a:avLst/>
            <a:gdLst/>
            <a:ahLst/>
            <a:cxnLst/>
            <a:rect l="l" t="t" r="r" b="b"/>
            <a:pathLst>
              <a:path w="5451353" h="2861960">
                <a:moveTo>
                  <a:pt x="0" y="0"/>
                </a:moveTo>
                <a:lnTo>
                  <a:pt x="5451353" y="0"/>
                </a:lnTo>
                <a:lnTo>
                  <a:pt x="5451353" y="2861960"/>
                </a:lnTo>
                <a:lnTo>
                  <a:pt x="0" y="2861960"/>
                </a:lnTo>
                <a:lnTo>
                  <a:pt x="0" y="0"/>
                </a:lnTo>
                <a:close/>
              </a:path>
            </a:pathLst>
          </a:custGeom>
          <a:blipFill>
            <a:blip r:embed="rId6"/>
            <a:stretch>
              <a:fillRect/>
            </a:stretch>
          </a:blipFill>
        </p:spPr>
      </p:sp>
      <p:sp>
        <p:nvSpPr>
          <p:cNvPr id="9" name="0">
            <a:hlinkClick r:id="rId7" action="ppaction://hlinksldjump"/>
            <a:extLst>
              <a:ext uri="{FF2B5EF4-FFF2-40B4-BE49-F238E27FC236}">
                <a16:creationId xmlns:a16="http://schemas.microsoft.com/office/drawing/2014/main" id="{95C35FB4-A6BD-41EC-F715-AE914961BF57}"/>
              </a:ext>
            </a:extLst>
          </p:cNvPr>
          <p:cNvSpPr/>
          <p:nvPr/>
        </p:nvSpPr>
        <p:spPr>
          <a:xfrm>
            <a:off x="2828623" y="5277913"/>
            <a:ext cx="944071" cy="104277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4000" dirty="0">
                <a:solidFill>
                  <a:srgbClr val="00B0F0"/>
                </a:solidFill>
                <a:latin typeface="Showcard Gothic" panose="04020904020102020604" pitchFamily="82" charset="0"/>
              </a:rPr>
              <a:t>7</a:t>
            </a:r>
          </a:p>
        </p:txBody>
      </p:sp>
      <p:sp>
        <p:nvSpPr>
          <p:cNvPr id="10" name="0">
            <a:hlinkClick r:id="rId8" action="ppaction://hlinksldjump"/>
            <a:extLst>
              <a:ext uri="{FF2B5EF4-FFF2-40B4-BE49-F238E27FC236}">
                <a16:creationId xmlns:a16="http://schemas.microsoft.com/office/drawing/2014/main" id="{5659FA0F-6C71-2F46-E60A-9697106E57E8}"/>
              </a:ext>
            </a:extLst>
          </p:cNvPr>
          <p:cNvSpPr/>
          <p:nvPr/>
        </p:nvSpPr>
        <p:spPr>
          <a:xfrm>
            <a:off x="9638759" y="6058383"/>
            <a:ext cx="944071" cy="104277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4000" dirty="0">
                <a:solidFill>
                  <a:srgbClr val="00B0F0"/>
                </a:solidFill>
                <a:latin typeface="Showcard Gothic" panose="04020904020102020604" pitchFamily="82" charset="0"/>
              </a:rPr>
              <a:t>8</a:t>
            </a:r>
          </a:p>
        </p:txBody>
      </p:sp>
      <p:sp>
        <p:nvSpPr>
          <p:cNvPr id="11" name="0">
            <a:hlinkClick r:id="rId9" action="ppaction://hlinksldjump"/>
            <a:extLst>
              <a:ext uri="{FF2B5EF4-FFF2-40B4-BE49-F238E27FC236}">
                <a16:creationId xmlns:a16="http://schemas.microsoft.com/office/drawing/2014/main" id="{473B1F3D-3F67-7403-11F2-E07767486BEC}"/>
              </a:ext>
            </a:extLst>
          </p:cNvPr>
          <p:cNvSpPr/>
          <p:nvPr/>
        </p:nvSpPr>
        <p:spPr>
          <a:xfrm>
            <a:off x="11993438" y="2440690"/>
            <a:ext cx="944071" cy="104277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4000" dirty="0">
                <a:solidFill>
                  <a:srgbClr val="00B0F0"/>
                </a:solidFill>
                <a:latin typeface="Showcard Gothic" panose="04020904020102020604" pitchFamily="82" charset="0"/>
              </a:rPr>
              <a:t>9</a:t>
            </a:r>
          </a:p>
        </p:txBody>
      </p:sp>
      <p:sp>
        <p:nvSpPr>
          <p:cNvPr id="12" name="Freeform 3">
            <a:extLst>
              <a:ext uri="{FF2B5EF4-FFF2-40B4-BE49-F238E27FC236}">
                <a16:creationId xmlns:a16="http://schemas.microsoft.com/office/drawing/2014/main" id="{6E850DB4-5DF8-A3AE-E9D2-E74D7C6D1EF7}"/>
              </a:ext>
            </a:extLst>
          </p:cNvPr>
          <p:cNvSpPr/>
          <p:nvPr/>
        </p:nvSpPr>
        <p:spPr>
          <a:xfrm>
            <a:off x="14895335" y="489881"/>
            <a:ext cx="2247460" cy="4296865"/>
          </a:xfrm>
          <a:custGeom>
            <a:avLst/>
            <a:gdLst/>
            <a:ahLst/>
            <a:cxnLst/>
            <a:rect l="l" t="t" r="r" b="b"/>
            <a:pathLst>
              <a:path w="14183861" h="5802488">
                <a:moveTo>
                  <a:pt x="0" y="0"/>
                </a:moveTo>
                <a:lnTo>
                  <a:pt x="14183861" y="0"/>
                </a:lnTo>
                <a:lnTo>
                  <a:pt x="14183861" y="5802488"/>
                </a:lnTo>
                <a:lnTo>
                  <a:pt x="0" y="5802488"/>
                </a:lnTo>
                <a:lnTo>
                  <a:pt x="0" y="0"/>
                </a:lnTo>
                <a:close/>
              </a:path>
            </a:pathLst>
          </a:custGeom>
          <a:blipFill>
            <a:blip r:embed="rId10"/>
            <a:stretch>
              <a:fillRect l="-366002" t="-65655" r="-150213" b="-10020"/>
            </a:stretch>
          </a:blipFill>
        </p:spPr>
      </p:sp>
      <p:pic>
        <p:nvPicPr>
          <p:cNvPr id="13" name="Picture 2" descr="run run run ( gif ) by burshamo on DeviantArt">
            <a:extLst>
              <a:ext uri="{FF2B5EF4-FFF2-40B4-BE49-F238E27FC236}">
                <a16:creationId xmlns:a16="http://schemas.microsoft.com/office/drawing/2014/main" id="{4DFCD98E-2626-E579-2F6F-9B5718DE2D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0561" y="2947350"/>
            <a:ext cx="3322525" cy="33563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1" presetClass="emph" presetSubtype="0" fill="hold" grpId="0" nodeType="clickEffect">
                                  <p:stCondLst>
                                    <p:cond delay="0"/>
                                  </p:stCondLst>
                                  <p:childTnLst>
                                    <p:animClr clrSpc="hsl" dir="cw">
                                      <p:cBhvr override="childStyle">
                                        <p:cTn id="25" dur="500" fill="hold"/>
                                        <p:tgtEl>
                                          <p:spTgt spid="9"/>
                                        </p:tgtEl>
                                        <p:attrNameLst>
                                          <p:attrName>style.color</p:attrName>
                                        </p:attrNameLst>
                                      </p:cBhvr>
                                      <p:by>
                                        <p:hsl h="7200000" s="0" l="0"/>
                                      </p:by>
                                    </p:animClr>
                                    <p:animClr clrSpc="hsl" dir="cw">
                                      <p:cBhvr>
                                        <p:cTn id="26" dur="500" fill="hold"/>
                                        <p:tgtEl>
                                          <p:spTgt spid="9"/>
                                        </p:tgtEl>
                                        <p:attrNameLst>
                                          <p:attrName>fillcolor</p:attrName>
                                        </p:attrNameLst>
                                      </p:cBhvr>
                                      <p:by>
                                        <p:hsl h="7200000" s="0" l="0"/>
                                      </p:by>
                                    </p:animClr>
                                    <p:animClr clrSpc="hsl" dir="cw">
                                      <p:cBhvr>
                                        <p:cTn id="27" dur="500" fill="hold"/>
                                        <p:tgtEl>
                                          <p:spTgt spid="9"/>
                                        </p:tgtEl>
                                        <p:attrNameLst>
                                          <p:attrName>stroke.color</p:attrName>
                                        </p:attrNameLst>
                                      </p:cBhvr>
                                      <p:by>
                                        <p:hsl h="7200000" s="0" l="0"/>
                                      </p:by>
                                    </p:animClr>
                                    <p:set>
                                      <p:cBhvr>
                                        <p:cTn id="28" dur="500" fill="hold"/>
                                        <p:tgtEl>
                                          <p:spTgt spid="9"/>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1" presetClass="emph" presetSubtype="0" fill="hold" grpId="1" nodeType="clickEffect">
                                  <p:stCondLst>
                                    <p:cond delay="0"/>
                                  </p:stCondLst>
                                  <p:childTnLst>
                                    <p:animClr clrSpc="rgb" dir="cw">
                                      <p:cBhvr override="childStyle">
                                        <p:cTn id="32" dur="500" fill="hold"/>
                                        <p:tgtEl>
                                          <p:spTgt spid="9"/>
                                        </p:tgtEl>
                                        <p:attrNameLst>
                                          <p:attrName>style.color</p:attrName>
                                        </p:attrNameLst>
                                      </p:cBhvr>
                                      <p:by>
                                        <p:hsl h="7200000" s="0" l="0"/>
                                      </p:by>
                                    </p:animClr>
                                    <p:animClr clrSpc="rgb" dir="cw">
                                      <p:cBhvr>
                                        <p:cTn id="33" dur="500" fill="hold"/>
                                        <p:tgtEl>
                                          <p:spTgt spid="9"/>
                                        </p:tgtEl>
                                        <p:attrNameLst>
                                          <p:attrName>fillcolor</p:attrName>
                                        </p:attrNameLst>
                                      </p:cBhvr>
                                      <p:by>
                                        <p:hsl h="7200000" s="0" l="0"/>
                                      </p:by>
                                    </p:animClr>
                                    <p:animClr clrSpc="rgb" dir="cw">
                                      <p:cBhvr>
                                        <p:cTn id="34" dur="500" fill="hold"/>
                                        <p:tgtEl>
                                          <p:spTgt spid="9"/>
                                        </p:tgtEl>
                                        <p:attrNameLst>
                                          <p:attrName>stroke.color</p:attrName>
                                        </p:attrNameLst>
                                      </p:cBhvr>
                                      <p:by>
                                        <p:hsl h="7200000" s="0" l="0"/>
                                      </p:by>
                                    </p:animClr>
                                    <p:set>
                                      <p:cBhvr>
                                        <p:cTn id="35" dur="500" fill="hold"/>
                                        <p:tgtEl>
                                          <p:spTgt spid="9"/>
                                        </p:tgtEl>
                                        <p:attrNameLst>
                                          <p:attrName>fill.type</p:attrName>
                                        </p:attrNameLst>
                                      </p:cBhvr>
                                      <p:to>
                                        <p:strVal val="solid"/>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21" presetClass="emph" presetSubtype="0" fill="hold" grpId="1" nodeType="clickEffect">
                                  <p:stCondLst>
                                    <p:cond delay="0"/>
                                  </p:stCondLst>
                                  <p:childTnLst>
                                    <p:animClr clrSpc="hsl" dir="cw">
                                      <p:cBhvr override="childStyle">
                                        <p:cTn id="40" dur="500" fill="hold"/>
                                        <p:tgtEl>
                                          <p:spTgt spid="10"/>
                                        </p:tgtEl>
                                        <p:attrNameLst>
                                          <p:attrName>style.color</p:attrName>
                                        </p:attrNameLst>
                                      </p:cBhvr>
                                      <p:by>
                                        <p:hsl h="7200000" s="0" l="0"/>
                                      </p:by>
                                    </p:animClr>
                                    <p:animClr clrSpc="hsl" dir="cw">
                                      <p:cBhvr>
                                        <p:cTn id="41" dur="500" fill="hold"/>
                                        <p:tgtEl>
                                          <p:spTgt spid="10"/>
                                        </p:tgtEl>
                                        <p:attrNameLst>
                                          <p:attrName>fillcolor</p:attrName>
                                        </p:attrNameLst>
                                      </p:cBhvr>
                                      <p:by>
                                        <p:hsl h="7200000" s="0" l="0"/>
                                      </p:by>
                                    </p:animClr>
                                    <p:animClr clrSpc="hsl" dir="cw">
                                      <p:cBhvr>
                                        <p:cTn id="42" dur="500" fill="hold"/>
                                        <p:tgtEl>
                                          <p:spTgt spid="10"/>
                                        </p:tgtEl>
                                        <p:attrNameLst>
                                          <p:attrName>stroke.color</p:attrName>
                                        </p:attrNameLst>
                                      </p:cBhvr>
                                      <p:by>
                                        <p:hsl h="7200000" s="0" l="0"/>
                                      </p:by>
                                    </p:animClr>
                                    <p:set>
                                      <p:cBhvr>
                                        <p:cTn id="43" dur="500" fill="hold"/>
                                        <p:tgtEl>
                                          <p:spTgt spid="10"/>
                                        </p:tgtEl>
                                        <p:attrNameLst>
                                          <p:attrName>fill.type</p:attrName>
                                        </p:attrNameLst>
                                      </p:cBhvr>
                                      <p:to>
                                        <p:strVal val="solid"/>
                                      </p:to>
                                    </p:set>
                                  </p:childTnLst>
                                </p:cTn>
                              </p:par>
                            </p:childTnLst>
                          </p:cTn>
                        </p:par>
                      </p:childTnLst>
                    </p:cTn>
                  </p:par>
                  <p:par>
                    <p:cTn id="44" fill="hold">
                      <p:stCondLst>
                        <p:cond delay="indefinite"/>
                      </p:stCondLst>
                      <p:childTnLst>
                        <p:par>
                          <p:cTn id="45" fill="hold">
                            <p:stCondLst>
                              <p:cond delay="0"/>
                            </p:stCondLst>
                            <p:childTnLst>
                              <p:par>
                                <p:cTn id="46" presetID="21" presetClass="emph" presetSubtype="0" fill="hold" grpId="0" nodeType="clickEffect">
                                  <p:stCondLst>
                                    <p:cond delay="0"/>
                                  </p:stCondLst>
                                  <p:childTnLst>
                                    <p:animClr clrSpc="hsl" dir="cw">
                                      <p:cBhvr override="childStyle">
                                        <p:cTn id="47" dur="500" fill="hold"/>
                                        <p:tgtEl>
                                          <p:spTgt spid="10"/>
                                        </p:tgtEl>
                                        <p:attrNameLst>
                                          <p:attrName>style.color</p:attrName>
                                        </p:attrNameLst>
                                      </p:cBhvr>
                                      <p:by>
                                        <p:hsl h="7200000" s="0" l="0"/>
                                      </p:by>
                                    </p:animClr>
                                    <p:animClr clrSpc="hsl" dir="cw">
                                      <p:cBhvr>
                                        <p:cTn id="48" dur="500" fill="hold"/>
                                        <p:tgtEl>
                                          <p:spTgt spid="10"/>
                                        </p:tgtEl>
                                        <p:attrNameLst>
                                          <p:attrName>fillcolor</p:attrName>
                                        </p:attrNameLst>
                                      </p:cBhvr>
                                      <p:by>
                                        <p:hsl h="7200000" s="0" l="0"/>
                                      </p:by>
                                    </p:animClr>
                                    <p:animClr clrSpc="hsl" dir="cw">
                                      <p:cBhvr>
                                        <p:cTn id="49" dur="500" fill="hold"/>
                                        <p:tgtEl>
                                          <p:spTgt spid="10"/>
                                        </p:tgtEl>
                                        <p:attrNameLst>
                                          <p:attrName>stroke.color</p:attrName>
                                        </p:attrNameLst>
                                      </p:cBhvr>
                                      <p:by>
                                        <p:hsl h="7200000" s="0" l="0"/>
                                      </p:by>
                                    </p:animClr>
                                    <p:set>
                                      <p:cBhvr>
                                        <p:cTn id="5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fill="hold" grpId="1" nodeType="clickEffect">
                                  <p:stCondLst>
                                    <p:cond delay="0"/>
                                  </p:stCondLst>
                                  <p:childTnLst>
                                    <p:animClr clrSpc="hsl" dir="cw">
                                      <p:cBhvr override="childStyle">
                                        <p:cTn id="55" dur="500" fill="hold"/>
                                        <p:tgtEl>
                                          <p:spTgt spid="11"/>
                                        </p:tgtEl>
                                        <p:attrNameLst>
                                          <p:attrName>style.color</p:attrName>
                                        </p:attrNameLst>
                                      </p:cBhvr>
                                      <p:by>
                                        <p:hsl h="7200000" s="0" l="0"/>
                                      </p:by>
                                    </p:animClr>
                                    <p:animClr clrSpc="hsl" dir="cw">
                                      <p:cBhvr>
                                        <p:cTn id="56" dur="500" fill="hold"/>
                                        <p:tgtEl>
                                          <p:spTgt spid="11"/>
                                        </p:tgtEl>
                                        <p:attrNameLst>
                                          <p:attrName>fillcolor</p:attrName>
                                        </p:attrNameLst>
                                      </p:cBhvr>
                                      <p:by>
                                        <p:hsl h="7200000" s="0" l="0"/>
                                      </p:by>
                                    </p:animClr>
                                    <p:animClr clrSpc="hsl" dir="cw">
                                      <p:cBhvr>
                                        <p:cTn id="57" dur="500" fill="hold"/>
                                        <p:tgtEl>
                                          <p:spTgt spid="11"/>
                                        </p:tgtEl>
                                        <p:attrNameLst>
                                          <p:attrName>stroke.color</p:attrName>
                                        </p:attrNameLst>
                                      </p:cBhvr>
                                      <p:by>
                                        <p:hsl h="7200000" s="0" l="0"/>
                                      </p:by>
                                    </p:animClr>
                                    <p:set>
                                      <p:cBhvr>
                                        <p:cTn id="58" dur="500" fill="hold"/>
                                        <p:tgtEl>
                                          <p:spTgt spid="11"/>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1" presetClass="emph" presetSubtype="0" fill="hold" grpId="0" nodeType="clickEffect">
                                  <p:stCondLst>
                                    <p:cond delay="0"/>
                                  </p:stCondLst>
                                  <p:childTnLst>
                                    <p:animClr clrSpc="hsl" dir="cw">
                                      <p:cBhvr override="childStyle">
                                        <p:cTn id="62" dur="500" fill="hold"/>
                                        <p:tgtEl>
                                          <p:spTgt spid="11"/>
                                        </p:tgtEl>
                                        <p:attrNameLst>
                                          <p:attrName>style.color</p:attrName>
                                        </p:attrNameLst>
                                      </p:cBhvr>
                                      <p:by>
                                        <p:hsl h="7200000" s="0" l="0"/>
                                      </p:by>
                                    </p:animClr>
                                    <p:animClr clrSpc="hsl" dir="cw">
                                      <p:cBhvr>
                                        <p:cTn id="63" dur="500" fill="hold"/>
                                        <p:tgtEl>
                                          <p:spTgt spid="11"/>
                                        </p:tgtEl>
                                        <p:attrNameLst>
                                          <p:attrName>fillcolor</p:attrName>
                                        </p:attrNameLst>
                                      </p:cBhvr>
                                      <p:by>
                                        <p:hsl h="7200000" s="0" l="0"/>
                                      </p:by>
                                    </p:animClr>
                                    <p:animClr clrSpc="hsl" dir="cw">
                                      <p:cBhvr>
                                        <p:cTn id="64" dur="500" fill="hold"/>
                                        <p:tgtEl>
                                          <p:spTgt spid="11"/>
                                        </p:tgtEl>
                                        <p:attrNameLst>
                                          <p:attrName>stroke.color</p:attrName>
                                        </p:attrNameLst>
                                      </p:cBhvr>
                                      <p:by>
                                        <p:hsl h="7200000" s="0" l="0"/>
                                      </p:by>
                                    </p:animClr>
                                    <p:set>
                                      <p:cBhvr>
                                        <p:cTn id="65"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3"/>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0.0651 -0.14861 L 0.0651 -0.14846 C 0.0717 -0.15926 0.07751 -0.17068 0.08515 -0.18025 C 0.0967 -0.19475 0.11085 -0.20741 0.12552 -0.21744 C 0.12873 -0.2196 0.13229 -0.22145 0.13567 -0.2233 C 0.15086 -0.21883 0.1552 -0.22176 0.16336 -0.20879 C 0.16553 -0.2054 0.16675 -0.20123 0.1684 -0.19753 C 0.16918 -0.18981 0.171 -0.18225 0.171 -0.17438 C 0.171 -0.16204 0.16979 -0.14954 0.1684 -0.13719 C 0.16796 -0.13364 0.16623 -0.12963 0.16597 -0.12577 C 0.16545 -0.12037 0.16597 -0.1142 0.16597 -0.10879 L 0.16597 -0.1142 C 0.18046 -0.16003 0.17465 -0.14954 0.20885 -0.20046 C 0.21666 -0.21188 0.23593 -0.23611 0.24921 -0.24614 C 0.25138 -0.24784 0.25425 -0.24799 0.25685 -0.24892 C 0.2651 -0.24614 0.2756 -0.24707 0.28194 -0.24043 C 0.28715 -0.23503 0.28715 -0.21744 0.28715 -0.21728 C 0.28454 -0.17731 0.2822 -0.13719 0.27951 -0.09722 C 0.27925 -0.09383 0.27517 -0.05278 0.27447 -0.0483 C 0.27309 -0.04059 0.27083 -0.03302 0.26935 -0.02546 C 0.26744 -0.01497 0.26605 -0.00432 0.26432 0.00602 C 0.26345 0.02053 0.26293 0.03488 0.2618 0.04923 C 0.25833 0.09259 0.25928 0.0446 0.25928 0.09229 L 0.25928 0.09244 " pathEditMode="relative" rAng="0" ptsTypes="AAAAAAAAAAAAAAAAAAAAAAAA">
                                      <p:cBhvr>
                                        <p:cTn id="70" dur="2000" fill="hold"/>
                                        <p:tgtEl>
                                          <p:spTgt spid="13"/>
                                        </p:tgtEl>
                                        <p:attrNameLst>
                                          <p:attrName>ppt_x</p:attrName>
                                          <p:attrName>ppt_y</p:attrName>
                                        </p:attrNameLst>
                                      </p:cBhvr>
                                      <p:rCtr x="11102" y="7037"/>
                                    </p:animMotion>
                                  </p:childTnLst>
                                </p:cTn>
                              </p:par>
                            </p:childTnLst>
                          </p:cTn>
                        </p:par>
                      </p:childTnLst>
                    </p:cTn>
                  </p:par>
                  <p:par>
                    <p:cTn id="71" fill="hold">
                      <p:stCondLst>
                        <p:cond delay="indefinite"/>
                      </p:stCondLst>
                      <p:childTnLst>
                        <p:par>
                          <p:cTn id="72" fill="hold">
                            <p:stCondLst>
                              <p:cond delay="0"/>
                            </p:stCondLst>
                            <p:childTnLst>
                              <p:par>
                                <p:cTn id="73" presetID="0" presetClass="path" presetSubtype="0" accel="50000" decel="50000" fill="hold" nodeType="clickEffect">
                                  <p:stCondLst>
                                    <p:cond delay="0"/>
                                  </p:stCondLst>
                                  <p:childTnLst>
                                    <p:animMotion origin="layout" path="M 0.18923 0.09244 L 0.18923 0.09259 C 0.20677 0.04321 0.20885 0.0304 0.22664 -0.00139 C 0.22873 -0.00509 0.23116 -0.00756 0.2335 -0.01034 C 0.23533 -0.01265 0.23723 -0.01512 0.23914 -0.01651 C 0.24131 -0.01805 0.24366 -0.01852 0.24592 -0.01944 C 0.25399 -0.01759 0.26206 -0.01898 0.26987 -0.01342 C 0.27239 -0.01173 0.27352 -0.00309 0.27552 0.0017 C 0.27769 0.0071 0.28003 0.01173 0.28237 0.01682 C 0.28723 0.03904 0.29357 0.05941 0.29713 0.08349 C 0.29956 0.10031 0.30607 0.14229 0.30842 0.16512 C 0.30946 0.17438 0.30998 0.18349 0.31067 0.19259 C 0.31111 0.20154 0.31128 0.2108 0.31189 0.21975 C 0.31232 0.22701 0.31354 0.2338 0.31414 0.24105 C 0.31501 0.25108 0.31571 0.26127 0.3164 0.2713 C 0.31727 0.2821 0.31692 0.28781 0.31979 0.29553 C 0.32005 0.2963 0.32057 0.29553 0.321 0.29553 L 0.321 0.28935 C 0.33914 0.16003 0.31753 0.30679 0.33463 0.20772 C 0.3368 0.19491 0.33819 0.18117 0.34027 0.16821 C 0.34565 0.13519 0.35815 0.08117 0.36527 0.06235 C 0.36987 0.05016 0.37395 0.03688 0.3789 0.02593 C 0.38116 0.02099 0.38315 0.01451 0.38576 0.0108 C 0.3947 -0.00262 0.39704 -0.00123 0.40616 -0.00432 C 0.41033 -0.00247 0.41458 -0.00139 0.41866 0.0017 C 0.42144 0.00386 0.42395 0.00803 0.42664 0.0108 C 0.4289 0.01312 0.43116 0.01482 0.43342 0.01682 C 0.43802 0.02701 0.44105 0.03272 0.44487 0.04414 C 0.44644 0.04892 0.44817 0.05371 0.44939 0.05926 C 0.45121 0.0679 0.45243 0.07732 0.4539 0.08642 C 0.45538 0.09583 0.4572 0.10633 0.45729 0.11682 C 0.45763 0.14105 0.45729 0.16512 0.45729 0.18951 L 0.45729 0.17747 C 0.4585 0.13796 0.45842 0.09815 0.46076 0.05926 C 0.46145 0.0463 0.46467 0.03519 0.4664 0.02284 C 0.46779 0.01296 0.46814 0.00216 0.46987 -0.00741 C 0.47118 -0.01528 0.47378 -0.02129 0.47543 -0.0287 C 0.48107 -0.05231 0.48081 -0.05802 0.48689 -0.08009 C 0.48784 -0.08364 0.48914 -0.08611 0.49027 -0.08904 C 0.50234 -0.0571 0.48463 -0.10756 0.49479 -0.06497 C 0.49661 -0.05771 0.49939 -0.05293 0.50164 -0.04676 C 0.50277 -0.04383 0.50512 -0.04197 0.50512 -0.03781 L 0.50512 -0.0287 L 0.50512 -0.02855 " pathEditMode="relative" rAng="0" ptsTypes="AAAAAAAAAAAAAAAAAAAAAAAAAAAAAAAAAAAAAAAAAAAA">
                                      <p:cBhvr>
                                        <p:cTn id="74" dur="2000" fill="hold"/>
                                        <p:tgtEl>
                                          <p:spTgt spid="13"/>
                                        </p:tgtEl>
                                        <p:attrNameLst>
                                          <p:attrName>ppt_x</p:attrName>
                                          <p:attrName>ppt_y</p:attrName>
                                        </p:attrNameLst>
                                      </p:cBhvr>
                                      <p:rCtr x="15790" y="1096"/>
                                    </p:animMotion>
                                  </p:childTnLst>
                                </p:cTn>
                              </p:par>
                            </p:childTnLst>
                          </p:cTn>
                        </p:par>
                      </p:childTnLst>
                    </p:cTn>
                  </p:par>
                </p:childTnLst>
              </p:cTn>
              <p:nextCondLst>
                <p:cond evt="onClick" delay="0">
                  <p:tgtEl>
                    <p:spTgt spid="13"/>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FAFF"/>
        </a:solidFill>
        <a:effectLst/>
      </p:bgPr>
    </p:bg>
    <p:spTree>
      <p:nvGrpSpPr>
        <p:cNvPr id="1" name=""/>
        <p:cNvGrpSpPr/>
        <p:nvPr/>
      </p:nvGrpSpPr>
      <p:grpSpPr>
        <a:xfrm>
          <a:off x="0" y="0"/>
          <a:ext cx="0" cy="0"/>
          <a:chOff x="0" y="0"/>
          <a:chExt cx="0" cy="0"/>
        </a:xfrm>
      </p:grpSpPr>
      <p:sp>
        <p:nvSpPr>
          <p:cNvPr id="2" name="Freeform 2"/>
          <p:cNvSpPr/>
          <p:nvPr/>
        </p:nvSpPr>
        <p:spPr>
          <a:xfrm>
            <a:off x="0" y="8343900"/>
            <a:ext cx="5767302" cy="2637820"/>
          </a:xfrm>
          <a:custGeom>
            <a:avLst/>
            <a:gdLst/>
            <a:ahLst/>
            <a:cxnLst/>
            <a:rect l="l" t="t" r="r" b="b"/>
            <a:pathLst>
              <a:path w="7315200" h="3005882">
                <a:moveTo>
                  <a:pt x="0" y="0"/>
                </a:moveTo>
                <a:lnTo>
                  <a:pt x="7315200" y="0"/>
                </a:lnTo>
                <a:lnTo>
                  <a:pt x="7315200" y="3005882"/>
                </a:lnTo>
                <a:lnTo>
                  <a:pt x="0" y="30058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14630400" y="828104"/>
            <a:ext cx="7315200" cy="2465832"/>
          </a:xfrm>
          <a:custGeom>
            <a:avLst/>
            <a:gdLst/>
            <a:ahLst/>
            <a:cxnLst/>
            <a:rect l="l" t="t" r="r" b="b"/>
            <a:pathLst>
              <a:path w="7315200" h="2465832">
                <a:moveTo>
                  <a:pt x="0" y="0"/>
                </a:moveTo>
                <a:lnTo>
                  <a:pt x="7315200" y="0"/>
                </a:lnTo>
                <a:lnTo>
                  <a:pt x="7315200" y="2465832"/>
                </a:lnTo>
                <a:lnTo>
                  <a:pt x="0" y="24658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Freeform 4"/>
          <p:cNvSpPr/>
          <p:nvPr/>
        </p:nvSpPr>
        <p:spPr>
          <a:xfrm>
            <a:off x="9772783" y="2974155"/>
            <a:ext cx="5741911" cy="2359403"/>
          </a:xfrm>
          <a:custGeom>
            <a:avLst/>
            <a:gdLst/>
            <a:ahLst/>
            <a:cxnLst/>
            <a:rect l="l" t="t" r="r" b="b"/>
            <a:pathLst>
              <a:path w="5741911" h="2359403">
                <a:moveTo>
                  <a:pt x="0" y="0"/>
                </a:moveTo>
                <a:lnTo>
                  <a:pt x="5741911" y="0"/>
                </a:lnTo>
                <a:lnTo>
                  <a:pt x="5741911" y="2359403"/>
                </a:lnTo>
                <a:lnTo>
                  <a:pt x="0" y="23594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5181600" y="5236975"/>
            <a:ext cx="5451353" cy="2861960"/>
          </a:xfrm>
          <a:custGeom>
            <a:avLst/>
            <a:gdLst/>
            <a:ahLst/>
            <a:cxnLst/>
            <a:rect l="l" t="t" r="r" b="b"/>
            <a:pathLst>
              <a:path w="5451353" h="2861960">
                <a:moveTo>
                  <a:pt x="0" y="0"/>
                </a:moveTo>
                <a:lnTo>
                  <a:pt x="5451353" y="0"/>
                </a:lnTo>
                <a:lnTo>
                  <a:pt x="5451353" y="2861960"/>
                </a:lnTo>
                <a:lnTo>
                  <a:pt x="0" y="2861960"/>
                </a:lnTo>
                <a:lnTo>
                  <a:pt x="0" y="0"/>
                </a:lnTo>
                <a:close/>
              </a:path>
            </a:pathLst>
          </a:custGeom>
          <a:blipFill>
            <a:blip r:embed="rId8"/>
            <a:stretch>
              <a:fillRect/>
            </a:stretch>
          </a:blipFill>
        </p:spPr>
      </p:sp>
      <p:pic>
        <p:nvPicPr>
          <p:cNvPr id="13" name="Picture 2" descr="run run run ( gif ) by burshamo on DeviantArt">
            <a:extLst>
              <a:ext uri="{FF2B5EF4-FFF2-40B4-BE49-F238E27FC236}">
                <a16:creationId xmlns:a16="http://schemas.microsoft.com/office/drawing/2014/main" id="{66C32774-DB97-C05B-5D65-81D587657C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09642" y="2874662"/>
            <a:ext cx="3322525" cy="3356359"/>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8">
            <a:extLst>
              <a:ext uri="{FF2B5EF4-FFF2-40B4-BE49-F238E27FC236}">
                <a16:creationId xmlns:a16="http://schemas.microsoft.com/office/drawing/2014/main" id="{A7D8CBCD-4BC7-9063-7422-F44DA68D5B66}"/>
              </a:ext>
            </a:extLst>
          </p:cNvPr>
          <p:cNvSpPr/>
          <p:nvPr/>
        </p:nvSpPr>
        <p:spPr>
          <a:xfrm>
            <a:off x="9032161" y="5930724"/>
            <a:ext cx="760620" cy="1418406"/>
          </a:xfrm>
          <a:custGeom>
            <a:avLst/>
            <a:gdLst/>
            <a:ahLst/>
            <a:cxnLst/>
            <a:rect l="l" t="t" r="r" b="b"/>
            <a:pathLst>
              <a:path w="760620" h="1418406">
                <a:moveTo>
                  <a:pt x="0" y="0"/>
                </a:moveTo>
                <a:lnTo>
                  <a:pt x="760621" y="0"/>
                </a:lnTo>
                <a:lnTo>
                  <a:pt x="760621" y="1418406"/>
                </a:lnTo>
                <a:lnTo>
                  <a:pt x="0" y="1418406"/>
                </a:lnTo>
                <a:lnTo>
                  <a:pt x="0" y="0"/>
                </a:lnTo>
                <a:close/>
              </a:path>
            </a:pathLst>
          </a:custGeom>
          <a:blipFill>
            <a:blip r:embed="rId10"/>
            <a:stretch>
              <a:fillRect/>
            </a:stretch>
          </a:blipFill>
        </p:spPr>
      </p:sp>
      <p:sp>
        <p:nvSpPr>
          <p:cNvPr id="64" name="Nút Hành động: Lùi hoặc Trước 63">
            <a:hlinkClick r:id="rId11" action="ppaction://hlinksldjump" highlightClick="1"/>
            <a:extLst>
              <a:ext uri="{FF2B5EF4-FFF2-40B4-BE49-F238E27FC236}">
                <a16:creationId xmlns:a16="http://schemas.microsoft.com/office/drawing/2014/main" id="{BF843BBE-9AF4-405C-D52A-2BDC7300EDD6}"/>
              </a:ext>
            </a:extLst>
          </p:cNvPr>
          <p:cNvSpPr/>
          <p:nvPr/>
        </p:nvSpPr>
        <p:spPr>
          <a:xfrm>
            <a:off x="2524857" y="7029921"/>
            <a:ext cx="715932" cy="600075"/>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7">
            <a:extLst>
              <a:ext uri="{FF2B5EF4-FFF2-40B4-BE49-F238E27FC236}">
                <a16:creationId xmlns:a16="http://schemas.microsoft.com/office/drawing/2014/main" id="{8ED169E1-470C-44F9-D4D0-0378B54F492E}"/>
              </a:ext>
            </a:extLst>
          </p:cNvPr>
          <p:cNvSpPr/>
          <p:nvPr/>
        </p:nvSpPr>
        <p:spPr>
          <a:xfrm>
            <a:off x="3174832" y="384993"/>
            <a:ext cx="12827167" cy="3430328"/>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1114425" indent="-1114425" algn="ctr" defTabSz="914445">
              <a:buFontTx/>
              <a:buAutoNum type="arabicPeriod"/>
            </a:pPr>
            <a:r>
              <a:rPr lang="en-US" sz="6000">
                <a:solidFill>
                  <a:prstClr val="white"/>
                </a:solidFill>
                <a:latin typeface="Cambria" panose="02040503050406030204" pitchFamily="18" charset="0"/>
              </a:rPr>
              <a:t>Tin Mừng thuật lại Chúa Giê-su và các môn đệ đi băng qua vùng nào?</a:t>
            </a:r>
          </a:p>
          <a:p>
            <a:pPr algn="ctr" defTabSz="914445"/>
            <a:endParaRPr lang="en-US" sz="6000">
              <a:solidFill>
                <a:prstClr val="white"/>
              </a:solidFill>
              <a:latin typeface="Cambria" panose="02040503050406030204" pitchFamily="18" charset="0"/>
            </a:endParaRPr>
          </a:p>
        </p:txBody>
      </p:sp>
      <p:sp>
        <p:nvSpPr>
          <p:cNvPr id="7" name="Rectangle 8">
            <a:extLst>
              <a:ext uri="{FF2B5EF4-FFF2-40B4-BE49-F238E27FC236}">
                <a16:creationId xmlns:a16="http://schemas.microsoft.com/office/drawing/2014/main" id="{DC44C2A3-3909-011A-65E7-43E6BBFD8045}"/>
              </a:ext>
            </a:extLst>
          </p:cNvPr>
          <p:cNvSpPr/>
          <p:nvPr/>
        </p:nvSpPr>
        <p:spPr>
          <a:xfrm>
            <a:off x="12283081" y="6156164"/>
            <a:ext cx="5198072"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6000">
                <a:solidFill>
                  <a:prstClr val="white"/>
                </a:solidFill>
                <a:latin typeface="Cambria" panose="02040503050406030204" pitchFamily="18" charset="0"/>
              </a:rPr>
              <a:t>C. Ga-li-lê. </a:t>
            </a:r>
          </a:p>
        </p:txBody>
      </p:sp>
      <p:sp>
        <p:nvSpPr>
          <p:cNvPr id="8" name="Rectangle 9">
            <a:extLst>
              <a:ext uri="{FF2B5EF4-FFF2-40B4-BE49-F238E27FC236}">
                <a16:creationId xmlns:a16="http://schemas.microsoft.com/office/drawing/2014/main" id="{20B3617A-B1D6-B530-9432-7C589BF7D2D9}"/>
              </a:ext>
            </a:extLst>
          </p:cNvPr>
          <p:cNvSpPr/>
          <p:nvPr/>
        </p:nvSpPr>
        <p:spPr>
          <a:xfrm>
            <a:off x="754228" y="6156164"/>
            <a:ext cx="5198072"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6000">
                <a:solidFill>
                  <a:prstClr val="white"/>
                </a:solidFill>
                <a:latin typeface="Cambria" panose="02040503050406030204" pitchFamily="18" charset="0"/>
              </a:rPr>
              <a:t>A. Xê-da-rê Phi-líp-phê</a:t>
            </a:r>
          </a:p>
        </p:txBody>
      </p:sp>
      <p:sp>
        <p:nvSpPr>
          <p:cNvPr id="9" name="Rectangle 10">
            <a:extLst>
              <a:ext uri="{FF2B5EF4-FFF2-40B4-BE49-F238E27FC236}">
                <a16:creationId xmlns:a16="http://schemas.microsoft.com/office/drawing/2014/main" id="{28523A74-37F7-6D42-8819-2B4415E0C67A}"/>
              </a:ext>
            </a:extLst>
          </p:cNvPr>
          <p:cNvSpPr/>
          <p:nvPr/>
        </p:nvSpPr>
        <p:spPr>
          <a:xfrm>
            <a:off x="6531473" y="6156164"/>
            <a:ext cx="5198072"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6000">
                <a:solidFill>
                  <a:prstClr val="white"/>
                </a:solidFill>
                <a:latin typeface="Cambria" panose="02040503050406030204" pitchFamily="18" charset="0"/>
              </a:rPr>
              <a:t>B. Miền Thập Tỉnh</a:t>
            </a:r>
          </a:p>
        </p:txBody>
      </p:sp>
      <p:pic>
        <p:nvPicPr>
          <p:cNvPr id="10" name="Picture 4" descr="Download Tick And Cross Clipart Check Mark Clip Art Cross, Logo, Plant,  Face Transparent Png – Pngset.com">
            <a:extLst>
              <a:ext uri="{FF2B5EF4-FFF2-40B4-BE49-F238E27FC236}">
                <a16:creationId xmlns:a16="http://schemas.microsoft.com/office/drawing/2014/main" id="{CDBB2852-BB53-10FA-1C8F-4608D2FC757F}"/>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11771770" y="5771399"/>
            <a:ext cx="1073897" cy="10953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ownload Tick And Cross Clipart Check Mark Clip Art Cross, Logo, Plant,  Face Transparent Png – Pngset.com">
            <a:extLst>
              <a:ext uri="{FF2B5EF4-FFF2-40B4-BE49-F238E27FC236}">
                <a16:creationId xmlns:a16="http://schemas.microsoft.com/office/drawing/2014/main" id="{0157E716-C7ED-21B0-2546-408E81C0751C}"/>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410135" y="5789176"/>
            <a:ext cx="1073898" cy="10953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Download Tick And Cross Clipart Check Mark Clip Art Cross, Logo, Plant,  Face Transparent Png – Pngset.com">
            <a:extLst>
              <a:ext uri="{FF2B5EF4-FFF2-40B4-BE49-F238E27FC236}">
                <a16:creationId xmlns:a16="http://schemas.microsoft.com/office/drawing/2014/main" id="{01364F40-6F49-9E24-CA51-AC8FE79712E8}"/>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137984" y="5771399"/>
            <a:ext cx="1073898" cy="1095377"/>
          </a:xfrm>
          <a:prstGeom prst="rect">
            <a:avLst/>
          </a:prstGeom>
          <a:noFill/>
          <a:extLst>
            <a:ext uri="{909E8E84-426E-40DD-AFC4-6F175D3DCCD1}">
              <a14:hiddenFill xmlns:a14="http://schemas.microsoft.com/office/drawing/2010/main">
                <a:solidFill>
                  <a:srgbClr val="FFFFFF"/>
                </a:solidFill>
              </a14:hiddenFill>
            </a:ext>
          </a:extLst>
        </p:spPr>
      </p:pic>
      <p:sp>
        <p:nvSpPr>
          <p:cNvPr id="15" name="Nút Hành động: Lùi hoặc Trước 14">
            <a:hlinkClick r:id="rId15" action="ppaction://hlinksldjump" highlightClick="1"/>
            <a:extLst>
              <a:ext uri="{FF2B5EF4-FFF2-40B4-BE49-F238E27FC236}">
                <a16:creationId xmlns:a16="http://schemas.microsoft.com/office/drawing/2014/main" id="{3A7F4729-C5A9-058C-C247-AF4DFC53D268}"/>
              </a:ext>
            </a:extLst>
          </p:cNvPr>
          <p:cNvSpPr/>
          <p:nvPr/>
        </p:nvSpPr>
        <p:spPr>
          <a:xfrm>
            <a:off x="0" y="9386888"/>
            <a:ext cx="1073898" cy="900113"/>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Tree>
    <p:extLst>
      <p:ext uri="{BB962C8B-B14F-4D97-AF65-F5344CB8AC3E}">
        <p14:creationId xmlns:p14="http://schemas.microsoft.com/office/powerpoint/2010/main" val="360199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7"/>
                                        </p:tgtEl>
                                        <p:attrNameLst>
                                          <p:attrName>style.color</p:attrName>
                                        </p:attrNameLst>
                                      </p:cBhvr>
                                      <p:to>
                                        <a:srgbClr val="33CCFF"/>
                                      </p:to>
                                    </p:animClr>
                                    <p:animClr clrSpc="rgb" dir="cw">
                                      <p:cBhvr>
                                        <p:cTn id="22" dur="250" autoRev="1" fill="remove"/>
                                        <p:tgtEl>
                                          <p:spTgt spid="7"/>
                                        </p:tgtEl>
                                        <p:attrNameLst>
                                          <p:attrName>fillcolor</p:attrName>
                                        </p:attrNameLst>
                                      </p:cBhvr>
                                      <p:to>
                                        <a:srgbClr val="33CCFF"/>
                                      </p:to>
                                    </p:animClr>
                                    <p:set>
                                      <p:cBhvr>
                                        <p:cTn id="23" dur="250" autoRev="1" fill="remove"/>
                                        <p:tgtEl>
                                          <p:spTgt spid="7"/>
                                        </p:tgtEl>
                                        <p:attrNameLst>
                                          <p:attrName>fill.type</p:attrName>
                                        </p:attrNameLst>
                                      </p:cBhvr>
                                      <p:to>
                                        <p:strVal val="solid"/>
                                      </p:to>
                                    </p:set>
                                    <p:set>
                                      <p:cBhvr>
                                        <p:cTn id="24" dur="250" autoRev="1" fill="remove"/>
                                        <p:tgtEl>
                                          <p:spTgt spid="7"/>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8"/>
                                        </p:tgtEl>
                                        <p:attrNameLst>
                                          <p:attrName>style.color</p:attrName>
                                        </p:attrNameLst>
                                      </p:cBhvr>
                                      <p:to>
                                        <a:srgbClr val="FF3300"/>
                                      </p:to>
                                    </p:animClr>
                                    <p:animClr clrSpc="rgb" dir="cw">
                                      <p:cBhvr>
                                        <p:cTn id="35" dur="250" autoRev="1" fill="remove"/>
                                        <p:tgtEl>
                                          <p:spTgt spid="8"/>
                                        </p:tgtEl>
                                        <p:attrNameLst>
                                          <p:attrName>fillcolor</p:attrName>
                                        </p:attrNameLst>
                                      </p:cBhvr>
                                      <p:to>
                                        <a:srgbClr val="FF3300"/>
                                      </p:to>
                                    </p:animClr>
                                    <p:set>
                                      <p:cBhvr>
                                        <p:cTn id="36" dur="250" autoRev="1" fill="remove"/>
                                        <p:tgtEl>
                                          <p:spTgt spid="8"/>
                                        </p:tgtEl>
                                        <p:attrNameLst>
                                          <p:attrName>fill.type</p:attrName>
                                        </p:attrNameLst>
                                      </p:cBhvr>
                                      <p:to>
                                        <p:strVal val="solid"/>
                                      </p:to>
                                    </p:set>
                                    <p:set>
                                      <p:cBhvr>
                                        <p:cTn id="37" dur="250" autoRev="1" fill="remove"/>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9"/>
                                        </p:tgtEl>
                                        <p:attrNameLst>
                                          <p:attrName>style.color</p:attrName>
                                        </p:attrNameLst>
                                      </p:cBhvr>
                                      <p:to>
                                        <a:srgbClr val="FF3300"/>
                                      </p:to>
                                    </p:animClr>
                                    <p:animClr clrSpc="rgb" dir="cw">
                                      <p:cBhvr>
                                        <p:cTn id="48" dur="250" autoRev="1" fill="remove"/>
                                        <p:tgtEl>
                                          <p:spTgt spid="9"/>
                                        </p:tgtEl>
                                        <p:attrNameLst>
                                          <p:attrName>fillcolor</p:attrName>
                                        </p:attrNameLst>
                                      </p:cBhvr>
                                      <p:to>
                                        <a:srgbClr val="FF3300"/>
                                      </p:to>
                                    </p:animClr>
                                    <p:set>
                                      <p:cBhvr>
                                        <p:cTn id="49" dur="250" autoRev="1" fill="remove"/>
                                        <p:tgtEl>
                                          <p:spTgt spid="9"/>
                                        </p:tgtEl>
                                        <p:attrNameLst>
                                          <p:attrName>fill.type</p:attrName>
                                        </p:attrNameLst>
                                      </p:cBhvr>
                                      <p:to>
                                        <p:strVal val="solid"/>
                                      </p:to>
                                    </p:set>
                                    <p:set>
                                      <p:cBhvr>
                                        <p:cTn id="50" dur="250" autoRev="1" fill="remove"/>
                                        <p:tgtEl>
                                          <p:spTgt spid="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childTnLst>
                          </p:cTn>
                        </p:par>
                      </p:childTnLst>
                    </p:cTn>
                  </p:par>
                </p:childTnLst>
              </p:cTn>
              <p:nextCondLst>
                <p:cond evt="onClick" delay="0">
                  <p:tgtEl>
                    <p:spTgt spid="9"/>
                  </p:tgtEl>
                </p:cond>
              </p:nextCondLst>
            </p:seq>
          </p:childTnLst>
        </p:cTn>
      </p:par>
    </p:tnLst>
    <p:bldLst>
      <p:bldP spid="7" grpId="0" animBg="1"/>
      <p:bldP spid="7" grpId="1" animBg="1"/>
      <p:bldP spid="8" grpId="0" animBg="1"/>
      <p:bldP spid="8" grpId="1" animBg="1"/>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FAFF"/>
        </a:solidFill>
        <a:effectLst/>
      </p:bgPr>
    </p:bg>
    <p:spTree>
      <p:nvGrpSpPr>
        <p:cNvPr id="1" name=""/>
        <p:cNvGrpSpPr/>
        <p:nvPr/>
      </p:nvGrpSpPr>
      <p:grpSpPr>
        <a:xfrm>
          <a:off x="0" y="0"/>
          <a:ext cx="0" cy="0"/>
          <a:chOff x="0" y="0"/>
          <a:chExt cx="0" cy="0"/>
        </a:xfrm>
      </p:grpSpPr>
      <p:sp>
        <p:nvSpPr>
          <p:cNvPr id="2" name="Freeform 2"/>
          <p:cNvSpPr/>
          <p:nvPr/>
        </p:nvSpPr>
        <p:spPr>
          <a:xfrm>
            <a:off x="0" y="8343900"/>
            <a:ext cx="5767302" cy="2637820"/>
          </a:xfrm>
          <a:custGeom>
            <a:avLst/>
            <a:gdLst/>
            <a:ahLst/>
            <a:cxnLst/>
            <a:rect l="l" t="t" r="r" b="b"/>
            <a:pathLst>
              <a:path w="7315200" h="3005882">
                <a:moveTo>
                  <a:pt x="0" y="0"/>
                </a:moveTo>
                <a:lnTo>
                  <a:pt x="7315200" y="0"/>
                </a:lnTo>
                <a:lnTo>
                  <a:pt x="7315200" y="3005882"/>
                </a:lnTo>
                <a:lnTo>
                  <a:pt x="0" y="30058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14630400" y="828104"/>
            <a:ext cx="7315200" cy="2465832"/>
          </a:xfrm>
          <a:custGeom>
            <a:avLst/>
            <a:gdLst/>
            <a:ahLst/>
            <a:cxnLst/>
            <a:rect l="l" t="t" r="r" b="b"/>
            <a:pathLst>
              <a:path w="7315200" h="2465832">
                <a:moveTo>
                  <a:pt x="0" y="0"/>
                </a:moveTo>
                <a:lnTo>
                  <a:pt x="7315200" y="0"/>
                </a:lnTo>
                <a:lnTo>
                  <a:pt x="7315200" y="2465832"/>
                </a:lnTo>
                <a:lnTo>
                  <a:pt x="0" y="24658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Freeform 4"/>
          <p:cNvSpPr/>
          <p:nvPr/>
        </p:nvSpPr>
        <p:spPr>
          <a:xfrm>
            <a:off x="9772783" y="2974155"/>
            <a:ext cx="5741911" cy="2359403"/>
          </a:xfrm>
          <a:custGeom>
            <a:avLst/>
            <a:gdLst/>
            <a:ahLst/>
            <a:cxnLst/>
            <a:rect l="l" t="t" r="r" b="b"/>
            <a:pathLst>
              <a:path w="5741911" h="2359403">
                <a:moveTo>
                  <a:pt x="0" y="0"/>
                </a:moveTo>
                <a:lnTo>
                  <a:pt x="5741911" y="0"/>
                </a:lnTo>
                <a:lnTo>
                  <a:pt x="5741911" y="2359403"/>
                </a:lnTo>
                <a:lnTo>
                  <a:pt x="0" y="23594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5181600" y="5236975"/>
            <a:ext cx="5451353" cy="2861960"/>
          </a:xfrm>
          <a:custGeom>
            <a:avLst/>
            <a:gdLst/>
            <a:ahLst/>
            <a:cxnLst/>
            <a:rect l="l" t="t" r="r" b="b"/>
            <a:pathLst>
              <a:path w="5451353" h="2861960">
                <a:moveTo>
                  <a:pt x="0" y="0"/>
                </a:moveTo>
                <a:lnTo>
                  <a:pt x="5451353" y="0"/>
                </a:lnTo>
                <a:lnTo>
                  <a:pt x="5451353" y="2861960"/>
                </a:lnTo>
                <a:lnTo>
                  <a:pt x="0" y="2861960"/>
                </a:lnTo>
                <a:lnTo>
                  <a:pt x="0" y="0"/>
                </a:lnTo>
                <a:close/>
              </a:path>
            </a:pathLst>
          </a:custGeom>
          <a:blipFill>
            <a:blip r:embed="rId8"/>
            <a:stretch>
              <a:fillRect/>
            </a:stretch>
          </a:blipFill>
        </p:spPr>
      </p:sp>
      <p:pic>
        <p:nvPicPr>
          <p:cNvPr id="13" name="Picture 2" descr="run run run ( gif ) by burshamo on DeviantArt">
            <a:extLst>
              <a:ext uri="{FF2B5EF4-FFF2-40B4-BE49-F238E27FC236}">
                <a16:creationId xmlns:a16="http://schemas.microsoft.com/office/drawing/2014/main" id="{66C32774-DB97-C05B-5D65-81D587657C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40329" y="156841"/>
            <a:ext cx="3322525" cy="3356359"/>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8">
            <a:extLst>
              <a:ext uri="{FF2B5EF4-FFF2-40B4-BE49-F238E27FC236}">
                <a16:creationId xmlns:a16="http://schemas.microsoft.com/office/drawing/2014/main" id="{A7D8CBCD-4BC7-9063-7422-F44DA68D5B66}"/>
              </a:ext>
            </a:extLst>
          </p:cNvPr>
          <p:cNvSpPr/>
          <p:nvPr/>
        </p:nvSpPr>
        <p:spPr>
          <a:xfrm>
            <a:off x="9032161" y="5930724"/>
            <a:ext cx="760620" cy="1418406"/>
          </a:xfrm>
          <a:custGeom>
            <a:avLst/>
            <a:gdLst/>
            <a:ahLst/>
            <a:cxnLst/>
            <a:rect l="l" t="t" r="r" b="b"/>
            <a:pathLst>
              <a:path w="760620" h="1418406">
                <a:moveTo>
                  <a:pt x="0" y="0"/>
                </a:moveTo>
                <a:lnTo>
                  <a:pt x="760621" y="0"/>
                </a:lnTo>
                <a:lnTo>
                  <a:pt x="760621" y="1418406"/>
                </a:lnTo>
                <a:lnTo>
                  <a:pt x="0" y="1418406"/>
                </a:lnTo>
                <a:lnTo>
                  <a:pt x="0" y="0"/>
                </a:lnTo>
                <a:close/>
              </a:path>
            </a:pathLst>
          </a:custGeom>
          <a:blipFill>
            <a:blip r:embed="rId10"/>
            <a:stretch>
              <a:fillRect/>
            </a:stretch>
          </a:blipFill>
        </p:spPr>
      </p:sp>
      <p:sp>
        <p:nvSpPr>
          <p:cNvPr id="6" name="Rectangle 7">
            <a:extLst>
              <a:ext uri="{FF2B5EF4-FFF2-40B4-BE49-F238E27FC236}">
                <a16:creationId xmlns:a16="http://schemas.microsoft.com/office/drawing/2014/main" id="{FFCA76E4-AE91-3AE5-B562-7D57996B0D67}"/>
              </a:ext>
            </a:extLst>
          </p:cNvPr>
          <p:cNvSpPr/>
          <p:nvPr/>
        </p:nvSpPr>
        <p:spPr>
          <a:xfrm>
            <a:off x="3174833" y="384992"/>
            <a:ext cx="12392528" cy="3964754"/>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vi-VN" sz="6000">
                <a:solidFill>
                  <a:prstClr val="white"/>
                </a:solidFill>
                <a:latin typeface="Cambria" panose="02040503050406030204" pitchFamily="18" charset="0"/>
              </a:rPr>
              <a:t>2.	Chúa Giê</a:t>
            </a:r>
            <a:r>
              <a:rPr lang="en-US" sz="6000">
                <a:solidFill>
                  <a:prstClr val="white"/>
                </a:solidFill>
                <a:latin typeface="Cambria" panose="02040503050406030204" pitchFamily="18" charset="0"/>
              </a:rPr>
              <a:t>-</a:t>
            </a:r>
            <a:r>
              <a:rPr lang="vi-VN" sz="6000">
                <a:solidFill>
                  <a:prstClr val="white"/>
                </a:solidFill>
                <a:latin typeface="Cambria" panose="02040503050406030204" pitchFamily="18" charset="0"/>
              </a:rPr>
              <a:t>su dạy các môn đệ biết </a:t>
            </a:r>
            <a:r>
              <a:rPr lang="en-US" sz="6000">
                <a:solidFill>
                  <a:prstClr val="white"/>
                </a:solidFill>
                <a:latin typeface="Cambria" panose="02040503050406030204" pitchFamily="18" charset="0"/>
              </a:rPr>
              <a:t>C</a:t>
            </a:r>
            <a:r>
              <a:rPr lang="vi-VN" sz="6000">
                <a:solidFill>
                  <a:prstClr val="white"/>
                </a:solidFill>
                <a:latin typeface="Cambria" panose="02040503050406030204" pitchFamily="18" charset="0"/>
              </a:rPr>
              <a:t>on </a:t>
            </a:r>
            <a:r>
              <a:rPr lang="en-US" sz="6000">
                <a:solidFill>
                  <a:prstClr val="white"/>
                </a:solidFill>
                <a:latin typeface="Cambria" panose="02040503050406030204" pitchFamily="18" charset="0"/>
              </a:rPr>
              <a:t>N</a:t>
            </a:r>
            <a:r>
              <a:rPr lang="vi-VN" sz="6000">
                <a:solidFill>
                  <a:prstClr val="white"/>
                </a:solidFill>
                <a:latin typeface="Cambria" panose="02040503050406030204" pitchFamily="18" charset="0"/>
              </a:rPr>
              <a:t>gười sẽ bị nộ</a:t>
            </a:r>
            <a:r>
              <a:rPr lang="en-US" sz="6000">
                <a:solidFill>
                  <a:prstClr val="white"/>
                </a:solidFill>
                <a:latin typeface="Cambria" panose="02040503050406030204" pitchFamily="18" charset="0"/>
              </a:rPr>
              <a:t>p</a:t>
            </a:r>
            <a:r>
              <a:rPr lang="vi-VN" sz="6000">
                <a:solidFill>
                  <a:prstClr val="white"/>
                </a:solidFill>
                <a:latin typeface="Cambria" panose="02040503050406030204" pitchFamily="18" charset="0"/>
              </a:rPr>
              <a:t> vào tay người</a:t>
            </a:r>
            <a:r>
              <a:rPr lang="en-US" sz="6000">
                <a:solidFill>
                  <a:prstClr val="white"/>
                </a:solidFill>
                <a:latin typeface="Cambria" panose="02040503050406030204" pitchFamily="18" charset="0"/>
              </a:rPr>
              <a:t> đời</a:t>
            </a:r>
            <a:r>
              <a:rPr lang="vi-VN" sz="6000">
                <a:solidFill>
                  <a:prstClr val="white"/>
                </a:solidFill>
                <a:latin typeface="Cambria" panose="02040503050406030204" pitchFamily="18" charset="0"/>
              </a:rPr>
              <a:t>…các ông có hiểu điều đó không?</a:t>
            </a:r>
            <a:endParaRPr lang="en-US" sz="6000">
              <a:solidFill>
                <a:prstClr val="white"/>
              </a:solidFill>
              <a:latin typeface="Cambria" panose="02040503050406030204" pitchFamily="18" charset="0"/>
            </a:endParaRPr>
          </a:p>
        </p:txBody>
      </p:sp>
      <p:sp>
        <p:nvSpPr>
          <p:cNvPr id="7" name="Rectangle 8">
            <a:extLst>
              <a:ext uri="{FF2B5EF4-FFF2-40B4-BE49-F238E27FC236}">
                <a16:creationId xmlns:a16="http://schemas.microsoft.com/office/drawing/2014/main" id="{AE1DC173-4E05-0874-0696-A752AC1BDCB2}"/>
              </a:ext>
            </a:extLst>
          </p:cNvPr>
          <p:cNvSpPr/>
          <p:nvPr/>
        </p:nvSpPr>
        <p:spPr>
          <a:xfrm>
            <a:off x="857680" y="6156164"/>
            <a:ext cx="5198072"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vi-VN" sz="6000">
                <a:solidFill>
                  <a:prstClr val="white"/>
                </a:solidFill>
                <a:latin typeface="Cambria" panose="02040503050406030204" pitchFamily="18" charset="0"/>
              </a:rPr>
              <a:t>A. Không hiểu</a:t>
            </a:r>
            <a:endParaRPr lang="en-US" sz="6000">
              <a:solidFill>
                <a:prstClr val="white"/>
              </a:solidFill>
              <a:latin typeface="Cambria" panose="02040503050406030204" pitchFamily="18" charset="0"/>
            </a:endParaRPr>
          </a:p>
        </p:txBody>
      </p:sp>
      <p:sp>
        <p:nvSpPr>
          <p:cNvPr id="8" name="Rectangle 9">
            <a:extLst>
              <a:ext uri="{FF2B5EF4-FFF2-40B4-BE49-F238E27FC236}">
                <a16:creationId xmlns:a16="http://schemas.microsoft.com/office/drawing/2014/main" id="{DE1BF4BB-5BC7-1339-BFFC-44143C479E95}"/>
              </a:ext>
            </a:extLst>
          </p:cNvPr>
          <p:cNvSpPr/>
          <p:nvPr/>
        </p:nvSpPr>
        <p:spPr>
          <a:xfrm>
            <a:off x="6683257" y="6156164"/>
            <a:ext cx="5198072"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6000">
                <a:solidFill>
                  <a:prstClr val="white"/>
                </a:solidFill>
                <a:latin typeface="Cambria" panose="02040503050406030204" pitchFamily="18" charset="0"/>
              </a:rPr>
              <a:t>B. Hiểu </a:t>
            </a:r>
          </a:p>
        </p:txBody>
      </p:sp>
      <p:sp>
        <p:nvSpPr>
          <p:cNvPr id="9" name="Rectangle 10">
            <a:extLst>
              <a:ext uri="{FF2B5EF4-FFF2-40B4-BE49-F238E27FC236}">
                <a16:creationId xmlns:a16="http://schemas.microsoft.com/office/drawing/2014/main" id="{351732F8-698C-76CE-7A4B-FCF18C732772}"/>
              </a:ext>
            </a:extLst>
          </p:cNvPr>
          <p:cNvSpPr/>
          <p:nvPr/>
        </p:nvSpPr>
        <p:spPr>
          <a:xfrm>
            <a:off x="12573001" y="6156164"/>
            <a:ext cx="5198072"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6000">
                <a:solidFill>
                  <a:prstClr val="white"/>
                </a:solidFill>
                <a:latin typeface="Cambria" panose="02040503050406030204" pitchFamily="18" charset="0"/>
              </a:rPr>
              <a:t>C. Hiểu và tin</a:t>
            </a:r>
          </a:p>
        </p:txBody>
      </p:sp>
      <p:pic>
        <p:nvPicPr>
          <p:cNvPr id="10" name="Picture 4" descr="Download Tick And Cross Clipart Check Mark Clip Art Cross, Logo, Plant,  Face Transparent Png – Pngset.com">
            <a:extLst>
              <a:ext uri="{FF2B5EF4-FFF2-40B4-BE49-F238E27FC236}">
                <a16:creationId xmlns:a16="http://schemas.microsoft.com/office/drawing/2014/main" id="{8488CEDF-EA6D-7089-F4C1-1747277E1733}"/>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271318" y="5555928"/>
            <a:ext cx="1172723" cy="11961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ownload Tick And Cross Clipart Check Mark Clip Art Cross, Logo, Plant,  Face Transparent Png – Pngset.com">
            <a:extLst>
              <a:ext uri="{FF2B5EF4-FFF2-40B4-BE49-F238E27FC236}">
                <a16:creationId xmlns:a16="http://schemas.microsoft.com/office/drawing/2014/main" id="{84588BC8-E267-BC5B-D411-D48329AC30D5}"/>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2">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105164" y="5656730"/>
            <a:ext cx="1073898" cy="10953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Download Tick And Cross Clipart Check Mark Clip Art Cross, Logo, Plant,  Face Transparent Png – Pngset.com">
            <a:extLst>
              <a:ext uri="{FF2B5EF4-FFF2-40B4-BE49-F238E27FC236}">
                <a16:creationId xmlns:a16="http://schemas.microsoft.com/office/drawing/2014/main" id="{7251899E-4561-2CC0-5B1A-0E32AA07E24F}"/>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2">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2179511" y="5771399"/>
            <a:ext cx="1073898" cy="1095377"/>
          </a:xfrm>
          <a:prstGeom prst="rect">
            <a:avLst/>
          </a:prstGeom>
          <a:noFill/>
          <a:extLst>
            <a:ext uri="{909E8E84-426E-40DD-AFC4-6F175D3DCCD1}">
              <a14:hiddenFill xmlns:a14="http://schemas.microsoft.com/office/drawing/2010/main">
                <a:solidFill>
                  <a:srgbClr val="FFFFFF"/>
                </a:solidFill>
              </a14:hiddenFill>
            </a:ext>
          </a:extLst>
        </p:spPr>
      </p:pic>
      <p:sp>
        <p:nvSpPr>
          <p:cNvPr id="15" name="Nút Hành động: Lùi hoặc Trước 14">
            <a:hlinkClick r:id="rId14" action="ppaction://hlinksldjump" highlightClick="1"/>
            <a:extLst>
              <a:ext uri="{FF2B5EF4-FFF2-40B4-BE49-F238E27FC236}">
                <a16:creationId xmlns:a16="http://schemas.microsoft.com/office/drawing/2014/main" id="{606A5DD9-B3C2-4A84-5D75-F9726956527E}"/>
              </a:ext>
            </a:extLst>
          </p:cNvPr>
          <p:cNvSpPr/>
          <p:nvPr/>
        </p:nvSpPr>
        <p:spPr>
          <a:xfrm>
            <a:off x="0" y="9386888"/>
            <a:ext cx="1073898" cy="900113"/>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Tree>
    <p:extLst>
      <p:ext uri="{BB962C8B-B14F-4D97-AF65-F5344CB8AC3E}">
        <p14:creationId xmlns:p14="http://schemas.microsoft.com/office/powerpoint/2010/main" val="304356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7"/>
                                        </p:tgtEl>
                                        <p:attrNameLst>
                                          <p:attrName>style.color</p:attrName>
                                        </p:attrNameLst>
                                      </p:cBhvr>
                                      <p:to>
                                        <a:srgbClr val="33CCFF"/>
                                      </p:to>
                                    </p:animClr>
                                    <p:animClr clrSpc="rgb" dir="cw">
                                      <p:cBhvr>
                                        <p:cTn id="22" dur="250" autoRev="1" fill="remove"/>
                                        <p:tgtEl>
                                          <p:spTgt spid="7"/>
                                        </p:tgtEl>
                                        <p:attrNameLst>
                                          <p:attrName>fillcolor</p:attrName>
                                        </p:attrNameLst>
                                      </p:cBhvr>
                                      <p:to>
                                        <a:srgbClr val="33CCFF"/>
                                      </p:to>
                                    </p:animClr>
                                    <p:set>
                                      <p:cBhvr>
                                        <p:cTn id="23" dur="250" autoRev="1" fill="remove"/>
                                        <p:tgtEl>
                                          <p:spTgt spid="7"/>
                                        </p:tgtEl>
                                        <p:attrNameLst>
                                          <p:attrName>fill.type</p:attrName>
                                        </p:attrNameLst>
                                      </p:cBhvr>
                                      <p:to>
                                        <p:strVal val="solid"/>
                                      </p:to>
                                    </p:set>
                                    <p:set>
                                      <p:cBhvr>
                                        <p:cTn id="24" dur="250" autoRev="1" fill="remove"/>
                                        <p:tgtEl>
                                          <p:spTgt spid="7"/>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8"/>
                                        </p:tgtEl>
                                        <p:attrNameLst>
                                          <p:attrName>style.color</p:attrName>
                                        </p:attrNameLst>
                                      </p:cBhvr>
                                      <p:to>
                                        <a:srgbClr val="FF3300"/>
                                      </p:to>
                                    </p:animClr>
                                    <p:animClr clrSpc="rgb" dir="cw">
                                      <p:cBhvr>
                                        <p:cTn id="35" dur="250" autoRev="1" fill="remove"/>
                                        <p:tgtEl>
                                          <p:spTgt spid="8"/>
                                        </p:tgtEl>
                                        <p:attrNameLst>
                                          <p:attrName>fillcolor</p:attrName>
                                        </p:attrNameLst>
                                      </p:cBhvr>
                                      <p:to>
                                        <a:srgbClr val="FF3300"/>
                                      </p:to>
                                    </p:animClr>
                                    <p:set>
                                      <p:cBhvr>
                                        <p:cTn id="36" dur="250" autoRev="1" fill="remove"/>
                                        <p:tgtEl>
                                          <p:spTgt spid="8"/>
                                        </p:tgtEl>
                                        <p:attrNameLst>
                                          <p:attrName>fill.type</p:attrName>
                                        </p:attrNameLst>
                                      </p:cBhvr>
                                      <p:to>
                                        <p:strVal val="solid"/>
                                      </p:to>
                                    </p:set>
                                    <p:set>
                                      <p:cBhvr>
                                        <p:cTn id="37" dur="250" autoRev="1" fill="remove"/>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9"/>
                                        </p:tgtEl>
                                        <p:attrNameLst>
                                          <p:attrName>style.color</p:attrName>
                                        </p:attrNameLst>
                                      </p:cBhvr>
                                      <p:to>
                                        <a:srgbClr val="FF3300"/>
                                      </p:to>
                                    </p:animClr>
                                    <p:animClr clrSpc="rgb" dir="cw">
                                      <p:cBhvr>
                                        <p:cTn id="48" dur="250" autoRev="1" fill="remove"/>
                                        <p:tgtEl>
                                          <p:spTgt spid="9"/>
                                        </p:tgtEl>
                                        <p:attrNameLst>
                                          <p:attrName>fillcolor</p:attrName>
                                        </p:attrNameLst>
                                      </p:cBhvr>
                                      <p:to>
                                        <a:srgbClr val="FF3300"/>
                                      </p:to>
                                    </p:animClr>
                                    <p:set>
                                      <p:cBhvr>
                                        <p:cTn id="49" dur="250" autoRev="1" fill="remove"/>
                                        <p:tgtEl>
                                          <p:spTgt spid="9"/>
                                        </p:tgtEl>
                                        <p:attrNameLst>
                                          <p:attrName>fill.type</p:attrName>
                                        </p:attrNameLst>
                                      </p:cBhvr>
                                      <p:to>
                                        <p:strVal val="solid"/>
                                      </p:to>
                                    </p:set>
                                    <p:set>
                                      <p:cBhvr>
                                        <p:cTn id="50" dur="250" autoRev="1" fill="remove"/>
                                        <p:tgtEl>
                                          <p:spTgt spid="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childTnLst>
                          </p:cTn>
                        </p:par>
                      </p:childTnLst>
                    </p:cTn>
                  </p:par>
                </p:childTnLst>
              </p:cTn>
              <p:nextCondLst>
                <p:cond evt="onClick" delay="0">
                  <p:tgtEl>
                    <p:spTgt spid="9"/>
                  </p:tgtEl>
                </p:cond>
              </p:nextCondLst>
            </p:seq>
          </p:childTnLst>
        </p:cTn>
      </p:par>
    </p:tnLst>
    <p:bldLst>
      <p:bldP spid="7" grpId="0" animBg="1"/>
      <p:bldP spid="7" grpId="1" animBg="1"/>
      <p:bldP spid="8" grpId="0" animBg="1"/>
      <p:bldP spid="8" grpId="1" animBg="1"/>
      <p:bldP spid="9" grpId="0" animBg="1"/>
      <p:bldP spid="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FAFF"/>
        </a:solidFill>
        <a:effectLst/>
      </p:bgPr>
    </p:bg>
    <p:spTree>
      <p:nvGrpSpPr>
        <p:cNvPr id="1" name=""/>
        <p:cNvGrpSpPr/>
        <p:nvPr/>
      </p:nvGrpSpPr>
      <p:grpSpPr>
        <a:xfrm>
          <a:off x="0" y="0"/>
          <a:ext cx="0" cy="0"/>
          <a:chOff x="0" y="0"/>
          <a:chExt cx="0" cy="0"/>
        </a:xfrm>
      </p:grpSpPr>
      <p:sp>
        <p:nvSpPr>
          <p:cNvPr id="2" name="Freeform 2"/>
          <p:cNvSpPr/>
          <p:nvPr/>
        </p:nvSpPr>
        <p:spPr>
          <a:xfrm>
            <a:off x="-2216438" y="7349130"/>
            <a:ext cx="5767302" cy="2637820"/>
          </a:xfrm>
          <a:custGeom>
            <a:avLst/>
            <a:gdLst/>
            <a:ahLst/>
            <a:cxnLst/>
            <a:rect l="l" t="t" r="r" b="b"/>
            <a:pathLst>
              <a:path w="7315200" h="3005882">
                <a:moveTo>
                  <a:pt x="0" y="0"/>
                </a:moveTo>
                <a:lnTo>
                  <a:pt x="7315200" y="0"/>
                </a:lnTo>
                <a:lnTo>
                  <a:pt x="7315200" y="3005882"/>
                </a:lnTo>
                <a:lnTo>
                  <a:pt x="0" y="30058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12039600" y="2449068"/>
            <a:ext cx="7315200" cy="2465832"/>
          </a:xfrm>
          <a:custGeom>
            <a:avLst/>
            <a:gdLst/>
            <a:ahLst/>
            <a:cxnLst/>
            <a:rect l="l" t="t" r="r" b="b"/>
            <a:pathLst>
              <a:path w="7315200" h="2465832">
                <a:moveTo>
                  <a:pt x="0" y="0"/>
                </a:moveTo>
                <a:lnTo>
                  <a:pt x="7315200" y="0"/>
                </a:lnTo>
                <a:lnTo>
                  <a:pt x="7315200" y="2465832"/>
                </a:lnTo>
                <a:lnTo>
                  <a:pt x="0" y="24658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Freeform 4"/>
          <p:cNvSpPr/>
          <p:nvPr/>
        </p:nvSpPr>
        <p:spPr>
          <a:xfrm>
            <a:off x="8341663" y="4751022"/>
            <a:ext cx="5741911" cy="2359403"/>
          </a:xfrm>
          <a:custGeom>
            <a:avLst/>
            <a:gdLst/>
            <a:ahLst/>
            <a:cxnLst/>
            <a:rect l="l" t="t" r="r" b="b"/>
            <a:pathLst>
              <a:path w="5741911" h="2359403">
                <a:moveTo>
                  <a:pt x="0" y="0"/>
                </a:moveTo>
                <a:lnTo>
                  <a:pt x="5741911" y="0"/>
                </a:lnTo>
                <a:lnTo>
                  <a:pt x="5741911" y="2359403"/>
                </a:lnTo>
                <a:lnTo>
                  <a:pt x="0" y="23594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Freeform 5"/>
          <p:cNvSpPr/>
          <p:nvPr/>
        </p:nvSpPr>
        <p:spPr>
          <a:xfrm>
            <a:off x="2848739" y="5930724"/>
            <a:ext cx="5451353" cy="2861960"/>
          </a:xfrm>
          <a:custGeom>
            <a:avLst/>
            <a:gdLst/>
            <a:ahLst/>
            <a:cxnLst/>
            <a:rect l="l" t="t" r="r" b="b"/>
            <a:pathLst>
              <a:path w="5451353" h="2861960">
                <a:moveTo>
                  <a:pt x="0" y="0"/>
                </a:moveTo>
                <a:lnTo>
                  <a:pt x="5451353" y="0"/>
                </a:lnTo>
                <a:lnTo>
                  <a:pt x="5451353" y="2861960"/>
                </a:lnTo>
                <a:lnTo>
                  <a:pt x="0" y="2861960"/>
                </a:lnTo>
                <a:lnTo>
                  <a:pt x="0" y="0"/>
                </a:lnTo>
                <a:close/>
              </a:path>
            </a:pathLst>
          </a:custGeom>
          <a:blipFill>
            <a:blip r:embed="rId8"/>
            <a:stretch>
              <a:fillRect/>
            </a:stretch>
          </a:blipFill>
        </p:spPr>
        <p:txBody>
          <a:bodyPr/>
          <a:lstStyle/>
          <a:p>
            <a:endParaRPr lang="vi-VN"/>
          </a:p>
        </p:txBody>
      </p:sp>
      <p:pic>
        <p:nvPicPr>
          <p:cNvPr id="13" name="Picture 2" descr="run run run ( gif ) by burshamo on DeviantArt">
            <a:extLst>
              <a:ext uri="{FF2B5EF4-FFF2-40B4-BE49-F238E27FC236}">
                <a16:creationId xmlns:a16="http://schemas.microsoft.com/office/drawing/2014/main" id="{66C32774-DB97-C05B-5D65-81D587657C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00142" y="-194059"/>
            <a:ext cx="3322525" cy="3356359"/>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8">
            <a:extLst>
              <a:ext uri="{FF2B5EF4-FFF2-40B4-BE49-F238E27FC236}">
                <a16:creationId xmlns:a16="http://schemas.microsoft.com/office/drawing/2014/main" id="{A7D8CBCD-4BC7-9063-7422-F44DA68D5B66}"/>
              </a:ext>
            </a:extLst>
          </p:cNvPr>
          <p:cNvSpPr/>
          <p:nvPr/>
        </p:nvSpPr>
        <p:spPr>
          <a:xfrm>
            <a:off x="10839522" y="5221520"/>
            <a:ext cx="760620" cy="1418406"/>
          </a:xfrm>
          <a:custGeom>
            <a:avLst/>
            <a:gdLst/>
            <a:ahLst/>
            <a:cxnLst/>
            <a:rect l="l" t="t" r="r" b="b"/>
            <a:pathLst>
              <a:path w="760620" h="1418406">
                <a:moveTo>
                  <a:pt x="0" y="0"/>
                </a:moveTo>
                <a:lnTo>
                  <a:pt x="760621" y="0"/>
                </a:lnTo>
                <a:lnTo>
                  <a:pt x="760621" y="1418406"/>
                </a:lnTo>
                <a:lnTo>
                  <a:pt x="0" y="1418406"/>
                </a:lnTo>
                <a:lnTo>
                  <a:pt x="0" y="0"/>
                </a:lnTo>
                <a:close/>
              </a:path>
            </a:pathLst>
          </a:custGeom>
          <a:blipFill>
            <a:blip r:embed="rId10"/>
            <a:stretch>
              <a:fillRect/>
            </a:stretch>
          </a:blipFill>
        </p:spPr>
      </p:sp>
      <p:sp>
        <p:nvSpPr>
          <p:cNvPr id="6" name="Rectangle 7">
            <a:extLst>
              <a:ext uri="{FF2B5EF4-FFF2-40B4-BE49-F238E27FC236}">
                <a16:creationId xmlns:a16="http://schemas.microsoft.com/office/drawing/2014/main" id="{19B01557-AF89-AA45-78B6-25B4E5299752}"/>
              </a:ext>
            </a:extLst>
          </p:cNvPr>
          <p:cNvSpPr/>
          <p:nvPr/>
        </p:nvSpPr>
        <p:spPr>
          <a:xfrm>
            <a:off x="3174833" y="384992"/>
            <a:ext cx="12392528" cy="541020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vi-VN" sz="6000">
                <a:solidFill>
                  <a:prstClr val="white"/>
                </a:solidFill>
                <a:latin typeface="Cambria" panose="02040503050406030204" pitchFamily="18" charset="0"/>
              </a:rPr>
              <a:t>	Câu 3: Tại sao các môn đệ không hiểu lời của Chúa Giê</a:t>
            </a:r>
            <a:r>
              <a:rPr lang="en-US" sz="6000">
                <a:solidFill>
                  <a:prstClr val="white"/>
                </a:solidFill>
                <a:latin typeface="Cambria" panose="02040503050406030204" pitchFamily="18" charset="0"/>
              </a:rPr>
              <a:t>-</a:t>
            </a:r>
            <a:r>
              <a:rPr lang="vi-VN" sz="6000">
                <a:solidFill>
                  <a:prstClr val="white"/>
                </a:solidFill>
                <a:latin typeface="Cambria" panose="02040503050406030204" pitchFamily="18" charset="0"/>
              </a:rPr>
              <a:t>su nói, mà không dám hỏi lại Người?</a:t>
            </a:r>
            <a:endParaRPr lang="en-US" sz="6000">
              <a:solidFill>
                <a:prstClr val="white"/>
              </a:solidFill>
              <a:latin typeface="Cambria" panose="02040503050406030204" pitchFamily="18" charset="0"/>
            </a:endParaRPr>
          </a:p>
        </p:txBody>
      </p:sp>
      <p:sp>
        <p:nvSpPr>
          <p:cNvPr id="7" name="Rectangle 8">
            <a:extLst>
              <a:ext uri="{FF2B5EF4-FFF2-40B4-BE49-F238E27FC236}">
                <a16:creationId xmlns:a16="http://schemas.microsoft.com/office/drawing/2014/main" id="{B4A25DAE-08D7-65B1-E6AA-3841F555EFD9}"/>
              </a:ext>
            </a:extLst>
          </p:cNvPr>
          <p:cNvSpPr/>
          <p:nvPr/>
        </p:nvSpPr>
        <p:spPr>
          <a:xfrm>
            <a:off x="6667015" y="6156164"/>
            <a:ext cx="5198072"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6000">
                <a:solidFill>
                  <a:prstClr val="white"/>
                </a:solidFill>
                <a:latin typeface="Cambria" panose="02040503050406030204" pitchFamily="18" charset="0"/>
              </a:rPr>
              <a:t>B. Vì sợ</a:t>
            </a:r>
          </a:p>
        </p:txBody>
      </p:sp>
      <p:sp>
        <p:nvSpPr>
          <p:cNvPr id="8" name="Rectangle 9">
            <a:extLst>
              <a:ext uri="{FF2B5EF4-FFF2-40B4-BE49-F238E27FC236}">
                <a16:creationId xmlns:a16="http://schemas.microsoft.com/office/drawing/2014/main" id="{32CE5BFE-5674-0AF1-49E9-5F7A401F802C}"/>
              </a:ext>
            </a:extLst>
          </p:cNvPr>
          <p:cNvSpPr/>
          <p:nvPr/>
        </p:nvSpPr>
        <p:spPr>
          <a:xfrm>
            <a:off x="754228" y="6156164"/>
            <a:ext cx="5198072"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6000">
                <a:solidFill>
                  <a:prstClr val="white"/>
                </a:solidFill>
                <a:latin typeface="Cambria" panose="02040503050406030204" pitchFamily="18" charset="0"/>
              </a:rPr>
              <a:t>A. Không quan tâm</a:t>
            </a:r>
          </a:p>
        </p:txBody>
      </p:sp>
      <p:sp>
        <p:nvSpPr>
          <p:cNvPr id="9" name="Rectangle 10">
            <a:extLst>
              <a:ext uri="{FF2B5EF4-FFF2-40B4-BE49-F238E27FC236}">
                <a16:creationId xmlns:a16="http://schemas.microsoft.com/office/drawing/2014/main" id="{4DEFEF1B-7815-F1A0-4BF5-E43526C1A881}"/>
              </a:ext>
            </a:extLst>
          </p:cNvPr>
          <p:cNvSpPr/>
          <p:nvPr/>
        </p:nvSpPr>
        <p:spPr>
          <a:xfrm>
            <a:off x="12142846" y="6156164"/>
            <a:ext cx="5198072"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6000">
                <a:solidFill>
                  <a:prstClr val="white"/>
                </a:solidFill>
                <a:latin typeface="Cambria" panose="02040503050406030204" pitchFamily="18" charset="0"/>
              </a:rPr>
              <a:t>C. Vì lời chướng tai quá</a:t>
            </a:r>
          </a:p>
        </p:txBody>
      </p:sp>
      <p:pic>
        <p:nvPicPr>
          <p:cNvPr id="10" name="Picture 4" descr="Download Tick And Cross Clipart Check Mark Clip Art Cross, Logo, Plant,  Face Transparent Png – Pngset.com">
            <a:extLst>
              <a:ext uri="{FF2B5EF4-FFF2-40B4-BE49-F238E27FC236}">
                <a16:creationId xmlns:a16="http://schemas.microsoft.com/office/drawing/2014/main" id="{38F8DA74-44FA-2311-4A75-7FC9C2682849}"/>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6367396" y="5764674"/>
            <a:ext cx="1073897" cy="10953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ownload Tick And Cross Clipart Check Mark Clip Art Cross, Logo, Plant,  Face Transparent Png – Pngset.com">
            <a:extLst>
              <a:ext uri="{FF2B5EF4-FFF2-40B4-BE49-F238E27FC236}">
                <a16:creationId xmlns:a16="http://schemas.microsoft.com/office/drawing/2014/main" id="{E5155C5D-CF1A-99DA-EE8B-C9460BA616EB}"/>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2">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410135" y="5789176"/>
            <a:ext cx="1073898" cy="10953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Download Tick And Cross Clipart Check Mark Clip Art Cross, Logo, Plant,  Face Transparent Png – Pngset.com">
            <a:extLst>
              <a:ext uri="{FF2B5EF4-FFF2-40B4-BE49-F238E27FC236}">
                <a16:creationId xmlns:a16="http://schemas.microsoft.com/office/drawing/2014/main" id="{88F0B910-7FAA-2CCD-DFB0-9D4902CF2204}"/>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2">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6748448" y="5849339"/>
            <a:ext cx="1073898" cy="1095377"/>
          </a:xfrm>
          <a:prstGeom prst="rect">
            <a:avLst/>
          </a:prstGeom>
          <a:noFill/>
          <a:extLst>
            <a:ext uri="{909E8E84-426E-40DD-AFC4-6F175D3DCCD1}">
              <a14:hiddenFill xmlns:a14="http://schemas.microsoft.com/office/drawing/2010/main">
                <a:solidFill>
                  <a:srgbClr val="FFFFFF"/>
                </a:solidFill>
              </a14:hiddenFill>
            </a:ext>
          </a:extLst>
        </p:spPr>
      </p:pic>
      <p:sp>
        <p:nvSpPr>
          <p:cNvPr id="16" name="Nút Hành động: Lùi hoặc Trước 15">
            <a:hlinkClick r:id="rId14" action="ppaction://hlinksldjump" highlightClick="1"/>
            <a:extLst>
              <a:ext uri="{FF2B5EF4-FFF2-40B4-BE49-F238E27FC236}">
                <a16:creationId xmlns:a16="http://schemas.microsoft.com/office/drawing/2014/main" id="{AA36E970-C5F3-D783-BEC7-DB295E93CDC9}"/>
              </a:ext>
            </a:extLst>
          </p:cNvPr>
          <p:cNvSpPr/>
          <p:nvPr/>
        </p:nvSpPr>
        <p:spPr>
          <a:xfrm>
            <a:off x="0" y="9386888"/>
            <a:ext cx="1073898" cy="900113"/>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Tree>
    <p:extLst>
      <p:ext uri="{BB962C8B-B14F-4D97-AF65-F5344CB8AC3E}">
        <p14:creationId xmlns:p14="http://schemas.microsoft.com/office/powerpoint/2010/main" val="171047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7"/>
                                        </p:tgtEl>
                                        <p:attrNameLst>
                                          <p:attrName>style.color</p:attrName>
                                        </p:attrNameLst>
                                      </p:cBhvr>
                                      <p:to>
                                        <a:srgbClr val="33CCFF"/>
                                      </p:to>
                                    </p:animClr>
                                    <p:animClr clrSpc="rgb" dir="cw">
                                      <p:cBhvr>
                                        <p:cTn id="22" dur="250" autoRev="1" fill="remove"/>
                                        <p:tgtEl>
                                          <p:spTgt spid="7"/>
                                        </p:tgtEl>
                                        <p:attrNameLst>
                                          <p:attrName>fillcolor</p:attrName>
                                        </p:attrNameLst>
                                      </p:cBhvr>
                                      <p:to>
                                        <a:srgbClr val="33CCFF"/>
                                      </p:to>
                                    </p:animClr>
                                    <p:set>
                                      <p:cBhvr>
                                        <p:cTn id="23" dur="250" autoRev="1" fill="remove"/>
                                        <p:tgtEl>
                                          <p:spTgt spid="7"/>
                                        </p:tgtEl>
                                        <p:attrNameLst>
                                          <p:attrName>fill.type</p:attrName>
                                        </p:attrNameLst>
                                      </p:cBhvr>
                                      <p:to>
                                        <p:strVal val="solid"/>
                                      </p:to>
                                    </p:set>
                                    <p:set>
                                      <p:cBhvr>
                                        <p:cTn id="24" dur="250" autoRev="1" fill="remove"/>
                                        <p:tgtEl>
                                          <p:spTgt spid="7"/>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8"/>
                                        </p:tgtEl>
                                        <p:attrNameLst>
                                          <p:attrName>style.color</p:attrName>
                                        </p:attrNameLst>
                                      </p:cBhvr>
                                      <p:to>
                                        <a:srgbClr val="FF3300"/>
                                      </p:to>
                                    </p:animClr>
                                    <p:animClr clrSpc="rgb" dir="cw">
                                      <p:cBhvr>
                                        <p:cTn id="35" dur="250" autoRev="1" fill="remove"/>
                                        <p:tgtEl>
                                          <p:spTgt spid="8"/>
                                        </p:tgtEl>
                                        <p:attrNameLst>
                                          <p:attrName>fillcolor</p:attrName>
                                        </p:attrNameLst>
                                      </p:cBhvr>
                                      <p:to>
                                        <a:srgbClr val="FF3300"/>
                                      </p:to>
                                    </p:animClr>
                                    <p:set>
                                      <p:cBhvr>
                                        <p:cTn id="36" dur="250" autoRev="1" fill="remove"/>
                                        <p:tgtEl>
                                          <p:spTgt spid="8"/>
                                        </p:tgtEl>
                                        <p:attrNameLst>
                                          <p:attrName>fill.type</p:attrName>
                                        </p:attrNameLst>
                                      </p:cBhvr>
                                      <p:to>
                                        <p:strVal val="solid"/>
                                      </p:to>
                                    </p:set>
                                    <p:set>
                                      <p:cBhvr>
                                        <p:cTn id="37" dur="250" autoRev="1" fill="remove"/>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9"/>
                                        </p:tgtEl>
                                        <p:attrNameLst>
                                          <p:attrName>style.color</p:attrName>
                                        </p:attrNameLst>
                                      </p:cBhvr>
                                      <p:to>
                                        <a:srgbClr val="FF3300"/>
                                      </p:to>
                                    </p:animClr>
                                    <p:animClr clrSpc="rgb" dir="cw">
                                      <p:cBhvr>
                                        <p:cTn id="48" dur="250" autoRev="1" fill="remove"/>
                                        <p:tgtEl>
                                          <p:spTgt spid="9"/>
                                        </p:tgtEl>
                                        <p:attrNameLst>
                                          <p:attrName>fillcolor</p:attrName>
                                        </p:attrNameLst>
                                      </p:cBhvr>
                                      <p:to>
                                        <a:srgbClr val="FF3300"/>
                                      </p:to>
                                    </p:animClr>
                                    <p:set>
                                      <p:cBhvr>
                                        <p:cTn id="49" dur="250" autoRev="1" fill="remove"/>
                                        <p:tgtEl>
                                          <p:spTgt spid="9"/>
                                        </p:tgtEl>
                                        <p:attrNameLst>
                                          <p:attrName>fill.type</p:attrName>
                                        </p:attrNameLst>
                                      </p:cBhvr>
                                      <p:to>
                                        <p:strVal val="solid"/>
                                      </p:to>
                                    </p:set>
                                    <p:set>
                                      <p:cBhvr>
                                        <p:cTn id="50" dur="250" autoRev="1" fill="remove"/>
                                        <p:tgtEl>
                                          <p:spTgt spid="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childTnLst>
                          </p:cTn>
                        </p:par>
                      </p:childTnLst>
                    </p:cTn>
                  </p:par>
                </p:childTnLst>
              </p:cTn>
              <p:nextCondLst>
                <p:cond evt="onClick" delay="0">
                  <p:tgtEl>
                    <p:spTgt spid="9"/>
                  </p:tgtEl>
                </p:cond>
              </p:nextCondLst>
            </p:seq>
          </p:childTnLst>
        </p:cTn>
      </p:par>
    </p:tnLst>
    <p:bldLst>
      <p:bldP spid="7" grpId="0" animBg="1"/>
      <p:bldP spid="7" grpId="1" animBg="1"/>
      <p:bldP spid="8" grpId="0" animBg="1"/>
      <p:bldP spid="8" grpId="1" animBg="1"/>
      <p:bldP spid="9" grpId="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FAFF"/>
        </a:solidFill>
        <a:effectLst/>
      </p:bgPr>
    </p:bg>
    <p:spTree>
      <p:nvGrpSpPr>
        <p:cNvPr id="1" name=""/>
        <p:cNvGrpSpPr/>
        <p:nvPr/>
      </p:nvGrpSpPr>
      <p:grpSpPr>
        <a:xfrm>
          <a:off x="0" y="0"/>
          <a:ext cx="0" cy="0"/>
          <a:chOff x="0" y="0"/>
          <a:chExt cx="0" cy="0"/>
        </a:xfrm>
      </p:grpSpPr>
      <p:sp>
        <p:nvSpPr>
          <p:cNvPr id="2" name="Freeform 2"/>
          <p:cNvSpPr/>
          <p:nvPr/>
        </p:nvSpPr>
        <p:spPr>
          <a:xfrm rot="-135674">
            <a:off x="-356539" y="2604325"/>
            <a:ext cx="6677160" cy="4114800"/>
          </a:xfrm>
          <a:custGeom>
            <a:avLst/>
            <a:gdLst/>
            <a:ahLst/>
            <a:cxnLst/>
            <a:rect l="l" t="t" r="r" b="b"/>
            <a:pathLst>
              <a:path w="6677160" h="4114800">
                <a:moveTo>
                  <a:pt x="0" y="0"/>
                </a:moveTo>
                <a:lnTo>
                  <a:pt x="6677160" y="0"/>
                </a:lnTo>
                <a:lnTo>
                  <a:pt x="667716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3" name="Freeform 3"/>
          <p:cNvSpPr/>
          <p:nvPr/>
        </p:nvSpPr>
        <p:spPr>
          <a:xfrm>
            <a:off x="8463598" y="5961367"/>
            <a:ext cx="4656068" cy="41148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Freeform 4"/>
          <p:cNvSpPr/>
          <p:nvPr/>
        </p:nvSpPr>
        <p:spPr>
          <a:xfrm>
            <a:off x="13597296" y="-40027"/>
            <a:ext cx="4656068" cy="5471355"/>
          </a:xfrm>
          <a:custGeom>
            <a:avLst/>
            <a:gdLst/>
            <a:ahLst/>
            <a:cxnLst/>
            <a:rect l="l" t="t" r="r" b="b"/>
            <a:pathLst>
              <a:path w="5976747" h="8229600">
                <a:moveTo>
                  <a:pt x="0" y="0"/>
                </a:moveTo>
                <a:lnTo>
                  <a:pt x="5976747" y="0"/>
                </a:lnTo>
                <a:lnTo>
                  <a:pt x="5976747" y="8229600"/>
                </a:lnTo>
                <a:lnTo>
                  <a:pt x="0" y="8229600"/>
                </a:lnTo>
                <a:lnTo>
                  <a:pt x="0" y="0"/>
                </a:lnTo>
                <a:close/>
              </a:path>
            </a:pathLst>
          </a:custGeom>
          <a:blipFill>
            <a:blip r:embed="rId8"/>
            <a:stretch>
              <a:fillRect/>
            </a:stretch>
          </a:blipFill>
        </p:spPr>
      </p:sp>
      <p:sp>
        <p:nvSpPr>
          <p:cNvPr id="5" name="Freeform 5"/>
          <p:cNvSpPr/>
          <p:nvPr/>
        </p:nvSpPr>
        <p:spPr>
          <a:xfrm>
            <a:off x="2939406" y="5967451"/>
            <a:ext cx="910513" cy="1072245"/>
          </a:xfrm>
          <a:custGeom>
            <a:avLst/>
            <a:gdLst/>
            <a:ahLst/>
            <a:cxnLst/>
            <a:rect l="l" t="t" r="r" b="b"/>
            <a:pathLst>
              <a:path w="1264518" h="1521225">
                <a:moveTo>
                  <a:pt x="0" y="0"/>
                </a:moveTo>
                <a:lnTo>
                  <a:pt x="1264518" y="0"/>
                </a:lnTo>
                <a:lnTo>
                  <a:pt x="1264518" y="1521225"/>
                </a:lnTo>
                <a:lnTo>
                  <a:pt x="0" y="152122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10612902" y="5143500"/>
            <a:ext cx="910513" cy="1072246"/>
          </a:xfrm>
          <a:custGeom>
            <a:avLst/>
            <a:gdLst/>
            <a:ahLst/>
            <a:cxnLst/>
            <a:rect l="l" t="t" r="r" b="b"/>
            <a:pathLst>
              <a:path w="1141343" h="1373044">
                <a:moveTo>
                  <a:pt x="0" y="0"/>
                </a:moveTo>
                <a:lnTo>
                  <a:pt x="1141343" y="0"/>
                </a:lnTo>
                <a:lnTo>
                  <a:pt x="1141343" y="1373044"/>
                </a:lnTo>
                <a:lnTo>
                  <a:pt x="0" y="13730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6629400" y="3464325"/>
            <a:ext cx="1297574" cy="981848"/>
          </a:xfrm>
          <a:custGeom>
            <a:avLst/>
            <a:gdLst/>
            <a:ahLst/>
            <a:cxnLst/>
            <a:rect l="l" t="t" r="r" b="b"/>
            <a:pathLst>
              <a:path w="1860564" h="1329458">
                <a:moveTo>
                  <a:pt x="0" y="0"/>
                </a:moveTo>
                <a:lnTo>
                  <a:pt x="1860565" y="0"/>
                </a:lnTo>
                <a:lnTo>
                  <a:pt x="1860565" y="1329458"/>
                </a:lnTo>
                <a:lnTo>
                  <a:pt x="0" y="13294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2">
            <a:extLst>
              <a:ext uri="{FF2B5EF4-FFF2-40B4-BE49-F238E27FC236}">
                <a16:creationId xmlns:a16="http://schemas.microsoft.com/office/drawing/2014/main" id="{8B305E56-0DF7-C88B-6568-65472342EA49}"/>
              </a:ext>
            </a:extLst>
          </p:cNvPr>
          <p:cNvSpPr/>
          <p:nvPr/>
        </p:nvSpPr>
        <p:spPr>
          <a:xfrm rot="-135674">
            <a:off x="5600032" y="5049961"/>
            <a:ext cx="2827644" cy="1876674"/>
          </a:xfrm>
          <a:custGeom>
            <a:avLst/>
            <a:gdLst/>
            <a:ahLst/>
            <a:cxnLst/>
            <a:rect l="l" t="t" r="r" b="b"/>
            <a:pathLst>
              <a:path w="6677160" h="4114800">
                <a:moveTo>
                  <a:pt x="0" y="0"/>
                </a:moveTo>
                <a:lnTo>
                  <a:pt x="6677160" y="0"/>
                </a:lnTo>
                <a:lnTo>
                  <a:pt x="667716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9" name="Freeform 2">
            <a:extLst>
              <a:ext uri="{FF2B5EF4-FFF2-40B4-BE49-F238E27FC236}">
                <a16:creationId xmlns:a16="http://schemas.microsoft.com/office/drawing/2014/main" id="{DC441FD7-2E75-F763-A733-E0C5BEE43FF8}"/>
              </a:ext>
            </a:extLst>
          </p:cNvPr>
          <p:cNvSpPr/>
          <p:nvPr/>
        </p:nvSpPr>
        <p:spPr>
          <a:xfrm rot="-135674">
            <a:off x="12458802" y="4412815"/>
            <a:ext cx="2233798" cy="1029669"/>
          </a:xfrm>
          <a:custGeom>
            <a:avLst/>
            <a:gdLst/>
            <a:ahLst/>
            <a:cxnLst/>
            <a:rect l="l" t="t" r="r" b="b"/>
            <a:pathLst>
              <a:path w="6677160" h="4114800">
                <a:moveTo>
                  <a:pt x="0" y="0"/>
                </a:moveTo>
                <a:lnTo>
                  <a:pt x="6677160" y="0"/>
                </a:lnTo>
                <a:lnTo>
                  <a:pt x="667716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pic>
        <p:nvPicPr>
          <p:cNvPr id="13" name="Picture 2" descr="run run run ( gif ) by burshamo on DeviantArt">
            <a:extLst>
              <a:ext uri="{FF2B5EF4-FFF2-40B4-BE49-F238E27FC236}">
                <a16:creationId xmlns:a16="http://schemas.microsoft.com/office/drawing/2014/main" id="{B91850CE-3F2D-4FDB-0CA3-9F17386FDEB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78143" y="107966"/>
            <a:ext cx="3322525" cy="33563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7">
            <a:extLst>
              <a:ext uri="{FF2B5EF4-FFF2-40B4-BE49-F238E27FC236}">
                <a16:creationId xmlns:a16="http://schemas.microsoft.com/office/drawing/2014/main" id="{C2E15052-E889-28DC-2885-441B1245E559}"/>
              </a:ext>
            </a:extLst>
          </p:cNvPr>
          <p:cNvSpPr/>
          <p:nvPr/>
        </p:nvSpPr>
        <p:spPr>
          <a:xfrm>
            <a:off x="3174833" y="384992"/>
            <a:ext cx="12392528" cy="2835287"/>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6000">
                <a:solidFill>
                  <a:prstClr val="white"/>
                </a:solidFill>
                <a:latin typeface="Cambria" panose="02040503050406030204" pitchFamily="18" charset="0"/>
              </a:rPr>
              <a:t>Câu4: Mục đích của Chúa Giê-su và các môn đệ là đi tới đâu?</a:t>
            </a:r>
          </a:p>
        </p:txBody>
      </p:sp>
      <p:sp>
        <p:nvSpPr>
          <p:cNvPr id="15" name="Rectangle 8">
            <a:extLst>
              <a:ext uri="{FF2B5EF4-FFF2-40B4-BE49-F238E27FC236}">
                <a16:creationId xmlns:a16="http://schemas.microsoft.com/office/drawing/2014/main" id="{FCE2BD52-7F38-3623-41B1-3EA56DC74FB6}"/>
              </a:ext>
            </a:extLst>
          </p:cNvPr>
          <p:cNvSpPr/>
          <p:nvPr/>
        </p:nvSpPr>
        <p:spPr>
          <a:xfrm>
            <a:off x="6643243" y="6562568"/>
            <a:ext cx="5536268"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5400">
                <a:solidFill>
                  <a:prstClr val="white"/>
                </a:solidFill>
                <a:latin typeface="Cambria" panose="02040503050406030204" pitchFamily="18" charset="0"/>
              </a:rPr>
              <a:t>B. Ca-phác-na-um. </a:t>
            </a:r>
          </a:p>
        </p:txBody>
      </p:sp>
      <p:sp>
        <p:nvSpPr>
          <p:cNvPr id="16" name="Rectangle 9">
            <a:extLst>
              <a:ext uri="{FF2B5EF4-FFF2-40B4-BE49-F238E27FC236}">
                <a16:creationId xmlns:a16="http://schemas.microsoft.com/office/drawing/2014/main" id="{8E91A3CB-EA0C-C805-5A94-B5C86EBD51B8}"/>
              </a:ext>
            </a:extLst>
          </p:cNvPr>
          <p:cNvSpPr/>
          <p:nvPr/>
        </p:nvSpPr>
        <p:spPr>
          <a:xfrm>
            <a:off x="410135" y="6562568"/>
            <a:ext cx="5542165"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6000">
                <a:solidFill>
                  <a:prstClr val="white"/>
                </a:solidFill>
                <a:latin typeface="Cambria" panose="02040503050406030204" pitchFamily="18" charset="0"/>
              </a:rPr>
              <a:t>A. Giê-ru-sa-lem</a:t>
            </a:r>
          </a:p>
        </p:txBody>
      </p:sp>
      <p:sp>
        <p:nvSpPr>
          <p:cNvPr id="17" name="Rectangle 10">
            <a:extLst>
              <a:ext uri="{FF2B5EF4-FFF2-40B4-BE49-F238E27FC236}">
                <a16:creationId xmlns:a16="http://schemas.microsoft.com/office/drawing/2014/main" id="{CA358F94-9D5D-88F9-7D6A-4CCCD493C7E2}"/>
              </a:ext>
            </a:extLst>
          </p:cNvPr>
          <p:cNvSpPr/>
          <p:nvPr/>
        </p:nvSpPr>
        <p:spPr>
          <a:xfrm>
            <a:off x="12573001" y="6562568"/>
            <a:ext cx="5198072"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6000">
                <a:solidFill>
                  <a:prstClr val="white"/>
                </a:solidFill>
                <a:latin typeface="Cambria" panose="02040503050406030204" pitchFamily="18" charset="0"/>
              </a:rPr>
              <a:t>C. Rô-ma</a:t>
            </a:r>
          </a:p>
        </p:txBody>
      </p:sp>
      <p:pic>
        <p:nvPicPr>
          <p:cNvPr id="18" name="Picture 4" descr="Download Tick And Cross Clipart Check Mark Clip Art Cross, Logo, Plant,  Face Transparent Png – Pngset.com">
            <a:extLst>
              <a:ext uri="{FF2B5EF4-FFF2-40B4-BE49-F238E27FC236}">
                <a16:creationId xmlns:a16="http://schemas.microsoft.com/office/drawing/2014/main" id="{C9B556FA-66E0-0184-7215-85F571265383}"/>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6222982" y="6102206"/>
            <a:ext cx="1073897" cy="10953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ownload Tick And Cross Clipart Check Mark Clip Art Cross, Logo, Plant,  Face Transparent Png – Pngset.com">
            <a:extLst>
              <a:ext uri="{FF2B5EF4-FFF2-40B4-BE49-F238E27FC236}">
                <a16:creationId xmlns:a16="http://schemas.microsoft.com/office/drawing/2014/main" id="{A8441BF3-DE56-824C-4505-16990CA2C8BA}"/>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410135" y="6195580"/>
            <a:ext cx="1073898" cy="109537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ownload Tick And Cross Clipart Check Mark Clip Art Cross, Logo, Plant,  Face Transparent Png – Pngset.com">
            <a:extLst>
              <a:ext uri="{FF2B5EF4-FFF2-40B4-BE49-F238E27FC236}">
                <a16:creationId xmlns:a16="http://schemas.microsoft.com/office/drawing/2014/main" id="{C80402BB-C2AB-638D-3F37-CE7E82501379}"/>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2179511" y="6177803"/>
            <a:ext cx="1073898" cy="1095377"/>
          </a:xfrm>
          <a:prstGeom prst="rect">
            <a:avLst/>
          </a:prstGeom>
          <a:noFill/>
          <a:extLst>
            <a:ext uri="{909E8E84-426E-40DD-AFC4-6F175D3DCCD1}">
              <a14:hiddenFill xmlns:a14="http://schemas.microsoft.com/office/drawing/2010/main">
                <a:solidFill>
                  <a:srgbClr val="FFFFFF"/>
                </a:solidFill>
              </a14:hiddenFill>
            </a:ext>
          </a:extLst>
        </p:spPr>
      </p:pic>
      <p:sp>
        <p:nvSpPr>
          <p:cNvPr id="22" name="Nút Hành động: Lùi hoặc Trước 21">
            <a:hlinkClick r:id="rId17" action="ppaction://hlinksldjump" highlightClick="1"/>
            <a:extLst>
              <a:ext uri="{FF2B5EF4-FFF2-40B4-BE49-F238E27FC236}">
                <a16:creationId xmlns:a16="http://schemas.microsoft.com/office/drawing/2014/main" id="{338C2ADE-7B37-92EF-4846-16F28B666C54}"/>
              </a:ext>
            </a:extLst>
          </p:cNvPr>
          <p:cNvSpPr/>
          <p:nvPr/>
        </p:nvSpPr>
        <p:spPr>
          <a:xfrm>
            <a:off x="0" y="9386887"/>
            <a:ext cx="1073898" cy="900113"/>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Tree>
    <p:extLst>
      <p:ext uri="{BB962C8B-B14F-4D97-AF65-F5344CB8AC3E}">
        <p14:creationId xmlns:p14="http://schemas.microsoft.com/office/powerpoint/2010/main" val="89450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15"/>
                                        </p:tgtEl>
                                        <p:attrNameLst>
                                          <p:attrName>style.color</p:attrName>
                                        </p:attrNameLst>
                                      </p:cBhvr>
                                      <p:to>
                                        <a:srgbClr val="33CCFF"/>
                                      </p:to>
                                    </p:animClr>
                                    <p:animClr clrSpc="rgb" dir="cw">
                                      <p:cBhvr>
                                        <p:cTn id="22" dur="250" autoRev="1" fill="remove"/>
                                        <p:tgtEl>
                                          <p:spTgt spid="15"/>
                                        </p:tgtEl>
                                        <p:attrNameLst>
                                          <p:attrName>fillcolor</p:attrName>
                                        </p:attrNameLst>
                                      </p:cBhvr>
                                      <p:to>
                                        <a:srgbClr val="33CCFF"/>
                                      </p:to>
                                    </p:animClr>
                                    <p:set>
                                      <p:cBhvr>
                                        <p:cTn id="23" dur="250" autoRev="1" fill="remove"/>
                                        <p:tgtEl>
                                          <p:spTgt spid="15"/>
                                        </p:tgtEl>
                                        <p:attrNameLst>
                                          <p:attrName>fill.type</p:attrName>
                                        </p:attrNameLst>
                                      </p:cBhvr>
                                      <p:to>
                                        <p:strVal val="solid"/>
                                      </p:to>
                                    </p:set>
                                    <p:set>
                                      <p:cBhvr>
                                        <p:cTn id="24" dur="250" autoRev="1" fill="remove"/>
                                        <p:tgtEl>
                                          <p:spTgt spid="15"/>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16"/>
                                        </p:tgtEl>
                                        <p:attrNameLst>
                                          <p:attrName>style.color</p:attrName>
                                        </p:attrNameLst>
                                      </p:cBhvr>
                                      <p:to>
                                        <a:srgbClr val="FF3300"/>
                                      </p:to>
                                    </p:animClr>
                                    <p:animClr clrSpc="rgb" dir="cw">
                                      <p:cBhvr>
                                        <p:cTn id="35" dur="250" autoRev="1" fill="remove"/>
                                        <p:tgtEl>
                                          <p:spTgt spid="16"/>
                                        </p:tgtEl>
                                        <p:attrNameLst>
                                          <p:attrName>fillcolor</p:attrName>
                                        </p:attrNameLst>
                                      </p:cBhvr>
                                      <p:to>
                                        <a:srgbClr val="FF3300"/>
                                      </p:to>
                                    </p:animClr>
                                    <p:set>
                                      <p:cBhvr>
                                        <p:cTn id="36" dur="250" autoRev="1" fill="remove"/>
                                        <p:tgtEl>
                                          <p:spTgt spid="16"/>
                                        </p:tgtEl>
                                        <p:attrNameLst>
                                          <p:attrName>fill.type</p:attrName>
                                        </p:attrNameLst>
                                      </p:cBhvr>
                                      <p:to>
                                        <p:strVal val="solid"/>
                                      </p:to>
                                    </p:set>
                                    <p:set>
                                      <p:cBhvr>
                                        <p:cTn id="37" dur="250" autoRev="1" fill="remove"/>
                                        <p:tgtEl>
                                          <p:spTgt spid="1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17"/>
                                        </p:tgtEl>
                                        <p:attrNameLst>
                                          <p:attrName>style.color</p:attrName>
                                        </p:attrNameLst>
                                      </p:cBhvr>
                                      <p:to>
                                        <a:srgbClr val="FF3300"/>
                                      </p:to>
                                    </p:animClr>
                                    <p:animClr clrSpc="rgb" dir="cw">
                                      <p:cBhvr>
                                        <p:cTn id="48" dur="250" autoRev="1" fill="remove"/>
                                        <p:tgtEl>
                                          <p:spTgt spid="17"/>
                                        </p:tgtEl>
                                        <p:attrNameLst>
                                          <p:attrName>fillcolor</p:attrName>
                                        </p:attrNameLst>
                                      </p:cBhvr>
                                      <p:to>
                                        <a:srgbClr val="FF3300"/>
                                      </p:to>
                                    </p:animClr>
                                    <p:set>
                                      <p:cBhvr>
                                        <p:cTn id="49" dur="250" autoRev="1" fill="remove"/>
                                        <p:tgtEl>
                                          <p:spTgt spid="17"/>
                                        </p:tgtEl>
                                        <p:attrNameLst>
                                          <p:attrName>fill.type</p:attrName>
                                        </p:attrNameLst>
                                      </p:cBhvr>
                                      <p:to>
                                        <p:strVal val="solid"/>
                                      </p:to>
                                    </p:set>
                                    <p:set>
                                      <p:cBhvr>
                                        <p:cTn id="50" dur="250" autoRev="1" fill="remove"/>
                                        <p:tgtEl>
                                          <p:spTgt spid="17"/>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500" fill="hold"/>
                                        <p:tgtEl>
                                          <p:spTgt spid="20"/>
                                        </p:tgtEl>
                                        <p:attrNameLst>
                                          <p:attrName>ppt_w</p:attrName>
                                        </p:attrNameLst>
                                      </p:cBhvr>
                                      <p:tavLst>
                                        <p:tav tm="0">
                                          <p:val>
                                            <p:fltVal val="0"/>
                                          </p:val>
                                        </p:tav>
                                        <p:tav tm="100000">
                                          <p:val>
                                            <p:strVal val="#ppt_w"/>
                                          </p:val>
                                        </p:tav>
                                      </p:tavLst>
                                    </p:anim>
                                    <p:anim calcmode="lin" valueType="num">
                                      <p:cBhvr>
                                        <p:cTn id="54" dur="500" fill="hold"/>
                                        <p:tgtEl>
                                          <p:spTgt spid="20"/>
                                        </p:tgtEl>
                                        <p:attrNameLst>
                                          <p:attrName>ppt_h</p:attrName>
                                        </p:attrNameLst>
                                      </p:cBhvr>
                                      <p:tavLst>
                                        <p:tav tm="0">
                                          <p:val>
                                            <p:fltVal val="0"/>
                                          </p:val>
                                        </p:tav>
                                        <p:tav tm="100000">
                                          <p:val>
                                            <p:strVal val="#ppt_h"/>
                                          </p:val>
                                        </p:tav>
                                      </p:tavLst>
                                    </p:anim>
                                    <p:animEffect transition="in" filter="fade">
                                      <p:cBhvr>
                                        <p:cTn id="55" dur="500"/>
                                        <p:tgtEl>
                                          <p:spTgt spid="20"/>
                                        </p:tgtEl>
                                      </p:cBhvr>
                                    </p:animEffect>
                                  </p:childTnLst>
                                </p:cTn>
                              </p:par>
                            </p:childTnLst>
                          </p:cTn>
                        </p:par>
                      </p:childTnLst>
                    </p:cTn>
                  </p:par>
                </p:childTnLst>
              </p:cTn>
              <p:nextCondLst>
                <p:cond evt="onClick" delay="0">
                  <p:tgtEl>
                    <p:spTgt spid="17"/>
                  </p:tgtEl>
                </p:cond>
              </p:nextCondLst>
            </p:seq>
          </p:childTnLst>
        </p:cTn>
      </p:par>
    </p:tnLst>
    <p:bldLst>
      <p:bldP spid="15" grpId="0" animBg="1"/>
      <p:bldP spid="15" grpId="1" animBg="1"/>
      <p:bldP spid="16" grpId="0" animBg="1"/>
      <p:bldP spid="16" grpId="1" animBg="1"/>
      <p:bldP spid="17" grpId="0" animBg="1"/>
      <p:bldP spid="1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FAFF"/>
        </a:solidFill>
        <a:effectLst/>
      </p:bgPr>
    </p:bg>
    <p:spTree>
      <p:nvGrpSpPr>
        <p:cNvPr id="1" name=""/>
        <p:cNvGrpSpPr/>
        <p:nvPr/>
      </p:nvGrpSpPr>
      <p:grpSpPr>
        <a:xfrm>
          <a:off x="0" y="0"/>
          <a:ext cx="0" cy="0"/>
          <a:chOff x="0" y="0"/>
          <a:chExt cx="0" cy="0"/>
        </a:xfrm>
      </p:grpSpPr>
      <p:sp>
        <p:nvSpPr>
          <p:cNvPr id="2" name="Freeform 2"/>
          <p:cNvSpPr/>
          <p:nvPr/>
        </p:nvSpPr>
        <p:spPr>
          <a:xfrm rot="-135674">
            <a:off x="78576" y="1722526"/>
            <a:ext cx="6677160" cy="4114800"/>
          </a:xfrm>
          <a:custGeom>
            <a:avLst/>
            <a:gdLst/>
            <a:ahLst/>
            <a:cxnLst/>
            <a:rect l="l" t="t" r="r" b="b"/>
            <a:pathLst>
              <a:path w="6677160" h="4114800">
                <a:moveTo>
                  <a:pt x="0" y="0"/>
                </a:moveTo>
                <a:lnTo>
                  <a:pt x="6677160" y="0"/>
                </a:lnTo>
                <a:lnTo>
                  <a:pt x="667716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3" name="Freeform 3"/>
          <p:cNvSpPr/>
          <p:nvPr/>
        </p:nvSpPr>
        <p:spPr>
          <a:xfrm>
            <a:off x="7633081" y="5431328"/>
            <a:ext cx="4656068" cy="41148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Freeform 4"/>
          <p:cNvSpPr/>
          <p:nvPr/>
        </p:nvSpPr>
        <p:spPr>
          <a:xfrm>
            <a:off x="13597296" y="-40027"/>
            <a:ext cx="4656068" cy="5471355"/>
          </a:xfrm>
          <a:custGeom>
            <a:avLst/>
            <a:gdLst/>
            <a:ahLst/>
            <a:cxnLst/>
            <a:rect l="l" t="t" r="r" b="b"/>
            <a:pathLst>
              <a:path w="5976747" h="8229600">
                <a:moveTo>
                  <a:pt x="0" y="0"/>
                </a:moveTo>
                <a:lnTo>
                  <a:pt x="5976747" y="0"/>
                </a:lnTo>
                <a:lnTo>
                  <a:pt x="5976747" y="8229600"/>
                </a:lnTo>
                <a:lnTo>
                  <a:pt x="0" y="8229600"/>
                </a:lnTo>
                <a:lnTo>
                  <a:pt x="0" y="0"/>
                </a:lnTo>
                <a:close/>
              </a:path>
            </a:pathLst>
          </a:custGeom>
          <a:blipFill>
            <a:blip r:embed="rId8"/>
            <a:stretch>
              <a:fillRect/>
            </a:stretch>
          </a:blipFill>
        </p:spPr>
      </p:sp>
      <p:sp>
        <p:nvSpPr>
          <p:cNvPr id="5" name="Freeform 5"/>
          <p:cNvSpPr/>
          <p:nvPr/>
        </p:nvSpPr>
        <p:spPr>
          <a:xfrm>
            <a:off x="2939406" y="5967451"/>
            <a:ext cx="910513" cy="1072245"/>
          </a:xfrm>
          <a:custGeom>
            <a:avLst/>
            <a:gdLst/>
            <a:ahLst/>
            <a:cxnLst/>
            <a:rect l="l" t="t" r="r" b="b"/>
            <a:pathLst>
              <a:path w="1264518" h="1521225">
                <a:moveTo>
                  <a:pt x="0" y="0"/>
                </a:moveTo>
                <a:lnTo>
                  <a:pt x="1264518" y="0"/>
                </a:lnTo>
                <a:lnTo>
                  <a:pt x="1264518" y="1521225"/>
                </a:lnTo>
                <a:lnTo>
                  <a:pt x="0" y="152122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10612902" y="5143500"/>
            <a:ext cx="910513" cy="1072246"/>
          </a:xfrm>
          <a:custGeom>
            <a:avLst/>
            <a:gdLst/>
            <a:ahLst/>
            <a:cxnLst/>
            <a:rect l="l" t="t" r="r" b="b"/>
            <a:pathLst>
              <a:path w="1141343" h="1373044">
                <a:moveTo>
                  <a:pt x="0" y="0"/>
                </a:moveTo>
                <a:lnTo>
                  <a:pt x="1141343" y="0"/>
                </a:lnTo>
                <a:lnTo>
                  <a:pt x="1141343" y="1373044"/>
                </a:lnTo>
                <a:lnTo>
                  <a:pt x="0" y="13730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6629400" y="3464325"/>
            <a:ext cx="1297574" cy="981848"/>
          </a:xfrm>
          <a:custGeom>
            <a:avLst/>
            <a:gdLst/>
            <a:ahLst/>
            <a:cxnLst/>
            <a:rect l="l" t="t" r="r" b="b"/>
            <a:pathLst>
              <a:path w="1860564" h="1329458">
                <a:moveTo>
                  <a:pt x="0" y="0"/>
                </a:moveTo>
                <a:lnTo>
                  <a:pt x="1860565" y="0"/>
                </a:lnTo>
                <a:lnTo>
                  <a:pt x="1860565" y="1329458"/>
                </a:lnTo>
                <a:lnTo>
                  <a:pt x="0" y="13294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2">
            <a:extLst>
              <a:ext uri="{FF2B5EF4-FFF2-40B4-BE49-F238E27FC236}">
                <a16:creationId xmlns:a16="http://schemas.microsoft.com/office/drawing/2014/main" id="{8B305E56-0DF7-C88B-6568-65472342EA49}"/>
              </a:ext>
            </a:extLst>
          </p:cNvPr>
          <p:cNvSpPr/>
          <p:nvPr/>
        </p:nvSpPr>
        <p:spPr>
          <a:xfrm rot="-135674">
            <a:off x="5383650" y="4371265"/>
            <a:ext cx="2827644" cy="1876674"/>
          </a:xfrm>
          <a:custGeom>
            <a:avLst/>
            <a:gdLst/>
            <a:ahLst/>
            <a:cxnLst/>
            <a:rect l="l" t="t" r="r" b="b"/>
            <a:pathLst>
              <a:path w="6677160" h="4114800">
                <a:moveTo>
                  <a:pt x="0" y="0"/>
                </a:moveTo>
                <a:lnTo>
                  <a:pt x="6677160" y="0"/>
                </a:lnTo>
                <a:lnTo>
                  <a:pt x="667716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9" name="Freeform 2">
            <a:extLst>
              <a:ext uri="{FF2B5EF4-FFF2-40B4-BE49-F238E27FC236}">
                <a16:creationId xmlns:a16="http://schemas.microsoft.com/office/drawing/2014/main" id="{DC441FD7-2E75-F763-A733-E0C5BEE43FF8}"/>
              </a:ext>
            </a:extLst>
          </p:cNvPr>
          <p:cNvSpPr/>
          <p:nvPr/>
        </p:nvSpPr>
        <p:spPr>
          <a:xfrm rot="-135674">
            <a:off x="12458802" y="4412815"/>
            <a:ext cx="2233798" cy="1029669"/>
          </a:xfrm>
          <a:custGeom>
            <a:avLst/>
            <a:gdLst/>
            <a:ahLst/>
            <a:cxnLst/>
            <a:rect l="l" t="t" r="r" b="b"/>
            <a:pathLst>
              <a:path w="6677160" h="4114800">
                <a:moveTo>
                  <a:pt x="0" y="0"/>
                </a:moveTo>
                <a:lnTo>
                  <a:pt x="6677160" y="0"/>
                </a:lnTo>
                <a:lnTo>
                  <a:pt x="667716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pic>
        <p:nvPicPr>
          <p:cNvPr id="13" name="Picture 2" descr="run run run ( gif ) by burshamo on DeviantArt">
            <a:extLst>
              <a:ext uri="{FF2B5EF4-FFF2-40B4-BE49-F238E27FC236}">
                <a16:creationId xmlns:a16="http://schemas.microsoft.com/office/drawing/2014/main" id="{94F84F3C-F1B5-7F9E-B4B5-7994562A829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40168" y="2721607"/>
            <a:ext cx="3322525" cy="33563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7">
            <a:extLst>
              <a:ext uri="{FF2B5EF4-FFF2-40B4-BE49-F238E27FC236}">
                <a16:creationId xmlns:a16="http://schemas.microsoft.com/office/drawing/2014/main" id="{0057F741-431A-525D-8BB0-01771FCC1E73}"/>
              </a:ext>
            </a:extLst>
          </p:cNvPr>
          <p:cNvSpPr/>
          <p:nvPr/>
        </p:nvSpPr>
        <p:spPr>
          <a:xfrm>
            <a:off x="3174833" y="384992"/>
            <a:ext cx="12392528" cy="541020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1143000" indent="-1143000" algn="ctr" defTabSz="914445">
              <a:buAutoNum type="arabicPeriod" startAt="5"/>
            </a:pPr>
            <a:r>
              <a:rPr lang="vi-VN" sz="6000">
                <a:solidFill>
                  <a:prstClr val="white"/>
                </a:solidFill>
                <a:latin typeface="Cambria" panose="02040503050406030204" pitchFamily="18" charset="0"/>
              </a:rPr>
              <a:t>Dọc đường các môn đệ bàn tán </a:t>
            </a:r>
            <a:endParaRPr lang="en-US" sz="6000">
              <a:solidFill>
                <a:prstClr val="white"/>
              </a:solidFill>
              <a:latin typeface="Cambria" panose="02040503050406030204" pitchFamily="18" charset="0"/>
            </a:endParaRPr>
          </a:p>
          <a:p>
            <a:pPr algn="ctr" defTabSz="914445"/>
            <a:r>
              <a:rPr lang="vi-VN" sz="6000">
                <a:solidFill>
                  <a:prstClr val="white"/>
                </a:solidFill>
                <a:latin typeface="Cambria" panose="02040503050406030204" pitchFamily="18" charset="0"/>
              </a:rPr>
              <a:t>với nhau điều gì? </a:t>
            </a:r>
            <a:endParaRPr lang="en-US" sz="6000">
              <a:solidFill>
                <a:prstClr val="white"/>
              </a:solidFill>
              <a:latin typeface="Cambria" panose="02040503050406030204" pitchFamily="18" charset="0"/>
            </a:endParaRPr>
          </a:p>
        </p:txBody>
      </p:sp>
      <p:sp>
        <p:nvSpPr>
          <p:cNvPr id="15" name="Rectangle 8">
            <a:extLst>
              <a:ext uri="{FF2B5EF4-FFF2-40B4-BE49-F238E27FC236}">
                <a16:creationId xmlns:a16="http://schemas.microsoft.com/office/drawing/2014/main" id="{8B4974EF-D498-5AB0-1212-6A55DEBC7E40}"/>
              </a:ext>
            </a:extLst>
          </p:cNvPr>
          <p:cNvSpPr/>
          <p:nvPr/>
        </p:nvSpPr>
        <p:spPr>
          <a:xfrm>
            <a:off x="12426184" y="6532302"/>
            <a:ext cx="5198072"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6000">
                <a:solidFill>
                  <a:prstClr val="white"/>
                </a:solidFill>
                <a:latin typeface="Cambria" panose="02040503050406030204" pitchFamily="18" charset="0"/>
              </a:rPr>
              <a:t>Ai là người lớn hơn</a:t>
            </a:r>
          </a:p>
        </p:txBody>
      </p:sp>
      <p:sp>
        <p:nvSpPr>
          <p:cNvPr id="16" name="Rectangle 9">
            <a:extLst>
              <a:ext uri="{FF2B5EF4-FFF2-40B4-BE49-F238E27FC236}">
                <a16:creationId xmlns:a16="http://schemas.microsoft.com/office/drawing/2014/main" id="{4A06F45A-1190-26BE-245A-02A281D15EA4}"/>
              </a:ext>
            </a:extLst>
          </p:cNvPr>
          <p:cNvSpPr/>
          <p:nvPr/>
        </p:nvSpPr>
        <p:spPr>
          <a:xfrm>
            <a:off x="663746" y="6532302"/>
            <a:ext cx="5198072" cy="2132265"/>
          </a:xfrm>
          <a:prstGeom prst="rect">
            <a:avLst/>
          </a:prstGeom>
          <a:solidFill>
            <a:schemeClr val="tx1">
              <a:alpha val="68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6000">
                <a:solidFill>
                  <a:prstClr val="white"/>
                </a:solidFill>
                <a:latin typeface="Cambria" panose="02040503050406030204" pitchFamily="18" charset="0"/>
              </a:rPr>
              <a:t>Điều Thầy nói khi trước</a:t>
            </a:r>
          </a:p>
        </p:txBody>
      </p:sp>
      <p:pic>
        <p:nvPicPr>
          <p:cNvPr id="17" name="Picture 4" descr="Download Tick And Cross Clipart Check Mark Clip Art Cross, Logo, Plant,  Face Transparent Png – Pngset.com">
            <a:extLst>
              <a:ext uri="{FF2B5EF4-FFF2-40B4-BE49-F238E27FC236}">
                <a16:creationId xmlns:a16="http://schemas.microsoft.com/office/drawing/2014/main" id="{5A81C838-978A-1407-DE8D-7E2FDC9BC7F5}"/>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11931595" y="6153948"/>
            <a:ext cx="1073897" cy="10953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ownload Tick And Cross Clipart Check Mark Clip Art Cross, Logo, Plant,  Face Transparent Png – Pngset.com">
            <a:extLst>
              <a:ext uri="{FF2B5EF4-FFF2-40B4-BE49-F238E27FC236}">
                <a16:creationId xmlns:a16="http://schemas.microsoft.com/office/drawing/2014/main" id="{0A0C6463-B4C7-56B1-AEAF-3A5D4DA8C9B8}"/>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26797" y="6077096"/>
            <a:ext cx="1073898" cy="109537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a:extLst>
              <a:ext uri="{FF2B5EF4-FFF2-40B4-BE49-F238E27FC236}">
                <a16:creationId xmlns:a16="http://schemas.microsoft.com/office/drawing/2014/main" id="{8308B490-E1FD-3D1E-EE1B-E2F45CF899A6}"/>
              </a:ext>
            </a:extLst>
          </p:cNvPr>
          <p:cNvSpPr/>
          <p:nvPr/>
        </p:nvSpPr>
        <p:spPr>
          <a:xfrm>
            <a:off x="6544964" y="6532302"/>
            <a:ext cx="5198072" cy="2132265"/>
          </a:xfrm>
          <a:prstGeom prst="rect">
            <a:avLst/>
          </a:prstGeom>
          <a:solidFill>
            <a:schemeClr val="tx1">
              <a:alpha val="68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6000">
                <a:solidFill>
                  <a:prstClr val="white"/>
                </a:solidFill>
                <a:latin typeface="Cambria" panose="02040503050406030204" pitchFamily="18" charset="0"/>
              </a:rPr>
              <a:t>Quyền bính</a:t>
            </a:r>
          </a:p>
        </p:txBody>
      </p:sp>
      <p:pic>
        <p:nvPicPr>
          <p:cNvPr id="21" name="Picture 4" descr="Download Tick And Cross Clipart Check Mark Clip Art Cross, Logo, Plant,  Face Transparent Png – Pngset.com">
            <a:extLst>
              <a:ext uri="{FF2B5EF4-FFF2-40B4-BE49-F238E27FC236}">
                <a16:creationId xmlns:a16="http://schemas.microsoft.com/office/drawing/2014/main" id="{3F24B555-7440-A2C6-F7F2-A373FEC09F79}"/>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44964" y="6314845"/>
            <a:ext cx="1073898" cy="1095377"/>
          </a:xfrm>
          <a:prstGeom prst="rect">
            <a:avLst/>
          </a:prstGeom>
          <a:noFill/>
          <a:extLst>
            <a:ext uri="{909E8E84-426E-40DD-AFC4-6F175D3DCCD1}">
              <a14:hiddenFill xmlns:a14="http://schemas.microsoft.com/office/drawing/2010/main">
                <a:solidFill>
                  <a:srgbClr val="FFFFFF"/>
                </a:solidFill>
              </a14:hiddenFill>
            </a:ext>
          </a:extLst>
        </p:spPr>
      </p:pic>
      <p:sp>
        <p:nvSpPr>
          <p:cNvPr id="22" name="Nút Hành động: Lùi hoặc Trước 21">
            <a:hlinkClick r:id="rId17" action="ppaction://hlinksldjump" highlightClick="1"/>
            <a:extLst>
              <a:ext uri="{FF2B5EF4-FFF2-40B4-BE49-F238E27FC236}">
                <a16:creationId xmlns:a16="http://schemas.microsoft.com/office/drawing/2014/main" id="{6A8F648A-5610-619A-EBD9-D39CD52269D6}"/>
              </a:ext>
            </a:extLst>
          </p:cNvPr>
          <p:cNvSpPr/>
          <p:nvPr/>
        </p:nvSpPr>
        <p:spPr>
          <a:xfrm>
            <a:off x="0" y="9386888"/>
            <a:ext cx="1073898" cy="900113"/>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Tree>
    <p:extLst>
      <p:ext uri="{BB962C8B-B14F-4D97-AF65-F5344CB8AC3E}">
        <p14:creationId xmlns:p14="http://schemas.microsoft.com/office/powerpoint/2010/main" val="396710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15"/>
                                        </p:tgtEl>
                                        <p:attrNameLst>
                                          <p:attrName>style.color</p:attrName>
                                        </p:attrNameLst>
                                      </p:cBhvr>
                                      <p:to>
                                        <a:srgbClr val="33CCFF"/>
                                      </p:to>
                                    </p:animClr>
                                    <p:animClr clrSpc="rgb" dir="cw">
                                      <p:cBhvr>
                                        <p:cTn id="22" dur="250" autoRev="1" fill="remove"/>
                                        <p:tgtEl>
                                          <p:spTgt spid="15"/>
                                        </p:tgtEl>
                                        <p:attrNameLst>
                                          <p:attrName>fillcolor</p:attrName>
                                        </p:attrNameLst>
                                      </p:cBhvr>
                                      <p:to>
                                        <a:srgbClr val="33CCFF"/>
                                      </p:to>
                                    </p:animClr>
                                    <p:set>
                                      <p:cBhvr>
                                        <p:cTn id="23" dur="250" autoRev="1" fill="remove"/>
                                        <p:tgtEl>
                                          <p:spTgt spid="15"/>
                                        </p:tgtEl>
                                        <p:attrNameLst>
                                          <p:attrName>fill.type</p:attrName>
                                        </p:attrNameLst>
                                      </p:cBhvr>
                                      <p:to>
                                        <p:strVal val="solid"/>
                                      </p:to>
                                    </p:set>
                                    <p:set>
                                      <p:cBhvr>
                                        <p:cTn id="24" dur="250" autoRev="1" fill="remove"/>
                                        <p:tgtEl>
                                          <p:spTgt spid="15"/>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16"/>
                                        </p:tgtEl>
                                        <p:attrNameLst>
                                          <p:attrName>style.color</p:attrName>
                                        </p:attrNameLst>
                                      </p:cBhvr>
                                      <p:to>
                                        <a:srgbClr val="FF3300"/>
                                      </p:to>
                                    </p:animClr>
                                    <p:animClr clrSpc="rgb" dir="cw">
                                      <p:cBhvr>
                                        <p:cTn id="35" dur="250" autoRev="1" fill="remove"/>
                                        <p:tgtEl>
                                          <p:spTgt spid="16"/>
                                        </p:tgtEl>
                                        <p:attrNameLst>
                                          <p:attrName>fillcolor</p:attrName>
                                        </p:attrNameLst>
                                      </p:cBhvr>
                                      <p:to>
                                        <a:srgbClr val="FF3300"/>
                                      </p:to>
                                    </p:animClr>
                                    <p:set>
                                      <p:cBhvr>
                                        <p:cTn id="36" dur="250" autoRev="1" fill="remove"/>
                                        <p:tgtEl>
                                          <p:spTgt spid="16"/>
                                        </p:tgtEl>
                                        <p:attrNameLst>
                                          <p:attrName>fill.type</p:attrName>
                                        </p:attrNameLst>
                                      </p:cBhvr>
                                      <p:to>
                                        <p:strVal val="solid"/>
                                      </p:to>
                                    </p:set>
                                    <p:set>
                                      <p:cBhvr>
                                        <p:cTn id="37" dur="250" autoRev="1" fill="remove"/>
                                        <p:tgtEl>
                                          <p:spTgt spid="1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20"/>
                                        </p:tgtEl>
                                        <p:attrNameLst>
                                          <p:attrName>style.color</p:attrName>
                                        </p:attrNameLst>
                                      </p:cBhvr>
                                      <p:to>
                                        <a:srgbClr val="FF3300"/>
                                      </p:to>
                                    </p:animClr>
                                    <p:animClr clrSpc="rgb" dir="cw">
                                      <p:cBhvr>
                                        <p:cTn id="48" dur="250" autoRev="1" fill="remove"/>
                                        <p:tgtEl>
                                          <p:spTgt spid="20"/>
                                        </p:tgtEl>
                                        <p:attrNameLst>
                                          <p:attrName>fillcolor</p:attrName>
                                        </p:attrNameLst>
                                      </p:cBhvr>
                                      <p:to>
                                        <a:srgbClr val="FF3300"/>
                                      </p:to>
                                    </p:animClr>
                                    <p:set>
                                      <p:cBhvr>
                                        <p:cTn id="49" dur="250" autoRev="1" fill="remove"/>
                                        <p:tgtEl>
                                          <p:spTgt spid="20"/>
                                        </p:tgtEl>
                                        <p:attrNameLst>
                                          <p:attrName>fill.type</p:attrName>
                                        </p:attrNameLst>
                                      </p:cBhvr>
                                      <p:to>
                                        <p:strVal val="solid"/>
                                      </p:to>
                                    </p:set>
                                    <p:set>
                                      <p:cBhvr>
                                        <p:cTn id="50" dur="250" autoRev="1" fill="remove"/>
                                        <p:tgtEl>
                                          <p:spTgt spid="20"/>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childTnLst>
                          </p:cTn>
                        </p:par>
                      </p:childTnLst>
                    </p:cTn>
                  </p:par>
                </p:childTnLst>
              </p:cTn>
              <p:nextCondLst>
                <p:cond evt="onClick" delay="0">
                  <p:tgtEl>
                    <p:spTgt spid="20"/>
                  </p:tgtEl>
                </p:cond>
              </p:nextCondLst>
            </p:seq>
          </p:childTnLst>
        </p:cTn>
      </p:par>
    </p:tnLst>
    <p:bldLst>
      <p:bldP spid="15" grpId="0" animBg="1"/>
      <p:bldP spid="15" grpId="1" animBg="1"/>
      <p:bldP spid="16" grpId="0" animBg="1"/>
      <p:bldP spid="16" grpId="1" animBg="1"/>
      <p:bldP spid="20" grpId="0" animBg="1"/>
      <p:bldP spid="2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FAFF"/>
        </a:solidFill>
        <a:effectLst/>
      </p:bgPr>
    </p:bg>
    <p:spTree>
      <p:nvGrpSpPr>
        <p:cNvPr id="1" name=""/>
        <p:cNvGrpSpPr/>
        <p:nvPr/>
      </p:nvGrpSpPr>
      <p:grpSpPr>
        <a:xfrm>
          <a:off x="0" y="0"/>
          <a:ext cx="0" cy="0"/>
          <a:chOff x="0" y="0"/>
          <a:chExt cx="0" cy="0"/>
        </a:xfrm>
      </p:grpSpPr>
      <p:sp>
        <p:nvSpPr>
          <p:cNvPr id="2" name="Freeform 2"/>
          <p:cNvSpPr/>
          <p:nvPr/>
        </p:nvSpPr>
        <p:spPr>
          <a:xfrm rot="-135674">
            <a:off x="78576" y="1722526"/>
            <a:ext cx="6677160" cy="4114800"/>
          </a:xfrm>
          <a:custGeom>
            <a:avLst/>
            <a:gdLst/>
            <a:ahLst/>
            <a:cxnLst/>
            <a:rect l="l" t="t" r="r" b="b"/>
            <a:pathLst>
              <a:path w="6677160" h="4114800">
                <a:moveTo>
                  <a:pt x="0" y="0"/>
                </a:moveTo>
                <a:lnTo>
                  <a:pt x="6677160" y="0"/>
                </a:lnTo>
                <a:lnTo>
                  <a:pt x="667716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3" name="Freeform 3"/>
          <p:cNvSpPr/>
          <p:nvPr/>
        </p:nvSpPr>
        <p:spPr>
          <a:xfrm>
            <a:off x="7633081" y="5431328"/>
            <a:ext cx="4656068" cy="41148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Freeform 4"/>
          <p:cNvSpPr/>
          <p:nvPr/>
        </p:nvSpPr>
        <p:spPr>
          <a:xfrm>
            <a:off x="13597296" y="-40027"/>
            <a:ext cx="4656068" cy="5471355"/>
          </a:xfrm>
          <a:custGeom>
            <a:avLst/>
            <a:gdLst/>
            <a:ahLst/>
            <a:cxnLst/>
            <a:rect l="l" t="t" r="r" b="b"/>
            <a:pathLst>
              <a:path w="5976747" h="8229600">
                <a:moveTo>
                  <a:pt x="0" y="0"/>
                </a:moveTo>
                <a:lnTo>
                  <a:pt x="5976747" y="0"/>
                </a:lnTo>
                <a:lnTo>
                  <a:pt x="5976747" y="8229600"/>
                </a:lnTo>
                <a:lnTo>
                  <a:pt x="0" y="8229600"/>
                </a:lnTo>
                <a:lnTo>
                  <a:pt x="0" y="0"/>
                </a:lnTo>
                <a:close/>
              </a:path>
            </a:pathLst>
          </a:custGeom>
          <a:blipFill>
            <a:blip r:embed="rId8"/>
            <a:stretch>
              <a:fillRect/>
            </a:stretch>
          </a:blipFill>
        </p:spPr>
      </p:sp>
      <p:sp>
        <p:nvSpPr>
          <p:cNvPr id="5" name="Freeform 5"/>
          <p:cNvSpPr/>
          <p:nvPr/>
        </p:nvSpPr>
        <p:spPr>
          <a:xfrm>
            <a:off x="2939406" y="5967451"/>
            <a:ext cx="910513" cy="1072245"/>
          </a:xfrm>
          <a:custGeom>
            <a:avLst/>
            <a:gdLst/>
            <a:ahLst/>
            <a:cxnLst/>
            <a:rect l="l" t="t" r="r" b="b"/>
            <a:pathLst>
              <a:path w="1264518" h="1521225">
                <a:moveTo>
                  <a:pt x="0" y="0"/>
                </a:moveTo>
                <a:lnTo>
                  <a:pt x="1264518" y="0"/>
                </a:lnTo>
                <a:lnTo>
                  <a:pt x="1264518" y="1521225"/>
                </a:lnTo>
                <a:lnTo>
                  <a:pt x="0" y="152122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10612902" y="5143500"/>
            <a:ext cx="910513" cy="1072246"/>
          </a:xfrm>
          <a:custGeom>
            <a:avLst/>
            <a:gdLst/>
            <a:ahLst/>
            <a:cxnLst/>
            <a:rect l="l" t="t" r="r" b="b"/>
            <a:pathLst>
              <a:path w="1141343" h="1373044">
                <a:moveTo>
                  <a:pt x="0" y="0"/>
                </a:moveTo>
                <a:lnTo>
                  <a:pt x="1141343" y="0"/>
                </a:lnTo>
                <a:lnTo>
                  <a:pt x="1141343" y="1373044"/>
                </a:lnTo>
                <a:lnTo>
                  <a:pt x="0" y="13730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6629400" y="3464325"/>
            <a:ext cx="1297574" cy="981848"/>
          </a:xfrm>
          <a:custGeom>
            <a:avLst/>
            <a:gdLst/>
            <a:ahLst/>
            <a:cxnLst/>
            <a:rect l="l" t="t" r="r" b="b"/>
            <a:pathLst>
              <a:path w="1860564" h="1329458">
                <a:moveTo>
                  <a:pt x="0" y="0"/>
                </a:moveTo>
                <a:lnTo>
                  <a:pt x="1860565" y="0"/>
                </a:lnTo>
                <a:lnTo>
                  <a:pt x="1860565" y="1329458"/>
                </a:lnTo>
                <a:lnTo>
                  <a:pt x="0" y="13294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2">
            <a:extLst>
              <a:ext uri="{FF2B5EF4-FFF2-40B4-BE49-F238E27FC236}">
                <a16:creationId xmlns:a16="http://schemas.microsoft.com/office/drawing/2014/main" id="{8B305E56-0DF7-C88B-6568-65472342EA49}"/>
              </a:ext>
            </a:extLst>
          </p:cNvPr>
          <p:cNvSpPr/>
          <p:nvPr/>
        </p:nvSpPr>
        <p:spPr>
          <a:xfrm rot="-135674">
            <a:off x="5383650" y="4371265"/>
            <a:ext cx="2827644" cy="1876674"/>
          </a:xfrm>
          <a:custGeom>
            <a:avLst/>
            <a:gdLst/>
            <a:ahLst/>
            <a:cxnLst/>
            <a:rect l="l" t="t" r="r" b="b"/>
            <a:pathLst>
              <a:path w="6677160" h="4114800">
                <a:moveTo>
                  <a:pt x="0" y="0"/>
                </a:moveTo>
                <a:lnTo>
                  <a:pt x="6677160" y="0"/>
                </a:lnTo>
                <a:lnTo>
                  <a:pt x="667716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9" name="Freeform 2">
            <a:extLst>
              <a:ext uri="{FF2B5EF4-FFF2-40B4-BE49-F238E27FC236}">
                <a16:creationId xmlns:a16="http://schemas.microsoft.com/office/drawing/2014/main" id="{DC441FD7-2E75-F763-A733-E0C5BEE43FF8}"/>
              </a:ext>
            </a:extLst>
          </p:cNvPr>
          <p:cNvSpPr/>
          <p:nvPr/>
        </p:nvSpPr>
        <p:spPr>
          <a:xfrm rot="-135674">
            <a:off x="12458802" y="4412815"/>
            <a:ext cx="2233798" cy="1029669"/>
          </a:xfrm>
          <a:custGeom>
            <a:avLst/>
            <a:gdLst/>
            <a:ahLst/>
            <a:cxnLst/>
            <a:rect l="l" t="t" r="r" b="b"/>
            <a:pathLst>
              <a:path w="6677160" h="4114800">
                <a:moveTo>
                  <a:pt x="0" y="0"/>
                </a:moveTo>
                <a:lnTo>
                  <a:pt x="6677160" y="0"/>
                </a:lnTo>
                <a:lnTo>
                  <a:pt x="667716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pic>
        <p:nvPicPr>
          <p:cNvPr id="13" name="Picture 2" descr="run run run ( gif ) by burshamo on DeviantArt">
            <a:extLst>
              <a:ext uri="{FF2B5EF4-FFF2-40B4-BE49-F238E27FC236}">
                <a16:creationId xmlns:a16="http://schemas.microsoft.com/office/drawing/2014/main" id="{94F84F3C-F1B5-7F9E-B4B5-7994562A829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182042" y="1458438"/>
            <a:ext cx="3322525" cy="335635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7">
            <a:extLst>
              <a:ext uri="{FF2B5EF4-FFF2-40B4-BE49-F238E27FC236}">
                <a16:creationId xmlns:a16="http://schemas.microsoft.com/office/drawing/2014/main" id="{BB836AF2-118C-66A4-0FF6-145C4253024B}"/>
              </a:ext>
            </a:extLst>
          </p:cNvPr>
          <p:cNvSpPr/>
          <p:nvPr/>
        </p:nvSpPr>
        <p:spPr>
          <a:xfrm>
            <a:off x="3174833" y="384992"/>
            <a:ext cx="12392528" cy="541020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vi-VN" sz="6000">
                <a:solidFill>
                  <a:prstClr val="white"/>
                </a:solidFill>
                <a:latin typeface="Cambria" panose="02040503050406030204" pitchFamily="18" charset="0"/>
              </a:rPr>
              <a:t>6.	Chúa Giê</a:t>
            </a:r>
            <a:r>
              <a:rPr lang="en-US" sz="6000">
                <a:solidFill>
                  <a:prstClr val="white"/>
                </a:solidFill>
                <a:latin typeface="Cambria" panose="02040503050406030204" pitchFamily="18" charset="0"/>
              </a:rPr>
              <a:t>-</a:t>
            </a:r>
            <a:r>
              <a:rPr lang="vi-VN" sz="6000">
                <a:solidFill>
                  <a:prstClr val="white"/>
                </a:solidFill>
                <a:latin typeface="Cambria" panose="02040503050406030204" pitchFamily="18" charset="0"/>
              </a:rPr>
              <a:t>su hỏi các ông đã bàn tán</a:t>
            </a:r>
            <a:r>
              <a:rPr lang="en-US" sz="6000">
                <a:solidFill>
                  <a:prstClr val="white"/>
                </a:solidFill>
                <a:latin typeface="Cambria" panose="02040503050406030204" pitchFamily="18" charset="0"/>
              </a:rPr>
              <a:t> v</a:t>
            </a:r>
            <a:r>
              <a:rPr lang="vi-VN" sz="6000">
                <a:solidFill>
                  <a:prstClr val="white"/>
                </a:solidFill>
                <a:latin typeface="Cambria" panose="02040503050406030204" pitchFamily="18" charset="0"/>
              </a:rPr>
              <a:t>ới nhau </a:t>
            </a:r>
            <a:r>
              <a:rPr lang="en-US" sz="6000">
                <a:solidFill>
                  <a:prstClr val="white"/>
                </a:solidFill>
                <a:latin typeface="Cambria" panose="02040503050406030204" pitchFamily="18" charset="0"/>
              </a:rPr>
              <a:t>đi</a:t>
            </a:r>
            <a:r>
              <a:rPr lang="vi-VN" sz="6000">
                <a:solidFill>
                  <a:prstClr val="white"/>
                </a:solidFill>
                <a:latin typeface="Cambria" panose="02040503050406030204" pitchFamily="18" charset="0"/>
              </a:rPr>
              <a:t>ều </a:t>
            </a:r>
            <a:r>
              <a:rPr lang="en-US" sz="6000">
                <a:solidFill>
                  <a:prstClr val="white"/>
                </a:solidFill>
                <a:latin typeface="Cambria" panose="02040503050406030204" pitchFamily="18" charset="0"/>
              </a:rPr>
              <a:t>khi </a:t>
            </a:r>
            <a:r>
              <a:rPr lang="vi-VN" sz="6000">
                <a:solidFill>
                  <a:prstClr val="white"/>
                </a:solidFill>
                <a:latin typeface="Cambria" panose="02040503050406030204" pitchFamily="18" charset="0"/>
              </a:rPr>
              <a:t>đi dọc đường, các ông có thái độ như thế nào?</a:t>
            </a:r>
          </a:p>
          <a:p>
            <a:pPr algn="ctr" defTabSz="914445"/>
            <a:endParaRPr lang="en-US" sz="6000">
              <a:solidFill>
                <a:prstClr val="white"/>
              </a:solidFill>
              <a:latin typeface="Cambria" panose="02040503050406030204" pitchFamily="18" charset="0"/>
            </a:endParaRPr>
          </a:p>
        </p:txBody>
      </p:sp>
      <p:sp>
        <p:nvSpPr>
          <p:cNvPr id="11" name="Rectangle 8">
            <a:extLst>
              <a:ext uri="{FF2B5EF4-FFF2-40B4-BE49-F238E27FC236}">
                <a16:creationId xmlns:a16="http://schemas.microsoft.com/office/drawing/2014/main" id="{3775CDEB-3FBA-D5C5-88D7-2FD305672C30}"/>
              </a:ext>
            </a:extLst>
          </p:cNvPr>
          <p:cNvSpPr/>
          <p:nvPr/>
        </p:nvSpPr>
        <p:spPr>
          <a:xfrm>
            <a:off x="12179512" y="6130994"/>
            <a:ext cx="5198072"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vi-VN" sz="6000">
                <a:solidFill>
                  <a:prstClr val="white"/>
                </a:solidFill>
                <a:latin typeface="Cambria" panose="02040503050406030204" pitchFamily="18" charset="0"/>
              </a:rPr>
              <a:t>C.</a:t>
            </a:r>
            <a:r>
              <a:rPr lang="en-US" sz="6000">
                <a:solidFill>
                  <a:prstClr val="white"/>
                </a:solidFill>
                <a:latin typeface="Cambria" panose="02040503050406030204" pitchFamily="18" charset="0"/>
              </a:rPr>
              <a:t> </a:t>
            </a:r>
            <a:r>
              <a:rPr lang="vi-VN" sz="6000">
                <a:solidFill>
                  <a:prstClr val="white"/>
                </a:solidFill>
                <a:latin typeface="Cambria" panose="02040503050406030204" pitchFamily="18" charset="0"/>
              </a:rPr>
              <a:t>Làm thinh</a:t>
            </a:r>
          </a:p>
        </p:txBody>
      </p:sp>
      <p:sp>
        <p:nvSpPr>
          <p:cNvPr id="12" name="Rectangle 9">
            <a:extLst>
              <a:ext uri="{FF2B5EF4-FFF2-40B4-BE49-F238E27FC236}">
                <a16:creationId xmlns:a16="http://schemas.microsoft.com/office/drawing/2014/main" id="{CF8B64E9-04B4-3AF5-1F77-84078BF7DEAF}"/>
              </a:ext>
            </a:extLst>
          </p:cNvPr>
          <p:cNvSpPr/>
          <p:nvPr/>
        </p:nvSpPr>
        <p:spPr>
          <a:xfrm>
            <a:off x="754228" y="6156164"/>
            <a:ext cx="5198072"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6000">
                <a:solidFill>
                  <a:prstClr val="white"/>
                </a:solidFill>
                <a:latin typeface="Cambria" panose="02040503050406030204" pitchFamily="18" charset="0"/>
              </a:rPr>
              <a:t>A. Cãi nhau</a:t>
            </a:r>
          </a:p>
        </p:txBody>
      </p:sp>
      <p:sp>
        <p:nvSpPr>
          <p:cNvPr id="14" name="Rectangle 10">
            <a:extLst>
              <a:ext uri="{FF2B5EF4-FFF2-40B4-BE49-F238E27FC236}">
                <a16:creationId xmlns:a16="http://schemas.microsoft.com/office/drawing/2014/main" id="{FCF4574D-992F-3E2B-5D73-86ADC29F2CCB}"/>
              </a:ext>
            </a:extLst>
          </p:cNvPr>
          <p:cNvSpPr/>
          <p:nvPr/>
        </p:nvSpPr>
        <p:spPr>
          <a:xfrm>
            <a:off x="6481157" y="6156164"/>
            <a:ext cx="5198072"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6000">
                <a:solidFill>
                  <a:prstClr val="white"/>
                </a:solidFill>
                <a:latin typeface="Cambria" panose="02040503050406030204" pitchFamily="18" charset="0"/>
              </a:rPr>
              <a:t>B. Bỏ đi</a:t>
            </a:r>
          </a:p>
        </p:txBody>
      </p:sp>
      <p:pic>
        <p:nvPicPr>
          <p:cNvPr id="15" name="Picture 4" descr="Download Tick And Cross Clipart Check Mark Clip Art Cross, Logo, Plant,  Face Transparent Png – Pngset.com">
            <a:extLst>
              <a:ext uri="{FF2B5EF4-FFF2-40B4-BE49-F238E27FC236}">
                <a16:creationId xmlns:a16="http://schemas.microsoft.com/office/drawing/2014/main" id="{1327C9EC-6769-5E46-C9B1-289006C2937F}"/>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16803970" y="5608476"/>
            <a:ext cx="1073897" cy="10953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C9864743-A93A-EF89-6AF8-994A0FB98301}"/>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410135" y="5789176"/>
            <a:ext cx="1073898" cy="10953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5BC1B54A-CAB7-364B-1194-0467F456197B}"/>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294822" y="5776039"/>
            <a:ext cx="1073898" cy="1095377"/>
          </a:xfrm>
          <a:prstGeom prst="rect">
            <a:avLst/>
          </a:prstGeom>
          <a:noFill/>
          <a:extLst>
            <a:ext uri="{909E8E84-426E-40DD-AFC4-6F175D3DCCD1}">
              <a14:hiddenFill xmlns:a14="http://schemas.microsoft.com/office/drawing/2010/main">
                <a:solidFill>
                  <a:srgbClr val="FFFFFF"/>
                </a:solidFill>
              </a14:hiddenFill>
            </a:ext>
          </a:extLst>
        </p:spPr>
      </p:pic>
      <p:sp>
        <p:nvSpPr>
          <p:cNvPr id="19" name="Nút Hành động: Lùi hoặc Trước 18">
            <a:hlinkClick r:id="rId17" action="ppaction://hlinksldjump" highlightClick="1"/>
            <a:extLst>
              <a:ext uri="{FF2B5EF4-FFF2-40B4-BE49-F238E27FC236}">
                <a16:creationId xmlns:a16="http://schemas.microsoft.com/office/drawing/2014/main" id="{5D234116-AE96-8B8D-6388-E347AADBBBCA}"/>
              </a:ext>
            </a:extLst>
          </p:cNvPr>
          <p:cNvSpPr/>
          <p:nvPr/>
        </p:nvSpPr>
        <p:spPr>
          <a:xfrm>
            <a:off x="0" y="9386887"/>
            <a:ext cx="1073898" cy="900113"/>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Tree>
    <p:extLst>
      <p:ext uri="{BB962C8B-B14F-4D97-AF65-F5344CB8AC3E}">
        <p14:creationId xmlns:p14="http://schemas.microsoft.com/office/powerpoint/2010/main" val="177861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11"/>
                                        </p:tgtEl>
                                        <p:attrNameLst>
                                          <p:attrName>style.color</p:attrName>
                                        </p:attrNameLst>
                                      </p:cBhvr>
                                      <p:to>
                                        <a:srgbClr val="33CCFF"/>
                                      </p:to>
                                    </p:animClr>
                                    <p:animClr clrSpc="rgb" dir="cw">
                                      <p:cBhvr>
                                        <p:cTn id="22" dur="250" autoRev="1" fill="remove"/>
                                        <p:tgtEl>
                                          <p:spTgt spid="11"/>
                                        </p:tgtEl>
                                        <p:attrNameLst>
                                          <p:attrName>fillcolor</p:attrName>
                                        </p:attrNameLst>
                                      </p:cBhvr>
                                      <p:to>
                                        <a:srgbClr val="33CCFF"/>
                                      </p:to>
                                    </p:animClr>
                                    <p:set>
                                      <p:cBhvr>
                                        <p:cTn id="23" dur="250" autoRev="1" fill="remove"/>
                                        <p:tgtEl>
                                          <p:spTgt spid="11"/>
                                        </p:tgtEl>
                                        <p:attrNameLst>
                                          <p:attrName>fill.type</p:attrName>
                                        </p:attrNameLst>
                                      </p:cBhvr>
                                      <p:to>
                                        <p:strVal val="solid"/>
                                      </p:to>
                                    </p:set>
                                    <p:set>
                                      <p:cBhvr>
                                        <p:cTn id="24" dur="250" autoRev="1" fill="remove"/>
                                        <p:tgtEl>
                                          <p:spTgt spid="1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12"/>
                                        </p:tgtEl>
                                        <p:attrNameLst>
                                          <p:attrName>style.color</p:attrName>
                                        </p:attrNameLst>
                                      </p:cBhvr>
                                      <p:to>
                                        <a:srgbClr val="FF3300"/>
                                      </p:to>
                                    </p:animClr>
                                    <p:animClr clrSpc="rgb" dir="cw">
                                      <p:cBhvr>
                                        <p:cTn id="35" dur="250" autoRev="1" fill="remove"/>
                                        <p:tgtEl>
                                          <p:spTgt spid="12"/>
                                        </p:tgtEl>
                                        <p:attrNameLst>
                                          <p:attrName>fillcolor</p:attrName>
                                        </p:attrNameLst>
                                      </p:cBhvr>
                                      <p:to>
                                        <a:srgbClr val="FF3300"/>
                                      </p:to>
                                    </p:animClr>
                                    <p:set>
                                      <p:cBhvr>
                                        <p:cTn id="36" dur="250" autoRev="1" fill="remove"/>
                                        <p:tgtEl>
                                          <p:spTgt spid="12"/>
                                        </p:tgtEl>
                                        <p:attrNameLst>
                                          <p:attrName>fill.type</p:attrName>
                                        </p:attrNameLst>
                                      </p:cBhvr>
                                      <p:to>
                                        <p:strVal val="solid"/>
                                      </p:to>
                                    </p:set>
                                    <p:set>
                                      <p:cBhvr>
                                        <p:cTn id="37" dur="250" autoRev="1" fill="remove"/>
                                        <p:tgtEl>
                                          <p:spTgt spid="1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14"/>
                                        </p:tgtEl>
                                        <p:attrNameLst>
                                          <p:attrName>style.color</p:attrName>
                                        </p:attrNameLst>
                                      </p:cBhvr>
                                      <p:to>
                                        <a:srgbClr val="FF3300"/>
                                      </p:to>
                                    </p:animClr>
                                    <p:animClr clrSpc="rgb" dir="cw">
                                      <p:cBhvr>
                                        <p:cTn id="48" dur="250" autoRev="1" fill="remove"/>
                                        <p:tgtEl>
                                          <p:spTgt spid="14"/>
                                        </p:tgtEl>
                                        <p:attrNameLst>
                                          <p:attrName>fillcolor</p:attrName>
                                        </p:attrNameLst>
                                      </p:cBhvr>
                                      <p:to>
                                        <a:srgbClr val="FF3300"/>
                                      </p:to>
                                    </p:animClr>
                                    <p:set>
                                      <p:cBhvr>
                                        <p:cTn id="49" dur="250" autoRev="1" fill="remove"/>
                                        <p:tgtEl>
                                          <p:spTgt spid="14"/>
                                        </p:tgtEl>
                                        <p:attrNameLst>
                                          <p:attrName>fill.type</p:attrName>
                                        </p:attrNameLst>
                                      </p:cBhvr>
                                      <p:to>
                                        <p:strVal val="solid"/>
                                      </p:to>
                                    </p:set>
                                    <p:set>
                                      <p:cBhvr>
                                        <p:cTn id="50" dur="250" autoRev="1" fill="remove"/>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childTnLst>
              </p:cTn>
              <p:nextCondLst>
                <p:cond evt="onClick" delay="0">
                  <p:tgtEl>
                    <p:spTgt spid="14"/>
                  </p:tgtEl>
                </p:cond>
              </p:nextCondLst>
            </p:seq>
          </p:childTnLst>
        </p:cTn>
      </p:par>
    </p:tnLst>
    <p:bldLst>
      <p:bldP spid="11" grpId="0" animBg="1"/>
      <p:bldP spid="11" grpId="1" animBg="1"/>
      <p:bldP spid="12" grpId="0" animBg="1"/>
      <p:bldP spid="12" grpId="1" animBg="1"/>
      <p:bldP spid="14" grpId="0" animBg="1"/>
      <p:bldP spid="1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FAFF"/>
        </a:solidFill>
        <a:effectLst/>
      </p:bgPr>
    </p:bg>
    <p:spTree>
      <p:nvGrpSpPr>
        <p:cNvPr id="1" name=""/>
        <p:cNvGrpSpPr/>
        <p:nvPr/>
      </p:nvGrpSpPr>
      <p:grpSpPr>
        <a:xfrm>
          <a:off x="0" y="0"/>
          <a:ext cx="0" cy="0"/>
          <a:chOff x="0" y="0"/>
          <a:chExt cx="0" cy="0"/>
        </a:xfrm>
      </p:grpSpPr>
      <p:sp>
        <p:nvSpPr>
          <p:cNvPr id="2" name="Freeform 2"/>
          <p:cNvSpPr/>
          <p:nvPr/>
        </p:nvSpPr>
        <p:spPr>
          <a:xfrm>
            <a:off x="-651656" y="6265609"/>
            <a:ext cx="4518309" cy="2100789"/>
          </a:xfrm>
          <a:custGeom>
            <a:avLst/>
            <a:gdLst/>
            <a:ahLst/>
            <a:cxnLst/>
            <a:rect l="l" t="t" r="r" b="b"/>
            <a:pathLst>
              <a:path w="4497049" h="4114800">
                <a:moveTo>
                  <a:pt x="0" y="0"/>
                </a:moveTo>
                <a:lnTo>
                  <a:pt x="4497049" y="0"/>
                </a:lnTo>
                <a:lnTo>
                  <a:pt x="449704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7239000" y="4076700"/>
            <a:ext cx="3441190" cy="3712351"/>
          </a:xfrm>
          <a:custGeom>
            <a:avLst/>
            <a:gdLst/>
            <a:ahLst/>
            <a:cxnLst/>
            <a:rect l="l" t="t" r="r" b="b"/>
            <a:pathLst>
              <a:path w="5379787" h="6471925">
                <a:moveTo>
                  <a:pt x="0" y="0"/>
                </a:moveTo>
                <a:lnTo>
                  <a:pt x="5379787" y="0"/>
                </a:lnTo>
                <a:lnTo>
                  <a:pt x="5379787" y="6471924"/>
                </a:lnTo>
                <a:lnTo>
                  <a:pt x="0" y="6471924"/>
                </a:lnTo>
                <a:lnTo>
                  <a:pt x="0" y="0"/>
                </a:lnTo>
                <a:close/>
              </a:path>
            </a:pathLst>
          </a:custGeom>
          <a:blipFill>
            <a:blip r:embed="rId6"/>
            <a:stretch>
              <a:fillRect/>
            </a:stretch>
          </a:blipFill>
        </p:spPr>
      </p:sp>
      <p:sp>
        <p:nvSpPr>
          <p:cNvPr id="4" name="Freeform 4"/>
          <p:cNvSpPr/>
          <p:nvPr/>
        </p:nvSpPr>
        <p:spPr>
          <a:xfrm>
            <a:off x="12701379" y="128490"/>
            <a:ext cx="7365492" cy="8229600"/>
          </a:xfrm>
          <a:custGeom>
            <a:avLst/>
            <a:gdLst/>
            <a:ahLst/>
            <a:cxnLst/>
            <a:rect l="l" t="t" r="r" b="b"/>
            <a:pathLst>
              <a:path w="7365492" h="8229600">
                <a:moveTo>
                  <a:pt x="0" y="0"/>
                </a:moveTo>
                <a:lnTo>
                  <a:pt x="7365492" y="0"/>
                </a:lnTo>
                <a:lnTo>
                  <a:pt x="7365492" y="8229600"/>
                </a:lnTo>
                <a:lnTo>
                  <a:pt x="0" y="8229600"/>
                </a:lnTo>
                <a:lnTo>
                  <a:pt x="0" y="0"/>
                </a:lnTo>
                <a:close/>
              </a:path>
            </a:pathLst>
          </a:custGeom>
          <a:blipFill>
            <a:blip r:embed="rId7"/>
            <a:stretch>
              <a:fillRect/>
            </a:stretch>
          </a:blipFill>
        </p:spPr>
      </p:sp>
      <p:sp>
        <p:nvSpPr>
          <p:cNvPr id="5" name="Freeform 2">
            <a:extLst>
              <a:ext uri="{FF2B5EF4-FFF2-40B4-BE49-F238E27FC236}">
                <a16:creationId xmlns:a16="http://schemas.microsoft.com/office/drawing/2014/main" id="{3BA6C4AC-0D3E-7AC2-64AD-59E177A6863A}"/>
              </a:ext>
            </a:extLst>
          </p:cNvPr>
          <p:cNvSpPr/>
          <p:nvPr/>
        </p:nvSpPr>
        <p:spPr>
          <a:xfrm>
            <a:off x="5119101" y="7505701"/>
            <a:ext cx="1720595" cy="838200"/>
          </a:xfrm>
          <a:custGeom>
            <a:avLst/>
            <a:gdLst/>
            <a:ahLst/>
            <a:cxnLst/>
            <a:rect l="l" t="t" r="r" b="b"/>
            <a:pathLst>
              <a:path w="4497049" h="4114800">
                <a:moveTo>
                  <a:pt x="0" y="0"/>
                </a:moveTo>
                <a:lnTo>
                  <a:pt x="4497049" y="0"/>
                </a:lnTo>
                <a:lnTo>
                  <a:pt x="449704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5">
            <a:extLst>
              <a:ext uri="{FF2B5EF4-FFF2-40B4-BE49-F238E27FC236}">
                <a16:creationId xmlns:a16="http://schemas.microsoft.com/office/drawing/2014/main" id="{6656D9F3-1D85-9FEC-BD9D-A2E43711CF68}"/>
              </a:ext>
            </a:extLst>
          </p:cNvPr>
          <p:cNvSpPr/>
          <p:nvPr/>
        </p:nvSpPr>
        <p:spPr>
          <a:xfrm>
            <a:off x="11065639" y="4461165"/>
            <a:ext cx="1536970" cy="685799"/>
          </a:xfrm>
          <a:custGeom>
            <a:avLst/>
            <a:gdLst/>
            <a:ahLst/>
            <a:cxnLst/>
            <a:rect l="l" t="t" r="r" b="b"/>
            <a:pathLst>
              <a:path w="5451353" h="2861960">
                <a:moveTo>
                  <a:pt x="0" y="0"/>
                </a:moveTo>
                <a:lnTo>
                  <a:pt x="5451353" y="0"/>
                </a:lnTo>
                <a:lnTo>
                  <a:pt x="5451353" y="2861960"/>
                </a:lnTo>
                <a:lnTo>
                  <a:pt x="0" y="2861960"/>
                </a:lnTo>
                <a:lnTo>
                  <a:pt x="0" y="0"/>
                </a:lnTo>
                <a:close/>
              </a:path>
            </a:pathLst>
          </a:custGeom>
          <a:blipFill>
            <a:blip r:embed="rId8"/>
            <a:stretch>
              <a:fillRect/>
            </a:stretch>
          </a:blipFill>
        </p:spPr>
      </p:sp>
      <p:sp>
        <p:nvSpPr>
          <p:cNvPr id="7" name="Freeform 5">
            <a:extLst>
              <a:ext uri="{FF2B5EF4-FFF2-40B4-BE49-F238E27FC236}">
                <a16:creationId xmlns:a16="http://schemas.microsoft.com/office/drawing/2014/main" id="{9C344ADB-D179-CFC6-7E67-71207EB0C61B}"/>
              </a:ext>
            </a:extLst>
          </p:cNvPr>
          <p:cNvSpPr/>
          <p:nvPr/>
        </p:nvSpPr>
        <p:spPr>
          <a:xfrm>
            <a:off x="11696989" y="3709891"/>
            <a:ext cx="1536970" cy="533399"/>
          </a:xfrm>
          <a:custGeom>
            <a:avLst/>
            <a:gdLst/>
            <a:ahLst/>
            <a:cxnLst/>
            <a:rect l="l" t="t" r="r" b="b"/>
            <a:pathLst>
              <a:path w="5451353" h="2861960">
                <a:moveTo>
                  <a:pt x="0" y="0"/>
                </a:moveTo>
                <a:lnTo>
                  <a:pt x="5451353" y="0"/>
                </a:lnTo>
                <a:lnTo>
                  <a:pt x="5451353" y="2861960"/>
                </a:lnTo>
                <a:lnTo>
                  <a:pt x="0" y="2861960"/>
                </a:lnTo>
                <a:lnTo>
                  <a:pt x="0" y="0"/>
                </a:lnTo>
                <a:close/>
              </a:path>
            </a:pathLst>
          </a:custGeom>
          <a:blipFill>
            <a:blip r:embed="rId8"/>
            <a:stretch>
              <a:fillRect/>
            </a:stretch>
          </a:blipFill>
        </p:spPr>
      </p:sp>
      <p:sp>
        <p:nvSpPr>
          <p:cNvPr id="8" name="Freeform 5">
            <a:extLst>
              <a:ext uri="{FF2B5EF4-FFF2-40B4-BE49-F238E27FC236}">
                <a16:creationId xmlns:a16="http://schemas.microsoft.com/office/drawing/2014/main" id="{E619D839-88F7-8E1A-D252-670FF5DE7C4B}"/>
              </a:ext>
            </a:extLst>
          </p:cNvPr>
          <p:cNvSpPr/>
          <p:nvPr/>
        </p:nvSpPr>
        <p:spPr>
          <a:xfrm>
            <a:off x="10246320" y="5247075"/>
            <a:ext cx="1536970" cy="1371599"/>
          </a:xfrm>
          <a:custGeom>
            <a:avLst/>
            <a:gdLst/>
            <a:ahLst/>
            <a:cxnLst/>
            <a:rect l="l" t="t" r="r" b="b"/>
            <a:pathLst>
              <a:path w="5451353" h="2861960">
                <a:moveTo>
                  <a:pt x="0" y="0"/>
                </a:moveTo>
                <a:lnTo>
                  <a:pt x="5451353" y="0"/>
                </a:lnTo>
                <a:lnTo>
                  <a:pt x="5451353" y="2861960"/>
                </a:lnTo>
                <a:lnTo>
                  <a:pt x="0" y="2861960"/>
                </a:lnTo>
                <a:lnTo>
                  <a:pt x="0" y="0"/>
                </a:lnTo>
                <a:close/>
              </a:path>
            </a:pathLst>
          </a:custGeom>
          <a:blipFill>
            <a:blip r:embed="rId8"/>
            <a:stretch>
              <a:fillRect/>
            </a:stretch>
          </a:blipFill>
        </p:spPr>
      </p:sp>
      <p:sp>
        <p:nvSpPr>
          <p:cNvPr id="12" name="Freeform 3">
            <a:extLst>
              <a:ext uri="{FF2B5EF4-FFF2-40B4-BE49-F238E27FC236}">
                <a16:creationId xmlns:a16="http://schemas.microsoft.com/office/drawing/2014/main" id="{6E850DB4-5DF8-A3AE-E9D2-E74D7C6D1EF7}"/>
              </a:ext>
            </a:extLst>
          </p:cNvPr>
          <p:cNvSpPr/>
          <p:nvPr/>
        </p:nvSpPr>
        <p:spPr>
          <a:xfrm>
            <a:off x="14895335" y="489881"/>
            <a:ext cx="2247460" cy="4296865"/>
          </a:xfrm>
          <a:custGeom>
            <a:avLst/>
            <a:gdLst/>
            <a:ahLst/>
            <a:cxnLst/>
            <a:rect l="l" t="t" r="r" b="b"/>
            <a:pathLst>
              <a:path w="14183861" h="5802488">
                <a:moveTo>
                  <a:pt x="0" y="0"/>
                </a:moveTo>
                <a:lnTo>
                  <a:pt x="14183861" y="0"/>
                </a:lnTo>
                <a:lnTo>
                  <a:pt x="14183861" y="5802488"/>
                </a:lnTo>
                <a:lnTo>
                  <a:pt x="0" y="5802488"/>
                </a:lnTo>
                <a:lnTo>
                  <a:pt x="0" y="0"/>
                </a:lnTo>
                <a:close/>
              </a:path>
            </a:pathLst>
          </a:custGeom>
          <a:blipFill>
            <a:blip r:embed="rId9"/>
            <a:stretch>
              <a:fillRect l="-366002" t="-65655" r="-150213" b="-10020"/>
            </a:stretch>
          </a:blipFill>
        </p:spPr>
      </p:sp>
      <p:pic>
        <p:nvPicPr>
          <p:cNvPr id="13" name="Picture 2" descr="run run run ( gif ) by burshamo on DeviantArt">
            <a:extLst>
              <a:ext uri="{FF2B5EF4-FFF2-40B4-BE49-F238E27FC236}">
                <a16:creationId xmlns:a16="http://schemas.microsoft.com/office/drawing/2014/main" id="{121F4067-573E-40C7-5D34-E6587D88D7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325" y="3108566"/>
            <a:ext cx="3322525" cy="33563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7">
            <a:extLst>
              <a:ext uri="{FF2B5EF4-FFF2-40B4-BE49-F238E27FC236}">
                <a16:creationId xmlns:a16="http://schemas.microsoft.com/office/drawing/2014/main" id="{AAC4A13B-008E-758A-C94C-C1A6758E06BF}"/>
              </a:ext>
            </a:extLst>
          </p:cNvPr>
          <p:cNvSpPr/>
          <p:nvPr/>
        </p:nvSpPr>
        <p:spPr>
          <a:xfrm>
            <a:off x="3174833" y="384992"/>
            <a:ext cx="12392528" cy="541020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vi-VN" sz="6000">
                <a:solidFill>
                  <a:prstClr val="white"/>
                </a:solidFill>
                <a:latin typeface="Cambria" panose="02040503050406030204" pitchFamily="18" charset="0"/>
              </a:rPr>
              <a:t>7.	V ì sao các môn đệ làm thinh trước câu hỏi của Đức Giê</a:t>
            </a:r>
            <a:r>
              <a:rPr lang="en-US" sz="6000">
                <a:solidFill>
                  <a:prstClr val="white"/>
                </a:solidFill>
                <a:latin typeface="Cambria" panose="02040503050406030204" pitchFamily="18" charset="0"/>
              </a:rPr>
              <a:t>-</a:t>
            </a:r>
            <a:r>
              <a:rPr lang="vi-VN" sz="6000">
                <a:solidFill>
                  <a:prstClr val="white"/>
                </a:solidFill>
                <a:latin typeface="Cambria" panose="02040503050406030204" pitchFamily="18" charset="0"/>
              </a:rPr>
              <a:t>su?</a:t>
            </a:r>
            <a:endParaRPr lang="en-US" sz="6000">
              <a:solidFill>
                <a:prstClr val="white"/>
              </a:solidFill>
              <a:latin typeface="Cambria" panose="02040503050406030204" pitchFamily="18" charset="0"/>
            </a:endParaRPr>
          </a:p>
        </p:txBody>
      </p:sp>
      <p:sp>
        <p:nvSpPr>
          <p:cNvPr id="15" name="Rectangle 8">
            <a:extLst>
              <a:ext uri="{FF2B5EF4-FFF2-40B4-BE49-F238E27FC236}">
                <a16:creationId xmlns:a16="http://schemas.microsoft.com/office/drawing/2014/main" id="{95B385D8-BB64-1536-3948-74D50086C609}"/>
              </a:ext>
            </a:extLst>
          </p:cNvPr>
          <p:cNvSpPr/>
          <p:nvPr/>
        </p:nvSpPr>
        <p:spPr>
          <a:xfrm>
            <a:off x="12179512" y="6130994"/>
            <a:ext cx="5198072"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4800">
                <a:solidFill>
                  <a:prstClr val="white"/>
                </a:solidFill>
                <a:latin typeface="Cambria" panose="02040503050406030204" pitchFamily="18" charset="0"/>
              </a:rPr>
              <a:t>C. Vì các ông muốn biết ai là người lớn hơn.</a:t>
            </a:r>
          </a:p>
        </p:txBody>
      </p:sp>
      <p:sp>
        <p:nvSpPr>
          <p:cNvPr id="16" name="Rectangle 9">
            <a:extLst>
              <a:ext uri="{FF2B5EF4-FFF2-40B4-BE49-F238E27FC236}">
                <a16:creationId xmlns:a16="http://schemas.microsoft.com/office/drawing/2014/main" id="{E950357E-537A-91C7-31CC-0D0E03980183}"/>
              </a:ext>
            </a:extLst>
          </p:cNvPr>
          <p:cNvSpPr/>
          <p:nvPr/>
        </p:nvSpPr>
        <p:spPr>
          <a:xfrm>
            <a:off x="754228" y="6156164"/>
            <a:ext cx="5198072"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914400" indent="-914400" algn="ctr" defTabSz="914445">
              <a:buAutoNum type="alphaUcPeriod"/>
            </a:pPr>
            <a:r>
              <a:rPr lang="en-US" sz="5400">
                <a:solidFill>
                  <a:prstClr val="white"/>
                </a:solidFill>
                <a:latin typeface="Cambria" panose="02040503050406030204" pitchFamily="18" charset="0"/>
              </a:rPr>
              <a:t>Vì các ông </a:t>
            </a:r>
          </a:p>
          <a:p>
            <a:pPr algn="ctr" defTabSz="914445"/>
            <a:r>
              <a:rPr lang="en-US" sz="5400">
                <a:solidFill>
                  <a:prstClr val="white"/>
                </a:solidFill>
                <a:latin typeface="Cambria" panose="02040503050406030204" pitchFamily="18" charset="0"/>
              </a:rPr>
              <a:t>có lỗi</a:t>
            </a:r>
          </a:p>
        </p:txBody>
      </p:sp>
      <p:sp>
        <p:nvSpPr>
          <p:cNvPr id="17" name="Rectangle 10">
            <a:extLst>
              <a:ext uri="{FF2B5EF4-FFF2-40B4-BE49-F238E27FC236}">
                <a16:creationId xmlns:a16="http://schemas.microsoft.com/office/drawing/2014/main" id="{917B6924-69BD-EAD8-BF9D-D6FA656E45EA}"/>
              </a:ext>
            </a:extLst>
          </p:cNvPr>
          <p:cNvSpPr/>
          <p:nvPr/>
        </p:nvSpPr>
        <p:spPr>
          <a:xfrm>
            <a:off x="6481157" y="6156164"/>
            <a:ext cx="5198072"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5400">
                <a:solidFill>
                  <a:prstClr val="white"/>
                </a:solidFill>
                <a:latin typeface="Cambria" panose="02040503050406030204" pitchFamily="18" charset="0"/>
              </a:rPr>
              <a:t>B. Cãi nhau</a:t>
            </a:r>
          </a:p>
        </p:txBody>
      </p:sp>
      <p:pic>
        <p:nvPicPr>
          <p:cNvPr id="18" name="Picture 4" descr="Download Tick And Cross Clipart Check Mark Clip Art Cross, Logo, Plant,  Face Transparent Png – Pngset.com">
            <a:extLst>
              <a:ext uri="{FF2B5EF4-FFF2-40B4-BE49-F238E27FC236}">
                <a16:creationId xmlns:a16="http://schemas.microsoft.com/office/drawing/2014/main" id="{DCC2F658-6651-8FA1-A94B-7B33687464A2}"/>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16803970" y="5608476"/>
            <a:ext cx="1073897" cy="10953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ownload Tick And Cross Clipart Check Mark Clip Art Cross, Logo, Plant,  Face Transparent Png – Pngset.com">
            <a:extLst>
              <a:ext uri="{FF2B5EF4-FFF2-40B4-BE49-F238E27FC236}">
                <a16:creationId xmlns:a16="http://schemas.microsoft.com/office/drawing/2014/main" id="{4FEBFDDB-B95A-72B9-39B2-07CE3971C9BD}"/>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2">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410135" y="5789176"/>
            <a:ext cx="1073898" cy="109537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ownload Tick And Cross Clipart Check Mark Clip Art Cross, Logo, Plant,  Face Transparent Png – Pngset.com">
            <a:extLst>
              <a:ext uri="{FF2B5EF4-FFF2-40B4-BE49-F238E27FC236}">
                <a16:creationId xmlns:a16="http://schemas.microsoft.com/office/drawing/2014/main" id="{31152A0B-A29D-C035-5A6B-156A240D9FD8}"/>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2">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294822" y="5776039"/>
            <a:ext cx="1073898" cy="1095377"/>
          </a:xfrm>
          <a:prstGeom prst="rect">
            <a:avLst/>
          </a:prstGeom>
          <a:noFill/>
          <a:extLst>
            <a:ext uri="{909E8E84-426E-40DD-AFC4-6F175D3DCCD1}">
              <a14:hiddenFill xmlns:a14="http://schemas.microsoft.com/office/drawing/2010/main">
                <a:solidFill>
                  <a:srgbClr val="FFFFFF"/>
                </a:solidFill>
              </a14:hiddenFill>
            </a:ext>
          </a:extLst>
        </p:spPr>
      </p:pic>
      <p:sp>
        <p:nvSpPr>
          <p:cNvPr id="22" name="Nút Hành động: Lùi hoặc Trước 21">
            <a:hlinkClick r:id="rId14" action="ppaction://hlinksldjump" highlightClick="1"/>
            <a:extLst>
              <a:ext uri="{FF2B5EF4-FFF2-40B4-BE49-F238E27FC236}">
                <a16:creationId xmlns:a16="http://schemas.microsoft.com/office/drawing/2014/main" id="{F4764873-4E33-8E60-5851-A345B3672280}"/>
              </a:ext>
            </a:extLst>
          </p:cNvPr>
          <p:cNvSpPr/>
          <p:nvPr/>
        </p:nvSpPr>
        <p:spPr>
          <a:xfrm>
            <a:off x="0" y="9386888"/>
            <a:ext cx="1073898" cy="900113"/>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Tree>
    <p:extLst>
      <p:ext uri="{BB962C8B-B14F-4D97-AF65-F5344CB8AC3E}">
        <p14:creationId xmlns:p14="http://schemas.microsoft.com/office/powerpoint/2010/main" val="188125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15"/>
                                        </p:tgtEl>
                                        <p:attrNameLst>
                                          <p:attrName>style.color</p:attrName>
                                        </p:attrNameLst>
                                      </p:cBhvr>
                                      <p:to>
                                        <a:srgbClr val="33CCFF"/>
                                      </p:to>
                                    </p:animClr>
                                    <p:animClr clrSpc="rgb" dir="cw">
                                      <p:cBhvr>
                                        <p:cTn id="22" dur="250" autoRev="1" fill="remove"/>
                                        <p:tgtEl>
                                          <p:spTgt spid="15"/>
                                        </p:tgtEl>
                                        <p:attrNameLst>
                                          <p:attrName>fillcolor</p:attrName>
                                        </p:attrNameLst>
                                      </p:cBhvr>
                                      <p:to>
                                        <a:srgbClr val="33CCFF"/>
                                      </p:to>
                                    </p:animClr>
                                    <p:set>
                                      <p:cBhvr>
                                        <p:cTn id="23" dur="250" autoRev="1" fill="remove"/>
                                        <p:tgtEl>
                                          <p:spTgt spid="15"/>
                                        </p:tgtEl>
                                        <p:attrNameLst>
                                          <p:attrName>fill.type</p:attrName>
                                        </p:attrNameLst>
                                      </p:cBhvr>
                                      <p:to>
                                        <p:strVal val="solid"/>
                                      </p:to>
                                    </p:set>
                                    <p:set>
                                      <p:cBhvr>
                                        <p:cTn id="24" dur="250" autoRev="1" fill="remove"/>
                                        <p:tgtEl>
                                          <p:spTgt spid="15"/>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16"/>
                                        </p:tgtEl>
                                        <p:attrNameLst>
                                          <p:attrName>style.color</p:attrName>
                                        </p:attrNameLst>
                                      </p:cBhvr>
                                      <p:to>
                                        <a:srgbClr val="FF3300"/>
                                      </p:to>
                                    </p:animClr>
                                    <p:animClr clrSpc="rgb" dir="cw">
                                      <p:cBhvr>
                                        <p:cTn id="35" dur="250" autoRev="1" fill="remove"/>
                                        <p:tgtEl>
                                          <p:spTgt spid="16"/>
                                        </p:tgtEl>
                                        <p:attrNameLst>
                                          <p:attrName>fillcolor</p:attrName>
                                        </p:attrNameLst>
                                      </p:cBhvr>
                                      <p:to>
                                        <a:srgbClr val="FF3300"/>
                                      </p:to>
                                    </p:animClr>
                                    <p:set>
                                      <p:cBhvr>
                                        <p:cTn id="36" dur="250" autoRev="1" fill="remove"/>
                                        <p:tgtEl>
                                          <p:spTgt spid="16"/>
                                        </p:tgtEl>
                                        <p:attrNameLst>
                                          <p:attrName>fill.type</p:attrName>
                                        </p:attrNameLst>
                                      </p:cBhvr>
                                      <p:to>
                                        <p:strVal val="solid"/>
                                      </p:to>
                                    </p:set>
                                    <p:set>
                                      <p:cBhvr>
                                        <p:cTn id="37" dur="250" autoRev="1" fill="remove"/>
                                        <p:tgtEl>
                                          <p:spTgt spid="1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17"/>
                                        </p:tgtEl>
                                        <p:attrNameLst>
                                          <p:attrName>style.color</p:attrName>
                                        </p:attrNameLst>
                                      </p:cBhvr>
                                      <p:to>
                                        <a:srgbClr val="FF3300"/>
                                      </p:to>
                                    </p:animClr>
                                    <p:animClr clrSpc="rgb" dir="cw">
                                      <p:cBhvr>
                                        <p:cTn id="48" dur="250" autoRev="1" fill="remove"/>
                                        <p:tgtEl>
                                          <p:spTgt spid="17"/>
                                        </p:tgtEl>
                                        <p:attrNameLst>
                                          <p:attrName>fillcolor</p:attrName>
                                        </p:attrNameLst>
                                      </p:cBhvr>
                                      <p:to>
                                        <a:srgbClr val="FF3300"/>
                                      </p:to>
                                    </p:animClr>
                                    <p:set>
                                      <p:cBhvr>
                                        <p:cTn id="49" dur="250" autoRev="1" fill="remove"/>
                                        <p:tgtEl>
                                          <p:spTgt spid="17"/>
                                        </p:tgtEl>
                                        <p:attrNameLst>
                                          <p:attrName>fill.type</p:attrName>
                                        </p:attrNameLst>
                                      </p:cBhvr>
                                      <p:to>
                                        <p:strVal val="solid"/>
                                      </p:to>
                                    </p:set>
                                    <p:set>
                                      <p:cBhvr>
                                        <p:cTn id="50" dur="250" autoRev="1" fill="remove"/>
                                        <p:tgtEl>
                                          <p:spTgt spid="17"/>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500" fill="hold"/>
                                        <p:tgtEl>
                                          <p:spTgt spid="20"/>
                                        </p:tgtEl>
                                        <p:attrNameLst>
                                          <p:attrName>ppt_w</p:attrName>
                                        </p:attrNameLst>
                                      </p:cBhvr>
                                      <p:tavLst>
                                        <p:tav tm="0">
                                          <p:val>
                                            <p:fltVal val="0"/>
                                          </p:val>
                                        </p:tav>
                                        <p:tav tm="100000">
                                          <p:val>
                                            <p:strVal val="#ppt_w"/>
                                          </p:val>
                                        </p:tav>
                                      </p:tavLst>
                                    </p:anim>
                                    <p:anim calcmode="lin" valueType="num">
                                      <p:cBhvr>
                                        <p:cTn id="54" dur="500" fill="hold"/>
                                        <p:tgtEl>
                                          <p:spTgt spid="20"/>
                                        </p:tgtEl>
                                        <p:attrNameLst>
                                          <p:attrName>ppt_h</p:attrName>
                                        </p:attrNameLst>
                                      </p:cBhvr>
                                      <p:tavLst>
                                        <p:tav tm="0">
                                          <p:val>
                                            <p:fltVal val="0"/>
                                          </p:val>
                                        </p:tav>
                                        <p:tav tm="100000">
                                          <p:val>
                                            <p:strVal val="#ppt_h"/>
                                          </p:val>
                                        </p:tav>
                                      </p:tavLst>
                                    </p:anim>
                                    <p:animEffect transition="in" filter="fade">
                                      <p:cBhvr>
                                        <p:cTn id="55" dur="500"/>
                                        <p:tgtEl>
                                          <p:spTgt spid="20"/>
                                        </p:tgtEl>
                                      </p:cBhvr>
                                    </p:animEffect>
                                  </p:childTnLst>
                                </p:cTn>
                              </p:par>
                            </p:childTnLst>
                          </p:cTn>
                        </p:par>
                      </p:childTnLst>
                    </p:cTn>
                  </p:par>
                </p:childTnLst>
              </p:cTn>
              <p:nextCondLst>
                <p:cond evt="onClick" delay="0">
                  <p:tgtEl>
                    <p:spTgt spid="17"/>
                  </p:tgtEl>
                </p:cond>
              </p:nextCondLst>
            </p:seq>
          </p:childTnLst>
        </p:cTn>
      </p:par>
    </p:tnLst>
    <p:bldLst>
      <p:bldP spid="15" grpId="0" animBg="1"/>
      <p:bldP spid="15" grpId="1" animBg="1"/>
      <p:bldP spid="16" grpId="0" animBg="1"/>
      <p:bldP spid="16" grpId="1" animBg="1"/>
      <p:bldP spid="17" grpId="0" animBg="1"/>
      <p:bldP spid="1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FAFF"/>
        </a:solidFill>
        <a:effectLst/>
      </p:bgPr>
    </p:bg>
    <p:spTree>
      <p:nvGrpSpPr>
        <p:cNvPr id="1" name=""/>
        <p:cNvGrpSpPr/>
        <p:nvPr/>
      </p:nvGrpSpPr>
      <p:grpSpPr>
        <a:xfrm>
          <a:off x="0" y="0"/>
          <a:ext cx="0" cy="0"/>
          <a:chOff x="0" y="0"/>
          <a:chExt cx="0" cy="0"/>
        </a:xfrm>
      </p:grpSpPr>
      <p:sp>
        <p:nvSpPr>
          <p:cNvPr id="2" name="Freeform 2"/>
          <p:cNvSpPr/>
          <p:nvPr/>
        </p:nvSpPr>
        <p:spPr>
          <a:xfrm>
            <a:off x="0" y="5938311"/>
            <a:ext cx="3441191" cy="2100789"/>
          </a:xfrm>
          <a:custGeom>
            <a:avLst/>
            <a:gdLst/>
            <a:ahLst/>
            <a:cxnLst/>
            <a:rect l="l" t="t" r="r" b="b"/>
            <a:pathLst>
              <a:path w="4497049" h="4114800">
                <a:moveTo>
                  <a:pt x="0" y="0"/>
                </a:moveTo>
                <a:lnTo>
                  <a:pt x="4497049" y="0"/>
                </a:lnTo>
                <a:lnTo>
                  <a:pt x="449704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4690783" y="4831602"/>
            <a:ext cx="6084601" cy="3712351"/>
          </a:xfrm>
          <a:custGeom>
            <a:avLst/>
            <a:gdLst/>
            <a:ahLst/>
            <a:cxnLst/>
            <a:rect l="l" t="t" r="r" b="b"/>
            <a:pathLst>
              <a:path w="5379787" h="6471925">
                <a:moveTo>
                  <a:pt x="0" y="0"/>
                </a:moveTo>
                <a:lnTo>
                  <a:pt x="5379787" y="0"/>
                </a:lnTo>
                <a:lnTo>
                  <a:pt x="5379787" y="6471924"/>
                </a:lnTo>
                <a:lnTo>
                  <a:pt x="0" y="6471924"/>
                </a:lnTo>
                <a:lnTo>
                  <a:pt x="0" y="0"/>
                </a:lnTo>
                <a:close/>
              </a:path>
            </a:pathLst>
          </a:custGeom>
          <a:blipFill>
            <a:blip r:embed="rId6"/>
            <a:stretch>
              <a:fillRect/>
            </a:stretch>
          </a:blipFill>
        </p:spPr>
      </p:sp>
      <p:sp>
        <p:nvSpPr>
          <p:cNvPr id="4" name="Freeform 4"/>
          <p:cNvSpPr/>
          <p:nvPr/>
        </p:nvSpPr>
        <p:spPr>
          <a:xfrm>
            <a:off x="12701379" y="128490"/>
            <a:ext cx="7365492" cy="8229600"/>
          </a:xfrm>
          <a:custGeom>
            <a:avLst/>
            <a:gdLst/>
            <a:ahLst/>
            <a:cxnLst/>
            <a:rect l="l" t="t" r="r" b="b"/>
            <a:pathLst>
              <a:path w="7365492" h="8229600">
                <a:moveTo>
                  <a:pt x="0" y="0"/>
                </a:moveTo>
                <a:lnTo>
                  <a:pt x="7365492" y="0"/>
                </a:lnTo>
                <a:lnTo>
                  <a:pt x="7365492" y="8229600"/>
                </a:lnTo>
                <a:lnTo>
                  <a:pt x="0" y="8229600"/>
                </a:lnTo>
                <a:lnTo>
                  <a:pt x="0" y="0"/>
                </a:lnTo>
                <a:close/>
              </a:path>
            </a:pathLst>
          </a:custGeom>
          <a:blipFill>
            <a:blip r:embed="rId7"/>
            <a:stretch>
              <a:fillRect/>
            </a:stretch>
          </a:blipFill>
        </p:spPr>
      </p:sp>
      <p:sp>
        <p:nvSpPr>
          <p:cNvPr id="5" name="Freeform 2">
            <a:extLst>
              <a:ext uri="{FF2B5EF4-FFF2-40B4-BE49-F238E27FC236}">
                <a16:creationId xmlns:a16="http://schemas.microsoft.com/office/drawing/2014/main" id="{3BA6C4AC-0D3E-7AC2-64AD-59E177A6863A}"/>
              </a:ext>
            </a:extLst>
          </p:cNvPr>
          <p:cNvSpPr/>
          <p:nvPr/>
        </p:nvSpPr>
        <p:spPr>
          <a:xfrm>
            <a:off x="3173562" y="7519890"/>
            <a:ext cx="1720595" cy="838200"/>
          </a:xfrm>
          <a:custGeom>
            <a:avLst/>
            <a:gdLst/>
            <a:ahLst/>
            <a:cxnLst/>
            <a:rect l="l" t="t" r="r" b="b"/>
            <a:pathLst>
              <a:path w="4497049" h="4114800">
                <a:moveTo>
                  <a:pt x="0" y="0"/>
                </a:moveTo>
                <a:lnTo>
                  <a:pt x="4497049" y="0"/>
                </a:lnTo>
                <a:lnTo>
                  <a:pt x="449704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6" name="Freeform 5">
            <a:extLst>
              <a:ext uri="{FF2B5EF4-FFF2-40B4-BE49-F238E27FC236}">
                <a16:creationId xmlns:a16="http://schemas.microsoft.com/office/drawing/2014/main" id="{6656D9F3-1D85-9FEC-BD9D-A2E43711CF68}"/>
              </a:ext>
            </a:extLst>
          </p:cNvPr>
          <p:cNvSpPr/>
          <p:nvPr/>
        </p:nvSpPr>
        <p:spPr>
          <a:xfrm>
            <a:off x="11065639" y="4461165"/>
            <a:ext cx="1536970" cy="685799"/>
          </a:xfrm>
          <a:custGeom>
            <a:avLst/>
            <a:gdLst/>
            <a:ahLst/>
            <a:cxnLst/>
            <a:rect l="l" t="t" r="r" b="b"/>
            <a:pathLst>
              <a:path w="5451353" h="2861960">
                <a:moveTo>
                  <a:pt x="0" y="0"/>
                </a:moveTo>
                <a:lnTo>
                  <a:pt x="5451353" y="0"/>
                </a:lnTo>
                <a:lnTo>
                  <a:pt x="5451353" y="2861960"/>
                </a:lnTo>
                <a:lnTo>
                  <a:pt x="0" y="2861960"/>
                </a:lnTo>
                <a:lnTo>
                  <a:pt x="0" y="0"/>
                </a:lnTo>
                <a:close/>
              </a:path>
            </a:pathLst>
          </a:custGeom>
          <a:blipFill>
            <a:blip r:embed="rId8"/>
            <a:stretch>
              <a:fillRect/>
            </a:stretch>
          </a:blipFill>
        </p:spPr>
      </p:sp>
      <p:sp>
        <p:nvSpPr>
          <p:cNvPr id="7" name="Freeform 5">
            <a:extLst>
              <a:ext uri="{FF2B5EF4-FFF2-40B4-BE49-F238E27FC236}">
                <a16:creationId xmlns:a16="http://schemas.microsoft.com/office/drawing/2014/main" id="{9C344ADB-D179-CFC6-7E67-71207EB0C61B}"/>
              </a:ext>
            </a:extLst>
          </p:cNvPr>
          <p:cNvSpPr/>
          <p:nvPr/>
        </p:nvSpPr>
        <p:spPr>
          <a:xfrm>
            <a:off x="11696989" y="3709891"/>
            <a:ext cx="1536970" cy="533399"/>
          </a:xfrm>
          <a:custGeom>
            <a:avLst/>
            <a:gdLst/>
            <a:ahLst/>
            <a:cxnLst/>
            <a:rect l="l" t="t" r="r" b="b"/>
            <a:pathLst>
              <a:path w="5451353" h="2861960">
                <a:moveTo>
                  <a:pt x="0" y="0"/>
                </a:moveTo>
                <a:lnTo>
                  <a:pt x="5451353" y="0"/>
                </a:lnTo>
                <a:lnTo>
                  <a:pt x="5451353" y="2861960"/>
                </a:lnTo>
                <a:lnTo>
                  <a:pt x="0" y="2861960"/>
                </a:lnTo>
                <a:lnTo>
                  <a:pt x="0" y="0"/>
                </a:lnTo>
                <a:close/>
              </a:path>
            </a:pathLst>
          </a:custGeom>
          <a:blipFill>
            <a:blip r:embed="rId8"/>
            <a:stretch>
              <a:fillRect/>
            </a:stretch>
          </a:blipFill>
        </p:spPr>
      </p:sp>
      <p:sp>
        <p:nvSpPr>
          <p:cNvPr id="8" name="Freeform 5">
            <a:extLst>
              <a:ext uri="{FF2B5EF4-FFF2-40B4-BE49-F238E27FC236}">
                <a16:creationId xmlns:a16="http://schemas.microsoft.com/office/drawing/2014/main" id="{E619D839-88F7-8E1A-D252-670FF5DE7C4B}"/>
              </a:ext>
            </a:extLst>
          </p:cNvPr>
          <p:cNvSpPr/>
          <p:nvPr/>
        </p:nvSpPr>
        <p:spPr>
          <a:xfrm>
            <a:off x="10246320" y="5247075"/>
            <a:ext cx="1536970" cy="1371599"/>
          </a:xfrm>
          <a:custGeom>
            <a:avLst/>
            <a:gdLst/>
            <a:ahLst/>
            <a:cxnLst/>
            <a:rect l="l" t="t" r="r" b="b"/>
            <a:pathLst>
              <a:path w="5451353" h="2861960">
                <a:moveTo>
                  <a:pt x="0" y="0"/>
                </a:moveTo>
                <a:lnTo>
                  <a:pt x="5451353" y="0"/>
                </a:lnTo>
                <a:lnTo>
                  <a:pt x="5451353" y="2861960"/>
                </a:lnTo>
                <a:lnTo>
                  <a:pt x="0" y="2861960"/>
                </a:lnTo>
                <a:lnTo>
                  <a:pt x="0" y="0"/>
                </a:lnTo>
                <a:close/>
              </a:path>
            </a:pathLst>
          </a:custGeom>
          <a:blipFill>
            <a:blip r:embed="rId8"/>
            <a:stretch>
              <a:fillRect/>
            </a:stretch>
          </a:blipFill>
        </p:spPr>
      </p:sp>
      <p:sp>
        <p:nvSpPr>
          <p:cNvPr id="12" name="Freeform 3">
            <a:extLst>
              <a:ext uri="{FF2B5EF4-FFF2-40B4-BE49-F238E27FC236}">
                <a16:creationId xmlns:a16="http://schemas.microsoft.com/office/drawing/2014/main" id="{6E850DB4-5DF8-A3AE-E9D2-E74D7C6D1EF7}"/>
              </a:ext>
            </a:extLst>
          </p:cNvPr>
          <p:cNvSpPr/>
          <p:nvPr/>
        </p:nvSpPr>
        <p:spPr>
          <a:xfrm>
            <a:off x="14895335" y="489881"/>
            <a:ext cx="2247460" cy="4296865"/>
          </a:xfrm>
          <a:custGeom>
            <a:avLst/>
            <a:gdLst/>
            <a:ahLst/>
            <a:cxnLst/>
            <a:rect l="l" t="t" r="r" b="b"/>
            <a:pathLst>
              <a:path w="14183861" h="5802488">
                <a:moveTo>
                  <a:pt x="0" y="0"/>
                </a:moveTo>
                <a:lnTo>
                  <a:pt x="14183861" y="0"/>
                </a:lnTo>
                <a:lnTo>
                  <a:pt x="14183861" y="5802488"/>
                </a:lnTo>
                <a:lnTo>
                  <a:pt x="0" y="5802488"/>
                </a:lnTo>
                <a:lnTo>
                  <a:pt x="0" y="0"/>
                </a:lnTo>
                <a:close/>
              </a:path>
            </a:pathLst>
          </a:custGeom>
          <a:blipFill>
            <a:blip r:embed="rId9"/>
            <a:stretch>
              <a:fillRect l="-366002" t="-65655" r="-150213" b="-10020"/>
            </a:stretch>
          </a:blipFill>
        </p:spPr>
      </p:sp>
      <p:pic>
        <p:nvPicPr>
          <p:cNvPr id="13" name="Picture 2" descr="run run run ( gif ) by burshamo on DeviantArt">
            <a:extLst>
              <a:ext uri="{FF2B5EF4-FFF2-40B4-BE49-F238E27FC236}">
                <a16:creationId xmlns:a16="http://schemas.microsoft.com/office/drawing/2014/main" id="{ECF72D05-DE26-3FEB-7531-12A5A5BE85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50388" y="3709891"/>
            <a:ext cx="3322525" cy="33563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7">
            <a:extLst>
              <a:ext uri="{FF2B5EF4-FFF2-40B4-BE49-F238E27FC236}">
                <a16:creationId xmlns:a16="http://schemas.microsoft.com/office/drawing/2014/main" id="{0A0317CD-E99F-82D4-ABA5-D20DB281E109}"/>
              </a:ext>
            </a:extLst>
          </p:cNvPr>
          <p:cNvSpPr/>
          <p:nvPr/>
        </p:nvSpPr>
        <p:spPr>
          <a:xfrm>
            <a:off x="3174833" y="384992"/>
            <a:ext cx="12392528" cy="541020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vi-VN" sz="6000">
                <a:solidFill>
                  <a:prstClr val="white"/>
                </a:solidFill>
                <a:latin typeface="Cambria" panose="02040503050406030204" pitchFamily="18" charset="0"/>
              </a:rPr>
              <a:t>8.	Chúa Giê</a:t>
            </a:r>
            <a:r>
              <a:rPr lang="en-US" sz="6000">
                <a:solidFill>
                  <a:prstClr val="white"/>
                </a:solidFill>
                <a:latin typeface="Cambria" panose="02040503050406030204" pitchFamily="18" charset="0"/>
              </a:rPr>
              <a:t>-</a:t>
            </a:r>
            <a:r>
              <a:rPr lang="vi-VN" sz="6000">
                <a:solidFill>
                  <a:prstClr val="white"/>
                </a:solidFill>
                <a:latin typeface="Cambria" panose="02040503050406030204" pitchFamily="18" charset="0"/>
              </a:rPr>
              <a:t>su nói người muốn làm đầu thì phải làm gì?</a:t>
            </a:r>
            <a:endParaRPr lang="en-US" sz="6000">
              <a:solidFill>
                <a:prstClr val="white"/>
              </a:solidFill>
              <a:latin typeface="Cambria" panose="02040503050406030204" pitchFamily="18" charset="0"/>
            </a:endParaRPr>
          </a:p>
        </p:txBody>
      </p:sp>
      <p:sp>
        <p:nvSpPr>
          <p:cNvPr id="15" name="Rectangle 8">
            <a:extLst>
              <a:ext uri="{FF2B5EF4-FFF2-40B4-BE49-F238E27FC236}">
                <a16:creationId xmlns:a16="http://schemas.microsoft.com/office/drawing/2014/main" id="{CB561BA7-79A4-F9C1-03B5-7E44A35F8363}"/>
              </a:ext>
            </a:extLst>
          </p:cNvPr>
          <p:cNvSpPr/>
          <p:nvPr/>
        </p:nvSpPr>
        <p:spPr>
          <a:xfrm>
            <a:off x="12965248" y="6300872"/>
            <a:ext cx="5198072"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4800">
                <a:solidFill>
                  <a:prstClr val="white"/>
                </a:solidFill>
                <a:latin typeface="Cambria" panose="02040503050406030204" pitchFamily="18" charset="0"/>
              </a:rPr>
              <a:t>C. Cả A và B </a:t>
            </a:r>
          </a:p>
          <a:p>
            <a:pPr algn="ctr" defTabSz="914445"/>
            <a:r>
              <a:rPr lang="en-US" sz="4800">
                <a:solidFill>
                  <a:prstClr val="white"/>
                </a:solidFill>
                <a:latin typeface="Cambria" panose="02040503050406030204" pitchFamily="18" charset="0"/>
              </a:rPr>
              <a:t>đều đúng. </a:t>
            </a:r>
          </a:p>
        </p:txBody>
      </p:sp>
      <p:sp>
        <p:nvSpPr>
          <p:cNvPr id="16" name="Rectangle 9">
            <a:extLst>
              <a:ext uri="{FF2B5EF4-FFF2-40B4-BE49-F238E27FC236}">
                <a16:creationId xmlns:a16="http://schemas.microsoft.com/office/drawing/2014/main" id="{581EC03D-07CF-2B86-2BC3-CD10A39B1962}"/>
              </a:ext>
            </a:extLst>
          </p:cNvPr>
          <p:cNvSpPr/>
          <p:nvPr/>
        </p:nvSpPr>
        <p:spPr>
          <a:xfrm>
            <a:off x="1091696" y="6298625"/>
            <a:ext cx="5198072"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5400">
                <a:solidFill>
                  <a:prstClr val="white"/>
                </a:solidFill>
                <a:latin typeface="Cambria" panose="02040503050406030204" pitchFamily="18" charset="0"/>
              </a:rPr>
              <a:t>A.</a:t>
            </a:r>
            <a:r>
              <a:rPr lang="vi-VN" sz="5400">
                <a:solidFill>
                  <a:prstClr val="white"/>
                </a:solidFill>
                <a:latin typeface="Cambria" panose="02040503050406030204" pitchFamily="18" charset="0"/>
              </a:rPr>
              <a:t> Phải là người rốt hết </a:t>
            </a:r>
            <a:r>
              <a:rPr lang="en-US" sz="5400">
                <a:solidFill>
                  <a:prstClr val="white"/>
                </a:solidFill>
                <a:latin typeface="Cambria" panose="02040503050406030204" pitchFamily="18" charset="0"/>
              </a:rPr>
              <a:t>.</a:t>
            </a:r>
          </a:p>
        </p:txBody>
      </p:sp>
      <p:sp>
        <p:nvSpPr>
          <p:cNvPr id="17" name="Rectangle 10">
            <a:extLst>
              <a:ext uri="{FF2B5EF4-FFF2-40B4-BE49-F238E27FC236}">
                <a16:creationId xmlns:a16="http://schemas.microsoft.com/office/drawing/2014/main" id="{0000704C-237C-44FF-4B46-3E8C2976921A}"/>
              </a:ext>
            </a:extLst>
          </p:cNvPr>
          <p:cNvSpPr/>
          <p:nvPr/>
        </p:nvSpPr>
        <p:spPr>
          <a:xfrm>
            <a:off x="6981440" y="6298625"/>
            <a:ext cx="5198072"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4800">
                <a:solidFill>
                  <a:prstClr val="white"/>
                </a:solidFill>
                <a:latin typeface="Cambria" panose="02040503050406030204" pitchFamily="18" charset="0"/>
              </a:rPr>
              <a:t>B.</a:t>
            </a:r>
            <a:r>
              <a:rPr lang="vi-VN" sz="4800">
                <a:solidFill>
                  <a:prstClr val="white"/>
                </a:solidFill>
                <a:latin typeface="Cambria" panose="02040503050406030204" pitchFamily="18" charset="0"/>
              </a:rPr>
              <a:t> Làm người phục vụ mọi người</a:t>
            </a:r>
            <a:endParaRPr lang="en-US" sz="4800">
              <a:solidFill>
                <a:prstClr val="white"/>
              </a:solidFill>
              <a:latin typeface="Cambria" panose="02040503050406030204" pitchFamily="18" charset="0"/>
            </a:endParaRPr>
          </a:p>
        </p:txBody>
      </p:sp>
      <p:pic>
        <p:nvPicPr>
          <p:cNvPr id="18" name="Picture 4" descr="Download Tick And Cross Clipart Check Mark Clip Art Cross, Logo, Plant,  Face Transparent Png – Pngset.com">
            <a:extLst>
              <a:ext uri="{FF2B5EF4-FFF2-40B4-BE49-F238E27FC236}">
                <a16:creationId xmlns:a16="http://schemas.microsoft.com/office/drawing/2014/main" id="{3F669033-0245-0E9C-4B0C-3B28FD3CBCC1}"/>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12489873" y="5913862"/>
            <a:ext cx="1012323" cy="10953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ownload Tick And Cross Clipart Check Mark Clip Art Cross, Logo, Plant,  Face Transparent Png – Pngset.com">
            <a:extLst>
              <a:ext uri="{FF2B5EF4-FFF2-40B4-BE49-F238E27FC236}">
                <a16:creationId xmlns:a16="http://schemas.microsoft.com/office/drawing/2014/main" id="{53D05121-B1E6-D00F-5F75-CA45E80E79BB}"/>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2">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747603" y="5931637"/>
            <a:ext cx="1073898" cy="109537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ownload Tick And Cross Clipart Check Mark Clip Art Cross, Logo, Plant,  Face Transparent Png – Pngset.com">
            <a:extLst>
              <a:ext uri="{FF2B5EF4-FFF2-40B4-BE49-F238E27FC236}">
                <a16:creationId xmlns:a16="http://schemas.microsoft.com/office/drawing/2014/main" id="{384BFA34-E418-3D63-552F-28B7F325D4CB}"/>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2">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87951" y="5913860"/>
            <a:ext cx="1073898" cy="1095377"/>
          </a:xfrm>
          <a:prstGeom prst="rect">
            <a:avLst/>
          </a:prstGeom>
          <a:noFill/>
          <a:extLst>
            <a:ext uri="{909E8E84-426E-40DD-AFC4-6F175D3DCCD1}">
              <a14:hiddenFill xmlns:a14="http://schemas.microsoft.com/office/drawing/2010/main">
                <a:solidFill>
                  <a:srgbClr val="FFFFFF"/>
                </a:solidFill>
              </a14:hiddenFill>
            </a:ext>
          </a:extLst>
        </p:spPr>
      </p:pic>
      <p:sp>
        <p:nvSpPr>
          <p:cNvPr id="22" name="Nút Hành động: Lùi hoặc Trước 21">
            <a:hlinkClick r:id="rId14" action="ppaction://hlinksldjump" highlightClick="1"/>
            <a:extLst>
              <a:ext uri="{FF2B5EF4-FFF2-40B4-BE49-F238E27FC236}">
                <a16:creationId xmlns:a16="http://schemas.microsoft.com/office/drawing/2014/main" id="{07B161E9-34FE-9CDF-5380-5E08FD4E7B78}"/>
              </a:ext>
            </a:extLst>
          </p:cNvPr>
          <p:cNvSpPr/>
          <p:nvPr/>
        </p:nvSpPr>
        <p:spPr>
          <a:xfrm>
            <a:off x="0" y="9386888"/>
            <a:ext cx="1073898" cy="900113"/>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Tree>
    <p:extLst>
      <p:ext uri="{BB962C8B-B14F-4D97-AF65-F5344CB8AC3E}">
        <p14:creationId xmlns:p14="http://schemas.microsoft.com/office/powerpoint/2010/main" val="396950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100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25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indefinite"/>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15"/>
                                        </p:tgtEl>
                                        <p:attrNameLst>
                                          <p:attrName>style.color</p:attrName>
                                        </p:attrNameLst>
                                      </p:cBhvr>
                                      <p:to>
                                        <a:srgbClr val="33CCFF"/>
                                      </p:to>
                                    </p:animClr>
                                    <p:animClr clrSpc="rgb" dir="cw">
                                      <p:cBhvr>
                                        <p:cTn id="22" dur="250" autoRev="1" fill="remove"/>
                                        <p:tgtEl>
                                          <p:spTgt spid="15"/>
                                        </p:tgtEl>
                                        <p:attrNameLst>
                                          <p:attrName>fillcolor</p:attrName>
                                        </p:attrNameLst>
                                      </p:cBhvr>
                                      <p:to>
                                        <a:srgbClr val="33CCFF"/>
                                      </p:to>
                                    </p:animClr>
                                    <p:set>
                                      <p:cBhvr>
                                        <p:cTn id="23" dur="250" autoRev="1" fill="remove"/>
                                        <p:tgtEl>
                                          <p:spTgt spid="15"/>
                                        </p:tgtEl>
                                        <p:attrNameLst>
                                          <p:attrName>fill.type</p:attrName>
                                        </p:attrNameLst>
                                      </p:cBhvr>
                                      <p:to>
                                        <p:strVal val="solid"/>
                                      </p:to>
                                    </p:set>
                                    <p:set>
                                      <p:cBhvr>
                                        <p:cTn id="24" dur="250" autoRev="1" fill="remove"/>
                                        <p:tgtEl>
                                          <p:spTgt spid="15"/>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16"/>
                                        </p:tgtEl>
                                        <p:attrNameLst>
                                          <p:attrName>style.color</p:attrName>
                                        </p:attrNameLst>
                                      </p:cBhvr>
                                      <p:to>
                                        <a:srgbClr val="FF3300"/>
                                      </p:to>
                                    </p:animClr>
                                    <p:animClr clrSpc="rgb" dir="cw">
                                      <p:cBhvr>
                                        <p:cTn id="35" dur="250" autoRev="1" fill="remove"/>
                                        <p:tgtEl>
                                          <p:spTgt spid="16"/>
                                        </p:tgtEl>
                                        <p:attrNameLst>
                                          <p:attrName>fillcolor</p:attrName>
                                        </p:attrNameLst>
                                      </p:cBhvr>
                                      <p:to>
                                        <a:srgbClr val="FF3300"/>
                                      </p:to>
                                    </p:animClr>
                                    <p:set>
                                      <p:cBhvr>
                                        <p:cTn id="36" dur="250" autoRev="1" fill="remove"/>
                                        <p:tgtEl>
                                          <p:spTgt spid="16"/>
                                        </p:tgtEl>
                                        <p:attrNameLst>
                                          <p:attrName>fill.type</p:attrName>
                                        </p:attrNameLst>
                                      </p:cBhvr>
                                      <p:to>
                                        <p:strVal val="solid"/>
                                      </p:to>
                                    </p:set>
                                    <p:set>
                                      <p:cBhvr>
                                        <p:cTn id="37" dur="250" autoRev="1" fill="remove"/>
                                        <p:tgtEl>
                                          <p:spTgt spid="1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17"/>
                                        </p:tgtEl>
                                        <p:attrNameLst>
                                          <p:attrName>style.color</p:attrName>
                                        </p:attrNameLst>
                                      </p:cBhvr>
                                      <p:to>
                                        <a:srgbClr val="FF3300"/>
                                      </p:to>
                                    </p:animClr>
                                    <p:animClr clrSpc="rgb" dir="cw">
                                      <p:cBhvr>
                                        <p:cTn id="48" dur="250" autoRev="1" fill="remove"/>
                                        <p:tgtEl>
                                          <p:spTgt spid="17"/>
                                        </p:tgtEl>
                                        <p:attrNameLst>
                                          <p:attrName>fillcolor</p:attrName>
                                        </p:attrNameLst>
                                      </p:cBhvr>
                                      <p:to>
                                        <a:srgbClr val="FF3300"/>
                                      </p:to>
                                    </p:animClr>
                                    <p:set>
                                      <p:cBhvr>
                                        <p:cTn id="49" dur="250" autoRev="1" fill="remove"/>
                                        <p:tgtEl>
                                          <p:spTgt spid="17"/>
                                        </p:tgtEl>
                                        <p:attrNameLst>
                                          <p:attrName>fill.type</p:attrName>
                                        </p:attrNameLst>
                                      </p:cBhvr>
                                      <p:to>
                                        <p:strVal val="solid"/>
                                      </p:to>
                                    </p:set>
                                    <p:set>
                                      <p:cBhvr>
                                        <p:cTn id="50" dur="250" autoRev="1" fill="remove"/>
                                        <p:tgtEl>
                                          <p:spTgt spid="17"/>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500" fill="hold"/>
                                        <p:tgtEl>
                                          <p:spTgt spid="20"/>
                                        </p:tgtEl>
                                        <p:attrNameLst>
                                          <p:attrName>ppt_w</p:attrName>
                                        </p:attrNameLst>
                                      </p:cBhvr>
                                      <p:tavLst>
                                        <p:tav tm="0">
                                          <p:val>
                                            <p:fltVal val="0"/>
                                          </p:val>
                                        </p:tav>
                                        <p:tav tm="100000">
                                          <p:val>
                                            <p:strVal val="#ppt_w"/>
                                          </p:val>
                                        </p:tav>
                                      </p:tavLst>
                                    </p:anim>
                                    <p:anim calcmode="lin" valueType="num">
                                      <p:cBhvr>
                                        <p:cTn id="54" dur="500" fill="hold"/>
                                        <p:tgtEl>
                                          <p:spTgt spid="20"/>
                                        </p:tgtEl>
                                        <p:attrNameLst>
                                          <p:attrName>ppt_h</p:attrName>
                                        </p:attrNameLst>
                                      </p:cBhvr>
                                      <p:tavLst>
                                        <p:tav tm="0">
                                          <p:val>
                                            <p:fltVal val="0"/>
                                          </p:val>
                                        </p:tav>
                                        <p:tav tm="100000">
                                          <p:val>
                                            <p:strVal val="#ppt_h"/>
                                          </p:val>
                                        </p:tav>
                                      </p:tavLst>
                                    </p:anim>
                                    <p:animEffect transition="in" filter="fade">
                                      <p:cBhvr>
                                        <p:cTn id="55" dur="500"/>
                                        <p:tgtEl>
                                          <p:spTgt spid="20"/>
                                        </p:tgtEl>
                                      </p:cBhvr>
                                    </p:animEffect>
                                  </p:childTnLst>
                                </p:cTn>
                              </p:par>
                            </p:childTnLst>
                          </p:cTn>
                        </p:par>
                      </p:childTnLst>
                    </p:cTn>
                  </p:par>
                </p:childTnLst>
              </p:cTn>
              <p:nextCondLst>
                <p:cond evt="onClick" delay="0">
                  <p:tgtEl>
                    <p:spTgt spid="17"/>
                  </p:tgtEl>
                </p:cond>
              </p:nextCondLst>
            </p:seq>
          </p:childTnLst>
        </p:cTn>
      </p:par>
    </p:tnLst>
    <p:bldLst>
      <p:bldP spid="15" grpId="0" animBg="1"/>
      <p:bldP spid="15" grpId="1" animBg="1"/>
      <p:bldP spid="16" grpId="0" animBg="1"/>
      <p:bldP spid="16" grpId="1" animBg="1"/>
      <p:bldP spid="17" grpId="0" animBg="1"/>
      <p:bldP spid="1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BC1D5AE-B5BB-D79E-D895-2A8D04B5ED21}"/>
              </a:ext>
            </a:extLst>
          </p:cNvPr>
          <p:cNvSpPr/>
          <p:nvPr/>
        </p:nvSpPr>
        <p:spPr>
          <a:xfrm rot="2700000">
            <a:off x="6477000" y="2476500"/>
            <a:ext cx="5334000" cy="53340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325203" y="4324701"/>
            <a:ext cx="1637597" cy="1637601"/>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7" name="Đường nối Thẳng 6">
            <a:extLst>
              <a:ext uri="{FF2B5EF4-FFF2-40B4-BE49-F238E27FC236}">
                <a16:creationId xmlns:a16="http://schemas.microsoft.com/office/drawing/2014/main" id="{A6AF03A0-F09C-B36C-5732-7172C79E755B}"/>
              </a:ext>
            </a:extLst>
          </p:cNvPr>
          <p:cNvCxnSpPr/>
          <p:nvPr/>
        </p:nvCxnSpPr>
        <p:spPr>
          <a:xfrm flipV="1">
            <a:off x="6836229"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6E76997A-7B1B-5861-C536-980D36054F9E}"/>
              </a:ext>
            </a:extLst>
          </p:cNvPr>
          <p:cNvCxnSpPr>
            <a:cxnSpLocks/>
          </p:cNvCxnSpPr>
          <p:nvPr/>
        </p:nvCxnSpPr>
        <p:spPr>
          <a:xfrm rot="16200000" flipV="1">
            <a:off x="9113379"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23D0FC9-13B2-2BA8-7DD5-F07ECDB3B5FB}"/>
              </a:ext>
            </a:extLst>
          </p:cNvPr>
          <p:cNvCxnSpPr>
            <a:cxnSpLocks/>
          </p:cNvCxnSpPr>
          <p:nvPr/>
        </p:nvCxnSpPr>
        <p:spPr>
          <a:xfrm rot="16200000" flipV="1">
            <a:off x="6817179" y="512037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2CF4383B-825B-47C8-2C20-7DBB43F23671}"/>
              </a:ext>
            </a:extLst>
          </p:cNvPr>
          <p:cNvCxnSpPr>
            <a:cxnSpLocks/>
          </p:cNvCxnSpPr>
          <p:nvPr/>
        </p:nvCxnSpPr>
        <p:spPr>
          <a:xfrm rot="5400000">
            <a:off x="9086850" y="512037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875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gtEl>
                                        <p:attrNameLst>
                                          <p:attrName>r</p:attrName>
                                        </p:attrNameLst>
                                      </p:cBhvr>
                                    </p:animRot>
                                  </p:childTnLst>
                                </p:cTn>
                              </p:par>
                              <p:par>
                                <p:cTn id="9" presetID="22" presetClass="entr" presetSubtype="4"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1" fill="hold" nodeType="withEffect">
                                  <p:stCondLst>
                                    <p:cond delay="250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300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4" fill="hold" nodeType="withEffect">
                                  <p:stCondLst>
                                    <p:cond delay="3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0" presetClass="entr" presetSubtype="0" repeatCount="20000" fill="hold" grpId="1"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par>
                                <p:cTn id="24" presetID="10" presetClass="entr" presetSubtype="0" repeatCount="20000"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22" presetClass="exit" presetSubtype="8" fill="hold" nodeType="withEffect">
                                  <p:stCondLst>
                                    <p:cond delay="375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22" presetClass="exit" presetSubtype="4" fill="hold" nodeType="withEffect">
                                  <p:stCondLst>
                                    <p:cond delay="425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4" fill="hold" nodeType="withEffect">
                                  <p:stCondLst>
                                    <p:cond delay="4750"/>
                                  </p:stCondLst>
                                  <p:childTnLst>
                                    <p:animEffect transition="out" filter="wipe(down)">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xit" presetSubtype="2" fill="hold" nodeType="withEffect">
                                  <p:stCondLst>
                                    <p:cond delay="5250"/>
                                  </p:stCondLst>
                                  <p:childTnLst>
                                    <p:animEffect transition="out" filter="wipe(righ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FAFF"/>
        </a:solidFill>
        <a:effectLst/>
      </p:bgPr>
    </p:bg>
    <p:spTree>
      <p:nvGrpSpPr>
        <p:cNvPr id="1" name=""/>
        <p:cNvGrpSpPr/>
        <p:nvPr/>
      </p:nvGrpSpPr>
      <p:grpSpPr>
        <a:xfrm>
          <a:off x="0" y="0"/>
          <a:ext cx="0" cy="0"/>
          <a:chOff x="0" y="0"/>
          <a:chExt cx="0" cy="0"/>
        </a:xfrm>
      </p:grpSpPr>
      <p:sp>
        <p:nvSpPr>
          <p:cNvPr id="2" name="Freeform 2"/>
          <p:cNvSpPr/>
          <p:nvPr/>
        </p:nvSpPr>
        <p:spPr>
          <a:xfrm>
            <a:off x="0" y="5938311"/>
            <a:ext cx="3441191" cy="2100789"/>
          </a:xfrm>
          <a:custGeom>
            <a:avLst/>
            <a:gdLst/>
            <a:ahLst/>
            <a:cxnLst/>
            <a:rect l="l" t="t" r="r" b="b"/>
            <a:pathLst>
              <a:path w="4497049" h="4114800">
                <a:moveTo>
                  <a:pt x="0" y="0"/>
                </a:moveTo>
                <a:lnTo>
                  <a:pt x="4497049" y="0"/>
                </a:lnTo>
                <a:lnTo>
                  <a:pt x="449704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4690783" y="4831602"/>
            <a:ext cx="6084601" cy="3712351"/>
          </a:xfrm>
          <a:custGeom>
            <a:avLst/>
            <a:gdLst/>
            <a:ahLst/>
            <a:cxnLst/>
            <a:rect l="l" t="t" r="r" b="b"/>
            <a:pathLst>
              <a:path w="5379787" h="6471925">
                <a:moveTo>
                  <a:pt x="0" y="0"/>
                </a:moveTo>
                <a:lnTo>
                  <a:pt x="5379787" y="0"/>
                </a:lnTo>
                <a:lnTo>
                  <a:pt x="5379787" y="6471924"/>
                </a:lnTo>
                <a:lnTo>
                  <a:pt x="0" y="6471924"/>
                </a:lnTo>
                <a:lnTo>
                  <a:pt x="0" y="0"/>
                </a:lnTo>
                <a:close/>
              </a:path>
            </a:pathLst>
          </a:custGeom>
          <a:blipFill>
            <a:blip r:embed="rId6"/>
            <a:stretch>
              <a:fillRect/>
            </a:stretch>
          </a:blipFill>
        </p:spPr>
      </p:sp>
      <p:sp>
        <p:nvSpPr>
          <p:cNvPr id="4" name="Freeform 4"/>
          <p:cNvSpPr/>
          <p:nvPr/>
        </p:nvSpPr>
        <p:spPr>
          <a:xfrm>
            <a:off x="12701379" y="128490"/>
            <a:ext cx="7365492" cy="8229600"/>
          </a:xfrm>
          <a:custGeom>
            <a:avLst/>
            <a:gdLst/>
            <a:ahLst/>
            <a:cxnLst/>
            <a:rect l="l" t="t" r="r" b="b"/>
            <a:pathLst>
              <a:path w="7365492" h="8229600">
                <a:moveTo>
                  <a:pt x="0" y="0"/>
                </a:moveTo>
                <a:lnTo>
                  <a:pt x="7365492" y="0"/>
                </a:lnTo>
                <a:lnTo>
                  <a:pt x="7365492" y="8229600"/>
                </a:lnTo>
                <a:lnTo>
                  <a:pt x="0" y="8229600"/>
                </a:lnTo>
                <a:lnTo>
                  <a:pt x="0" y="0"/>
                </a:lnTo>
                <a:close/>
              </a:path>
            </a:pathLst>
          </a:custGeom>
          <a:blipFill>
            <a:blip r:embed="rId7"/>
            <a:stretch>
              <a:fillRect/>
            </a:stretch>
          </a:blipFill>
        </p:spPr>
      </p:sp>
      <p:sp>
        <p:nvSpPr>
          <p:cNvPr id="5" name="Freeform 2">
            <a:extLst>
              <a:ext uri="{FF2B5EF4-FFF2-40B4-BE49-F238E27FC236}">
                <a16:creationId xmlns:a16="http://schemas.microsoft.com/office/drawing/2014/main" id="{3BA6C4AC-0D3E-7AC2-64AD-59E177A6863A}"/>
              </a:ext>
            </a:extLst>
          </p:cNvPr>
          <p:cNvSpPr/>
          <p:nvPr/>
        </p:nvSpPr>
        <p:spPr>
          <a:xfrm>
            <a:off x="3173562" y="7519890"/>
            <a:ext cx="1720595" cy="838200"/>
          </a:xfrm>
          <a:custGeom>
            <a:avLst/>
            <a:gdLst/>
            <a:ahLst/>
            <a:cxnLst/>
            <a:rect l="l" t="t" r="r" b="b"/>
            <a:pathLst>
              <a:path w="4497049" h="4114800">
                <a:moveTo>
                  <a:pt x="0" y="0"/>
                </a:moveTo>
                <a:lnTo>
                  <a:pt x="4497049" y="0"/>
                </a:lnTo>
                <a:lnTo>
                  <a:pt x="449704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6" name="Freeform 5">
            <a:extLst>
              <a:ext uri="{FF2B5EF4-FFF2-40B4-BE49-F238E27FC236}">
                <a16:creationId xmlns:a16="http://schemas.microsoft.com/office/drawing/2014/main" id="{6656D9F3-1D85-9FEC-BD9D-A2E43711CF68}"/>
              </a:ext>
            </a:extLst>
          </p:cNvPr>
          <p:cNvSpPr/>
          <p:nvPr/>
        </p:nvSpPr>
        <p:spPr>
          <a:xfrm>
            <a:off x="11065639" y="4461165"/>
            <a:ext cx="1536970" cy="685799"/>
          </a:xfrm>
          <a:custGeom>
            <a:avLst/>
            <a:gdLst/>
            <a:ahLst/>
            <a:cxnLst/>
            <a:rect l="l" t="t" r="r" b="b"/>
            <a:pathLst>
              <a:path w="5451353" h="2861960">
                <a:moveTo>
                  <a:pt x="0" y="0"/>
                </a:moveTo>
                <a:lnTo>
                  <a:pt x="5451353" y="0"/>
                </a:lnTo>
                <a:lnTo>
                  <a:pt x="5451353" y="2861960"/>
                </a:lnTo>
                <a:lnTo>
                  <a:pt x="0" y="2861960"/>
                </a:lnTo>
                <a:lnTo>
                  <a:pt x="0" y="0"/>
                </a:lnTo>
                <a:close/>
              </a:path>
            </a:pathLst>
          </a:custGeom>
          <a:blipFill>
            <a:blip r:embed="rId8"/>
            <a:stretch>
              <a:fillRect/>
            </a:stretch>
          </a:blipFill>
        </p:spPr>
      </p:sp>
      <p:sp>
        <p:nvSpPr>
          <p:cNvPr id="7" name="Freeform 5">
            <a:extLst>
              <a:ext uri="{FF2B5EF4-FFF2-40B4-BE49-F238E27FC236}">
                <a16:creationId xmlns:a16="http://schemas.microsoft.com/office/drawing/2014/main" id="{9C344ADB-D179-CFC6-7E67-71207EB0C61B}"/>
              </a:ext>
            </a:extLst>
          </p:cNvPr>
          <p:cNvSpPr/>
          <p:nvPr/>
        </p:nvSpPr>
        <p:spPr>
          <a:xfrm>
            <a:off x="11696989" y="3709891"/>
            <a:ext cx="1536970" cy="533399"/>
          </a:xfrm>
          <a:custGeom>
            <a:avLst/>
            <a:gdLst/>
            <a:ahLst/>
            <a:cxnLst/>
            <a:rect l="l" t="t" r="r" b="b"/>
            <a:pathLst>
              <a:path w="5451353" h="2861960">
                <a:moveTo>
                  <a:pt x="0" y="0"/>
                </a:moveTo>
                <a:lnTo>
                  <a:pt x="5451353" y="0"/>
                </a:lnTo>
                <a:lnTo>
                  <a:pt x="5451353" y="2861960"/>
                </a:lnTo>
                <a:lnTo>
                  <a:pt x="0" y="2861960"/>
                </a:lnTo>
                <a:lnTo>
                  <a:pt x="0" y="0"/>
                </a:lnTo>
                <a:close/>
              </a:path>
            </a:pathLst>
          </a:custGeom>
          <a:blipFill>
            <a:blip r:embed="rId8"/>
            <a:stretch>
              <a:fillRect/>
            </a:stretch>
          </a:blipFill>
        </p:spPr>
      </p:sp>
      <p:sp>
        <p:nvSpPr>
          <p:cNvPr id="8" name="Freeform 5">
            <a:extLst>
              <a:ext uri="{FF2B5EF4-FFF2-40B4-BE49-F238E27FC236}">
                <a16:creationId xmlns:a16="http://schemas.microsoft.com/office/drawing/2014/main" id="{E619D839-88F7-8E1A-D252-670FF5DE7C4B}"/>
              </a:ext>
            </a:extLst>
          </p:cNvPr>
          <p:cNvSpPr/>
          <p:nvPr/>
        </p:nvSpPr>
        <p:spPr>
          <a:xfrm>
            <a:off x="10246320" y="5247075"/>
            <a:ext cx="1536970" cy="1371599"/>
          </a:xfrm>
          <a:custGeom>
            <a:avLst/>
            <a:gdLst/>
            <a:ahLst/>
            <a:cxnLst/>
            <a:rect l="l" t="t" r="r" b="b"/>
            <a:pathLst>
              <a:path w="5451353" h="2861960">
                <a:moveTo>
                  <a:pt x="0" y="0"/>
                </a:moveTo>
                <a:lnTo>
                  <a:pt x="5451353" y="0"/>
                </a:lnTo>
                <a:lnTo>
                  <a:pt x="5451353" y="2861960"/>
                </a:lnTo>
                <a:lnTo>
                  <a:pt x="0" y="2861960"/>
                </a:lnTo>
                <a:lnTo>
                  <a:pt x="0" y="0"/>
                </a:lnTo>
                <a:close/>
              </a:path>
            </a:pathLst>
          </a:custGeom>
          <a:blipFill>
            <a:blip r:embed="rId8"/>
            <a:stretch>
              <a:fillRect/>
            </a:stretch>
          </a:blipFill>
        </p:spPr>
      </p:sp>
      <p:sp>
        <p:nvSpPr>
          <p:cNvPr id="12" name="Freeform 3">
            <a:extLst>
              <a:ext uri="{FF2B5EF4-FFF2-40B4-BE49-F238E27FC236}">
                <a16:creationId xmlns:a16="http://schemas.microsoft.com/office/drawing/2014/main" id="{6E850DB4-5DF8-A3AE-E9D2-E74D7C6D1EF7}"/>
              </a:ext>
            </a:extLst>
          </p:cNvPr>
          <p:cNvSpPr/>
          <p:nvPr/>
        </p:nvSpPr>
        <p:spPr>
          <a:xfrm>
            <a:off x="14895335" y="489881"/>
            <a:ext cx="2247460" cy="4296865"/>
          </a:xfrm>
          <a:custGeom>
            <a:avLst/>
            <a:gdLst/>
            <a:ahLst/>
            <a:cxnLst/>
            <a:rect l="l" t="t" r="r" b="b"/>
            <a:pathLst>
              <a:path w="14183861" h="5802488">
                <a:moveTo>
                  <a:pt x="0" y="0"/>
                </a:moveTo>
                <a:lnTo>
                  <a:pt x="14183861" y="0"/>
                </a:lnTo>
                <a:lnTo>
                  <a:pt x="14183861" y="5802488"/>
                </a:lnTo>
                <a:lnTo>
                  <a:pt x="0" y="5802488"/>
                </a:lnTo>
                <a:lnTo>
                  <a:pt x="0" y="0"/>
                </a:lnTo>
                <a:close/>
              </a:path>
            </a:pathLst>
          </a:custGeom>
          <a:blipFill>
            <a:blip r:embed="rId9"/>
            <a:stretch>
              <a:fillRect l="-366002" t="-65655" r="-150213" b="-10020"/>
            </a:stretch>
          </a:blipFill>
        </p:spPr>
      </p:sp>
      <p:pic>
        <p:nvPicPr>
          <p:cNvPr id="13" name="Picture 2" descr="run run run ( gif ) by burshamo on DeviantArt">
            <a:extLst>
              <a:ext uri="{FF2B5EF4-FFF2-40B4-BE49-F238E27FC236}">
                <a16:creationId xmlns:a16="http://schemas.microsoft.com/office/drawing/2014/main" id="{ECF72D05-DE26-3FEB-7531-12A5A5BE85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52503" y="2031711"/>
            <a:ext cx="3322525" cy="335635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a:extLst>
              <a:ext uri="{FF2B5EF4-FFF2-40B4-BE49-F238E27FC236}">
                <a16:creationId xmlns:a16="http://schemas.microsoft.com/office/drawing/2014/main" id="{A6EF73DB-9D8C-81B4-C01F-ED90951DD06A}"/>
              </a:ext>
            </a:extLst>
          </p:cNvPr>
          <p:cNvSpPr/>
          <p:nvPr/>
        </p:nvSpPr>
        <p:spPr>
          <a:xfrm>
            <a:off x="3174833" y="384992"/>
            <a:ext cx="12392528" cy="541020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vi-VN" sz="6000">
                <a:solidFill>
                  <a:prstClr val="white"/>
                </a:solidFill>
                <a:latin typeface="Cambria" panose="02040503050406030204" pitchFamily="18" charset="0"/>
              </a:rPr>
              <a:t>9. Chúa Giê</a:t>
            </a:r>
            <a:r>
              <a:rPr lang="en-US" sz="6000">
                <a:solidFill>
                  <a:prstClr val="white"/>
                </a:solidFill>
                <a:latin typeface="Cambria" panose="02040503050406030204" pitchFamily="18" charset="0"/>
              </a:rPr>
              <a:t>-</a:t>
            </a:r>
            <a:r>
              <a:rPr lang="vi-VN" sz="6000">
                <a:solidFill>
                  <a:prstClr val="white"/>
                </a:solidFill>
                <a:latin typeface="Cambria" panose="02040503050406030204" pitchFamily="18" charset="0"/>
              </a:rPr>
              <a:t>su nói: Ai đón tiếp một em nhỏ là đón tiếp chính ai?</a:t>
            </a:r>
          </a:p>
          <a:p>
            <a:pPr algn="ctr" defTabSz="914445"/>
            <a:endParaRPr lang="en-US" sz="6000">
              <a:solidFill>
                <a:prstClr val="white"/>
              </a:solidFill>
              <a:latin typeface="Cambria" panose="02040503050406030204" pitchFamily="18" charset="0"/>
            </a:endParaRPr>
          </a:p>
        </p:txBody>
      </p:sp>
      <p:sp>
        <p:nvSpPr>
          <p:cNvPr id="10" name="Rectangle 8">
            <a:extLst>
              <a:ext uri="{FF2B5EF4-FFF2-40B4-BE49-F238E27FC236}">
                <a16:creationId xmlns:a16="http://schemas.microsoft.com/office/drawing/2014/main" id="{5BFCF9F3-9688-078B-CCA7-235D3D9720D1}"/>
              </a:ext>
            </a:extLst>
          </p:cNvPr>
          <p:cNvSpPr/>
          <p:nvPr/>
        </p:nvSpPr>
        <p:spPr>
          <a:xfrm>
            <a:off x="6667015" y="6156164"/>
            <a:ext cx="5198072"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5400">
                <a:solidFill>
                  <a:prstClr val="white"/>
                </a:solidFill>
                <a:latin typeface="Cambria" panose="02040503050406030204" pitchFamily="18" charset="0"/>
              </a:rPr>
              <a:t>B. Chính Thầy</a:t>
            </a:r>
          </a:p>
        </p:txBody>
      </p:sp>
      <p:sp>
        <p:nvSpPr>
          <p:cNvPr id="14" name="Rectangle 9">
            <a:extLst>
              <a:ext uri="{FF2B5EF4-FFF2-40B4-BE49-F238E27FC236}">
                <a16:creationId xmlns:a16="http://schemas.microsoft.com/office/drawing/2014/main" id="{58580CD9-E30E-0695-0E15-DA0B98EE5AE2}"/>
              </a:ext>
            </a:extLst>
          </p:cNvPr>
          <p:cNvSpPr/>
          <p:nvPr/>
        </p:nvSpPr>
        <p:spPr>
          <a:xfrm>
            <a:off x="754228" y="6156164"/>
            <a:ext cx="5198072"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5400">
                <a:solidFill>
                  <a:prstClr val="white"/>
                </a:solidFill>
                <a:latin typeface="Cambria" panose="02040503050406030204" pitchFamily="18" charset="0"/>
              </a:rPr>
              <a:t>A. Cha Thầy</a:t>
            </a:r>
          </a:p>
        </p:txBody>
      </p:sp>
      <p:sp>
        <p:nvSpPr>
          <p:cNvPr id="15" name="Rectangle 10">
            <a:extLst>
              <a:ext uri="{FF2B5EF4-FFF2-40B4-BE49-F238E27FC236}">
                <a16:creationId xmlns:a16="http://schemas.microsoft.com/office/drawing/2014/main" id="{8E8B1821-FB4C-2964-A51A-EA840B6844F3}"/>
              </a:ext>
            </a:extLst>
          </p:cNvPr>
          <p:cNvSpPr/>
          <p:nvPr/>
        </p:nvSpPr>
        <p:spPr>
          <a:xfrm>
            <a:off x="12142846" y="6156164"/>
            <a:ext cx="5198072" cy="2132265"/>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914445"/>
            <a:r>
              <a:rPr lang="en-US" sz="5400">
                <a:solidFill>
                  <a:prstClr val="white"/>
                </a:solidFill>
                <a:latin typeface="Cambria" panose="02040503050406030204" pitchFamily="18" charset="0"/>
              </a:rPr>
              <a:t>C. Thánh Thần.</a:t>
            </a:r>
          </a:p>
        </p:txBody>
      </p:sp>
      <p:pic>
        <p:nvPicPr>
          <p:cNvPr id="16" name="Picture 4" descr="Download Tick And Cross Clipart Check Mark Clip Art Cross, Logo, Plant,  Face Transparent Png – Pngset.com">
            <a:extLst>
              <a:ext uri="{FF2B5EF4-FFF2-40B4-BE49-F238E27FC236}">
                <a16:creationId xmlns:a16="http://schemas.microsoft.com/office/drawing/2014/main" id="{CF7323B2-CD89-8496-D577-D80960345D5A}"/>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6185585" y="5608476"/>
            <a:ext cx="1073897" cy="10953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2F848A8E-B283-B58C-D608-80DD9AEEDCB5}"/>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2">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28323" y="5700931"/>
            <a:ext cx="1073898" cy="109537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ownload Tick And Cross Clipart Check Mark Clip Art Cross, Logo, Plant,  Face Transparent Png – Pngset.com">
            <a:extLst>
              <a:ext uri="{FF2B5EF4-FFF2-40B4-BE49-F238E27FC236}">
                <a16:creationId xmlns:a16="http://schemas.microsoft.com/office/drawing/2014/main" id="{503F2F05-0277-BE17-91CA-27E6EADEF5C0}"/>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2">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6748448" y="5849339"/>
            <a:ext cx="1073898" cy="1095377"/>
          </a:xfrm>
          <a:prstGeom prst="rect">
            <a:avLst/>
          </a:prstGeom>
          <a:noFill/>
          <a:extLst>
            <a:ext uri="{909E8E84-426E-40DD-AFC4-6F175D3DCCD1}">
              <a14:hiddenFill xmlns:a14="http://schemas.microsoft.com/office/drawing/2010/main">
                <a:solidFill>
                  <a:srgbClr val="FFFFFF"/>
                </a:solidFill>
              </a14:hiddenFill>
            </a:ext>
          </a:extLst>
        </p:spPr>
      </p:pic>
      <p:sp>
        <p:nvSpPr>
          <p:cNvPr id="20" name="Nút Hành động: Lùi hoặc Trước 19">
            <a:hlinkClick r:id="rId14" action="ppaction://hlinksldjump" highlightClick="1"/>
            <a:extLst>
              <a:ext uri="{FF2B5EF4-FFF2-40B4-BE49-F238E27FC236}">
                <a16:creationId xmlns:a16="http://schemas.microsoft.com/office/drawing/2014/main" id="{5E7E8F21-0CA6-818A-9A02-9E4F47A8ACCE}"/>
              </a:ext>
            </a:extLst>
          </p:cNvPr>
          <p:cNvSpPr/>
          <p:nvPr/>
        </p:nvSpPr>
        <p:spPr>
          <a:xfrm>
            <a:off x="0" y="9386888"/>
            <a:ext cx="1073898" cy="900113"/>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Tree>
    <p:extLst>
      <p:ext uri="{BB962C8B-B14F-4D97-AF65-F5344CB8AC3E}">
        <p14:creationId xmlns:p14="http://schemas.microsoft.com/office/powerpoint/2010/main" val="401750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10"/>
                                        </p:tgtEl>
                                        <p:attrNameLst>
                                          <p:attrName>style.color</p:attrName>
                                        </p:attrNameLst>
                                      </p:cBhvr>
                                      <p:to>
                                        <a:srgbClr val="33CCFF"/>
                                      </p:to>
                                    </p:animClr>
                                    <p:animClr clrSpc="rgb" dir="cw">
                                      <p:cBhvr>
                                        <p:cTn id="22" dur="250" autoRev="1" fill="remove"/>
                                        <p:tgtEl>
                                          <p:spTgt spid="10"/>
                                        </p:tgtEl>
                                        <p:attrNameLst>
                                          <p:attrName>fillcolor</p:attrName>
                                        </p:attrNameLst>
                                      </p:cBhvr>
                                      <p:to>
                                        <a:srgbClr val="33CCFF"/>
                                      </p:to>
                                    </p:animClr>
                                    <p:set>
                                      <p:cBhvr>
                                        <p:cTn id="23" dur="250" autoRev="1" fill="remove"/>
                                        <p:tgtEl>
                                          <p:spTgt spid="10"/>
                                        </p:tgtEl>
                                        <p:attrNameLst>
                                          <p:attrName>fill.type</p:attrName>
                                        </p:attrNameLst>
                                      </p:cBhvr>
                                      <p:to>
                                        <p:strVal val="solid"/>
                                      </p:to>
                                    </p:set>
                                    <p:set>
                                      <p:cBhvr>
                                        <p:cTn id="24" dur="250" autoRev="1" fill="remove"/>
                                        <p:tgtEl>
                                          <p:spTgt spid="10"/>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14"/>
                                        </p:tgtEl>
                                        <p:attrNameLst>
                                          <p:attrName>style.color</p:attrName>
                                        </p:attrNameLst>
                                      </p:cBhvr>
                                      <p:to>
                                        <a:srgbClr val="FF3300"/>
                                      </p:to>
                                    </p:animClr>
                                    <p:animClr clrSpc="rgb" dir="cw">
                                      <p:cBhvr>
                                        <p:cTn id="35" dur="250" autoRev="1" fill="remove"/>
                                        <p:tgtEl>
                                          <p:spTgt spid="14"/>
                                        </p:tgtEl>
                                        <p:attrNameLst>
                                          <p:attrName>fillcolor</p:attrName>
                                        </p:attrNameLst>
                                      </p:cBhvr>
                                      <p:to>
                                        <a:srgbClr val="FF3300"/>
                                      </p:to>
                                    </p:animClr>
                                    <p:set>
                                      <p:cBhvr>
                                        <p:cTn id="36" dur="250" autoRev="1" fill="remove"/>
                                        <p:tgtEl>
                                          <p:spTgt spid="14"/>
                                        </p:tgtEl>
                                        <p:attrNameLst>
                                          <p:attrName>fill.type</p:attrName>
                                        </p:attrNameLst>
                                      </p:cBhvr>
                                      <p:to>
                                        <p:strVal val="solid"/>
                                      </p:to>
                                    </p:set>
                                    <p:set>
                                      <p:cBhvr>
                                        <p:cTn id="37" dur="250" autoRev="1" fill="remove"/>
                                        <p:tgtEl>
                                          <p:spTgt spid="1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nextCondLst>
                <p:cond evt="onClick" delay="0">
                  <p:tgtEl>
                    <p:spTgt spid="14"/>
                  </p:tgtEl>
                </p:cond>
              </p:nextCondLst>
            </p:seq>
            <p:seq concurrent="1" nextAc="seek">
              <p:cTn id="43" restart="whenNotActive" fill="hold" evtFilter="cancelBubble" nodeType="interactiveSeq">
                <p:stCondLst>
                  <p:cond evt="onClick" delay="0">
                    <p:tgtEl>
                      <p:spTgt spid="15"/>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15"/>
                                        </p:tgtEl>
                                        <p:attrNameLst>
                                          <p:attrName>style.color</p:attrName>
                                        </p:attrNameLst>
                                      </p:cBhvr>
                                      <p:to>
                                        <a:srgbClr val="FF3300"/>
                                      </p:to>
                                    </p:animClr>
                                    <p:animClr clrSpc="rgb" dir="cw">
                                      <p:cBhvr>
                                        <p:cTn id="48" dur="250" autoRev="1" fill="remove"/>
                                        <p:tgtEl>
                                          <p:spTgt spid="15"/>
                                        </p:tgtEl>
                                        <p:attrNameLst>
                                          <p:attrName>fillcolor</p:attrName>
                                        </p:attrNameLst>
                                      </p:cBhvr>
                                      <p:to>
                                        <a:srgbClr val="FF3300"/>
                                      </p:to>
                                    </p:animClr>
                                    <p:set>
                                      <p:cBhvr>
                                        <p:cTn id="49" dur="250" autoRev="1" fill="remove"/>
                                        <p:tgtEl>
                                          <p:spTgt spid="15"/>
                                        </p:tgtEl>
                                        <p:attrNameLst>
                                          <p:attrName>fill.type</p:attrName>
                                        </p:attrNameLst>
                                      </p:cBhvr>
                                      <p:to>
                                        <p:strVal val="solid"/>
                                      </p:to>
                                    </p:set>
                                    <p:set>
                                      <p:cBhvr>
                                        <p:cTn id="50" dur="250" autoRev="1" fill="remove"/>
                                        <p:tgtEl>
                                          <p:spTgt spid="15"/>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Effect transition="in" filter="fade">
                                      <p:cBhvr>
                                        <p:cTn id="55" dur="500"/>
                                        <p:tgtEl>
                                          <p:spTgt spid="18"/>
                                        </p:tgtEl>
                                      </p:cBhvr>
                                    </p:animEffect>
                                  </p:childTnLst>
                                </p:cTn>
                              </p:par>
                            </p:childTnLst>
                          </p:cTn>
                        </p:par>
                      </p:childTnLst>
                    </p:cTn>
                  </p:par>
                </p:childTnLst>
              </p:cTn>
              <p:nextCondLst>
                <p:cond evt="onClick" delay="0">
                  <p:tgtEl>
                    <p:spTgt spid="15"/>
                  </p:tgtEl>
                </p:cond>
              </p:nextCondLst>
            </p:seq>
          </p:childTnLst>
        </p:cTn>
      </p:par>
    </p:tnLst>
    <p:bldLst>
      <p:bldP spid="10" grpId="0" animBg="1"/>
      <p:bldP spid="10" grpId="1" animBg="1"/>
      <p:bldP spid="14" grpId="0" animBg="1"/>
      <p:bldP spid="14" grpId="1" animBg="1"/>
      <p:bldP spid="15" grpId="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Hình tự do: Hình 17">
            <a:extLst>
              <a:ext uri="{FF2B5EF4-FFF2-40B4-BE49-F238E27FC236}">
                <a16:creationId xmlns:a16="http://schemas.microsoft.com/office/drawing/2014/main" id="{866FB4A2-4CF4-4982-25F0-280753CC6508}"/>
              </a:ext>
            </a:extLst>
          </p:cNvPr>
          <p:cNvSpPr/>
          <p:nvPr/>
        </p:nvSpPr>
        <p:spPr>
          <a:xfrm rot="2340000">
            <a:off x="-1198880" y="-4608345"/>
            <a:ext cx="20685759" cy="19502888"/>
          </a:xfrm>
          <a:custGeom>
            <a:avLst/>
            <a:gdLst>
              <a:gd name="connsiteX0" fmla="*/ 5904156 w 13790506"/>
              <a:gd name="connsiteY0" fmla="*/ 8941952 h 13001925"/>
              <a:gd name="connsiteX1" fmla="*/ 5821444 w 13790506"/>
              <a:gd name="connsiteY1" fmla="*/ 9085651 h 13001925"/>
              <a:gd name="connsiteX2" fmla="*/ 5706557 w 13790506"/>
              <a:gd name="connsiteY2" fmla="*/ 9967294 h 13001925"/>
              <a:gd name="connsiteX3" fmla="*/ 5893381 w 13790506"/>
              <a:gd name="connsiteY3" fmla="*/ 10210104 h 13001925"/>
              <a:gd name="connsiteX4" fmla="*/ 6752624 w 13790506"/>
              <a:gd name="connsiteY4" fmla="*/ 10322071 h 13001925"/>
              <a:gd name="connsiteX5" fmla="*/ 6995434 w 13790506"/>
              <a:gd name="connsiteY5" fmla="*/ 10135247 h 13001925"/>
              <a:gd name="connsiteX6" fmla="*/ 7110319 w 13790506"/>
              <a:gd name="connsiteY6" fmla="*/ 9253605 h 13001925"/>
              <a:gd name="connsiteX7" fmla="*/ 6923496 w 13790506"/>
              <a:gd name="connsiteY7" fmla="*/ 9010795 h 13001925"/>
              <a:gd name="connsiteX8" fmla="*/ 6064254 w 13790506"/>
              <a:gd name="connsiteY8" fmla="*/ 8898827 h 13001925"/>
              <a:gd name="connsiteX9" fmla="*/ 5904156 w 13790506"/>
              <a:gd name="connsiteY9" fmla="*/ 8941952 h 13001925"/>
              <a:gd name="connsiteX10" fmla="*/ 3383831 w 13790506"/>
              <a:gd name="connsiteY10" fmla="*/ 10018851 h 13001925"/>
              <a:gd name="connsiteX11" fmla="*/ 3359230 w 13790506"/>
              <a:gd name="connsiteY11" fmla="*/ 10061591 h 13001925"/>
              <a:gd name="connsiteX12" fmla="*/ 3325928 w 13790506"/>
              <a:gd name="connsiteY12" fmla="*/ 10317154 h 13001925"/>
              <a:gd name="connsiteX13" fmla="*/ 3381494 w 13790506"/>
              <a:gd name="connsiteY13" fmla="*/ 10389371 h 13001925"/>
              <a:gd name="connsiteX14" fmla="*/ 6326166 w 13790506"/>
              <a:gd name="connsiteY14" fmla="*/ 10773090 h 13001925"/>
              <a:gd name="connsiteX15" fmla="*/ 6398384 w 13790506"/>
              <a:gd name="connsiteY15" fmla="*/ 10717524 h 13001925"/>
              <a:gd name="connsiteX16" fmla="*/ 6431686 w 13790506"/>
              <a:gd name="connsiteY16" fmla="*/ 10461961 h 13001925"/>
              <a:gd name="connsiteX17" fmla="*/ 6376120 w 13790506"/>
              <a:gd name="connsiteY17" fmla="*/ 10389744 h 13001925"/>
              <a:gd name="connsiteX18" fmla="*/ 3431448 w 13790506"/>
              <a:gd name="connsiteY18" fmla="*/ 10006025 h 13001925"/>
              <a:gd name="connsiteX19" fmla="*/ 3383831 w 13790506"/>
              <a:gd name="connsiteY19" fmla="*/ 10018851 h 13001925"/>
              <a:gd name="connsiteX20" fmla="*/ 4547196 w 13790506"/>
              <a:gd name="connsiteY20" fmla="*/ 8812309 h 13001925"/>
              <a:gd name="connsiteX21" fmla="*/ 4464484 w 13790506"/>
              <a:gd name="connsiteY21" fmla="*/ 8956008 h 13001925"/>
              <a:gd name="connsiteX22" fmla="*/ 4349598 w 13790506"/>
              <a:gd name="connsiteY22" fmla="*/ 9837651 h 13001925"/>
              <a:gd name="connsiteX23" fmla="*/ 4536422 w 13790506"/>
              <a:gd name="connsiteY23" fmla="*/ 10080461 h 13001925"/>
              <a:gd name="connsiteX24" fmla="*/ 5395664 w 13790506"/>
              <a:gd name="connsiteY24" fmla="*/ 10192428 h 13001925"/>
              <a:gd name="connsiteX25" fmla="*/ 5638474 w 13790506"/>
              <a:gd name="connsiteY25" fmla="*/ 10005604 h 13001925"/>
              <a:gd name="connsiteX26" fmla="*/ 5753361 w 13790506"/>
              <a:gd name="connsiteY26" fmla="*/ 9123961 h 13001925"/>
              <a:gd name="connsiteX27" fmla="*/ 5566536 w 13790506"/>
              <a:gd name="connsiteY27" fmla="*/ 8881152 h 13001925"/>
              <a:gd name="connsiteX28" fmla="*/ 4707293 w 13790506"/>
              <a:gd name="connsiteY28" fmla="*/ 8769184 h 13001925"/>
              <a:gd name="connsiteX29" fmla="*/ 4547196 w 13790506"/>
              <a:gd name="connsiteY29" fmla="*/ 8812309 h 13001925"/>
              <a:gd name="connsiteX30" fmla="*/ 3195853 w 13790506"/>
              <a:gd name="connsiteY30" fmla="*/ 8616520 h 13001925"/>
              <a:gd name="connsiteX31" fmla="*/ 3113140 w 13790506"/>
              <a:gd name="connsiteY31" fmla="*/ 8760220 h 13001925"/>
              <a:gd name="connsiteX32" fmla="*/ 2998253 w 13790506"/>
              <a:gd name="connsiteY32" fmla="*/ 9641862 h 13001925"/>
              <a:gd name="connsiteX33" fmla="*/ 3185078 w 13790506"/>
              <a:gd name="connsiteY33" fmla="*/ 9884672 h 13001925"/>
              <a:gd name="connsiteX34" fmla="*/ 4044320 w 13790506"/>
              <a:gd name="connsiteY34" fmla="*/ 9996639 h 13001925"/>
              <a:gd name="connsiteX35" fmla="*/ 4287130 w 13790506"/>
              <a:gd name="connsiteY35" fmla="*/ 9809815 h 13001925"/>
              <a:gd name="connsiteX36" fmla="*/ 4402016 w 13790506"/>
              <a:gd name="connsiteY36" fmla="*/ 8928172 h 13001925"/>
              <a:gd name="connsiteX37" fmla="*/ 4215192 w 13790506"/>
              <a:gd name="connsiteY37" fmla="*/ 8685363 h 13001925"/>
              <a:gd name="connsiteX38" fmla="*/ 3355949 w 13790506"/>
              <a:gd name="connsiteY38" fmla="*/ 8573395 h 13001925"/>
              <a:gd name="connsiteX39" fmla="*/ 3195853 w 13790506"/>
              <a:gd name="connsiteY39" fmla="*/ 8616520 h 13001925"/>
              <a:gd name="connsiteX40" fmla="*/ 8619376 w 13790506"/>
              <a:gd name="connsiteY40" fmla="*/ 3345634 h 13001925"/>
              <a:gd name="connsiteX41" fmla="*/ 8536664 w 13790506"/>
              <a:gd name="connsiteY41" fmla="*/ 3489333 h 13001925"/>
              <a:gd name="connsiteX42" fmla="*/ 8421777 w 13790506"/>
              <a:gd name="connsiteY42" fmla="*/ 4370976 h 13001925"/>
              <a:gd name="connsiteX43" fmla="*/ 8608601 w 13790506"/>
              <a:gd name="connsiteY43" fmla="*/ 4613786 h 13001925"/>
              <a:gd name="connsiteX44" fmla="*/ 9467843 w 13790506"/>
              <a:gd name="connsiteY44" fmla="*/ 4725753 h 13001925"/>
              <a:gd name="connsiteX45" fmla="*/ 9710653 w 13790506"/>
              <a:gd name="connsiteY45" fmla="*/ 4538929 h 13001925"/>
              <a:gd name="connsiteX46" fmla="*/ 9825540 w 13790506"/>
              <a:gd name="connsiteY46" fmla="*/ 3657286 h 13001925"/>
              <a:gd name="connsiteX47" fmla="*/ 9638716 w 13790506"/>
              <a:gd name="connsiteY47" fmla="*/ 3414476 h 13001925"/>
              <a:gd name="connsiteX48" fmla="*/ 8779473 w 13790506"/>
              <a:gd name="connsiteY48" fmla="*/ 3302509 h 13001925"/>
              <a:gd name="connsiteX49" fmla="*/ 8619376 w 13790506"/>
              <a:gd name="connsiteY49" fmla="*/ 3345634 h 13001925"/>
              <a:gd name="connsiteX50" fmla="*/ 5626890 w 13790506"/>
              <a:gd name="connsiteY50" fmla="*/ 5326492 h 13001925"/>
              <a:gd name="connsiteX51" fmla="*/ 5412507 w 13790506"/>
              <a:gd name="connsiteY51" fmla="*/ 5729697 h 13001925"/>
              <a:gd name="connsiteX52" fmla="*/ 5412508 w 13790506"/>
              <a:gd name="connsiteY52" fmla="*/ 7704539 h 13001925"/>
              <a:gd name="connsiteX53" fmla="*/ 5898756 w 13790506"/>
              <a:gd name="connsiteY53" fmla="*/ 8190788 h 13001925"/>
              <a:gd name="connsiteX54" fmla="*/ 7843695 w 13790506"/>
              <a:gd name="connsiteY54" fmla="*/ 8190788 h 13001925"/>
              <a:gd name="connsiteX55" fmla="*/ 8329944 w 13790506"/>
              <a:gd name="connsiteY55" fmla="*/ 7704539 h 13001925"/>
              <a:gd name="connsiteX56" fmla="*/ 8329944 w 13790506"/>
              <a:gd name="connsiteY56" fmla="*/ 5729697 h 13001925"/>
              <a:gd name="connsiteX57" fmla="*/ 7843696 w 13790506"/>
              <a:gd name="connsiteY57" fmla="*/ 5243449 h 13001925"/>
              <a:gd name="connsiteX58" fmla="*/ 5898756 w 13790506"/>
              <a:gd name="connsiteY58" fmla="*/ 5243448 h 13001925"/>
              <a:gd name="connsiteX59" fmla="*/ 5626890 w 13790506"/>
              <a:gd name="connsiteY59" fmla="*/ 5326492 h 13001925"/>
              <a:gd name="connsiteX60" fmla="*/ 7251483 w 13790506"/>
              <a:gd name="connsiteY60" fmla="*/ 3224844 h 13001925"/>
              <a:gd name="connsiteX61" fmla="*/ 7168771 w 13790506"/>
              <a:gd name="connsiteY61" fmla="*/ 3368544 h 13001925"/>
              <a:gd name="connsiteX62" fmla="*/ 7053885 w 13790506"/>
              <a:gd name="connsiteY62" fmla="*/ 4250187 h 13001925"/>
              <a:gd name="connsiteX63" fmla="*/ 7240709 w 13790506"/>
              <a:gd name="connsiteY63" fmla="*/ 4492996 h 13001925"/>
              <a:gd name="connsiteX64" fmla="*/ 8099951 w 13790506"/>
              <a:gd name="connsiteY64" fmla="*/ 4604963 h 13001925"/>
              <a:gd name="connsiteX65" fmla="*/ 8342761 w 13790506"/>
              <a:gd name="connsiteY65" fmla="*/ 4418140 h 13001925"/>
              <a:gd name="connsiteX66" fmla="*/ 8457648 w 13790506"/>
              <a:gd name="connsiteY66" fmla="*/ 3536497 h 13001925"/>
              <a:gd name="connsiteX67" fmla="*/ 8270823 w 13790506"/>
              <a:gd name="connsiteY67" fmla="*/ 3293687 h 13001925"/>
              <a:gd name="connsiteX68" fmla="*/ 7411581 w 13790506"/>
              <a:gd name="connsiteY68" fmla="*/ 3181719 h 13001925"/>
              <a:gd name="connsiteX69" fmla="*/ 7251483 w 13790506"/>
              <a:gd name="connsiteY69" fmla="*/ 3224844 h 13001925"/>
              <a:gd name="connsiteX70" fmla="*/ 6474770 w 13790506"/>
              <a:gd name="connsiteY70" fmla="*/ 2580796 h 13001925"/>
              <a:gd name="connsiteX71" fmla="*/ 6450170 w 13790506"/>
              <a:gd name="connsiteY71" fmla="*/ 2623536 h 13001925"/>
              <a:gd name="connsiteX72" fmla="*/ 6416867 w 13790506"/>
              <a:gd name="connsiteY72" fmla="*/ 2879098 h 13001925"/>
              <a:gd name="connsiteX73" fmla="*/ 6472433 w 13790506"/>
              <a:gd name="connsiteY73" fmla="*/ 2951316 h 13001925"/>
              <a:gd name="connsiteX74" fmla="*/ 9417106 w 13790506"/>
              <a:gd name="connsiteY74" fmla="*/ 3335035 h 13001925"/>
              <a:gd name="connsiteX75" fmla="*/ 9489324 w 13790506"/>
              <a:gd name="connsiteY75" fmla="*/ 3279468 h 13001925"/>
              <a:gd name="connsiteX76" fmla="*/ 9522626 w 13790506"/>
              <a:gd name="connsiteY76" fmla="*/ 3023906 h 13001925"/>
              <a:gd name="connsiteX77" fmla="*/ 9467059 w 13790506"/>
              <a:gd name="connsiteY77" fmla="*/ 2951688 h 13001925"/>
              <a:gd name="connsiteX78" fmla="*/ 6522387 w 13790506"/>
              <a:gd name="connsiteY78" fmla="*/ 2567970 h 13001925"/>
              <a:gd name="connsiteX79" fmla="*/ 6474770 w 13790506"/>
              <a:gd name="connsiteY79" fmla="*/ 2580796 h 13001925"/>
              <a:gd name="connsiteX80" fmla="*/ 5891286 w 13790506"/>
              <a:gd name="connsiteY80" fmla="*/ 3018123 h 13001925"/>
              <a:gd name="connsiteX81" fmla="*/ 5808573 w 13790506"/>
              <a:gd name="connsiteY81" fmla="*/ 3161822 h 13001925"/>
              <a:gd name="connsiteX82" fmla="*/ 5693687 w 13790506"/>
              <a:gd name="connsiteY82" fmla="*/ 4043465 h 13001925"/>
              <a:gd name="connsiteX83" fmla="*/ 5880511 w 13790506"/>
              <a:gd name="connsiteY83" fmla="*/ 4286275 h 13001925"/>
              <a:gd name="connsiteX84" fmla="*/ 6739754 w 13790506"/>
              <a:gd name="connsiteY84" fmla="*/ 4398242 h 13001925"/>
              <a:gd name="connsiteX85" fmla="*/ 6982563 w 13790506"/>
              <a:gd name="connsiteY85" fmla="*/ 4211418 h 13001925"/>
              <a:gd name="connsiteX86" fmla="*/ 7097450 w 13790506"/>
              <a:gd name="connsiteY86" fmla="*/ 3329775 h 13001925"/>
              <a:gd name="connsiteX87" fmla="*/ 6910625 w 13790506"/>
              <a:gd name="connsiteY87" fmla="*/ 3086965 h 13001925"/>
              <a:gd name="connsiteX88" fmla="*/ 6051383 w 13790506"/>
              <a:gd name="connsiteY88" fmla="*/ 2974998 h 13001925"/>
              <a:gd name="connsiteX89" fmla="*/ 5891286 w 13790506"/>
              <a:gd name="connsiteY89" fmla="*/ 3018123 h 13001925"/>
              <a:gd name="connsiteX90" fmla="*/ 0 w 13790506"/>
              <a:gd name="connsiteY90" fmla="*/ 7672674 h 13001925"/>
              <a:gd name="connsiteX91" fmla="*/ 9474963 w 13790506"/>
              <a:gd name="connsiteY91" fmla="*/ 0 h 13001925"/>
              <a:gd name="connsiteX92" fmla="*/ 13790506 w 13790506"/>
              <a:gd name="connsiteY92" fmla="*/ 5329251 h 13001925"/>
              <a:gd name="connsiteX93" fmla="*/ 4315542 w 13790506"/>
              <a:gd name="connsiteY93" fmla="*/ 13001925 h 1300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3790506" h="13001925">
                <a:moveTo>
                  <a:pt x="5904156" y="8941952"/>
                </a:moveTo>
                <a:cubicBezTo>
                  <a:pt x="5860217" y="8975760"/>
                  <a:pt x="5829174" y="9026331"/>
                  <a:pt x="5821444" y="9085651"/>
                </a:cubicBezTo>
                <a:lnTo>
                  <a:pt x="5706557" y="9967294"/>
                </a:lnTo>
                <a:cubicBezTo>
                  <a:pt x="5691098" y="10085934"/>
                  <a:pt x="5774742" y="10194644"/>
                  <a:pt x="5893381" y="10210104"/>
                </a:cubicBezTo>
                <a:lnTo>
                  <a:pt x="6752624" y="10322071"/>
                </a:lnTo>
                <a:cubicBezTo>
                  <a:pt x="6871264" y="10337531"/>
                  <a:pt x="6979974" y="10253887"/>
                  <a:pt x="6995434" y="10135247"/>
                </a:cubicBezTo>
                <a:lnTo>
                  <a:pt x="7110319" y="9253605"/>
                </a:lnTo>
                <a:cubicBezTo>
                  <a:pt x="7125779" y="9134964"/>
                  <a:pt x="7042135" y="9026255"/>
                  <a:pt x="6923496" y="9010795"/>
                </a:cubicBezTo>
                <a:lnTo>
                  <a:pt x="6064254" y="8898827"/>
                </a:lnTo>
                <a:cubicBezTo>
                  <a:pt x="6004934" y="8891097"/>
                  <a:pt x="5948096" y="8908143"/>
                  <a:pt x="5904156" y="8941952"/>
                </a:cubicBezTo>
                <a:close/>
                <a:moveTo>
                  <a:pt x="3383831" y="10018851"/>
                </a:moveTo>
                <a:cubicBezTo>
                  <a:pt x="3370762" y="10028907"/>
                  <a:pt x="3361529" y="10043948"/>
                  <a:pt x="3359230" y="10061591"/>
                </a:cubicBezTo>
                <a:lnTo>
                  <a:pt x="3325928" y="10317154"/>
                </a:lnTo>
                <a:cubicBezTo>
                  <a:pt x="3321330" y="10352440"/>
                  <a:pt x="3346208" y="10384773"/>
                  <a:pt x="3381494" y="10389371"/>
                </a:cubicBezTo>
                <a:lnTo>
                  <a:pt x="6326166" y="10773090"/>
                </a:lnTo>
                <a:cubicBezTo>
                  <a:pt x="6361453" y="10777688"/>
                  <a:pt x="6393786" y="10752810"/>
                  <a:pt x="6398384" y="10717524"/>
                </a:cubicBezTo>
                <a:lnTo>
                  <a:pt x="6431686" y="10461961"/>
                </a:lnTo>
                <a:cubicBezTo>
                  <a:pt x="6436284" y="10426675"/>
                  <a:pt x="6411406" y="10394342"/>
                  <a:pt x="6376120" y="10389744"/>
                </a:cubicBezTo>
                <a:lnTo>
                  <a:pt x="3431448" y="10006025"/>
                </a:lnTo>
                <a:cubicBezTo>
                  <a:pt x="3413805" y="10003726"/>
                  <a:pt x="3396900" y="10008796"/>
                  <a:pt x="3383831" y="10018851"/>
                </a:cubicBezTo>
                <a:close/>
                <a:moveTo>
                  <a:pt x="4547196" y="8812309"/>
                </a:moveTo>
                <a:cubicBezTo>
                  <a:pt x="4503257" y="8846117"/>
                  <a:pt x="4472214" y="8896688"/>
                  <a:pt x="4464484" y="8956008"/>
                </a:cubicBezTo>
                <a:lnTo>
                  <a:pt x="4349598" y="9837651"/>
                </a:lnTo>
                <a:cubicBezTo>
                  <a:pt x="4334138" y="9956291"/>
                  <a:pt x="4417782" y="10065001"/>
                  <a:pt x="4536422" y="10080461"/>
                </a:cubicBezTo>
                <a:lnTo>
                  <a:pt x="5395664" y="10192428"/>
                </a:lnTo>
                <a:cubicBezTo>
                  <a:pt x="5514304" y="10207888"/>
                  <a:pt x="5623014" y="10124244"/>
                  <a:pt x="5638474" y="10005604"/>
                </a:cubicBezTo>
                <a:lnTo>
                  <a:pt x="5753361" y="9123961"/>
                </a:lnTo>
                <a:cubicBezTo>
                  <a:pt x="5768820" y="9005321"/>
                  <a:pt x="5685176" y="8896612"/>
                  <a:pt x="5566536" y="8881152"/>
                </a:cubicBezTo>
                <a:lnTo>
                  <a:pt x="4707293" y="8769184"/>
                </a:lnTo>
                <a:cubicBezTo>
                  <a:pt x="4647973" y="8761454"/>
                  <a:pt x="4591136" y="8778501"/>
                  <a:pt x="4547196" y="8812309"/>
                </a:cubicBezTo>
                <a:close/>
                <a:moveTo>
                  <a:pt x="3195853" y="8616520"/>
                </a:moveTo>
                <a:cubicBezTo>
                  <a:pt x="3151912" y="8650328"/>
                  <a:pt x="3120870" y="8700900"/>
                  <a:pt x="3113140" y="8760220"/>
                </a:cubicBezTo>
                <a:lnTo>
                  <a:pt x="2998253" y="9641862"/>
                </a:lnTo>
                <a:cubicBezTo>
                  <a:pt x="2982793" y="9760502"/>
                  <a:pt x="3066437" y="9869212"/>
                  <a:pt x="3185078" y="9884672"/>
                </a:cubicBezTo>
                <a:lnTo>
                  <a:pt x="4044320" y="9996639"/>
                </a:lnTo>
                <a:cubicBezTo>
                  <a:pt x="4162960" y="10012099"/>
                  <a:pt x="4271670" y="9928455"/>
                  <a:pt x="4287130" y="9809815"/>
                </a:cubicBezTo>
                <a:lnTo>
                  <a:pt x="4402016" y="8928172"/>
                </a:lnTo>
                <a:cubicBezTo>
                  <a:pt x="4417476" y="8809532"/>
                  <a:pt x="4333832" y="8700823"/>
                  <a:pt x="4215192" y="8685363"/>
                </a:cubicBezTo>
                <a:lnTo>
                  <a:pt x="3355949" y="8573395"/>
                </a:lnTo>
                <a:cubicBezTo>
                  <a:pt x="3296630" y="8565666"/>
                  <a:pt x="3239793" y="8582712"/>
                  <a:pt x="3195853" y="8616520"/>
                </a:cubicBezTo>
                <a:close/>
                <a:moveTo>
                  <a:pt x="8619376" y="3345634"/>
                </a:moveTo>
                <a:cubicBezTo>
                  <a:pt x="8575436" y="3379442"/>
                  <a:pt x="8544393" y="3430013"/>
                  <a:pt x="8536664" y="3489333"/>
                </a:cubicBezTo>
                <a:lnTo>
                  <a:pt x="8421777" y="4370976"/>
                </a:lnTo>
                <a:cubicBezTo>
                  <a:pt x="8406317" y="4489616"/>
                  <a:pt x="8489962" y="4598326"/>
                  <a:pt x="8608601" y="4613786"/>
                </a:cubicBezTo>
                <a:lnTo>
                  <a:pt x="9467843" y="4725753"/>
                </a:lnTo>
                <a:cubicBezTo>
                  <a:pt x="9586484" y="4741213"/>
                  <a:pt x="9695193" y="4657569"/>
                  <a:pt x="9710653" y="4538929"/>
                </a:cubicBezTo>
                <a:lnTo>
                  <a:pt x="9825540" y="3657286"/>
                </a:lnTo>
                <a:cubicBezTo>
                  <a:pt x="9841000" y="3538646"/>
                  <a:pt x="9757355" y="3429936"/>
                  <a:pt x="9638716" y="3414476"/>
                </a:cubicBezTo>
                <a:lnTo>
                  <a:pt x="8779473" y="3302509"/>
                </a:lnTo>
                <a:cubicBezTo>
                  <a:pt x="8720153" y="3294779"/>
                  <a:pt x="8663315" y="3311825"/>
                  <a:pt x="8619376" y="3345634"/>
                </a:cubicBezTo>
                <a:close/>
                <a:moveTo>
                  <a:pt x="5626890" y="5326492"/>
                </a:moveTo>
                <a:cubicBezTo>
                  <a:pt x="5497547" y="5413875"/>
                  <a:pt x="5412507" y="5561855"/>
                  <a:pt x="5412507" y="5729697"/>
                </a:cubicBezTo>
                <a:lnTo>
                  <a:pt x="5412508" y="7704539"/>
                </a:lnTo>
                <a:cubicBezTo>
                  <a:pt x="5412508" y="7973086"/>
                  <a:pt x="5630209" y="8190787"/>
                  <a:pt x="5898756" y="8190788"/>
                </a:cubicBezTo>
                <a:lnTo>
                  <a:pt x="7843695" y="8190788"/>
                </a:lnTo>
                <a:cubicBezTo>
                  <a:pt x="8112243" y="8190788"/>
                  <a:pt x="8329944" y="7973087"/>
                  <a:pt x="8329944" y="7704539"/>
                </a:cubicBezTo>
                <a:lnTo>
                  <a:pt x="8329944" y="5729697"/>
                </a:lnTo>
                <a:cubicBezTo>
                  <a:pt x="8329944" y="5461149"/>
                  <a:pt x="8112243" y="5243448"/>
                  <a:pt x="7843696" y="5243449"/>
                </a:cubicBezTo>
                <a:lnTo>
                  <a:pt x="5898756" y="5243448"/>
                </a:lnTo>
                <a:cubicBezTo>
                  <a:pt x="5798051" y="5243448"/>
                  <a:pt x="5704496" y="5274063"/>
                  <a:pt x="5626890" y="5326492"/>
                </a:cubicBezTo>
                <a:close/>
                <a:moveTo>
                  <a:pt x="7251483" y="3224844"/>
                </a:moveTo>
                <a:cubicBezTo>
                  <a:pt x="7207544" y="3258653"/>
                  <a:pt x="7176501" y="3309224"/>
                  <a:pt x="7168771" y="3368544"/>
                </a:cubicBezTo>
                <a:lnTo>
                  <a:pt x="7053885" y="4250187"/>
                </a:lnTo>
                <a:cubicBezTo>
                  <a:pt x="7038425" y="4368827"/>
                  <a:pt x="7122069" y="4477537"/>
                  <a:pt x="7240709" y="4492996"/>
                </a:cubicBezTo>
                <a:lnTo>
                  <a:pt x="8099951" y="4604963"/>
                </a:lnTo>
                <a:cubicBezTo>
                  <a:pt x="8218591" y="4620423"/>
                  <a:pt x="8327301" y="4536779"/>
                  <a:pt x="8342761" y="4418140"/>
                </a:cubicBezTo>
                <a:lnTo>
                  <a:pt x="8457648" y="3536497"/>
                </a:lnTo>
                <a:cubicBezTo>
                  <a:pt x="8473107" y="3417856"/>
                  <a:pt x="8389463" y="3309147"/>
                  <a:pt x="8270823" y="3293687"/>
                </a:cubicBezTo>
                <a:lnTo>
                  <a:pt x="7411581" y="3181719"/>
                </a:lnTo>
                <a:cubicBezTo>
                  <a:pt x="7352261" y="3173989"/>
                  <a:pt x="7295423" y="3191035"/>
                  <a:pt x="7251483" y="3224844"/>
                </a:cubicBezTo>
                <a:close/>
                <a:moveTo>
                  <a:pt x="6474770" y="2580796"/>
                </a:moveTo>
                <a:cubicBezTo>
                  <a:pt x="6461701" y="2590851"/>
                  <a:pt x="6452469" y="2605892"/>
                  <a:pt x="6450170" y="2623536"/>
                </a:cubicBezTo>
                <a:lnTo>
                  <a:pt x="6416867" y="2879098"/>
                </a:lnTo>
                <a:cubicBezTo>
                  <a:pt x="6412269" y="2914385"/>
                  <a:pt x="6437147" y="2946717"/>
                  <a:pt x="6472433" y="2951316"/>
                </a:cubicBezTo>
                <a:lnTo>
                  <a:pt x="9417106" y="3335035"/>
                </a:lnTo>
                <a:cubicBezTo>
                  <a:pt x="9452392" y="3339633"/>
                  <a:pt x="9484725" y="3314754"/>
                  <a:pt x="9489324" y="3279468"/>
                </a:cubicBezTo>
                <a:lnTo>
                  <a:pt x="9522626" y="3023906"/>
                </a:lnTo>
                <a:cubicBezTo>
                  <a:pt x="9527224" y="2988619"/>
                  <a:pt x="9502346" y="2956286"/>
                  <a:pt x="9467059" y="2951688"/>
                </a:cubicBezTo>
                <a:lnTo>
                  <a:pt x="6522387" y="2567970"/>
                </a:lnTo>
                <a:cubicBezTo>
                  <a:pt x="6504744" y="2565671"/>
                  <a:pt x="6487839" y="2570740"/>
                  <a:pt x="6474770" y="2580796"/>
                </a:cubicBezTo>
                <a:close/>
                <a:moveTo>
                  <a:pt x="5891286" y="3018123"/>
                </a:moveTo>
                <a:cubicBezTo>
                  <a:pt x="5847346" y="3051931"/>
                  <a:pt x="5816303" y="3102502"/>
                  <a:pt x="5808573" y="3161822"/>
                </a:cubicBezTo>
                <a:lnTo>
                  <a:pt x="5693687" y="4043465"/>
                </a:lnTo>
                <a:cubicBezTo>
                  <a:pt x="5678227" y="4162105"/>
                  <a:pt x="5761871" y="4270815"/>
                  <a:pt x="5880511" y="4286275"/>
                </a:cubicBezTo>
                <a:lnTo>
                  <a:pt x="6739754" y="4398242"/>
                </a:lnTo>
                <a:cubicBezTo>
                  <a:pt x="6858394" y="4413702"/>
                  <a:pt x="6967103" y="4330058"/>
                  <a:pt x="6982563" y="4211418"/>
                </a:cubicBezTo>
                <a:lnTo>
                  <a:pt x="7097450" y="3329775"/>
                </a:lnTo>
                <a:cubicBezTo>
                  <a:pt x="7112910" y="3211135"/>
                  <a:pt x="7029266" y="3102425"/>
                  <a:pt x="6910625" y="3086965"/>
                </a:cubicBezTo>
                <a:lnTo>
                  <a:pt x="6051383" y="2974998"/>
                </a:lnTo>
                <a:cubicBezTo>
                  <a:pt x="5992063" y="2967268"/>
                  <a:pt x="5935226" y="2984314"/>
                  <a:pt x="5891286" y="3018123"/>
                </a:cubicBezTo>
                <a:close/>
                <a:moveTo>
                  <a:pt x="0" y="7672674"/>
                </a:moveTo>
                <a:lnTo>
                  <a:pt x="9474963" y="0"/>
                </a:lnTo>
                <a:lnTo>
                  <a:pt x="13790506" y="5329251"/>
                </a:lnTo>
                <a:lnTo>
                  <a:pt x="4315542" y="13001925"/>
                </a:lnTo>
                <a:close/>
              </a:path>
            </a:pathLst>
          </a:custGeom>
          <a:gradFill>
            <a:gsLst>
              <a:gs pos="0">
                <a:srgbClr val="FAFAFC"/>
              </a:gs>
              <a:gs pos="23000">
                <a:srgbClr val="C3C6CF"/>
              </a:gs>
              <a:gs pos="55000">
                <a:srgbClr val="A19FAC"/>
              </a:gs>
              <a:gs pos="88000">
                <a:srgbClr val="FFFFFF">
                  <a:alpha val="19000"/>
                  <a:lumMod val="48000"/>
                  <a:lumOff val="52000"/>
                </a:srgb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Khung 3">
            <a:extLst>
              <a:ext uri="{FF2B5EF4-FFF2-40B4-BE49-F238E27FC236}">
                <a16:creationId xmlns:a16="http://schemas.microsoft.com/office/drawing/2014/main" id="{0C2EB4F6-D59C-A479-73EB-44BDB762B59E}"/>
              </a:ext>
            </a:extLst>
          </p:cNvPr>
          <p:cNvSpPr/>
          <p:nvPr/>
        </p:nvSpPr>
        <p:spPr>
          <a:xfrm rot="19220305">
            <a:off x="6203853" y="2838164"/>
            <a:ext cx="5423094" cy="5296479"/>
          </a:xfrm>
          <a:prstGeom prst="frame">
            <a:avLst>
              <a:gd name="adj1" fmla="val 163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Khung 4">
            <a:extLst>
              <a:ext uri="{FF2B5EF4-FFF2-40B4-BE49-F238E27FC236}">
                <a16:creationId xmlns:a16="http://schemas.microsoft.com/office/drawing/2014/main" id="{4C04C84F-5B46-5F36-F0DE-A290148139E4}"/>
              </a:ext>
            </a:extLst>
          </p:cNvPr>
          <p:cNvSpPr/>
          <p:nvPr/>
        </p:nvSpPr>
        <p:spPr>
          <a:xfrm rot="1857589">
            <a:off x="6203853" y="2838164"/>
            <a:ext cx="5423094" cy="5296479"/>
          </a:xfrm>
          <a:prstGeom prst="frame">
            <a:avLst>
              <a:gd name="adj1" fmla="val 207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Hộp Văn bản 13">
            <a:extLst>
              <a:ext uri="{FF2B5EF4-FFF2-40B4-BE49-F238E27FC236}">
                <a16:creationId xmlns:a16="http://schemas.microsoft.com/office/drawing/2014/main" id="{85C38FBE-3713-1DBF-C492-A87A47E20EFE}"/>
              </a:ext>
            </a:extLst>
          </p:cNvPr>
          <p:cNvSpPr txBox="1"/>
          <p:nvPr/>
        </p:nvSpPr>
        <p:spPr>
          <a:xfrm>
            <a:off x="6247921" y="4932356"/>
            <a:ext cx="5687369" cy="2677656"/>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white"/>
                </a:solidFill>
                <a:effectLst>
                  <a:reflection blurRad="6350" stA="55000" endA="50" endPos="85000" dist="29997" dir="5400000" sy="-100000" algn="bl" rotWithShape="0"/>
                </a:effectLst>
                <a:uLnTx/>
                <a:uFillTx/>
                <a:latin typeface="Millhouse" panose="02000000000000000000" pitchFamily="2" charset="0"/>
                <a:ea typeface="+mn-ea"/>
                <a:cs typeface="+mn-cs"/>
              </a:rPr>
              <a:t>THE</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reflection blurRad="6350" stA="55000" endA="50" endPos="85000" dist="29997" dir="5400000" sy="-100000" algn="bl" rotWithShape="0"/>
              </a:effectLst>
              <a:uLnTx/>
              <a:uFillTx/>
              <a:latin typeface="Millhouse" panose="02000000000000000000"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white"/>
                </a:solidFill>
                <a:effectLst>
                  <a:reflection blurRad="6350" stA="55000" endA="50" endPos="85000" dist="29997" dir="5400000" sy="-100000" algn="bl" rotWithShape="0"/>
                </a:effectLst>
                <a:uLnTx/>
                <a:uFillTx/>
                <a:latin typeface="Millhouse" panose="02000000000000000000" pitchFamily="2" charset="0"/>
                <a:ea typeface="+mn-ea"/>
                <a:cs typeface="+mn-cs"/>
              </a:rPr>
              <a:t> END</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4200" b="0" i="0" u="none" strike="noStrike" kern="1200" cap="none" spc="0" normalizeH="0" baseline="0" noProof="0">
              <a:ln>
                <a:noFill/>
              </a:ln>
              <a:solidFill>
                <a:prstClr val="white"/>
              </a:solidFill>
              <a:effectLst>
                <a:reflection blurRad="6350" stA="55000" endA="50" endPos="85000" dist="29997" dir="5400000" sy="-100000" algn="bl" rotWithShape="0"/>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146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3000" fill="hold"/>
                                        <p:tgtEl>
                                          <p:spTgt spid="5"/>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3000" fill="hold"/>
                                        <p:tgtEl>
                                          <p:spTgt spid="4"/>
                                        </p:tgtEl>
                                        <p:attrNameLst>
                                          <p:attrName>r</p:attrName>
                                        </p:attrNameLst>
                                      </p:cBhvr>
                                    </p:animRot>
                                  </p:childTnLst>
                                </p:cTn>
                              </p:par>
                              <p:par>
                                <p:cTn id="9" presetID="17" presetClass="entr" presetSubtype="10" fill="hold" nodeType="withEffect">
                                  <p:stCondLst>
                                    <p:cond delay="0"/>
                                  </p:stCondLst>
                                  <p:iterate type="wd">
                                    <p:tmPct val="10000"/>
                                  </p:iterate>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p:cTn id="11"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4">
                                            <p:txEl>
                                              <p:pRg st="0" end="0"/>
                                            </p:txEl>
                                          </p:spTgt>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iterate type="wd">
                                    <p:tmPct val="10000"/>
                                  </p:iterate>
                                  <p:childTnLst>
                                    <p:set>
                                      <p:cBhvr>
                                        <p:cTn id="14" dur="1" fill="hold">
                                          <p:stCondLst>
                                            <p:cond delay="0"/>
                                          </p:stCondLst>
                                        </p:cTn>
                                        <p:tgtEl>
                                          <p:spTgt spid="14">
                                            <p:txEl>
                                              <p:pRg st="2" end="2"/>
                                            </p:txEl>
                                          </p:spTgt>
                                        </p:tgtEl>
                                        <p:attrNameLst>
                                          <p:attrName>style.visibility</p:attrName>
                                        </p:attrNameLst>
                                      </p:cBhvr>
                                      <p:to>
                                        <p:strVal val="visible"/>
                                      </p:to>
                                    </p:set>
                                    <p:anim calcmode="lin" valueType="num">
                                      <p:cBhvr>
                                        <p:cTn id="15"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2" end="2"/>
                                            </p:txEl>
                                          </p:spTgt>
                                        </p:tgtEl>
                                        <p:attrNameLst>
                                          <p:attrName>ppt_h</p:attrName>
                                        </p:attrNameLst>
                                      </p:cBhvr>
                                      <p:tavLst>
                                        <p:tav tm="0">
                                          <p:val>
                                            <p:strVal val="#ppt_h"/>
                                          </p:val>
                                        </p:tav>
                                        <p:tav tm="100000">
                                          <p:val>
                                            <p:strVal val="#ppt_h"/>
                                          </p:val>
                                        </p:tav>
                                      </p:tavLst>
                                    </p:anim>
                                  </p:childTnLst>
                                </p:cTn>
                              </p:par>
                              <p:par>
                                <p:cTn id="17" presetID="19" presetClass="emph" presetSubtype="0" repeatCount="2000" fill="hold" nodeType="withEffect">
                                  <p:stCondLst>
                                    <p:cond delay="0"/>
                                  </p:stCondLst>
                                  <p:iterate type="wd">
                                    <p:tmPct val="0"/>
                                  </p:iterate>
                                  <p:childTnLst>
                                    <p:animClr clrSpc="rgb" dir="cw">
                                      <p:cBhvr override="childStyle">
                                        <p:cTn id="18" dur="500" fill="hold"/>
                                        <p:tgtEl>
                                          <p:spTgt spid="14">
                                            <p:txEl>
                                              <p:pRg st="0" end="0"/>
                                            </p:txEl>
                                          </p:spTgt>
                                        </p:tgtEl>
                                        <p:attrNameLst>
                                          <p:attrName>style.color</p:attrName>
                                        </p:attrNameLst>
                                      </p:cBhvr>
                                      <p:to>
                                        <a:srgbClr val="FFFF00"/>
                                      </p:to>
                                    </p:animClr>
                                    <p:animClr clrSpc="rgb" dir="cw">
                                      <p:cBhvr>
                                        <p:cTn id="19" dur="500" fill="hold"/>
                                        <p:tgtEl>
                                          <p:spTgt spid="14">
                                            <p:txEl>
                                              <p:pRg st="0" end="0"/>
                                            </p:txEl>
                                          </p:spTgt>
                                        </p:tgtEl>
                                        <p:attrNameLst>
                                          <p:attrName>fillcolor</p:attrName>
                                        </p:attrNameLst>
                                      </p:cBhvr>
                                      <p:to>
                                        <a:srgbClr val="FFFF00"/>
                                      </p:to>
                                    </p:animClr>
                                    <p:set>
                                      <p:cBhvr>
                                        <p:cTn id="20" dur="500" fill="hold"/>
                                        <p:tgtEl>
                                          <p:spTgt spid="14">
                                            <p:txEl>
                                              <p:pRg st="0" end="0"/>
                                            </p:txEl>
                                          </p:spTgt>
                                        </p:tgtEl>
                                        <p:attrNameLst>
                                          <p:attrName>fill.type</p:attrName>
                                        </p:attrNameLst>
                                      </p:cBhvr>
                                      <p:to>
                                        <p:strVal val="solid"/>
                                      </p:to>
                                    </p:set>
                                    <p:set>
                                      <p:cBhvr>
                                        <p:cTn id="21" dur="500" fill="hold"/>
                                        <p:tgtEl>
                                          <p:spTgt spid="14">
                                            <p:txEl>
                                              <p:pRg st="0" end="0"/>
                                            </p:txEl>
                                          </p:spTgt>
                                        </p:tgtEl>
                                        <p:attrNameLst>
                                          <p:attrName>fill.on</p:attrName>
                                        </p:attrNameLst>
                                      </p:cBhvr>
                                      <p:to>
                                        <p:strVal val="true"/>
                                      </p:to>
                                    </p:set>
                                  </p:childTnLst>
                                </p:cTn>
                              </p:par>
                              <p:par>
                                <p:cTn id="22" presetID="19" presetClass="emph" presetSubtype="0" repeatCount="2000" fill="hold" nodeType="withEffect">
                                  <p:stCondLst>
                                    <p:cond delay="0"/>
                                  </p:stCondLst>
                                  <p:iterate type="wd">
                                    <p:tmPct val="0"/>
                                  </p:iterate>
                                  <p:childTnLst>
                                    <p:animClr clrSpc="rgb" dir="cw">
                                      <p:cBhvr override="childStyle">
                                        <p:cTn id="23" dur="500" fill="hold"/>
                                        <p:tgtEl>
                                          <p:spTgt spid="14">
                                            <p:txEl>
                                              <p:pRg st="2" end="2"/>
                                            </p:txEl>
                                          </p:spTgt>
                                        </p:tgtEl>
                                        <p:attrNameLst>
                                          <p:attrName>style.color</p:attrName>
                                        </p:attrNameLst>
                                      </p:cBhvr>
                                      <p:to>
                                        <a:srgbClr val="FFFF00"/>
                                      </p:to>
                                    </p:animClr>
                                    <p:animClr clrSpc="rgb" dir="cw">
                                      <p:cBhvr>
                                        <p:cTn id="24" dur="500" fill="hold"/>
                                        <p:tgtEl>
                                          <p:spTgt spid="14">
                                            <p:txEl>
                                              <p:pRg st="2" end="2"/>
                                            </p:txEl>
                                          </p:spTgt>
                                        </p:tgtEl>
                                        <p:attrNameLst>
                                          <p:attrName>fillcolor</p:attrName>
                                        </p:attrNameLst>
                                      </p:cBhvr>
                                      <p:to>
                                        <a:srgbClr val="FFFF00"/>
                                      </p:to>
                                    </p:animClr>
                                    <p:set>
                                      <p:cBhvr>
                                        <p:cTn id="25" dur="500" fill="hold"/>
                                        <p:tgtEl>
                                          <p:spTgt spid="14">
                                            <p:txEl>
                                              <p:pRg st="2" end="2"/>
                                            </p:txEl>
                                          </p:spTgt>
                                        </p:tgtEl>
                                        <p:attrNameLst>
                                          <p:attrName>fill.type</p:attrName>
                                        </p:attrNameLst>
                                      </p:cBhvr>
                                      <p:to>
                                        <p:strVal val="solid"/>
                                      </p:to>
                                    </p:set>
                                    <p:set>
                                      <p:cBhvr>
                                        <p:cTn id="26" dur="500" fill="hold"/>
                                        <p:tgtEl>
                                          <p:spTgt spid="14">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B2A980D-5A8E-E08F-D295-BD6335938921}"/>
              </a:ext>
            </a:extLst>
          </p:cNvPr>
          <p:cNvSpPr txBox="1"/>
          <p:nvPr/>
        </p:nvSpPr>
        <p:spPr>
          <a:xfrm>
            <a:off x="1322981" y="4312505"/>
            <a:ext cx="16147427" cy="16158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900" b="0" i="0" u="none" strike="noStrike" kern="1200" cap="none" spc="0" normalizeH="0" baseline="0" noProof="0">
                <a:ln>
                  <a:noFill/>
                </a:ln>
                <a:solidFill>
                  <a:srgbClr val="FFC000"/>
                </a:solidFill>
                <a:effectLst/>
                <a:uLnTx/>
                <a:uFillTx/>
                <a:latin typeface="SVN-Neutraface 2" panose="02000600040000020004" pitchFamily="2" charset="0"/>
                <a:ea typeface="+mn-ea"/>
                <a:cs typeface="+mn-cs"/>
              </a:rPr>
              <a:t>     Vui học Kinh Thánh</a:t>
            </a:r>
            <a:endParaRPr kumimoji="0" lang="vi-VN" sz="9900" b="0" i="0" u="none" strike="noStrike" kern="1200" cap="none" spc="0" normalizeH="0" baseline="0" noProof="0">
              <a:ln>
                <a:noFill/>
              </a:ln>
              <a:solidFill>
                <a:srgbClr val="FFC000"/>
              </a:solidFill>
              <a:effectLst/>
              <a:uLnTx/>
              <a:uFillTx/>
              <a:latin typeface="Arial" panose="020B0604020202020204" pitchFamily="34" charset="0"/>
              <a:ea typeface="+mn-ea"/>
              <a:cs typeface="+mn-cs"/>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215016" y="4636557"/>
            <a:ext cx="1013886" cy="1013889"/>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Hộp Văn bản 4">
            <a:extLst>
              <a:ext uri="{FF2B5EF4-FFF2-40B4-BE49-F238E27FC236}">
                <a16:creationId xmlns:a16="http://schemas.microsoft.com/office/drawing/2014/main" id="{A29BE2CA-0C76-02A5-1FBF-B50A1A5FDE12}"/>
              </a:ext>
            </a:extLst>
          </p:cNvPr>
          <p:cNvSpPr txBox="1"/>
          <p:nvPr/>
        </p:nvSpPr>
        <p:spPr>
          <a:xfrm>
            <a:off x="4648200" y="5881167"/>
            <a:ext cx="749694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B050"/>
                </a:solidFill>
                <a:effectLst/>
                <a:uLnTx/>
                <a:uFillTx/>
                <a:latin typeface="SVN-Neutraface 2" panose="02000600040000020004" pitchFamily="2" charset="0"/>
                <a:ea typeface="+mn-ea"/>
                <a:cs typeface="+mn-cs"/>
              </a:rPr>
              <a:t>Macco 9. 30-37</a:t>
            </a:r>
            <a:endParaRPr kumimoji="0" lang="vi-VN" sz="6600" b="0" i="0" u="none" strike="noStrike" kern="1200" cap="none" spc="0" normalizeH="0" baseline="0" noProof="0">
              <a:ln>
                <a:noFill/>
              </a:ln>
              <a:solidFill>
                <a:srgbClr val="00B05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850623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0 L -0.39284 0 " pathEditMode="relative" rAng="0" ptsTypes="AA">
                                      <p:cBhvr>
                                        <p:cTn id="6" dur="1250" fill="hold"/>
                                        <p:tgtEl>
                                          <p:spTgt spid="3"/>
                                        </p:tgtEl>
                                        <p:attrNameLst>
                                          <p:attrName>ppt_x</p:attrName>
                                          <p:attrName>ppt_y</p:attrName>
                                        </p:attrNameLst>
                                      </p:cBhvr>
                                      <p:rCtr x="-19648" y="0"/>
                                    </p:animMotion>
                                  </p:childTnLst>
                                </p:cTn>
                              </p:par>
                              <p:par>
                                <p:cTn id="7" presetID="42" presetClass="path" presetSubtype="0" accel="50000" decel="50000" fill="hold" grpId="1" nodeType="withEffect">
                                  <p:stCondLst>
                                    <p:cond delay="1250"/>
                                  </p:stCondLst>
                                  <p:childTnLst>
                                    <p:animMotion origin="layout" path="M -0.39284 0 L 0.48763 0 " pathEditMode="relative" rAng="0" ptsTypes="AA">
                                      <p:cBhvr>
                                        <p:cTn id="8" dur="750" fill="hold"/>
                                        <p:tgtEl>
                                          <p:spTgt spid="3"/>
                                        </p:tgtEl>
                                        <p:attrNameLst>
                                          <p:attrName>ppt_x</p:attrName>
                                          <p:attrName>ppt_y</p:attrName>
                                        </p:attrNameLst>
                                      </p:cBhvr>
                                      <p:rCtr x="44023" y="0"/>
                                    </p:animMotion>
                                  </p:childTnLst>
                                </p:cTn>
                              </p:par>
                              <p:par>
                                <p:cTn id="9" presetID="22" presetClass="entr" presetSubtype="8"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32827"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701760" y="428494"/>
            <a:ext cx="16557540" cy="9447319"/>
            <a:chOff x="0" y="0"/>
            <a:chExt cx="4360834" cy="2488183"/>
          </a:xfrm>
        </p:grpSpPr>
        <p:sp>
          <p:nvSpPr>
            <p:cNvPr id="6" name="Freeform 6"/>
            <p:cNvSpPr/>
            <p:nvPr/>
          </p:nvSpPr>
          <p:spPr>
            <a:xfrm>
              <a:off x="0" y="0"/>
              <a:ext cx="4360833" cy="2488183"/>
            </a:xfrm>
            <a:custGeom>
              <a:avLst/>
              <a:gdLst/>
              <a:ahLst/>
              <a:cxnLst/>
              <a:rect l="l" t="t" r="r" b="b"/>
              <a:pathLst>
                <a:path w="4360833" h="2488183">
                  <a:moveTo>
                    <a:pt x="23846" y="0"/>
                  </a:moveTo>
                  <a:lnTo>
                    <a:pt x="4336987" y="0"/>
                  </a:lnTo>
                  <a:cubicBezTo>
                    <a:pt x="4350157" y="0"/>
                    <a:pt x="4360833" y="10676"/>
                    <a:pt x="4360833" y="23846"/>
                  </a:cubicBezTo>
                  <a:lnTo>
                    <a:pt x="4360833" y="2464336"/>
                  </a:lnTo>
                  <a:cubicBezTo>
                    <a:pt x="4360833" y="2470661"/>
                    <a:pt x="4358321" y="2476726"/>
                    <a:pt x="4353849" y="2481198"/>
                  </a:cubicBezTo>
                  <a:cubicBezTo>
                    <a:pt x="4349377" y="2485670"/>
                    <a:pt x="4343312" y="2488183"/>
                    <a:pt x="4336987" y="2488183"/>
                  </a:cubicBezTo>
                  <a:lnTo>
                    <a:pt x="23846" y="2488183"/>
                  </a:lnTo>
                  <a:cubicBezTo>
                    <a:pt x="10676" y="2488183"/>
                    <a:pt x="0" y="2477506"/>
                    <a:pt x="0" y="2464336"/>
                  </a:cubicBezTo>
                  <a:lnTo>
                    <a:pt x="0" y="23846"/>
                  </a:lnTo>
                  <a:cubicBezTo>
                    <a:pt x="0" y="10676"/>
                    <a:pt x="10676" y="0"/>
                    <a:pt x="23846" y="0"/>
                  </a:cubicBezTo>
                  <a:close/>
                </a:path>
              </a:pathLst>
            </a:custGeom>
            <a:solidFill>
              <a:srgbClr val="825445"/>
            </a:solidFill>
          </p:spPr>
        </p:sp>
        <p:sp>
          <p:nvSpPr>
            <p:cNvPr id="7" name="TextBox 7"/>
            <p:cNvSpPr txBox="1"/>
            <p:nvPr/>
          </p:nvSpPr>
          <p:spPr>
            <a:xfrm>
              <a:off x="0" y="-28575"/>
              <a:ext cx="4360834" cy="251675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40799" y="938490"/>
            <a:ext cx="15406402" cy="8506112"/>
            <a:chOff x="0" y="0"/>
            <a:chExt cx="4057653" cy="2240293"/>
          </a:xfrm>
        </p:grpSpPr>
        <p:sp>
          <p:nvSpPr>
            <p:cNvPr id="9" name="Freeform 9"/>
            <p:cNvSpPr/>
            <p:nvPr/>
          </p:nvSpPr>
          <p:spPr>
            <a:xfrm>
              <a:off x="0" y="0"/>
              <a:ext cx="4057653" cy="2240293"/>
            </a:xfrm>
            <a:custGeom>
              <a:avLst/>
              <a:gdLst/>
              <a:ahLst/>
              <a:cxnLst/>
              <a:rect l="l" t="t" r="r" b="b"/>
              <a:pathLst>
                <a:path w="4057653" h="2240293">
                  <a:moveTo>
                    <a:pt x="25628" y="0"/>
                  </a:moveTo>
                  <a:lnTo>
                    <a:pt x="4032025" y="0"/>
                  </a:lnTo>
                  <a:cubicBezTo>
                    <a:pt x="4038822" y="0"/>
                    <a:pt x="4045341" y="2700"/>
                    <a:pt x="4050147" y="7506"/>
                  </a:cubicBezTo>
                  <a:cubicBezTo>
                    <a:pt x="4054953" y="12313"/>
                    <a:pt x="4057653" y="18831"/>
                    <a:pt x="4057653" y="25628"/>
                  </a:cubicBezTo>
                  <a:lnTo>
                    <a:pt x="4057653" y="2214665"/>
                  </a:lnTo>
                  <a:cubicBezTo>
                    <a:pt x="4057653" y="2221462"/>
                    <a:pt x="4054953" y="2227980"/>
                    <a:pt x="4050147" y="2232787"/>
                  </a:cubicBezTo>
                  <a:cubicBezTo>
                    <a:pt x="4045341" y="2237593"/>
                    <a:pt x="4038822" y="2240293"/>
                    <a:pt x="4032025" y="2240293"/>
                  </a:cubicBezTo>
                  <a:lnTo>
                    <a:pt x="25628" y="2240293"/>
                  </a:lnTo>
                  <a:cubicBezTo>
                    <a:pt x="18831" y="2240293"/>
                    <a:pt x="12313" y="2237593"/>
                    <a:pt x="7506" y="2232787"/>
                  </a:cubicBezTo>
                  <a:cubicBezTo>
                    <a:pt x="2700" y="2227980"/>
                    <a:pt x="0" y="2221462"/>
                    <a:pt x="0" y="2214665"/>
                  </a:cubicBezTo>
                  <a:lnTo>
                    <a:pt x="0" y="25628"/>
                  </a:lnTo>
                  <a:cubicBezTo>
                    <a:pt x="0" y="18831"/>
                    <a:pt x="2700" y="12313"/>
                    <a:pt x="7506" y="7506"/>
                  </a:cubicBezTo>
                  <a:cubicBezTo>
                    <a:pt x="12313" y="2700"/>
                    <a:pt x="18831" y="0"/>
                    <a:pt x="25628" y="0"/>
                  </a:cubicBezTo>
                  <a:close/>
                </a:path>
              </a:pathLst>
            </a:custGeom>
            <a:solidFill>
              <a:srgbClr val="F7EFE2"/>
            </a:solidFill>
            <a:ln w="38100" cap="rnd">
              <a:solidFill>
                <a:srgbClr val="8A5F36"/>
              </a:solidFill>
              <a:prstDash val="dash"/>
              <a:round/>
            </a:ln>
          </p:spPr>
        </p:sp>
        <p:sp>
          <p:nvSpPr>
            <p:cNvPr id="10" name="TextBox 10"/>
            <p:cNvSpPr txBox="1"/>
            <p:nvPr/>
          </p:nvSpPr>
          <p:spPr>
            <a:xfrm>
              <a:off x="0" y="-28575"/>
              <a:ext cx="4057653" cy="2268868"/>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1715393">
            <a:off x="16030748" y="7592844"/>
            <a:ext cx="1546786" cy="2417679"/>
          </a:xfrm>
          <a:custGeom>
            <a:avLst/>
            <a:gdLst/>
            <a:ahLst/>
            <a:cxnLst/>
            <a:rect l="l" t="t" r="r" b="b"/>
            <a:pathLst>
              <a:path w="1546786" h="2417679">
                <a:moveTo>
                  <a:pt x="0" y="0"/>
                </a:moveTo>
                <a:lnTo>
                  <a:pt x="1546786" y="0"/>
                </a:lnTo>
                <a:lnTo>
                  <a:pt x="1546786" y="2417680"/>
                </a:lnTo>
                <a:lnTo>
                  <a:pt x="0" y="24176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171603" y="1572800"/>
            <a:ext cx="1060313" cy="7237492"/>
          </a:xfrm>
          <a:custGeom>
            <a:avLst/>
            <a:gdLst/>
            <a:ahLst/>
            <a:cxnLst/>
            <a:rect l="l" t="t" r="r" b="b"/>
            <a:pathLst>
              <a:path w="1060313" h="7237492">
                <a:moveTo>
                  <a:pt x="0" y="0"/>
                </a:moveTo>
                <a:lnTo>
                  <a:pt x="1060313" y="0"/>
                </a:lnTo>
                <a:lnTo>
                  <a:pt x="1060313" y="7237492"/>
                </a:lnTo>
                <a:lnTo>
                  <a:pt x="0" y="7237492"/>
                </a:lnTo>
                <a:lnTo>
                  <a:pt x="0" y="0"/>
                </a:lnTo>
                <a:close/>
              </a:path>
            </a:pathLst>
          </a:custGeom>
          <a:blipFill>
            <a:blip r:embed="rId6">
              <a:extLst>
                <a:ext uri="{96DAC541-7B7A-43D3-8B79-37D633B846F1}">
                  <asvg:svgBlip xmlns:asvg="http://schemas.microsoft.com/office/drawing/2016/SVG/main" xmlns="" r:embed="rId7"/>
                </a:ext>
              </a:extLst>
            </a:blip>
            <a:stretch>
              <a:fillRect b="-56269"/>
            </a:stretch>
          </a:blipFill>
        </p:spPr>
      </p:sp>
      <p:sp>
        <p:nvSpPr>
          <p:cNvPr id="13" name="Freeform 13"/>
          <p:cNvSpPr/>
          <p:nvPr/>
        </p:nvSpPr>
        <p:spPr>
          <a:xfrm>
            <a:off x="1231916" y="1572800"/>
            <a:ext cx="10070300" cy="7288380"/>
          </a:xfrm>
          <a:custGeom>
            <a:avLst/>
            <a:gdLst/>
            <a:ahLst/>
            <a:cxnLst/>
            <a:rect l="l" t="t" r="r" b="b"/>
            <a:pathLst>
              <a:path w="10070300" h="7288380">
                <a:moveTo>
                  <a:pt x="0" y="0"/>
                </a:moveTo>
                <a:lnTo>
                  <a:pt x="10070300" y="0"/>
                </a:lnTo>
                <a:lnTo>
                  <a:pt x="10070300" y="7288379"/>
                </a:lnTo>
                <a:lnTo>
                  <a:pt x="0" y="7288379"/>
                </a:lnTo>
                <a:lnTo>
                  <a:pt x="0" y="0"/>
                </a:lnTo>
                <a:close/>
              </a:path>
            </a:pathLst>
          </a:custGeom>
          <a:blipFill>
            <a:blip r:embed="rId8"/>
            <a:stretch>
              <a:fillRect/>
            </a:stretch>
          </a:blipFill>
        </p:spPr>
      </p:sp>
      <p:sp>
        <p:nvSpPr>
          <p:cNvPr id="14" name="TextBox 14"/>
          <p:cNvSpPr txBox="1"/>
          <p:nvPr/>
        </p:nvSpPr>
        <p:spPr>
          <a:xfrm>
            <a:off x="10171836" y="2902921"/>
            <a:ext cx="7370252" cy="4679999"/>
          </a:xfrm>
          <a:prstGeom prst="rect">
            <a:avLst/>
          </a:prstGeom>
        </p:spPr>
        <p:txBody>
          <a:bodyPr lIns="0" tIns="0" rIns="0" bIns="0" rtlCol="0" anchor="t">
            <a:spAutoFit/>
          </a:bodyPr>
          <a:lstStyle/>
          <a:p>
            <a:pPr algn="ctr">
              <a:lnSpc>
                <a:spcPts val="12599"/>
              </a:lnSpc>
            </a:pPr>
            <a:r>
              <a:rPr lang="en-US" sz="10499" spc="734">
                <a:solidFill>
                  <a:srgbClr val="000000"/>
                </a:solidFill>
                <a:latin typeface="UTM Showcard"/>
                <a:ea typeface="UTM Showcard"/>
                <a:cs typeface="UTM Showcard"/>
                <a:sym typeface="UTM Showcard"/>
              </a:rPr>
              <a:t>Vui học kinh thánh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64201" y="2618086"/>
            <a:ext cx="2279617" cy="1191585"/>
            <a:chOff x="0" y="0"/>
            <a:chExt cx="3039489" cy="1588780"/>
          </a:xfrm>
        </p:grpSpPr>
        <p:grpSp>
          <p:nvGrpSpPr>
            <p:cNvPr id="3" name="Group 3"/>
            <p:cNvGrpSpPr/>
            <p:nvPr/>
          </p:nvGrpSpPr>
          <p:grpSpPr>
            <a:xfrm>
              <a:off x="0" y="0"/>
              <a:ext cx="3039489" cy="1588780"/>
              <a:chOff x="0" y="0"/>
              <a:chExt cx="620810" cy="324506"/>
            </a:xfrm>
          </p:grpSpPr>
          <p:sp>
            <p:nvSpPr>
              <p:cNvPr id="4" name="Freeform 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5" name="TextBox 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6" name="Group 6"/>
            <p:cNvGrpSpPr/>
            <p:nvPr/>
          </p:nvGrpSpPr>
          <p:grpSpPr>
            <a:xfrm>
              <a:off x="1234950" y="117213"/>
              <a:ext cx="1688828" cy="1354354"/>
              <a:chOff x="0" y="0"/>
              <a:chExt cx="344940" cy="276625"/>
            </a:xfrm>
          </p:grpSpPr>
          <p:sp>
            <p:nvSpPr>
              <p:cNvPr id="7" name="Freeform 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8" name="TextBox 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9" name="Group 9"/>
          <p:cNvGrpSpPr/>
          <p:nvPr/>
        </p:nvGrpSpPr>
        <p:grpSpPr>
          <a:xfrm>
            <a:off x="15164201" y="3904500"/>
            <a:ext cx="2279617" cy="1191585"/>
            <a:chOff x="0" y="0"/>
            <a:chExt cx="3039489" cy="1588780"/>
          </a:xfrm>
        </p:grpSpPr>
        <p:grpSp>
          <p:nvGrpSpPr>
            <p:cNvPr id="10" name="Group 10"/>
            <p:cNvGrpSpPr/>
            <p:nvPr/>
          </p:nvGrpSpPr>
          <p:grpSpPr>
            <a:xfrm>
              <a:off x="0" y="0"/>
              <a:ext cx="3039489" cy="1588780"/>
              <a:chOff x="0" y="0"/>
              <a:chExt cx="620810" cy="324506"/>
            </a:xfrm>
          </p:grpSpPr>
          <p:sp>
            <p:nvSpPr>
              <p:cNvPr id="11" name="Freeform 1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2" name="TextBox 12"/>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3" name="Group 13"/>
            <p:cNvGrpSpPr/>
            <p:nvPr/>
          </p:nvGrpSpPr>
          <p:grpSpPr>
            <a:xfrm>
              <a:off x="1234950" y="117213"/>
              <a:ext cx="1688828" cy="1354354"/>
              <a:chOff x="0" y="0"/>
              <a:chExt cx="344940" cy="276625"/>
            </a:xfrm>
          </p:grpSpPr>
          <p:sp>
            <p:nvSpPr>
              <p:cNvPr id="14" name="Freeform 1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5" name="TextBox 15"/>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6" name="Group 16"/>
          <p:cNvGrpSpPr/>
          <p:nvPr/>
        </p:nvGrpSpPr>
        <p:grpSpPr>
          <a:xfrm>
            <a:off x="15164201" y="5190915"/>
            <a:ext cx="2279617" cy="1191585"/>
            <a:chOff x="0" y="0"/>
            <a:chExt cx="3039489" cy="1588780"/>
          </a:xfrm>
        </p:grpSpPr>
        <p:grpSp>
          <p:nvGrpSpPr>
            <p:cNvPr id="17" name="Group 17"/>
            <p:cNvGrpSpPr/>
            <p:nvPr/>
          </p:nvGrpSpPr>
          <p:grpSpPr>
            <a:xfrm>
              <a:off x="0" y="0"/>
              <a:ext cx="3039489" cy="1588780"/>
              <a:chOff x="0" y="0"/>
              <a:chExt cx="620810" cy="324506"/>
            </a:xfrm>
          </p:grpSpPr>
          <p:sp>
            <p:nvSpPr>
              <p:cNvPr id="18" name="Freeform 1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9" name="TextBox 19"/>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0" name="Group 20"/>
            <p:cNvGrpSpPr/>
            <p:nvPr/>
          </p:nvGrpSpPr>
          <p:grpSpPr>
            <a:xfrm>
              <a:off x="1234950" y="117213"/>
              <a:ext cx="1688828" cy="1354354"/>
              <a:chOff x="0" y="0"/>
              <a:chExt cx="344940" cy="276625"/>
            </a:xfrm>
          </p:grpSpPr>
          <p:sp>
            <p:nvSpPr>
              <p:cNvPr id="21" name="Freeform 2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2" name="TextBox 22"/>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3" name="Group 23"/>
          <p:cNvGrpSpPr/>
          <p:nvPr/>
        </p:nvGrpSpPr>
        <p:grpSpPr>
          <a:xfrm>
            <a:off x="15164201" y="6477329"/>
            <a:ext cx="2279617" cy="1191585"/>
            <a:chOff x="0" y="0"/>
            <a:chExt cx="3039489" cy="1588780"/>
          </a:xfrm>
        </p:grpSpPr>
        <p:grpSp>
          <p:nvGrpSpPr>
            <p:cNvPr id="24" name="Group 24"/>
            <p:cNvGrpSpPr/>
            <p:nvPr/>
          </p:nvGrpSpPr>
          <p:grpSpPr>
            <a:xfrm>
              <a:off x="0" y="0"/>
              <a:ext cx="3039489" cy="1588780"/>
              <a:chOff x="0" y="0"/>
              <a:chExt cx="620810" cy="324506"/>
            </a:xfrm>
          </p:grpSpPr>
          <p:sp>
            <p:nvSpPr>
              <p:cNvPr id="25" name="Freeform 2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6" name="TextBox 26"/>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7" name="Group 27"/>
            <p:cNvGrpSpPr/>
            <p:nvPr/>
          </p:nvGrpSpPr>
          <p:grpSpPr>
            <a:xfrm>
              <a:off x="1234950" y="117213"/>
              <a:ext cx="1688828" cy="1354354"/>
              <a:chOff x="0" y="0"/>
              <a:chExt cx="344940" cy="276625"/>
            </a:xfrm>
          </p:grpSpPr>
          <p:sp>
            <p:nvSpPr>
              <p:cNvPr id="28" name="Freeform 2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9" name="TextBox 29"/>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0" name="Group 30"/>
          <p:cNvGrpSpPr/>
          <p:nvPr/>
        </p:nvGrpSpPr>
        <p:grpSpPr>
          <a:xfrm>
            <a:off x="15164201" y="7763743"/>
            <a:ext cx="2279617" cy="1191585"/>
            <a:chOff x="0" y="0"/>
            <a:chExt cx="3039489" cy="1588780"/>
          </a:xfrm>
        </p:grpSpPr>
        <p:grpSp>
          <p:nvGrpSpPr>
            <p:cNvPr id="31" name="Group 31"/>
            <p:cNvGrpSpPr/>
            <p:nvPr/>
          </p:nvGrpSpPr>
          <p:grpSpPr>
            <a:xfrm>
              <a:off x="0" y="0"/>
              <a:ext cx="3039489" cy="1588780"/>
              <a:chOff x="0" y="0"/>
              <a:chExt cx="620810" cy="324506"/>
            </a:xfrm>
          </p:grpSpPr>
          <p:sp>
            <p:nvSpPr>
              <p:cNvPr id="32" name="Freeform 32"/>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3" name="TextBox 33"/>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4" name="Group 34"/>
            <p:cNvGrpSpPr/>
            <p:nvPr/>
          </p:nvGrpSpPr>
          <p:grpSpPr>
            <a:xfrm>
              <a:off x="1234950" y="117213"/>
              <a:ext cx="1688828" cy="1354354"/>
              <a:chOff x="0" y="0"/>
              <a:chExt cx="344940" cy="276625"/>
            </a:xfrm>
          </p:grpSpPr>
          <p:sp>
            <p:nvSpPr>
              <p:cNvPr id="35" name="Freeform 35"/>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6" name="TextBox 36"/>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7" name="Group 37"/>
          <p:cNvGrpSpPr/>
          <p:nvPr/>
        </p:nvGrpSpPr>
        <p:grpSpPr>
          <a:xfrm>
            <a:off x="15564542" y="1331671"/>
            <a:ext cx="2186870" cy="1191585"/>
            <a:chOff x="0" y="0"/>
            <a:chExt cx="2915827" cy="1588780"/>
          </a:xfrm>
        </p:grpSpPr>
        <p:grpSp>
          <p:nvGrpSpPr>
            <p:cNvPr id="38" name="Group 38"/>
            <p:cNvGrpSpPr/>
            <p:nvPr/>
          </p:nvGrpSpPr>
          <p:grpSpPr>
            <a:xfrm>
              <a:off x="0" y="0"/>
              <a:ext cx="2915827" cy="1588780"/>
              <a:chOff x="0" y="0"/>
              <a:chExt cx="595553" cy="324506"/>
            </a:xfrm>
          </p:grpSpPr>
          <p:sp>
            <p:nvSpPr>
              <p:cNvPr id="39" name="Freeform 3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40" name="TextBox 40"/>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41" name="Group 41"/>
            <p:cNvGrpSpPr/>
            <p:nvPr/>
          </p:nvGrpSpPr>
          <p:grpSpPr>
            <a:xfrm>
              <a:off x="135707" y="117213"/>
              <a:ext cx="2664410" cy="1354354"/>
              <a:chOff x="0" y="0"/>
              <a:chExt cx="544201" cy="276625"/>
            </a:xfrm>
          </p:grpSpPr>
          <p:sp>
            <p:nvSpPr>
              <p:cNvPr id="42" name="Freeform 4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43" name="TextBox 43"/>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44" name="Freeform 44"/>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2"/>
            <a:stretch>
              <a:fillRect/>
            </a:stretch>
          </a:blipFill>
        </p:spPr>
      </p:sp>
      <p:sp>
        <p:nvSpPr>
          <p:cNvPr id="45" name="Freeform 45"/>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3"/>
            <a:stretch>
              <a:fillRect/>
            </a:stretch>
          </a:blipFill>
        </p:spPr>
      </p:sp>
      <p:grpSp>
        <p:nvGrpSpPr>
          <p:cNvPr id="46" name="Group 46"/>
          <p:cNvGrpSpPr/>
          <p:nvPr/>
        </p:nvGrpSpPr>
        <p:grpSpPr>
          <a:xfrm>
            <a:off x="1028700" y="743240"/>
            <a:ext cx="15613811" cy="8800520"/>
            <a:chOff x="0" y="0"/>
            <a:chExt cx="4112279" cy="2317832"/>
          </a:xfrm>
        </p:grpSpPr>
        <p:sp>
          <p:nvSpPr>
            <p:cNvPr id="47" name="Freeform 4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48" name="TextBox 48"/>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49" name="Group 49"/>
          <p:cNvGrpSpPr/>
          <p:nvPr/>
        </p:nvGrpSpPr>
        <p:grpSpPr>
          <a:xfrm>
            <a:off x="1337094" y="1028700"/>
            <a:ext cx="14956138" cy="8229600"/>
            <a:chOff x="0" y="0"/>
            <a:chExt cx="3939065" cy="2167467"/>
          </a:xfrm>
        </p:grpSpPr>
        <p:sp>
          <p:nvSpPr>
            <p:cNvPr id="50" name="Freeform 50"/>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1" name="TextBox 51"/>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540290" y="1622751"/>
            <a:ext cx="263115" cy="263115"/>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54" name="TextBox 5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55" name="Group 55"/>
          <p:cNvGrpSpPr/>
          <p:nvPr/>
        </p:nvGrpSpPr>
        <p:grpSpPr>
          <a:xfrm>
            <a:off x="1540290" y="2470372"/>
            <a:ext cx="263115" cy="263115"/>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57" name="TextBox 5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58" name="Group 58"/>
          <p:cNvGrpSpPr/>
          <p:nvPr/>
        </p:nvGrpSpPr>
        <p:grpSpPr>
          <a:xfrm>
            <a:off x="1540290" y="3317993"/>
            <a:ext cx="263115" cy="263115"/>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0" name="TextBox 6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1" name="Group 61"/>
          <p:cNvGrpSpPr/>
          <p:nvPr/>
        </p:nvGrpSpPr>
        <p:grpSpPr>
          <a:xfrm>
            <a:off x="1540290" y="4165614"/>
            <a:ext cx="263115" cy="263115"/>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4" name="Group 64"/>
          <p:cNvGrpSpPr/>
          <p:nvPr/>
        </p:nvGrpSpPr>
        <p:grpSpPr>
          <a:xfrm>
            <a:off x="1540290" y="5013235"/>
            <a:ext cx="263115" cy="263115"/>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5860856"/>
            <a:ext cx="263115" cy="263115"/>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6708477"/>
            <a:ext cx="263115" cy="263115"/>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7556097"/>
            <a:ext cx="263115" cy="263115"/>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8403718"/>
            <a:ext cx="263115" cy="263115"/>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79" name="Freeform 79"/>
          <p:cNvSpPr/>
          <p:nvPr/>
        </p:nvSpPr>
        <p:spPr>
          <a:xfrm>
            <a:off x="13914135" y="3308468"/>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4">
              <a:extLst>
                <a:ext uri="{96DAC541-7B7A-43D3-8B79-37D633B846F1}">
                  <asvg:svgBlip xmlns:asvg="http://schemas.microsoft.com/office/drawing/2016/SVG/main" xmlns="" r:embed="rId5"/>
                </a:ext>
              </a:extLst>
            </a:blip>
            <a:stretch>
              <a:fillRect t="-112263"/>
            </a:stretch>
          </a:blipFill>
        </p:spPr>
      </p:sp>
      <p:sp>
        <p:nvSpPr>
          <p:cNvPr id="80" name="Freeform 80"/>
          <p:cNvSpPr/>
          <p:nvPr/>
        </p:nvSpPr>
        <p:spPr>
          <a:xfrm rot="1743030">
            <a:off x="2154814" y="5077690"/>
            <a:ext cx="1070845" cy="926501"/>
          </a:xfrm>
          <a:custGeom>
            <a:avLst/>
            <a:gdLst/>
            <a:ahLst/>
            <a:cxnLst/>
            <a:rect l="l" t="t" r="r" b="b"/>
            <a:pathLst>
              <a:path w="1070845" h="926501">
                <a:moveTo>
                  <a:pt x="0" y="0"/>
                </a:moveTo>
                <a:lnTo>
                  <a:pt x="1070846" y="0"/>
                </a:lnTo>
                <a:lnTo>
                  <a:pt x="1070846" y="926502"/>
                </a:lnTo>
                <a:lnTo>
                  <a:pt x="0" y="926502"/>
                </a:lnTo>
                <a:lnTo>
                  <a:pt x="0" y="0"/>
                </a:lnTo>
                <a:close/>
              </a:path>
            </a:pathLst>
          </a:custGeom>
          <a:blipFill>
            <a:blip r:embed="rId6">
              <a:extLst>
                <a:ext uri="{96DAC541-7B7A-43D3-8B79-37D633B846F1}">
                  <asvg:svgBlip xmlns:asvg="http://schemas.microsoft.com/office/drawing/2016/SVG/main" xmlns="" r:embed="rId7"/>
                </a:ext>
              </a:extLst>
            </a:blip>
            <a:stretch>
              <a:fillRect r="-58022" b="-75336"/>
            </a:stretch>
          </a:blipFill>
        </p:spPr>
      </p:sp>
      <p:sp>
        <p:nvSpPr>
          <p:cNvPr id="81" name="Freeform 81"/>
          <p:cNvSpPr/>
          <p:nvPr/>
        </p:nvSpPr>
        <p:spPr>
          <a:xfrm rot="-2375794" flipH="1">
            <a:off x="15046214" y="7161446"/>
            <a:ext cx="1070845" cy="926501"/>
          </a:xfrm>
          <a:custGeom>
            <a:avLst/>
            <a:gdLst/>
            <a:ahLst/>
            <a:cxnLst/>
            <a:rect l="l" t="t" r="r" b="b"/>
            <a:pathLst>
              <a:path w="1070845" h="926501">
                <a:moveTo>
                  <a:pt x="1070845" y="0"/>
                </a:moveTo>
                <a:lnTo>
                  <a:pt x="0" y="0"/>
                </a:lnTo>
                <a:lnTo>
                  <a:pt x="0" y="926501"/>
                </a:lnTo>
                <a:lnTo>
                  <a:pt x="1070845" y="926501"/>
                </a:lnTo>
                <a:lnTo>
                  <a:pt x="1070845" y="0"/>
                </a:lnTo>
                <a:close/>
              </a:path>
            </a:pathLst>
          </a:custGeom>
          <a:blipFill>
            <a:blip r:embed="rId6">
              <a:extLst>
                <a:ext uri="{96DAC541-7B7A-43D3-8B79-37D633B846F1}">
                  <asvg:svgBlip xmlns:asvg="http://schemas.microsoft.com/office/drawing/2016/SVG/main" xmlns="" r:embed="rId7"/>
                </a:ext>
              </a:extLst>
            </a:blip>
            <a:stretch>
              <a:fillRect r="-58022" b="-75336"/>
            </a:stretch>
          </a:blipFill>
        </p:spPr>
      </p:sp>
      <p:sp>
        <p:nvSpPr>
          <p:cNvPr id="82" name="Freeform 82"/>
          <p:cNvSpPr/>
          <p:nvPr/>
        </p:nvSpPr>
        <p:spPr>
          <a:xfrm rot="-6877315" flipH="1">
            <a:off x="14421293" y="1956020"/>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grpSp>
        <p:nvGrpSpPr>
          <p:cNvPr id="83" name="Group 83"/>
          <p:cNvGrpSpPr/>
          <p:nvPr/>
        </p:nvGrpSpPr>
        <p:grpSpPr>
          <a:xfrm>
            <a:off x="1997229" y="1732055"/>
            <a:ext cx="13828754" cy="6934778"/>
            <a:chOff x="0" y="0"/>
            <a:chExt cx="3642141" cy="1826444"/>
          </a:xfrm>
        </p:grpSpPr>
        <p:sp>
          <p:nvSpPr>
            <p:cNvPr id="84" name="Freeform 84"/>
            <p:cNvSpPr/>
            <p:nvPr/>
          </p:nvSpPr>
          <p:spPr>
            <a:xfrm>
              <a:off x="0" y="0"/>
              <a:ext cx="3642141" cy="1826444"/>
            </a:xfrm>
            <a:custGeom>
              <a:avLst/>
              <a:gdLst/>
              <a:ahLst/>
              <a:cxnLst/>
              <a:rect l="l" t="t" r="r" b="b"/>
              <a:pathLst>
                <a:path w="3642141" h="1826444">
                  <a:moveTo>
                    <a:pt x="33591" y="0"/>
                  </a:moveTo>
                  <a:lnTo>
                    <a:pt x="3608550" y="0"/>
                  </a:lnTo>
                  <a:cubicBezTo>
                    <a:pt x="3617459" y="0"/>
                    <a:pt x="3626003" y="3539"/>
                    <a:pt x="3632302" y="9838"/>
                  </a:cubicBezTo>
                  <a:cubicBezTo>
                    <a:pt x="3638602" y="16138"/>
                    <a:pt x="3642141" y="24682"/>
                    <a:pt x="3642141" y="33591"/>
                  </a:cubicBezTo>
                  <a:lnTo>
                    <a:pt x="3642141" y="1792853"/>
                  </a:lnTo>
                  <a:cubicBezTo>
                    <a:pt x="3642141" y="1801762"/>
                    <a:pt x="3638602" y="1810306"/>
                    <a:pt x="3632302" y="1816605"/>
                  </a:cubicBezTo>
                  <a:cubicBezTo>
                    <a:pt x="3626003" y="1822905"/>
                    <a:pt x="3617459" y="1826444"/>
                    <a:pt x="3608550" y="1826444"/>
                  </a:cubicBezTo>
                  <a:lnTo>
                    <a:pt x="33591" y="1826444"/>
                  </a:lnTo>
                  <a:cubicBezTo>
                    <a:pt x="24682" y="1826444"/>
                    <a:pt x="16138" y="1822905"/>
                    <a:pt x="9838" y="1816605"/>
                  </a:cubicBezTo>
                  <a:cubicBezTo>
                    <a:pt x="3539" y="1810306"/>
                    <a:pt x="0" y="1801762"/>
                    <a:pt x="0" y="1792853"/>
                  </a:cubicBezTo>
                  <a:lnTo>
                    <a:pt x="0" y="33591"/>
                  </a:lnTo>
                  <a:cubicBezTo>
                    <a:pt x="0" y="24682"/>
                    <a:pt x="3539" y="16138"/>
                    <a:pt x="9838" y="9838"/>
                  </a:cubicBezTo>
                  <a:cubicBezTo>
                    <a:pt x="16138" y="3539"/>
                    <a:pt x="24682" y="0"/>
                    <a:pt x="33591" y="0"/>
                  </a:cubicBezTo>
                  <a:close/>
                </a:path>
              </a:pathLst>
            </a:custGeom>
            <a:solidFill>
              <a:srgbClr val="000000">
                <a:alpha val="0"/>
              </a:srgbClr>
            </a:solidFill>
            <a:ln w="28575" cap="rnd">
              <a:solidFill>
                <a:srgbClr val="E76262"/>
              </a:solidFill>
              <a:prstDash val="lgDash"/>
              <a:round/>
            </a:ln>
          </p:spPr>
        </p:sp>
        <p:sp>
          <p:nvSpPr>
            <p:cNvPr id="85" name="TextBox 85"/>
            <p:cNvSpPr txBox="1"/>
            <p:nvPr/>
          </p:nvSpPr>
          <p:spPr>
            <a:xfrm>
              <a:off x="0" y="-28575"/>
              <a:ext cx="3642141" cy="1855019"/>
            </a:xfrm>
            <a:prstGeom prst="rect">
              <a:avLst/>
            </a:prstGeom>
          </p:spPr>
          <p:txBody>
            <a:bodyPr lIns="50800" tIns="50800" rIns="50800" bIns="50800" rtlCol="0" anchor="ctr"/>
            <a:lstStyle/>
            <a:p>
              <a:pPr algn="ctr">
                <a:lnSpc>
                  <a:spcPts val="2659"/>
                </a:lnSpc>
              </a:pPr>
              <a:endParaRPr/>
            </a:p>
          </p:txBody>
        </p:sp>
      </p:grpSp>
      <p:sp>
        <p:nvSpPr>
          <p:cNvPr id="86" name="TextBox 86"/>
          <p:cNvSpPr txBox="1"/>
          <p:nvPr/>
        </p:nvSpPr>
        <p:spPr>
          <a:xfrm>
            <a:off x="2665791" y="2073081"/>
            <a:ext cx="11836684" cy="7280263"/>
          </a:xfrm>
          <a:prstGeom prst="rect">
            <a:avLst/>
          </a:prstGeom>
        </p:spPr>
        <p:txBody>
          <a:bodyPr lIns="0" tIns="0" rIns="0" bIns="0" rtlCol="0" anchor="t">
            <a:spAutoFit/>
          </a:bodyPr>
          <a:lstStyle/>
          <a:p>
            <a:pPr algn="ctr">
              <a:lnSpc>
                <a:spcPts val="5699"/>
              </a:lnSpc>
            </a:pPr>
            <a:r>
              <a:rPr lang="en-US" sz="4400">
                <a:solidFill>
                  <a:srgbClr val="503D36"/>
                </a:solidFill>
                <a:latin typeface="UTM Cooper Black"/>
                <a:ea typeface="UTM Cooper Black"/>
                <a:cs typeface="UTM Cooper Black"/>
                <a:sym typeface="UTM Cooper Black"/>
              </a:rPr>
              <a:t>Đức Giê-su và các môn đệ ra khỏi đó, đi băng qua miền Ga-li-lê. Nhưng Đức Giê-su không muốn cho ai biết,  vì Người đang dạy các môn đệ rằng: "Con Người sẽ bị nộp vào tay người đời, họ sẽ giết chết Người, và ba ngày sau khi bị giết chết, Người sẽ sống lại."  Nhưng các ông không hiểu lời đó, và các ông sợ không dám hỏi lại Người.</a:t>
            </a:r>
          </a:p>
          <a:p>
            <a:pPr marL="0" lvl="0" indent="0" algn="ctr">
              <a:lnSpc>
                <a:spcPts val="5699"/>
              </a:lnSpc>
              <a:spcBef>
                <a:spcPct val="0"/>
              </a:spcBef>
            </a:pPr>
            <a:endParaRPr lang="en-US" sz="4400">
              <a:solidFill>
                <a:srgbClr val="503D36"/>
              </a:solidFill>
              <a:latin typeface="UTM Cooper Black"/>
              <a:ea typeface="UTM Cooper Black"/>
              <a:cs typeface="UTM Cooper Black"/>
              <a:sym typeface="UTM Cooper Black"/>
            </a:endParaRPr>
          </a:p>
        </p:txBody>
      </p:sp>
      <p:sp>
        <p:nvSpPr>
          <p:cNvPr id="87" name="Freeform 87"/>
          <p:cNvSpPr/>
          <p:nvPr/>
        </p:nvSpPr>
        <p:spPr>
          <a:xfrm>
            <a:off x="743092" y="1754309"/>
            <a:ext cx="1060313" cy="7237492"/>
          </a:xfrm>
          <a:custGeom>
            <a:avLst/>
            <a:gdLst/>
            <a:ahLst/>
            <a:cxnLst/>
            <a:rect l="l" t="t" r="r" b="b"/>
            <a:pathLst>
              <a:path w="1060313" h="7237492">
                <a:moveTo>
                  <a:pt x="0" y="0"/>
                </a:moveTo>
                <a:lnTo>
                  <a:pt x="1060312" y="0"/>
                </a:lnTo>
                <a:lnTo>
                  <a:pt x="1060312" y="7237492"/>
                </a:lnTo>
                <a:lnTo>
                  <a:pt x="0" y="7237492"/>
                </a:lnTo>
                <a:lnTo>
                  <a:pt x="0" y="0"/>
                </a:lnTo>
                <a:close/>
              </a:path>
            </a:pathLst>
          </a:custGeom>
          <a:blipFill>
            <a:blip r:embed="rId9">
              <a:extLst>
                <a:ext uri="{96DAC541-7B7A-43D3-8B79-37D633B846F1}">
                  <asvg:svgBlip xmlns:asvg="http://schemas.microsoft.com/office/drawing/2016/SVG/main" xmlns="" r:embed="rId10"/>
                </a:ext>
              </a:extLst>
            </a:blip>
            <a:stretch>
              <a:fillRect b="-56269"/>
            </a:stretch>
          </a:blipFill>
        </p:spPr>
      </p:sp>
      <p:sp>
        <p:nvSpPr>
          <p:cNvPr id="88" name="Freeform 88"/>
          <p:cNvSpPr/>
          <p:nvPr/>
        </p:nvSpPr>
        <p:spPr>
          <a:xfrm>
            <a:off x="13664065" y="7373100"/>
            <a:ext cx="2625408" cy="1837786"/>
          </a:xfrm>
          <a:custGeom>
            <a:avLst/>
            <a:gdLst/>
            <a:ahLst/>
            <a:cxnLst/>
            <a:rect l="l" t="t" r="r" b="b"/>
            <a:pathLst>
              <a:path w="2625408" h="1837786">
                <a:moveTo>
                  <a:pt x="0" y="0"/>
                </a:moveTo>
                <a:lnTo>
                  <a:pt x="2625408" y="0"/>
                </a:lnTo>
                <a:lnTo>
                  <a:pt x="2625408" y="1837785"/>
                </a:lnTo>
                <a:lnTo>
                  <a:pt x="0" y="183778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9" name="TextBox 89"/>
          <p:cNvSpPr txBox="1"/>
          <p:nvPr/>
        </p:nvSpPr>
        <p:spPr>
          <a:xfrm>
            <a:off x="2373935" y="681216"/>
            <a:ext cx="6537671" cy="1094740"/>
          </a:xfrm>
          <a:prstGeom prst="rect">
            <a:avLst/>
          </a:prstGeom>
        </p:spPr>
        <p:txBody>
          <a:bodyPr lIns="0" tIns="0" rIns="0" bIns="0" rtlCol="0" anchor="t">
            <a:spAutoFit/>
          </a:bodyPr>
          <a:lstStyle/>
          <a:p>
            <a:pPr algn="ctr">
              <a:lnSpc>
                <a:spcPts val="8959"/>
              </a:lnSpc>
            </a:pPr>
            <a:r>
              <a:rPr lang="en-US" sz="6399">
                <a:solidFill>
                  <a:srgbClr val="000000"/>
                </a:solidFill>
                <a:latin typeface="Times New Roman" panose="02020603050405020304" pitchFamily="18" charset="0"/>
                <a:ea typeface="Happy Font TH"/>
                <a:cs typeface="Times New Roman" panose="02020603050405020304" pitchFamily="18" charset="0"/>
                <a:sym typeface="Happy Font TH"/>
              </a:rPr>
              <a:t>MACCO 9. 30-37</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64201" y="2618086"/>
            <a:ext cx="2279617" cy="1191585"/>
            <a:chOff x="0" y="0"/>
            <a:chExt cx="3039489" cy="1588780"/>
          </a:xfrm>
        </p:grpSpPr>
        <p:grpSp>
          <p:nvGrpSpPr>
            <p:cNvPr id="3" name="Group 3"/>
            <p:cNvGrpSpPr/>
            <p:nvPr/>
          </p:nvGrpSpPr>
          <p:grpSpPr>
            <a:xfrm>
              <a:off x="0" y="0"/>
              <a:ext cx="3039489" cy="1588780"/>
              <a:chOff x="0" y="0"/>
              <a:chExt cx="620810" cy="324506"/>
            </a:xfrm>
          </p:grpSpPr>
          <p:sp>
            <p:nvSpPr>
              <p:cNvPr id="4" name="Freeform 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5" name="TextBox 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6" name="Group 6"/>
            <p:cNvGrpSpPr/>
            <p:nvPr/>
          </p:nvGrpSpPr>
          <p:grpSpPr>
            <a:xfrm>
              <a:off x="1234950" y="117213"/>
              <a:ext cx="1688828" cy="1354354"/>
              <a:chOff x="0" y="0"/>
              <a:chExt cx="344940" cy="276625"/>
            </a:xfrm>
          </p:grpSpPr>
          <p:sp>
            <p:nvSpPr>
              <p:cNvPr id="7" name="Freeform 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8" name="TextBox 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9" name="Group 9"/>
          <p:cNvGrpSpPr/>
          <p:nvPr/>
        </p:nvGrpSpPr>
        <p:grpSpPr>
          <a:xfrm>
            <a:off x="15164201" y="3904500"/>
            <a:ext cx="2279617" cy="1191585"/>
            <a:chOff x="0" y="0"/>
            <a:chExt cx="3039489" cy="1588780"/>
          </a:xfrm>
        </p:grpSpPr>
        <p:grpSp>
          <p:nvGrpSpPr>
            <p:cNvPr id="10" name="Group 10"/>
            <p:cNvGrpSpPr/>
            <p:nvPr/>
          </p:nvGrpSpPr>
          <p:grpSpPr>
            <a:xfrm>
              <a:off x="0" y="0"/>
              <a:ext cx="3039489" cy="1588780"/>
              <a:chOff x="0" y="0"/>
              <a:chExt cx="620810" cy="324506"/>
            </a:xfrm>
          </p:grpSpPr>
          <p:sp>
            <p:nvSpPr>
              <p:cNvPr id="11" name="Freeform 1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2" name="TextBox 12"/>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3" name="Group 13"/>
            <p:cNvGrpSpPr/>
            <p:nvPr/>
          </p:nvGrpSpPr>
          <p:grpSpPr>
            <a:xfrm>
              <a:off x="1234950" y="117213"/>
              <a:ext cx="1688828" cy="1354354"/>
              <a:chOff x="0" y="0"/>
              <a:chExt cx="344940" cy="276625"/>
            </a:xfrm>
          </p:grpSpPr>
          <p:sp>
            <p:nvSpPr>
              <p:cNvPr id="14" name="Freeform 1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5" name="TextBox 15"/>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6" name="Group 16"/>
          <p:cNvGrpSpPr/>
          <p:nvPr/>
        </p:nvGrpSpPr>
        <p:grpSpPr>
          <a:xfrm>
            <a:off x="15164201" y="5190915"/>
            <a:ext cx="2279617" cy="1191585"/>
            <a:chOff x="0" y="0"/>
            <a:chExt cx="3039489" cy="1588780"/>
          </a:xfrm>
        </p:grpSpPr>
        <p:grpSp>
          <p:nvGrpSpPr>
            <p:cNvPr id="17" name="Group 17"/>
            <p:cNvGrpSpPr/>
            <p:nvPr/>
          </p:nvGrpSpPr>
          <p:grpSpPr>
            <a:xfrm>
              <a:off x="0" y="0"/>
              <a:ext cx="3039489" cy="1588780"/>
              <a:chOff x="0" y="0"/>
              <a:chExt cx="620810" cy="324506"/>
            </a:xfrm>
          </p:grpSpPr>
          <p:sp>
            <p:nvSpPr>
              <p:cNvPr id="18" name="Freeform 1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9" name="TextBox 19"/>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0" name="Group 20"/>
            <p:cNvGrpSpPr/>
            <p:nvPr/>
          </p:nvGrpSpPr>
          <p:grpSpPr>
            <a:xfrm>
              <a:off x="1234950" y="117213"/>
              <a:ext cx="1688828" cy="1354354"/>
              <a:chOff x="0" y="0"/>
              <a:chExt cx="344940" cy="276625"/>
            </a:xfrm>
          </p:grpSpPr>
          <p:sp>
            <p:nvSpPr>
              <p:cNvPr id="21" name="Freeform 2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2" name="TextBox 22"/>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3" name="Group 23"/>
          <p:cNvGrpSpPr/>
          <p:nvPr/>
        </p:nvGrpSpPr>
        <p:grpSpPr>
          <a:xfrm>
            <a:off x="15164201" y="6477329"/>
            <a:ext cx="2279617" cy="1191585"/>
            <a:chOff x="0" y="0"/>
            <a:chExt cx="3039489" cy="1588780"/>
          </a:xfrm>
        </p:grpSpPr>
        <p:grpSp>
          <p:nvGrpSpPr>
            <p:cNvPr id="24" name="Group 24"/>
            <p:cNvGrpSpPr/>
            <p:nvPr/>
          </p:nvGrpSpPr>
          <p:grpSpPr>
            <a:xfrm>
              <a:off x="0" y="0"/>
              <a:ext cx="3039489" cy="1588780"/>
              <a:chOff x="0" y="0"/>
              <a:chExt cx="620810" cy="324506"/>
            </a:xfrm>
          </p:grpSpPr>
          <p:sp>
            <p:nvSpPr>
              <p:cNvPr id="25" name="Freeform 2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6" name="TextBox 26"/>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7" name="Group 27"/>
            <p:cNvGrpSpPr/>
            <p:nvPr/>
          </p:nvGrpSpPr>
          <p:grpSpPr>
            <a:xfrm>
              <a:off x="1234950" y="117213"/>
              <a:ext cx="1688828" cy="1354354"/>
              <a:chOff x="0" y="0"/>
              <a:chExt cx="344940" cy="276625"/>
            </a:xfrm>
          </p:grpSpPr>
          <p:sp>
            <p:nvSpPr>
              <p:cNvPr id="28" name="Freeform 2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9" name="TextBox 29"/>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0" name="Group 30"/>
          <p:cNvGrpSpPr/>
          <p:nvPr/>
        </p:nvGrpSpPr>
        <p:grpSpPr>
          <a:xfrm>
            <a:off x="15164201" y="7763743"/>
            <a:ext cx="2279617" cy="1191585"/>
            <a:chOff x="0" y="0"/>
            <a:chExt cx="3039489" cy="1588780"/>
          </a:xfrm>
        </p:grpSpPr>
        <p:grpSp>
          <p:nvGrpSpPr>
            <p:cNvPr id="31" name="Group 31"/>
            <p:cNvGrpSpPr/>
            <p:nvPr/>
          </p:nvGrpSpPr>
          <p:grpSpPr>
            <a:xfrm>
              <a:off x="0" y="0"/>
              <a:ext cx="3039489" cy="1588780"/>
              <a:chOff x="0" y="0"/>
              <a:chExt cx="620810" cy="324506"/>
            </a:xfrm>
          </p:grpSpPr>
          <p:sp>
            <p:nvSpPr>
              <p:cNvPr id="32" name="Freeform 32"/>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3" name="TextBox 33"/>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4" name="Group 34"/>
            <p:cNvGrpSpPr/>
            <p:nvPr/>
          </p:nvGrpSpPr>
          <p:grpSpPr>
            <a:xfrm>
              <a:off x="1234950" y="117213"/>
              <a:ext cx="1688828" cy="1354354"/>
              <a:chOff x="0" y="0"/>
              <a:chExt cx="344940" cy="276625"/>
            </a:xfrm>
          </p:grpSpPr>
          <p:sp>
            <p:nvSpPr>
              <p:cNvPr id="35" name="Freeform 35"/>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6" name="TextBox 36"/>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7" name="Group 37"/>
          <p:cNvGrpSpPr/>
          <p:nvPr/>
        </p:nvGrpSpPr>
        <p:grpSpPr>
          <a:xfrm>
            <a:off x="15564542" y="1331671"/>
            <a:ext cx="2186870" cy="1191585"/>
            <a:chOff x="0" y="0"/>
            <a:chExt cx="2915827" cy="1588780"/>
          </a:xfrm>
        </p:grpSpPr>
        <p:grpSp>
          <p:nvGrpSpPr>
            <p:cNvPr id="38" name="Group 38"/>
            <p:cNvGrpSpPr/>
            <p:nvPr/>
          </p:nvGrpSpPr>
          <p:grpSpPr>
            <a:xfrm>
              <a:off x="0" y="0"/>
              <a:ext cx="2915827" cy="1588780"/>
              <a:chOff x="0" y="0"/>
              <a:chExt cx="595553" cy="324506"/>
            </a:xfrm>
          </p:grpSpPr>
          <p:sp>
            <p:nvSpPr>
              <p:cNvPr id="39" name="Freeform 3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40" name="TextBox 40"/>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41" name="Group 41"/>
            <p:cNvGrpSpPr/>
            <p:nvPr/>
          </p:nvGrpSpPr>
          <p:grpSpPr>
            <a:xfrm>
              <a:off x="135707" y="117213"/>
              <a:ext cx="2664410" cy="1354354"/>
              <a:chOff x="0" y="0"/>
              <a:chExt cx="544201" cy="276625"/>
            </a:xfrm>
          </p:grpSpPr>
          <p:sp>
            <p:nvSpPr>
              <p:cNvPr id="42" name="Freeform 4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43" name="TextBox 43"/>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44" name="Freeform 44"/>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2"/>
            <a:stretch>
              <a:fillRect/>
            </a:stretch>
          </a:blipFill>
        </p:spPr>
      </p:sp>
      <p:sp>
        <p:nvSpPr>
          <p:cNvPr id="45" name="Freeform 45"/>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3"/>
            <a:stretch>
              <a:fillRect/>
            </a:stretch>
          </a:blipFill>
        </p:spPr>
      </p:sp>
      <p:grpSp>
        <p:nvGrpSpPr>
          <p:cNvPr id="46" name="Group 46"/>
          <p:cNvGrpSpPr/>
          <p:nvPr/>
        </p:nvGrpSpPr>
        <p:grpSpPr>
          <a:xfrm>
            <a:off x="1028700" y="743240"/>
            <a:ext cx="15613811" cy="8800520"/>
            <a:chOff x="0" y="0"/>
            <a:chExt cx="4112279" cy="2317832"/>
          </a:xfrm>
        </p:grpSpPr>
        <p:sp>
          <p:nvSpPr>
            <p:cNvPr id="47" name="Freeform 4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48" name="TextBox 48"/>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49" name="Group 49"/>
          <p:cNvGrpSpPr/>
          <p:nvPr/>
        </p:nvGrpSpPr>
        <p:grpSpPr>
          <a:xfrm>
            <a:off x="1337094" y="1028700"/>
            <a:ext cx="14956138" cy="8229600"/>
            <a:chOff x="0" y="0"/>
            <a:chExt cx="3939065" cy="2167467"/>
          </a:xfrm>
        </p:grpSpPr>
        <p:sp>
          <p:nvSpPr>
            <p:cNvPr id="50" name="Freeform 50"/>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1" name="TextBox 51"/>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540290" y="1622751"/>
            <a:ext cx="263115" cy="263115"/>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54" name="TextBox 5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55" name="Group 55"/>
          <p:cNvGrpSpPr/>
          <p:nvPr/>
        </p:nvGrpSpPr>
        <p:grpSpPr>
          <a:xfrm>
            <a:off x="1540290" y="2470372"/>
            <a:ext cx="263115" cy="263115"/>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57" name="TextBox 5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58" name="Group 58"/>
          <p:cNvGrpSpPr/>
          <p:nvPr/>
        </p:nvGrpSpPr>
        <p:grpSpPr>
          <a:xfrm>
            <a:off x="1540290" y="3317993"/>
            <a:ext cx="263115" cy="263115"/>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0" name="TextBox 6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1" name="Group 61"/>
          <p:cNvGrpSpPr/>
          <p:nvPr/>
        </p:nvGrpSpPr>
        <p:grpSpPr>
          <a:xfrm>
            <a:off x="1540290" y="4165614"/>
            <a:ext cx="263115" cy="263115"/>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4" name="Group 64"/>
          <p:cNvGrpSpPr/>
          <p:nvPr/>
        </p:nvGrpSpPr>
        <p:grpSpPr>
          <a:xfrm>
            <a:off x="1540290" y="5013235"/>
            <a:ext cx="263115" cy="263115"/>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5860856"/>
            <a:ext cx="263115" cy="263115"/>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6708477"/>
            <a:ext cx="263115" cy="263115"/>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7556097"/>
            <a:ext cx="263115" cy="263115"/>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8403718"/>
            <a:ext cx="263115" cy="263115"/>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79" name="Freeform 79"/>
          <p:cNvSpPr/>
          <p:nvPr/>
        </p:nvSpPr>
        <p:spPr>
          <a:xfrm>
            <a:off x="13914135" y="3308468"/>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4">
              <a:extLst>
                <a:ext uri="{96DAC541-7B7A-43D3-8B79-37D633B846F1}">
                  <asvg:svgBlip xmlns:asvg="http://schemas.microsoft.com/office/drawing/2016/SVG/main" xmlns="" r:embed="rId5"/>
                </a:ext>
              </a:extLst>
            </a:blip>
            <a:stretch>
              <a:fillRect t="-112263"/>
            </a:stretch>
          </a:blipFill>
        </p:spPr>
      </p:sp>
      <p:sp>
        <p:nvSpPr>
          <p:cNvPr id="80" name="Freeform 80"/>
          <p:cNvSpPr/>
          <p:nvPr/>
        </p:nvSpPr>
        <p:spPr>
          <a:xfrm rot="1743030">
            <a:off x="2154814" y="5077690"/>
            <a:ext cx="1070845" cy="926501"/>
          </a:xfrm>
          <a:custGeom>
            <a:avLst/>
            <a:gdLst/>
            <a:ahLst/>
            <a:cxnLst/>
            <a:rect l="l" t="t" r="r" b="b"/>
            <a:pathLst>
              <a:path w="1070845" h="926501">
                <a:moveTo>
                  <a:pt x="0" y="0"/>
                </a:moveTo>
                <a:lnTo>
                  <a:pt x="1070846" y="0"/>
                </a:lnTo>
                <a:lnTo>
                  <a:pt x="1070846" y="926502"/>
                </a:lnTo>
                <a:lnTo>
                  <a:pt x="0" y="926502"/>
                </a:lnTo>
                <a:lnTo>
                  <a:pt x="0" y="0"/>
                </a:lnTo>
                <a:close/>
              </a:path>
            </a:pathLst>
          </a:custGeom>
          <a:blipFill>
            <a:blip r:embed="rId6">
              <a:extLst>
                <a:ext uri="{96DAC541-7B7A-43D3-8B79-37D633B846F1}">
                  <asvg:svgBlip xmlns:asvg="http://schemas.microsoft.com/office/drawing/2016/SVG/main" xmlns="" r:embed="rId7"/>
                </a:ext>
              </a:extLst>
            </a:blip>
            <a:stretch>
              <a:fillRect r="-58022" b="-75336"/>
            </a:stretch>
          </a:blipFill>
        </p:spPr>
      </p:sp>
      <p:sp>
        <p:nvSpPr>
          <p:cNvPr id="81" name="Freeform 81"/>
          <p:cNvSpPr/>
          <p:nvPr/>
        </p:nvSpPr>
        <p:spPr>
          <a:xfrm rot="-2375794" flipH="1">
            <a:off x="15046214" y="7161446"/>
            <a:ext cx="1070845" cy="926501"/>
          </a:xfrm>
          <a:custGeom>
            <a:avLst/>
            <a:gdLst/>
            <a:ahLst/>
            <a:cxnLst/>
            <a:rect l="l" t="t" r="r" b="b"/>
            <a:pathLst>
              <a:path w="1070845" h="926501">
                <a:moveTo>
                  <a:pt x="1070845" y="0"/>
                </a:moveTo>
                <a:lnTo>
                  <a:pt x="0" y="0"/>
                </a:lnTo>
                <a:lnTo>
                  <a:pt x="0" y="926501"/>
                </a:lnTo>
                <a:lnTo>
                  <a:pt x="1070845" y="926501"/>
                </a:lnTo>
                <a:lnTo>
                  <a:pt x="1070845" y="0"/>
                </a:lnTo>
                <a:close/>
              </a:path>
            </a:pathLst>
          </a:custGeom>
          <a:blipFill>
            <a:blip r:embed="rId6">
              <a:extLst>
                <a:ext uri="{96DAC541-7B7A-43D3-8B79-37D633B846F1}">
                  <asvg:svgBlip xmlns:asvg="http://schemas.microsoft.com/office/drawing/2016/SVG/main" xmlns="" r:embed="rId7"/>
                </a:ext>
              </a:extLst>
            </a:blip>
            <a:stretch>
              <a:fillRect r="-58022" b="-75336"/>
            </a:stretch>
          </a:blipFill>
        </p:spPr>
      </p:sp>
      <p:sp>
        <p:nvSpPr>
          <p:cNvPr id="82" name="Freeform 82"/>
          <p:cNvSpPr/>
          <p:nvPr/>
        </p:nvSpPr>
        <p:spPr>
          <a:xfrm rot="-6877315" flipH="1">
            <a:off x="14421293" y="1956020"/>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grpSp>
        <p:nvGrpSpPr>
          <p:cNvPr id="83" name="Group 83"/>
          <p:cNvGrpSpPr/>
          <p:nvPr/>
        </p:nvGrpSpPr>
        <p:grpSpPr>
          <a:xfrm>
            <a:off x="1997229" y="1732055"/>
            <a:ext cx="13828754" cy="6934778"/>
            <a:chOff x="0" y="0"/>
            <a:chExt cx="3642141" cy="1826444"/>
          </a:xfrm>
        </p:grpSpPr>
        <p:sp>
          <p:nvSpPr>
            <p:cNvPr id="84" name="Freeform 84"/>
            <p:cNvSpPr/>
            <p:nvPr/>
          </p:nvSpPr>
          <p:spPr>
            <a:xfrm>
              <a:off x="0" y="0"/>
              <a:ext cx="3642141" cy="1826444"/>
            </a:xfrm>
            <a:custGeom>
              <a:avLst/>
              <a:gdLst/>
              <a:ahLst/>
              <a:cxnLst/>
              <a:rect l="l" t="t" r="r" b="b"/>
              <a:pathLst>
                <a:path w="3642141" h="1826444">
                  <a:moveTo>
                    <a:pt x="33591" y="0"/>
                  </a:moveTo>
                  <a:lnTo>
                    <a:pt x="3608550" y="0"/>
                  </a:lnTo>
                  <a:cubicBezTo>
                    <a:pt x="3617459" y="0"/>
                    <a:pt x="3626003" y="3539"/>
                    <a:pt x="3632302" y="9838"/>
                  </a:cubicBezTo>
                  <a:cubicBezTo>
                    <a:pt x="3638602" y="16138"/>
                    <a:pt x="3642141" y="24682"/>
                    <a:pt x="3642141" y="33591"/>
                  </a:cubicBezTo>
                  <a:lnTo>
                    <a:pt x="3642141" y="1792853"/>
                  </a:lnTo>
                  <a:cubicBezTo>
                    <a:pt x="3642141" y="1801762"/>
                    <a:pt x="3638602" y="1810306"/>
                    <a:pt x="3632302" y="1816605"/>
                  </a:cubicBezTo>
                  <a:cubicBezTo>
                    <a:pt x="3626003" y="1822905"/>
                    <a:pt x="3617459" y="1826444"/>
                    <a:pt x="3608550" y="1826444"/>
                  </a:cubicBezTo>
                  <a:lnTo>
                    <a:pt x="33591" y="1826444"/>
                  </a:lnTo>
                  <a:cubicBezTo>
                    <a:pt x="24682" y="1826444"/>
                    <a:pt x="16138" y="1822905"/>
                    <a:pt x="9838" y="1816605"/>
                  </a:cubicBezTo>
                  <a:cubicBezTo>
                    <a:pt x="3539" y="1810306"/>
                    <a:pt x="0" y="1801762"/>
                    <a:pt x="0" y="1792853"/>
                  </a:cubicBezTo>
                  <a:lnTo>
                    <a:pt x="0" y="33591"/>
                  </a:lnTo>
                  <a:cubicBezTo>
                    <a:pt x="0" y="24682"/>
                    <a:pt x="3539" y="16138"/>
                    <a:pt x="9838" y="9838"/>
                  </a:cubicBezTo>
                  <a:cubicBezTo>
                    <a:pt x="16138" y="3539"/>
                    <a:pt x="24682" y="0"/>
                    <a:pt x="33591" y="0"/>
                  </a:cubicBezTo>
                  <a:close/>
                </a:path>
              </a:pathLst>
            </a:custGeom>
            <a:solidFill>
              <a:srgbClr val="000000">
                <a:alpha val="0"/>
              </a:srgbClr>
            </a:solidFill>
            <a:ln w="28575" cap="rnd">
              <a:solidFill>
                <a:srgbClr val="E76262"/>
              </a:solidFill>
              <a:prstDash val="lgDash"/>
              <a:round/>
            </a:ln>
          </p:spPr>
        </p:sp>
        <p:sp>
          <p:nvSpPr>
            <p:cNvPr id="85" name="TextBox 85"/>
            <p:cNvSpPr txBox="1"/>
            <p:nvPr/>
          </p:nvSpPr>
          <p:spPr>
            <a:xfrm>
              <a:off x="0" y="-28575"/>
              <a:ext cx="3642141" cy="1855019"/>
            </a:xfrm>
            <a:prstGeom prst="rect">
              <a:avLst/>
            </a:prstGeom>
          </p:spPr>
          <p:txBody>
            <a:bodyPr lIns="50800" tIns="50800" rIns="50800" bIns="50800" rtlCol="0" anchor="ctr"/>
            <a:lstStyle/>
            <a:p>
              <a:pPr algn="ctr">
                <a:lnSpc>
                  <a:spcPts val="2659"/>
                </a:lnSpc>
              </a:pPr>
              <a:endParaRPr/>
            </a:p>
          </p:txBody>
        </p:sp>
      </p:grpSp>
      <p:sp>
        <p:nvSpPr>
          <p:cNvPr id="86" name="TextBox 86"/>
          <p:cNvSpPr txBox="1"/>
          <p:nvPr/>
        </p:nvSpPr>
        <p:spPr>
          <a:xfrm>
            <a:off x="2690236" y="1953417"/>
            <a:ext cx="12972326" cy="6549293"/>
          </a:xfrm>
          <a:prstGeom prst="rect">
            <a:avLst/>
          </a:prstGeom>
        </p:spPr>
        <p:txBody>
          <a:bodyPr wrap="square" lIns="0" tIns="0" rIns="0" bIns="0" rtlCol="0" anchor="t">
            <a:spAutoFit/>
          </a:bodyPr>
          <a:lstStyle/>
          <a:p>
            <a:pPr marL="0" lvl="0" indent="0" algn="ctr">
              <a:lnSpc>
                <a:spcPts val="5699"/>
              </a:lnSpc>
              <a:spcBef>
                <a:spcPct val="0"/>
              </a:spcBef>
            </a:pPr>
            <a:r>
              <a:rPr lang="en-US" sz="4400">
                <a:solidFill>
                  <a:srgbClr val="503D36"/>
                </a:solidFill>
                <a:latin typeface="UTM Cooper Black"/>
                <a:ea typeface="UTM Cooper Black"/>
                <a:cs typeface="UTM Cooper Black"/>
                <a:sym typeface="UTM Cooper Black"/>
              </a:rPr>
              <a:t>Sau đó, Đức Giê-su và các môn đệ đến thành Ca-phác-na-um. Khi về tới nhà, Đức Giê-su hỏi các ông : "Dọc đường, anh em đã bàn tán điều gì vậy ?" Các ông làm thinh, vì khi đi đường, các ông đã cãi nhau xem ai là người lớn hơn cả. Rồi Đức Giê-su ngồi xuống, gọi Nhóm Mười Hai lại mà nói :"Ai muốn làm người đứng đầu, thì phải làm người rốt hết, và làm người phục vụ mọi người." </a:t>
            </a:r>
          </a:p>
        </p:txBody>
      </p:sp>
      <p:sp>
        <p:nvSpPr>
          <p:cNvPr id="87" name="TextBox 87"/>
          <p:cNvSpPr txBox="1"/>
          <p:nvPr/>
        </p:nvSpPr>
        <p:spPr>
          <a:xfrm>
            <a:off x="2373935" y="681216"/>
            <a:ext cx="6537671" cy="1094740"/>
          </a:xfrm>
          <a:prstGeom prst="rect">
            <a:avLst/>
          </a:prstGeom>
        </p:spPr>
        <p:txBody>
          <a:bodyPr lIns="0" tIns="0" rIns="0" bIns="0" rtlCol="0" anchor="t">
            <a:spAutoFit/>
          </a:bodyPr>
          <a:lstStyle/>
          <a:p>
            <a:pPr algn="ctr">
              <a:lnSpc>
                <a:spcPts val="8959"/>
              </a:lnSpc>
            </a:pPr>
            <a:r>
              <a:rPr lang="en-US" sz="6399">
                <a:solidFill>
                  <a:srgbClr val="000000"/>
                </a:solidFill>
                <a:latin typeface="Times New Roman" panose="02020603050405020304" pitchFamily="18" charset="0"/>
                <a:ea typeface="Happy Font TH"/>
                <a:cs typeface="Times New Roman" panose="02020603050405020304" pitchFamily="18" charset="0"/>
                <a:sym typeface="Happy Font TH"/>
              </a:rPr>
              <a:t>MACCO 9. 30-37</a:t>
            </a:r>
          </a:p>
        </p:txBody>
      </p:sp>
      <p:sp>
        <p:nvSpPr>
          <p:cNvPr id="88" name="Freeform 88"/>
          <p:cNvSpPr/>
          <p:nvPr/>
        </p:nvSpPr>
        <p:spPr>
          <a:xfrm>
            <a:off x="700448" y="1426628"/>
            <a:ext cx="1102957" cy="7528572"/>
          </a:xfrm>
          <a:custGeom>
            <a:avLst/>
            <a:gdLst/>
            <a:ahLst/>
            <a:cxnLst/>
            <a:rect l="l" t="t" r="r" b="b"/>
            <a:pathLst>
              <a:path w="1102957" h="7528572">
                <a:moveTo>
                  <a:pt x="0" y="0"/>
                </a:moveTo>
                <a:lnTo>
                  <a:pt x="1102956" y="0"/>
                </a:lnTo>
                <a:lnTo>
                  <a:pt x="1102956" y="7528573"/>
                </a:lnTo>
                <a:lnTo>
                  <a:pt x="0" y="7528573"/>
                </a:lnTo>
                <a:lnTo>
                  <a:pt x="0" y="0"/>
                </a:lnTo>
                <a:close/>
              </a:path>
            </a:pathLst>
          </a:custGeom>
          <a:blipFill>
            <a:blip r:embed="rId9">
              <a:extLst>
                <a:ext uri="{96DAC541-7B7A-43D3-8B79-37D633B846F1}">
                  <asvg:svgBlip xmlns:asvg="http://schemas.microsoft.com/office/drawing/2016/SVG/main" xmlns="" r:embed="rId10"/>
                </a:ext>
              </a:extLst>
            </a:blip>
            <a:stretch>
              <a:fillRect b="-56269"/>
            </a:stretch>
          </a:blipFill>
        </p:spPr>
      </p:sp>
      <p:sp>
        <p:nvSpPr>
          <p:cNvPr id="89" name="Freeform 89"/>
          <p:cNvSpPr/>
          <p:nvPr/>
        </p:nvSpPr>
        <p:spPr>
          <a:xfrm flipH="1">
            <a:off x="1581339" y="7645841"/>
            <a:ext cx="2625408" cy="1837786"/>
          </a:xfrm>
          <a:custGeom>
            <a:avLst/>
            <a:gdLst/>
            <a:ahLst/>
            <a:cxnLst/>
            <a:rect l="l" t="t" r="r" b="b"/>
            <a:pathLst>
              <a:path w="2625408" h="1837786">
                <a:moveTo>
                  <a:pt x="2625408" y="0"/>
                </a:moveTo>
                <a:lnTo>
                  <a:pt x="0" y="0"/>
                </a:lnTo>
                <a:lnTo>
                  <a:pt x="0" y="1837785"/>
                </a:lnTo>
                <a:lnTo>
                  <a:pt x="2625408" y="1837785"/>
                </a:lnTo>
                <a:lnTo>
                  <a:pt x="2625408"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64201" y="2618086"/>
            <a:ext cx="2279617" cy="1191585"/>
            <a:chOff x="0" y="0"/>
            <a:chExt cx="3039489" cy="1588780"/>
          </a:xfrm>
        </p:grpSpPr>
        <p:grpSp>
          <p:nvGrpSpPr>
            <p:cNvPr id="3" name="Group 3"/>
            <p:cNvGrpSpPr/>
            <p:nvPr/>
          </p:nvGrpSpPr>
          <p:grpSpPr>
            <a:xfrm>
              <a:off x="0" y="0"/>
              <a:ext cx="3039489" cy="1588780"/>
              <a:chOff x="0" y="0"/>
              <a:chExt cx="620810" cy="324506"/>
            </a:xfrm>
          </p:grpSpPr>
          <p:sp>
            <p:nvSpPr>
              <p:cNvPr id="4" name="Freeform 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5" name="TextBox 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6" name="Group 6"/>
            <p:cNvGrpSpPr/>
            <p:nvPr/>
          </p:nvGrpSpPr>
          <p:grpSpPr>
            <a:xfrm>
              <a:off x="1234950" y="117213"/>
              <a:ext cx="1688828" cy="1354354"/>
              <a:chOff x="0" y="0"/>
              <a:chExt cx="344940" cy="276625"/>
            </a:xfrm>
          </p:grpSpPr>
          <p:sp>
            <p:nvSpPr>
              <p:cNvPr id="7" name="Freeform 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8" name="TextBox 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9" name="Group 9"/>
          <p:cNvGrpSpPr/>
          <p:nvPr/>
        </p:nvGrpSpPr>
        <p:grpSpPr>
          <a:xfrm>
            <a:off x="15164201" y="3904500"/>
            <a:ext cx="2279617" cy="1191585"/>
            <a:chOff x="0" y="0"/>
            <a:chExt cx="3039489" cy="1588780"/>
          </a:xfrm>
        </p:grpSpPr>
        <p:grpSp>
          <p:nvGrpSpPr>
            <p:cNvPr id="10" name="Group 10"/>
            <p:cNvGrpSpPr/>
            <p:nvPr/>
          </p:nvGrpSpPr>
          <p:grpSpPr>
            <a:xfrm>
              <a:off x="0" y="0"/>
              <a:ext cx="3039489" cy="1588780"/>
              <a:chOff x="0" y="0"/>
              <a:chExt cx="620810" cy="324506"/>
            </a:xfrm>
          </p:grpSpPr>
          <p:sp>
            <p:nvSpPr>
              <p:cNvPr id="11" name="Freeform 1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2" name="TextBox 12"/>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3" name="Group 13"/>
            <p:cNvGrpSpPr/>
            <p:nvPr/>
          </p:nvGrpSpPr>
          <p:grpSpPr>
            <a:xfrm>
              <a:off x="1234950" y="117213"/>
              <a:ext cx="1688828" cy="1354354"/>
              <a:chOff x="0" y="0"/>
              <a:chExt cx="344940" cy="276625"/>
            </a:xfrm>
          </p:grpSpPr>
          <p:sp>
            <p:nvSpPr>
              <p:cNvPr id="14" name="Freeform 1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5" name="TextBox 15"/>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6" name="Group 16"/>
          <p:cNvGrpSpPr/>
          <p:nvPr/>
        </p:nvGrpSpPr>
        <p:grpSpPr>
          <a:xfrm>
            <a:off x="15164201" y="5190915"/>
            <a:ext cx="2279617" cy="1191585"/>
            <a:chOff x="0" y="0"/>
            <a:chExt cx="3039489" cy="1588780"/>
          </a:xfrm>
        </p:grpSpPr>
        <p:grpSp>
          <p:nvGrpSpPr>
            <p:cNvPr id="17" name="Group 17"/>
            <p:cNvGrpSpPr/>
            <p:nvPr/>
          </p:nvGrpSpPr>
          <p:grpSpPr>
            <a:xfrm>
              <a:off x="0" y="0"/>
              <a:ext cx="3039489" cy="1588780"/>
              <a:chOff x="0" y="0"/>
              <a:chExt cx="620810" cy="324506"/>
            </a:xfrm>
          </p:grpSpPr>
          <p:sp>
            <p:nvSpPr>
              <p:cNvPr id="18" name="Freeform 1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9" name="TextBox 19"/>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0" name="Group 20"/>
            <p:cNvGrpSpPr/>
            <p:nvPr/>
          </p:nvGrpSpPr>
          <p:grpSpPr>
            <a:xfrm>
              <a:off x="1234950" y="117213"/>
              <a:ext cx="1688828" cy="1354354"/>
              <a:chOff x="0" y="0"/>
              <a:chExt cx="344940" cy="276625"/>
            </a:xfrm>
          </p:grpSpPr>
          <p:sp>
            <p:nvSpPr>
              <p:cNvPr id="21" name="Freeform 2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2" name="TextBox 22"/>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3" name="Group 23"/>
          <p:cNvGrpSpPr/>
          <p:nvPr/>
        </p:nvGrpSpPr>
        <p:grpSpPr>
          <a:xfrm>
            <a:off x="15164201" y="6477329"/>
            <a:ext cx="2279617" cy="1191585"/>
            <a:chOff x="0" y="0"/>
            <a:chExt cx="3039489" cy="1588780"/>
          </a:xfrm>
        </p:grpSpPr>
        <p:grpSp>
          <p:nvGrpSpPr>
            <p:cNvPr id="24" name="Group 24"/>
            <p:cNvGrpSpPr/>
            <p:nvPr/>
          </p:nvGrpSpPr>
          <p:grpSpPr>
            <a:xfrm>
              <a:off x="0" y="0"/>
              <a:ext cx="3039489" cy="1588780"/>
              <a:chOff x="0" y="0"/>
              <a:chExt cx="620810" cy="324506"/>
            </a:xfrm>
          </p:grpSpPr>
          <p:sp>
            <p:nvSpPr>
              <p:cNvPr id="25" name="Freeform 2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6" name="TextBox 26"/>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7" name="Group 27"/>
            <p:cNvGrpSpPr/>
            <p:nvPr/>
          </p:nvGrpSpPr>
          <p:grpSpPr>
            <a:xfrm>
              <a:off x="1234950" y="117213"/>
              <a:ext cx="1688828" cy="1354354"/>
              <a:chOff x="0" y="0"/>
              <a:chExt cx="344940" cy="276625"/>
            </a:xfrm>
          </p:grpSpPr>
          <p:sp>
            <p:nvSpPr>
              <p:cNvPr id="28" name="Freeform 2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9" name="TextBox 29"/>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0" name="Group 30"/>
          <p:cNvGrpSpPr/>
          <p:nvPr/>
        </p:nvGrpSpPr>
        <p:grpSpPr>
          <a:xfrm>
            <a:off x="15164201" y="7763743"/>
            <a:ext cx="2279617" cy="1191585"/>
            <a:chOff x="0" y="0"/>
            <a:chExt cx="3039489" cy="1588780"/>
          </a:xfrm>
        </p:grpSpPr>
        <p:grpSp>
          <p:nvGrpSpPr>
            <p:cNvPr id="31" name="Group 31"/>
            <p:cNvGrpSpPr/>
            <p:nvPr/>
          </p:nvGrpSpPr>
          <p:grpSpPr>
            <a:xfrm>
              <a:off x="0" y="0"/>
              <a:ext cx="3039489" cy="1588780"/>
              <a:chOff x="0" y="0"/>
              <a:chExt cx="620810" cy="324506"/>
            </a:xfrm>
          </p:grpSpPr>
          <p:sp>
            <p:nvSpPr>
              <p:cNvPr id="32" name="Freeform 32"/>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3" name="TextBox 33"/>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4" name="Group 34"/>
            <p:cNvGrpSpPr/>
            <p:nvPr/>
          </p:nvGrpSpPr>
          <p:grpSpPr>
            <a:xfrm>
              <a:off x="1234950" y="117213"/>
              <a:ext cx="1688828" cy="1354354"/>
              <a:chOff x="0" y="0"/>
              <a:chExt cx="344940" cy="276625"/>
            </a:xfrm>
          </p:grpSpPr>
          <p:sp>
            <p:nvSpPr>
              <p:cNvPr id="35" name="Freeform 35"/>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6" name="TextBox 36"/>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7" name="Group 37"/>
          <p:cNvGrpSpPr/>
          <p:nvPr/>
        </p:nvGrpSpPr>
        <p:grpSpPr>
          <a:xfrm>
            <a:off x="15564542" y="1331671"/>
            <a:ext cx="2186870" cy="1191585"/>
            <a:chOff x="0" y="0"/>
            <a:chExt cx="2915827" cy="1588780"/>
          </a:xfrm>
        </p:grpSpPr>
        <p:grpSp>
          <p:nvGrpSpPr>
            <p:cNvPr id="38" name="Group 38"/>
            <p:cNvGrpSpPr/>
            <p:nvPr/>
          </p:nvGrpSpPr>
          <p:grpSpPr>
            <a:xfrm>
              <a:off x="0" y="0"/>
              <a:ext cx="2915827" cy="1588780"/>
              <a:chOff x="0" y="0"/>
              <a:chExt cx="595553" cy="324506"/>
            </a:xfrm>
          </p:grpSpPr>
          <p:sp>
            <p:nvSpPr>
              <p:cNvPr id="39" name="Freeform 3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40" name="TextBox 40"/>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41" name="Group 41"/>
            <p:cNvGrpSpPr/>
            <p:nvPr/>
          </p:nvGrpSpPr>
          <p:grpSpPr>
            <a:xfrm>
              <a:off x="135707" y="117213"/>
              <a:ext cx="2664410" cy="1354354"/>
              <a:chOff x="0" y="0"/>
              <a:chExt cx="544201" cy="276625"/>
            </a:xfrm>
          </p:grpSpPr>
          <p:sp>
            <p:nvSpPr>
              <p:cNvPr id="42" name="Freeform 4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43" name="TextBox 43"/>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44" name="Freeform 44"/>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2"/>
            <a:stretch>
              <a:fillRect/>
            </a:stretch>
          </a:blipFill>
        </p:spPr>
      </p:sp>
      <p:sp>
        <p:nvSpPr>
          <p:cNvPr id="45" name="Freeform 45"/>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3"/>
            <a:stretch>
              <a:fillRect/>
            </a:stretch>
          </a:blipFill>
        </p:spPr>
      </p:sp>
      <p:grpSp>
        <p:nvGrpSpPr>
          <p:cNvPr id="46" name="Group 46"/>
          <p:cNvGrpSpPr/>
          <p:nvPr/>
        </p:nvGrpSpPr>
        <p:grpSpPr>
          <a:xfrm>
            <a:off x="1028700" y="743240"/>
            <a:ext cx="15613811" cy="8800520"/>
            <a:chOff x="0" y="0"/>
            <a:chExt cx="4112279" cy="2317832"/>
          </a:xfrm>
        </p:grpSpPr>
        <p:sp>
          <p:nvSpPr>
            <p:cNvPr id="47" name="Freeform 4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48" name="TextBox 48"/>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49" name="Group 49"/>
          <p:cNvGrpSpPr/>
          <p:nvPr/>
        </p:nvGrpSpPr>
        <p:grpSpPr>
          <a:xfrm>
            <a:off x="1337094" y="1028700"/>
            <a:ext cx="14956138" cy="8229600"/>
            <a:chOff x="0" y="0"/>
            <a:chExt cx="3939065" cy="2167467"/>
          </a:xfrm>
        </p:grpSpPr>
        <p:sp>
          <p:nvSpPr>
            <p:cNvPr id="50" name="Freeform 50"/>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1" name="TextBox 51"/>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540290" y="1622751"/>
            <a:ext cx="263115" cy="263115"/>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54" name="TextBox 5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55" name="Group 55"/>
          <p:cNvGrpSpPr/>
          <p:nvPr/>
        </p:nvGrpSpPr>
        <p:grpSpPr>
          <a:xfrm>
            <a:off x="1540290" y="2470372"/>
            <a:ext cx="263115" cy="263115"/>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57" name="TextBox 5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58" name="Group 58"/>
          <p:cNvGrpSpPr/>
          <p:nvPr/>
        </p:nvGrpSpPr>
        <p:grpSpPr>
          <a:xfrm>
            <a:off x="1540290" y="3317993"/>
            <a:ext cx="263115" cy="263115"/>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0" name="TextBox 6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1" name="Group 61"/>
          <p:cNvGrpSpPr/>
          <p:nvPr/>
        </p:nvGrpSpPr>
        <p:grpSpPr>
          <a:xfrm>
            <a:off x="1540290" y="4165614"/>
            <a:ext cx="263115" cy="263115"/>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4" name="Group 64"/>
          <p:cNvGrpSpPr/>
          <p:nvPr/>
        </p:nvGrpSpPr>
        <p:grpSpPr>
          <a:xfrm>
            <a:off x="1540290" y="5013235"/>
            <a:ext cx="263115" cy="263115"/>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5860856"/>
            <a:ext cx="263115" cy="263115"/>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6708477"/>
            <a:ext cx="263115" cy="263115"/>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7556097"/>
            <a:ext cx="263115" cy="263115"/>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8403718"/>
            <a:ext cx="263115" cy="263115"/>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79" name="Freeform 79"/>
          <p:cNvSpPr/>
          <p:nvPr/>
        </p:nvSpPr>
        <p:spPr>
          <a:xfrm>
            <a:off x="13914135" y="3308468"/>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4">
              <a:extLst>
                <a:ext uri="{96DAC541-7B7A-43D3-8B79-37D633B846F1}">
                  <asvg:svgBlip xmlns:asvg="http://schemas.microsoft.com/office/drawing/2016/SVG/main" xmlns="" r:embed="rId5"/>
                </a:ext>
              </a:extLst>
            </a:blip>
            <a:stretch>
              <a:fillRect t="-112263"/>
            </a:stretch>
          </a:blipFill>
        </p:spPr>
      </p:sp>
      <p:sp>
        <p:nvSpPr>
          <p:cNvPr id="80" name="Freeform 80"/>
          <p:cNvSpPr/>
          <p:nvPr/>
        </p:nvSpPr>
        <p:spPr>
          <a:xfrm rot="1743030">
            <a:off x="2154814" y="5077690"/>
            <a:ext cx="1070845" cy="926501"/>
          </a:xfrm>
          <a:custGeom>
            <a:avLst/>
            <a:gdLst/>
            <a:ahLst/>
            <a:cxnLst/>
            <a:rect l="l" t="t" r="r" b="b"/>
            <a:pathLst>
              <a:path w="1070845" h="926501">
                <a:moveTo>
                  <a:pt x="0" y="0"/>
                </a:moveTo>
                <a:lnTo>
                  <a:pt x="1070846" y="0"/>
                </a:lnTo>
                <a:lnTo>
                  <a:pt x="1070846" y="926502"/>
                </a:lnTo>
                <a:lnTo>
                  <a:pt x="0" y="926502"/>
                </a:lnTo>
                <a:lnTo>
                  <a:pt x="0" y="0"/>
                </a:lnTo>
                <a:close/>
              </a:path>
            </a:pathLst>
          </a:custGeom>
          <a:blipFill>
            <a:blip r:embed="rId6">
              <a:extLst>
                <a:ext uri="{96DAC541-7B7A-43D3-8B79-37D633B846F1}">
                  <asvg:svgBlip xmlns:asvg="http://schemas.microsoft.com/office/drawing/2016/SVG/main" xmlns="" r:embed="rId7"/>
                </a:ext>
              </a:extLst>
            </a:blip>
            <a:stretch>
              <a:fillRect r="-58022" b="-75336"/>
            </a:stretch>
          </a:blipFill>
        </p:spPr>
      </p:sp>
      <p:sp>
        <p:nvSpPr>
          <p:cNvPr id="81" name="Freeform 81"/>
          <p:cNvSpPr/>
          <p:nvPr/>
        </p:nvSpPr>
        <p:spPr>
          <a:xfrm rot="-2375794" flipH="1">
            <a:off x="15046214" y="7161446"/>
            <a:ext cx="1070845" cy="926501"/>
          </a:xfrm>
          <a:custGeom>
            <a:avLst/>
            <a:gdLst/>
            <a:ahLst/>
            <a:cxnLst/>
            <a:rect l="l" t="t" r="r" b="b"/>
            <a:pathLst>
              <a:path w="1070845" h="926501">
                <a:moveTo>
                  <a:pt x="1070845" y="0"/>
                </a:moveTo>
                <a:lnTo>
                  <a:pt x="0" y="0"/>
                </a:lnTo>
                <a:lnTo>
                  <a:pt x="0" y="926501"/>
                </a:lnTo>
                <a:lnTo>
                  <a:pt x="1070845" y="926501"/>
                </a:lnTo>
                <a:lnTo>
                  <a:pt x="1070845" y="0"/>
                </a:lnTo>
                <a:close/>
              </a:path>
            </a:pathLst>
          </a:custGeom>
          <a:blipFill>
            <a:blip r:embed="rId6">
              <a:extLst>
                <a:ext uri="{96DAC541-7B7A-43D3-8B79-37D633B846F1}">
                  <asvg:svgBlip xmlns:asvg="http://schemas.microsoft.com/office/drawing/2016/SVG/main" xmlns="" r:embed="rId7"/>
                </a:ext>
              </a:extLst>
            </a:blip>
            <a:stretch>
              <a:fillRect r="-58022" b="-75336"/>
            </a:stretch>
          </a:blipFill>
        </p:spPr>
      </p:sp>
      <p:sp>
        <p:nvSpPr>
          <p:cNvPr id="82" name="Freeform 82"/>
          <p:cNvSpPr/>
          <p:nvPr/>
        </p:nvSpPr>
        <p:spPr>
          <a:xfrm rot="-6877315" flipH="1">
            <a:off x="14421293" y="1956020"/>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grpSp>
        <p:nvGrpSpPr>
          <p:cNvPr id="83" name="Group 83"/>
          <p:cNvGrpSpPr/>
          <p:nvPr/>
        </p:nvGrpSpPr>
        <p:grpSpPr>
          <a:xfrm>
            <a:off x="1997229" y="1732055"/>
            <a:ext cx="13828754" cy="6934778"/>
            <a:chOff x="0" y="0"/>
            <a:chExt cx="3642141" cy="1826444"/>
          </a:xfrm>
        </p:grpSpPr>
        <p:sp>
          <p:nvSpPr>
            <p:cNvPr id="84" name="Freeform 84"/>
            <p:cNvSpPr/>
            <p:nvPr/>
          </p:nvSpPr>
          <p:spPr>
            <a:xfrm>
              <a:off x="0" y="0"/>
              <a:ext cx="3642141" cy="1826444"/>
            </a:xfrm>
            <a:custGeom>
              <a:avLst/>
              <a:gdLst/>
              <a:ahLst/>
              <a:cxnLst/>
              <a:rect l="l" t="t" r="r" b="b"/>
              <a:pathLst>
                <a:path w="3642141" h="1826444">
                  <a:moveTo>
                    <a:pt x="33591" y="0"/>
                  </a:moveTo>
                  <a:lnTo>
                    <a:pt x="3608550" y="0"/>
                  </a:lnTo>
                  <a:cubicBezTo>
                    <a:pt x="3617459" y="0"/>
                    <a:pt x="3626003" y="3539"/>
                    <a:pt x="3632302" y="9838"/>
                  </a:cubicBezTo>
                  <a:cubicBezTo>
                    <a:pt x="3638602" y="16138"/>
                    <a:pt x="3642141" y="24682"/>
                    <a:pt x="3642141" y="33591"/>
                  </a:cubicBezTo>
                  <a:lnTo>
                    <a:pt x="3642141" y="1792853"/>
                  </a:lnTo>
                  <a:cubicBezTo>
                    <a:pt x="3642141" y="1801762"/>
                    <a:pt x="3638602" y="1810306"/>
                    <a:pt x="3632302" y="1816605"/>
                  </a:cubicBezTo>
                  <a:cubicBezTo>
                    <a:pt x="3626003" y="1822905"/>
                    <a:pt x="3617459" y="1826444"/>
                    <a:pt x="3608550" y="1826444"/>
                  </a:cubicBezTo>
                  <a:lnTo>
                    <a:pt x="33591" y="1826444"/>
                  </a:lnTo>
                  <a:cubicBezTo>
                    <a:pt x="24682" y="1826444"/>
                    <a:pt x="16138" y="1822905"/>
                    <a:pt x="9838" y="1816605"/>
                  </a:cubicBezTo>
                  <a:cubicBezTo>
                    <a:pt x="3539" y="1810306"/>
                    <a:pt x="0" y="1801762"/>
                    <a:pt x="0" y="1792853"/>
                  </a:cubicBezTo>
                  <a:lnTo>
                    <a:pt x="0" y="33591"/>
                  </a:lnTo>
                  <a:cubicBezTo>
                    <a:pt x="0" y="24682"/>
                    <a:pt x="3539" y="16138"/>
                    <a:pt x="9838" y="9838"/>
                  </a:cubicBezTo>
                  <a:cubicBezTo>
                    <a:pt x="16138" y="3539"/>
                    <a:pt x="24682" y="0"/>
                    <a:pt x="33591" y="0"/>
                  </a:cubicBezTo>
                  <a:close/>
                </a:path>
              </a:pathLst>
            </a:custGeom>
            <a:solidFill>
              <a:srgbClr val="000000">
                <a:alpha val="0"/>
              </a:srgbClr>
            </a:solidFill>
            <a:ln w="28575" cap="rnd">
              <a:solidFill>
                <a:srgbClr val="E76262"/>
              </a:solidFill>
              <a:prstDash val="lgDash"/>
              <a:round/>
            </a:ln>
          </p:spPr>
        </p:sp>
        <p:sp>
          <p:nvSpPr>
            <p:cNvPr id="85" name="TextBox 85"/>
            <p:cNvSpPr txBox="1"/>
            <p:nvPr/>
          </p:nvSpPr>
          <p:spPr>
            <a:xfrm>
              <a:off x="0" y="-28575"/>
              <a:ext cx="3642141" cy="1855019"/>
            </a:xfrm>
            <a:prstGeom prst="rect">
              <a:avLst/>
            </a:prstGeom>
          </p:spPr>
          <p:txBody>
            <a:bodyPr lIns="50800" tIns="50800" rIns="50800" bIns="50800" rtlCol="0" anchor="ctr"/>
            <a:lstStyle/>
            <a:p>
              <a:pPr algn="ctr">
                <a:lnSpc>
                  <a:spcPts val="2659"/>
                </a:lnSpc>
              </a:pPr>
              <a:endParaRPr/>
            </a:p>
          </p:txBody>
        </p:sp>
      </p:grpSp>
      <p:sp>
        <p:nvSpPr>
          <p:cNvPr id="86" name="TextBox 86"/>
          <p:cNvSpPr txBox="1"/>
          <p:nvPr/>
        </p:nvSpPr>
        <p:spPr>
          <a:xfrm>
            <a:off x="2690236" y="1979934"/>
            <a:ext cx="11836684" cy="7386638"/>
          </a:xfrm>
          <a:prstGeom prst="rect">
            <a:avLst/>
          </a:prstGeom>
        </p:spPr>
        <p:txBody>
          <a:bodyPr lIns="0" tIns="0" rIns="0" bIns="0" rtlCol="0" anchor="t">
            <a:spAutoFit/>
          </a:bodyPr>
          <a:lstStyle/>
          <a:p>
            <a:pPr algn="ctr">
              <a:lnSpc>
                <a:spcPts val="6449"/>
              </a:lnSpc>
            </a:pPr>
            <a:r>
              <a:rPr lang="en-US" sz="5400">
                <a:solidFill>
                  <a:srgbClr val="503D36"/>
                </a:solidFill>
                <a:latin typeface="UTM Cooper Black"/>
                <a:ea typeface="UTM Cooper Black"/>
                <a:cs typeface="UTM Cooper Black"/>
                <a:sym typeface="UTM Cooper Black"/>
              </a:rPr>
              <a:t>Kế đó, Người đem một em nhỏ đặt vào giữa các ông, rồi ôm lấy nó và nói :  "Ai tiếp đón một em nhỏ như em này vì danh Thầy, là tiếp đón chính Thầy; và ai tiếp đón Thầy, thì không phải là tiếp đón Thầy, nhưng là tiếp đón Đấng đã sai Thầy."</a:t>
            </a:r>
          </a:p>
          <a:p>
            <a:pPr marL="0" lvl="0" indent="0" algn="ctr">
              <a:lnSpc>
                <a:spcPts val="6449"/>
              </a:lnSpc>
              <a:spcBef>
                <a:spcPct val="0"/>
              </a:spcBef>
            </a:pPr>
            <a:endParaRPr lang="en-US" sz="5400">
              <a:solidFill>
                <a:srgbClr val="503D36"/>
              </a:solidFill>
              <a:latin typeface="UTM Cooper Black"/>
              <a:ea typeface="UTM Cooper Black"/>
              <a:cs typeface="UTM Cooper Black"/>
              <a:sym typeface="UTM Cooper Black"/>
            </a:endParaRPr>
          </a:p>
        </p:txBody>
      </p:sp>
      <p:sp>
        <p:nvSpPr>
          <p:cNvPr id="87" name="TextBox 87"/>
          <p:cNvSpPr txBox="1"/>
          <p:nvPr/>
        </p:nvSpPr>
        <p:spPr>
          <a:xfrm>
            <a:off x="2373935" y="681216"/>
            <a:ext cx="6537671" cy="1094740"/>
          </a:xfrm>
          <a:prstGeom prst="rect">
            <a:avLst/>
          </a:prstGeom>
        </p:spPr>
        <p:txBody>
          <a:bodyPr lIns="0" tIns="0" rIns="0" bIns="0" rtlCol="0" anchor="t">
            <a:spAutoFit/>
          </a:bodyPr>
          <a:lstStyle/>
          <a:p>
            <a:pPr algn="ctr">
              <a:lnSpc>
                <a:spcPts val="8959"/>
              </a:lnSpc>
            </a:pPr>
            <a:r>
              <a:rPr lang="en-US" sz="6399">
                <a:solidFill>
                  <a:srgbClr val="000000"/>
                </a:solidFill>
                <a:latin typeface="Times New Roman" panose="02020603050405020304" pitchFamily="18" charset="0"/>
                <a:ea typeface="Happy Font TH"/>
                <a:cs typeface="Times New Roman" panose="02020603050405020304" pitchFamily="18" charset="0"/>
                <a:sym typeface="Happy Font TH"/>
              </a:rPr>
              <a:t>MACCO 9. 30-37</a:t>
            </a:r>
          </a:p>
        </p:txBody>
      </p:sp>
      <p:sp>
        <p:nvSpPr>
          <p:cNvPr id="88" name="Freeform 88"/>
          <p:cNvSpPr/>
          <p:nvPr/>
        </p:nvSpPr>
        <p:spPr>
          <a:xfrm>
            <a:off x="743092" y="1394489"/>
            <a:ext cx="1060313" cy="7237492"/>
          </a:xfrm>
          <a:custGeom>
            <a:avLst/>
            <a:gdLst/>
            <a:ahLst/>
            <a:cxnLst/>
            <a:rect l="l" t="t" r="r" b="b"/>
            <a:pathLst>
              <a:path w="1060313" h="7237492">
                <a:moveTo>
                  <a:pt x="0" y="0"/>
                </a:moveTo>
                <a:lnTo>
                  <a:pt x="1060312" y="0"/>
                </a:lnTo>
                <a:lnTo>
                  <a:pt x="1060312" y="7237492"/>
                </a:lnTo>
                <a:lnTo>
                  <a:pt x="0" y="7237492"/>
                </a:lnTo>
                <a:lnTo>
                  <a:pt x="0" y="0"/>
                </a:lnTo>
                <a:close/>
              </a:path>
            </a:pathLst>
          </a:custGeom>
          <a:blipFill>
            <a:blip r:embed="rId9">
              <a:extLst>
                <a:ext uri="{96DAC541-7B7A-43D3-8B79-37D633B846F1}">
                  <asvg:svgBlip xmlns:asvg="http://schemas.microsoft.com/office/drawing/2016/SVG/main" xmlns="" r:embed="rId10"/>
                </a:ext>
              </a:extLst>
            </a:blip>
            <a:stretch>
              <a:fillRect b="-56269"/>
            </a:stretch>
          </a:blipFill>
        </p:spPr>
      </p:sp>
      <p:sp>
        <p:nvSpPr>
          <p:cNvPr id="89" name="Freeform 89"/>
          <p:cNvSpPr/>
          <p:nvPr/>
        </p:nvSpPr>
        <p:spPr>
          <a:xfrm>
            <a:off x="13664065" y="7373100"/>
            <a:ext cx="2625408" cy="1837786"/>
          </a:xfrm>
          <a:custGeom>
            <a:avLst/>
            <a:gdLst/>
            <a:ahLst/>
            <a:cxnLst/>
            <a:rect l="l" t="t" r="r" b="b"/>
            <a:pathLst>
              <a:path w="2625408" h="1837786">
                <a:moveTo>
                  <a:pt x="0" y="0"/>
                </a:moveTo>
                <a:lnTo>
                  <a:pt x="2625408" y="0"/>
                </a:lnTo>
                <a:lnTo>
                  <a:pt x="2625408" y="1837785"/>
                </a:lnTo>
                <a:lnTo>
                  <a:pt x="0" y="183778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32827"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701760" y="428494"/>
            <a:ext cx="16557540" cy="9447319"/>
            <a:chOff x="0" y="0"/>
            <a:chExt cx="4360834" cy="2488183"/>
          </a:xfrm>
        </p:grpSpPr>
        <p:sp>
          <p:nvSpPr>
            <p:cNvPr id="6" name="Freeform 6"/>
            <p:cNvSpPr/>
            <p:nvPr/>
          </p:nvSpPr>
          <p:spPr>
            <a:xfrm>
              <a:off x="0" y="0"/>
              <a:ext cx="4360833" cy="2488183"/>
            </a:xfrm>
            <a:custGeom>
              <a:avLst/>
              <a:gdLst/>
              <a:ahLst/>
              <a:cxnLst/>
              <a:rect l="l" t="t" r="r" b="b"/>
              <a:pathLst>
                <a:path w="4360833" h="2488183">
                  <a:moveTo>
                    <a:pt x="23846" y="0"/>
                  </a:moveTo>
                  <a:lnTo>
                    <a:pt x="4336987" y="0"/>
                  </a:lnTo>
                  <a:cubicBezTo>
                    <a:pt x="4350157" y="0"/>
                    <a:pt x="4360833" y="10676"/>
                    <a:pt x="4360833" y="23846"/>
                  </a:cubicBezTo>
                  <a:lnTo>
                    <a:pt x="4360833" y="2464336"/>
                  </a:lnTo>
                  <a:cubicBezTo>
                    <a:pt x="4360833" y="2470661"/>
                    <a:pt x="4358321" y="2476726"/>
                    <a:pt x="4353849" y="2481198"/>
                  </a:cubicBezTo>
                  <a:cubicBezTo>
                    <a:pt x="4349377" y="2485670"/>
                    <a:pt x="4343312" y="2488183"/>
                    <a:pt x="4336987" y="2488183"/>
                  </a:cubicBezTo>
                  <a:lnTo>
                    <a:pt x="23846" y="2488183"/>
                  </a:lnTo>
                  <a:cubicBezTo>
                    <a:pt x="10676" y="2488183"/>
                    <a:pt x="0" y="2477506"/>
                    <a:pt x="0" y="2464336"/>
                  </a:cubicBezTo>
                  <a:lnTo>
                    <a:pt x="0" y="23846"/>
                  </a:lnTo>
                  <a:cubicBezTo>
                    <a:pt x="0" y="10676"/>
                    <a:pt x="10676" y="0"/>
                    <a:pt x="23846" y="0"/>
                  </a:cubicBezTo>
                  <a:close/>
                </a:path>
              </a:pathLst>
            </a:custGeom>
            <a:solidFill>
              <a:srgbClr val="825445"/>
            </a:solidFill>
          </p:spPr>
        </p:sp>
        <p:sp>
          <p:nvSpPr>
            <p:cNvPr id="7" name="TextBox 7"/>
            <p:cNvSpPr txBox="1"/>
            <p:nvPr/>
          </p:nvSpPr>
          <p:spPr>
            <a:xfrm>
              <a:off x="0" y="-28575"/>
              <a:ext cx="4360834" cy="251675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40799" y="938490"/>
            <a:ext cx="15406402" cy="8506112"/>
            <a:chOff x="0" y="0"/>
            <a:chExt cx="4057653" cy="2240293"/>
          </a:xfrm>
        </p:grpSpPr>
        <p:sp>
          <p:nvSpPr>
            <p:cNvPr id="9" name="Freeform 9"/>
            <p:cNvSpPr/>
            <p:nvPr/>
          </p:nvSpPr>
          <p:spPr>
            <a:xfrm>
              <a:off x="0" y="0"/>
              <a:ext cx="4057653" cy="2240293"/>
            </a:xfrm>
            <a:custGeom>
              <a:avLst/>
              <a:gdLst/>
              <a:ahLst/>
              <a:cxnLst/>
              <a:rect l="l" t="t" r="r" b="b"/>
              <a:pathLst>
                <a:path w="4057653" h="2240293">
                  <a:moveTo>
                    <a:pt x="25628" y="0"/>
                  </a:moveTo>
                  <a:lnTo>
                    <a:pt x="4032025" y="0"/>
                  </a:lnTo>
                  <a:cubicBezTo>
                    <a:pt x="4038822" y="0"/>
                    <a:pt x="4045341" y="2700"/>
                    <a:pt x="4050147" y="7506"/>
                  </a:cubicBezTo>
                  <a:cubicBezTo>
                    <a:pt x="4054953" y="12313"/>
                    <a:pt x="4057653" y="18831"/>
                    <a:pt x="4057653" y="25628"/>
                  </a:cubicBezTo>
                  <a:lnTo>
                    <a:pt x="4057653" y="2214665"/>
                  </a:lnTo>
                  <a:cubicBezTo>
                    <a:pt x="4057653" y="2221462"/>
                    <a:pt x="4054953" y="2227980"/>
                    <a:pt x="4050147" y="2232787"/>
                  </a:cubicBezTo>
                  <a:cubicBezTo>
                    <a:pt x="4045341" y="2237593"/>
                    <a:pt x="4038822" y="2240293"/>
                    <a:pt x="4032025" y="2240293"/>
                  </a:cubicBezTo>
                  <a:lnTo>
                    <a:pt x="25628" y="2240293"/>
                  </a:lnTo>
                  <a:cubicBezTo>
                    <a:pt x="18831" y="2240293"/>
                    <a:pt x="12313" y="2237593"/>
                    <a:pt x="7506" y="2232787"/>
                  </a:cubicBezTo>
                  <a:cubicBezTo>
                    <a:pt x="2700" y="2227980"/>
                    <a:pt x="0" y="2221462"/>
                    <a:pt x="0" y="2214665"/>
                  </a:cubicBezTo>
                  <a:lnTo>
                    <a:pt x="0" y="25628"/>
                  </a:lnTo>
                  <a:cubicBezTo>
                    <a:pt x="0" y="18831"/>
                    <a:pt x="2700" y="12313"/>
                    <a:pt x="7506" y="7506"/>
                  </a:cubicBezTo>
                  <a:cubicBezTo>
                    <a:pt x="12313" y="2700"/>
                    <a:pt x="18831" y="0"/>
                    <a:pt x="25628" y="0"/>
                  </a:cubicBezTo>
                  <a:close/>
                </a:path>
              </a:pathLst>
            </a:custGeom>
            <a:solidFill>
              <a:srgbClr val="F7EFE2"/>
            </a:solidFill>
            <a:ln w="38100" cap="rnd">
              <a:solidFill>
                <a:srgbClr val="8A5F36"/>
              </a:solidFill>
              <a:prstDash val="dash"/>
              <a:round/>
            </a:ln>
          </p:spPr>
        </p:sp>
        <p:sp>
          <p:nvSpPr>
            <p:cNvPr id="10" name="TextBox 10"/>
            <p:cNvSpPr txBox="1"/>
            <p:nvPr/>
          </p:nvSpPr>
          <p:spPr>
            <a:xfrm>
              <a:off x="0" y="-28575"/>
              <a:ext cx="4057653" cy="2268868"/>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1715393">
            <a:off x="16030748" y="7592844"/>
            <a:ext cx="1546786" cy="2417679"/>
          </a:xfrm>
          <a:custGeom>
            <a:avLst/>
            <a:gdLst/>
            <a:ahLst/>
            <a:cxnLst/>
            <a:rect l="l" t="t" r="r" b="b"/>
            <a:pathLst>
              <a:path w="1546786" h="2417679">
                <a:moveTo>
                  <a:pt x="0" y="0"/>
                </a:moveTo>
                <a:lnTo>
                  <a:pt x="1546786" y="0"/>
                </a:lnTo>
                <a:lnTo>
                  <a:pt x="1546786" y="2417680"/>
                </a:lnTo>
                <a:lnTo>
                  <a:pt x="0" y="24176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171603" y="1572800"/>
            <a:ext cx="1060313" cy="7237492"/>
          </a:xfrm>
          <a:custGeom>
            <a:avLst/>
            <a:gdLst/>
            <a:ahLst/>
            <a:cxnLst/>
            <a:rect l="l" t="t" r="r" b="b"/>
            <a:pathLst>
              <a:path w="1060313" h="7237492">
                <a:moveTo>
                  <a:pt x="0" y="0"/>
                </a:moveTo>
                <a:lnTo>
                  <a:pt x="1060313" y="0"/>
                </a:lnTo>
                <a:lnTo>
                  <a:pt x="1060313" y="7237492"/>
                </a:lnTo>
                <a:lnTo>
                  <a:pt x="0" y="7237492"/>
                </a:lnTo>
                <a:lnTo>
                  <a:pt x="0" y="0"/>
                </a:lnTo>
                <a:close/>
              </a:path>
            </a:pathLst>
          </a:custGeom>
          <a:blipFill>
            <a:blip r:embed="rId6">
              <a:extLst>
                <a:ext uri="{96DAC541-7B7A-43D3-8B79-37D633B846F1}">
                  <asvg:svgBlip xmlns:asvg="http://schemas.microsoft.com/office/drawing/2016/SVG/main" xmlns="" r:embed="rId7"/>
                </a:ext>
              </a:extLst>
            </a:blip>
            <a:stretch>
              <a:fillRect b="-56269"/>
            </a:stretch>
          </a:blipFill>
        </p:spPr>
      </p:sp>
      <p:sp>
        <p:nvSpPr>
          <p:cNvPr id="13" name="Freeform 13"/>
          <p:cNvSpPr/>
          <p:nvPr/>
        </p:nvSpPr>
        <p:spPr>
          <a:xfrm>
            <a:off x="1231916" y="1572800"/>
            <a:ext cx="10070300" cy="7288380"/>
          </a:xfrm>
          <a:custGeom>
            <a:avLst/>
            <a:gdLst/>
            <a:ahLst/>
            <a:cxnLst/>
            <a:rect l="l" t="t" r="r" b="b"/>
            <a:pathLst>
              <a:path w="10070300" h="7288380">
                <a:moveTo>
                  <a:pt x="0" y="0"/>
                </a:moveTo>
                <a:lnTo>
                  <a:pt x="10070300" y="0"/>
                </a:lnTo>
                <a:lnTo>
                  <a:pt x="10070300" y="7288379"/>
                </a:lnTo>
                <a:lnTo>
                  <a:pt x="0" y="7288379"/>
                </a:lnTo>
                <a:lnTo>
                  <a:pt x="0" y="0"/>
                </a:lnTo>
                <a:close/>
              </a:path>
            </a:pathLst>
          </a:custGeom>
          <a:blipFill>
            <a:blip r:embed="rId8"/>
            <a:stretch>
              <a:fillRect/>
            </a:stretch>
          </a:blipFill>
        </p:spPr>
      </p:sp>
      <p:sp>
        <p:nvSpPr>
          <p:cNvPr id="14" name="Freeform 14"/>
          <p:cNvSpPr/>
          <p:nvPr/>
        </p:nvSpPr>
        <p:spPr>
          <a:xfrm>
            <a:off x="14225337" y="7945844"/>
            <a:ext cx="2578803" cy="1711681"/>
          </a:xfrm>
          <a:custGeom>
            <a:avLst/>
            <a:gdLst/>
            <a:ahLst/>
            <a:cxnLst/>
            <a:rect l="l" t="t" r="r" b="b"/>
            <a:pathLst>
              <a:path w="2578803" h="1711681">
                <a:moveTo>
                  <a:pt x="0" y="0"/>
                </a:moveTo>
                <a:lnTo>
                  <a:pt x="2578804" y="0"/>
                </a:lnTo>
                <a:lnTo>
                  <a:pt x="2578804" y="1711680"/>
                </a:lnTo>
                <a:lnTo>
                  <a:pt x="0" y="1711680"/>
                </a:lnTo>
                <a:lnTo>
                  <a:pt x="0" y="0"/>
                </a:lnTo>
                <a:close/>
              </a:path>
            </a:pathLst>
          </a:custGeom>
          <a:blipFill>
            <a:blip r:embed="rId9"/>
            <a:stretch>
              <a:fillRect/>
            </a:stretch>
          </a:blipFill>
        </p:spPr>
      </p:sp>
      <p:sp>
        <p:nvSpPr>
          <p:cNvPr id="15" name="TextBox 15"/>
          <p:cNvSpPr txBox="1"/>
          <p:nvPr/>
        </p:nvSpPr>
        <p:spPr>
          <a:xfrm>
            <a:off x="10171836" y="2893396"/>
            <a:ext cx="7370252" cy="2505075"/>
          </a:xfrm>
          <a:prstGeom prst="rect">
            <a:avLst/>
          </a:prstGeom>
        </p:spPr>
        <p:txBody>
          <a:bodyPr lIns="0" tIns="0" rIns="0" bIns="0" rtlCol="0" anchor="t">
            <a:spAutoFit/>
          </a:bodyPr>
          <a:lstStyle/>
          <a:p>
            <a:pPr algn="ctr">
              <a:lnSpc>
                <a:spcPts val="9839"/>
              </a:lnSpc>
            </a:pPr>
            <a:r>
              <a:rPr lang="en-US" sz="8199" spc="573">
                <a:solidFill>
                  <a:srgbClr val="000000"/>
                </a:solidFill>
                <a:latin typeface="UTM Showcard"/>
                <a:ea typeface="UTM Showcard"/>
                <a:cs typeface="UTM Showcard"/>
                <a:sym typeface="UTM Showcard"/>
              </a:rPr>
              <a:t>đó là </a:t>
            </a:r>
          </a:p>
          <a:p>
            <a:pPr algn="ctr">
              <a:lnSpc>
                <a:spcPts val="9839"/>
              </a:lnSpc>
            </a:pPr>
            <a:r>
              <a:rPr lang="en-US" sz="8199" spc="573">
                <a:solidFill>
                  <a:srgbClr val="000000"/>
                </a:solidFill>
                <a:latin typeface="UTM Showcard"/>
                <a:ea typeface="UTM Showcard"/>
                <a:cs typeface="UTM Showcard"/>
                <a:sym typeface="UTM Showcard"/>
              </a:rPr>
              <a:t>lời chúa.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FAFF"/>
        </a:solidFill>
        <a:effectLst/>
      </p:bgPr>
    </p:bg>
    <p:spTree>
      <p:nvGrpSpPr>
        <p:cNvPr id="1" name=""/>
        <p:cNvGrpSpPr/>
        <p:nvPr/>
      </p:nvGrpSpPr>
      <p:grpSpPr>
        <a:xfrm>
          <a:off x="0" y="0"/>
          <a:ext cx="0" cy="0"/>
          <a:chOff x="0" y="0"/>
          <a:chExt cx="0" cy="0"/>
        </a:xfrm>
      </p:grpSpPr>
      <p:sp>
        <p:nvSpPr>
          <p:cNvPr id="2" name="Freeform 2"/>
          <p:cNvSpPr/>
          <p:nvPr/>
        </p:nvSpPr>
        <p:spPr>
          <a:xfrm>
            <a:off x="0" y="8343900"/>
            <a:ext cx="5767302" cy="2637820"/>
          </a:xfrm>
          <a:custGeom>
            <a:avLst/>
            <a:gdLst/>
            <a:ahLst/>
            <a:cxnLst/>
            <a:rect l="l" t="t" r="r" b="b"/>
            <a:pathLst>
              <a:path w="7315200" h="3005882">
                <a:moveTo>
                  <a:pt x="0" y="0"/>
                </a:moveTo>
                <a:lnTo>
                  <a:pt x="7315200" y="0"/>
                </a:lnTo>
                <a:lnTo>
                  <a:pt x="7315200" y="3005882"/>
                </a:lnTo>
                <a:lnTo>
                  <a:pt x="0" y="300588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3639800" y="2031652"/>
            <a:ext cx="7315200" cy="2465832"/>
          </a:xfrm>
          <a:custGeom>
            <a:avLst/>
            <a:gdLst/>
            <a:ahLst/>
            <a:cxnLst/>
            <a:rect l="l" t="t" r="r" b="b"/>
            <a:pathLst>
              <a:path w="7315200" h="2465832">
                <a:moveTo>
                  <a:pt x="0" y="0"/>
                </a:moveTo>
                <a:lnTo>
                  <a:pt x="7315200" y="0"/>
                </a:lnTo>
                <a:lnTo>
                  <a:pt x="7315200" y="2465832"/>
                </a:lnTo>
                <a:lnTo>
                  <a:pt x="0" y="246583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0003345" y="4424176"/>
            <a:ext cx="5741911" cy="2359403"/>
          </a:xfrm>
          <a:custGeom>
            <a:avLst/>
            <a:gdLst/>
            <a:ahLst/>
            <a:cxnLst/>
            <a:rect l="l" t="t" r="r" b="b"/>
            <a:pathLst>
              <a:path w="5741911" h="2359403">
                <a:moveTo>
                  <a:pt x="0" y="0"/>
                </a:moveTo>
                <a:lnTo>
                  <a:pt x="5741911" y="0"/>
                </a:lnTo>
                <a:lnTo>
                  <a:pt x="5741911" y="2359403"/>
                </a:lnTo>
                <a:lnTo>
                  <a:pt x="0" y="23594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5" name="Freeform 5"/>
          <p:cNvSpPr/>
          <p:nvPr/>
        </p:nvSpPr>
        <p:spPr>
          <a:xfrm>
            <a:off x="4993835" y="6397778"/>
            <a:ext cx="5451353" cy="2861960"/>
          </a:xfrm>
          <a:custGeom>
            <a:avLst/>
            <a:gdLst/>
            <a:ahLst/>
            <a:cxnLst/>
            <a:rect l="l" t="t" r="r" b="b"/>
            <a:pathLst>
              <a:path w="5451353" h="2861960">
                <a:moveTo>
                  <a:pt x="0" y="0"/>
                </a:moveTo>
                <a:lnTo>
                  <a:pt x="5451353" y="0"/>
                </a:lnTo>
                <a:lnTo>
                  <a:pt x="5451353" y="2861960"/>
                </a:lnTo>
                <a:lnTo>
                  <a:pt x="0" y="2861960"/>
                </a:lnTo>
                <a:lnTo>
                  <a:pt x="0" y="0"/>
                </a:lnTo>
                <a:close/>
              </a:path>
            </a:pathLst>
          </a:custGeom>
          <a:blipFill>
            <a:blip r:embed="rId7"/>
            <a:stretch>
              <a:fillRect/>
            </a:stretch>
          </a:blipFill>
        </p:spPr>
        <p:txBody>
          <a:bodyPr/>
          <a:lstStyle/>
          <a:p>
            <a:endParaRPr lang="vi-VN"/>
          </a:p>
        </p:txBody>
      </p:sp>
      <p:sp>
        <p:nvSpPr>
          <p:cNvPr id="12" name="0">
            <a:hlinkClick r:id="rId8" action="ppaction://hlinksldjump"/>
            <a:extLst>
              <a:ext uri="{FF2B5EF4-FFF2-40B4-BE49-F238E27FC236}">
                <a16:creationId xmlns:a16="http://schemas.microsoft.com/office/drawing/2014/main" id="{F03677D7-9A59-79A3-78CB-9E8F64094DDB}"/>
              </a:ext>
            </a:extLst>
          </p:cNvPr>
          <p:cNvSpPr/>
          <p:nvPr/>
        </p:nvSpPr>
        <p:spPr>
          <a:xfrm>
            <a:off x="9086983" y="3842766"/>
            <a:ext cx="944071" cy="104277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4000" dirty="0">
                <a:solidFill>
                  <a:srgbClr val="00B0F0"/>
                </a:solidFill>
                <a:latin typeface="Showcard Gothic" panose="04020904020102020604" pitchFamily="82" charset="0"/>
              </a:rPr>
              <a:t>1</a:t>
            </a:r>
          </a:p>
        </p:txBody>
      </p:sp>
      <p:pic>
        <p:nvPicPr>
          <p:cNvPr id="13" name="Picture 2" descr="run run run ( gif ) by burshamo on DeviantArt">
            <a:extLst>
              <a:ext uri="{FF2B5EF4-FFF2-40B4-BE49-F238E27FC236}">
                <a16:creationId xmlns:a16="http://schemas.microsoft.com/office/drawing/2014/main" id="{66C32774-DB97-C05B-5D65-81D587657C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5451" y="5105400"/>
            <a:ext cx="3322525" cy="3356359"/>
          </a:xfrm>
          <a:prstGeom prst="rect">
            <a:avLst/>
          </a:prstGeom>
          <a:noFill/>
          <a:extLst>
            <a:ext uri="{909E8E84-426E-40DD-AFC4-6F175D3DCCD1}">
              <a14:hiddenFill xmlns:a14="http://schemas.microsoft.com/office/drawing/2010/main">
                <a:solidFill>
                  <a:srgbClr val="FFFFFF"/>
                </a:solidFill>
              </a14:hiddenFill>
            </a:ext>
          </a:extLst>
        </p:spPr>
      </p:pic>
      <p:sp>
        <p:nvSpPr>
          <p:cNvPr id="14" name="0">
            <a:hlinkClick r:id="rId10" action="ppaction://hlinksldjump"/>
            <a:extLst>
              <a:ext uri="{FF2B5EF4-FFF2-40B4-BE49-F238E27FC236}">
                <a16:creationId xmlns:a16="http://schemas.microsoft.com/office/drawing/2014/main" id="{282365FA-7EDF-E70C-AFB2-B87333E8BE5D}"/>
              </a:ext>
            </a:extLst>
          </p:cNvPr>
          <p:cNvSpPr/>
          <p:nvPr/>
        </p:nvSpPr>
        <p:spPr>
          <a:xfrm>
            <a:off x="14401800" y="2696134"/>
            <a:ext cx="944071" cy="104277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4000" dirty="0">
                <a:solidFill>
                  <a:srgbClr val="00B0F0"/>
                </a:solidFill>
                <a:latin typeface="Showcard Gothic" panose="04020904020102020604" pitchFamily="82" charset="0"/>
              </a:rPr>
              <a:t>2</a:t>
            </a:r>
          </a:p>
        </p:txBody>
      </p:sp>
      <p:sp>
        <p:nvSpPr>
          <p:cNvPr id="16" name="0">
            <a:hlinkClick r:id="rId11" action="ppaction://hlinksldjump"/>
            <a:extLst>
              <a:ext uri="{FF2B5EF4-FFF2-40B4-BE49-F238E27FC236}">
                <a16:creationId xmlns:a16="http://schemas.microsoft.com/office/drawing/2014/main" id="{03E85BAB-FDA6-49C3-DC1B-F88C6C049941}"/>
              </a:ext>
            </a:extLst>
          </p:cNvPr>
          <p:cNvSpPr/>
          <p:nvPr/>
        </p:nvSpPr>
        <p:spPr>
          <a:xfrm>
            <a:off x="17145000" y="138321"/>
            <a:ext cx="944071" cy="104277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4000" dirty="0">
                <a:solidFill>
                  <a:srgbClr val="00B0F0"/>
                </a:solidFill>
                <a:latin typeface="Showcard Gothic" panose="04020904020102020604" pitchFamily="82" charset="0"/>
              </a:rPr>
              <a:t>3</a:t>
            </a:r>
          </a:p>
        </p:txBody>
      </p:sp>
      <p:sp>
        <p:nvSpPr>
          <p:cNvPr id="11" name="Freeform 8">
            <a:extLst>
              <a:ext uri="{FF2B5EF4-FFF2-40B4-BE49-F238E27FC236}">
                <a16:creationId xmlns:a16="http://schemas.microsoft.com/office/drawing/2014/main" id="{A7D8CBCD-4BC7-9063-7422-F44DA68D5B66}"/>
              </a:ext>
            </a:extLst>
          </p:cNvPr>
          <p:cNvSpPr/>
          <p:nvPr/>
        </p:nvSpPr>
        <p:spPr>
          <a:xfrm>
            <a:off x="9032161" y="5930724"/>
            <a:ext cx="760620" cy="1418406"/>
          </a:xfrm>
          <a:custGeom>
            <a:avLst/>
            <a:gdLst/>
            <a:ahLst/>
            <a:cxnLst/>
            <a:rect l="l" t="t" r="r" b="b"/>
            <a:pathLst>
              <a:path w="760620" h="1418406">
                <a:moveTo>
                  <a:pt x="0" y="0"/>
                </a:moveTo>
                <a:lnTo>
                  <a:pt x="760621" y="0"/>
                </a:lnTo>
                <a:lnTo>
                  <a:pt x="760621" y="1418406"/>
                </a:lnTo>
                <a:lnTo>
                  <a:pt x="0" y="1418406"/>
                </a:lnTo>
                <a:lnTo>
                  <a:pt x="0" y="0"/>
                </a:lnTo>
                <a:close/>
              </a:path>
            </a:pathLst>
          </a:custGeom>
          <a:blipFill>
            <a:blip r:embed="rId12"/>
            <a:stretch>
              <a:fillRect/>
            </a:stretch>
          </a:blipFill>
        </p:spPr>
      </p:sp>
      <p:pic>
        <p:nvPicPr>
          <p:cNvPr id="8" name="Picture 4">
            <a:hlinkClick r:id="rId13" action="ppaction://hlinksldjump"/>
            <a:extLst>
              <a:ext uri="{FF2B5EF4-FFF2-40B4-BE49-F238E27FC236}">
                <a16:creationId xmlns:a16="http://schemas.microsoft.com/office/drawing/2014/main" id="{5F17CBB1-80A1-48D8-C939-609A2930BCD2}"/>
              </a:ext>
            </a:extLst>
          </p:cNvPr>
          <p:cNvPicPr>
            <a:picLocks noChangeAspect="1"/>
          </p:cNvPicPr>
          <p:nvPr/>
        </p:nvPicPr>
        <p:blipFill>
          <a:blip r:embed="rId14"/>
          <a:srcRect/>
          <a:stretch>
            <a:fillRect/>
          </a:stretch>
        </p:blipFill>
        <p:spPr>
          <a:xfrm rot="5400000">
            <a:off x="14498371" y="7368656"/>
            <a:ext cx="1368601" cy="35548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2" name="click.wav"/>
                                        </p:tgtEl>
                                      </p:cMediaNode>
                                    </p:audio>
                                  </p:sub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250"/>
                                  </p:stCondLst>
                                  <p:childTnLst>
                                    <p:animMotion origin="layout" path="M 1.25E-6 -3.58025E-6 C 0.0033 -0.0179 0.01337 -0.075 0.02031 -0.09351 C 0.02187 -0.09722 0.02361 -0.10092 0.02491 -0.10509 C 0.02647 -0.1108 0.02752 -0.11697 0.02934 -0.12191 C 0.03168 -0.12685 0.03429 -0.1321 0.03733 -0.13564 C 0.04401 -0.14413 0.052 -0.152 0.06007 -0.15617 C 0.06233 -0.15679 0.06467 -0.1571 0.06701 -0.15833 C 0.07135 -0.1571 0.0763 -0.15833 0.08064 -0.15617 C 0.08246 -0.15478 0.08298 -0.15061 0.08403 -0.14768 C 0.08524 -0.14398 0.08785 -0.12901 0.08837 -0.12577 C 0.08889 -0.12284 0.08941 -0.1199 0.08967 -0.11774 C 0.09045 -0.11095 0.09201 -0.09722 0.09201 -0.09706 C 0.09227 -0.10725 0.09193 -0.11774 0.09305 -0.12777 C 0.09384 -0.13271 0.09948 -0.15617 0.10226 -0.16419 C 0.1046 -0.17206 0.10694 -0.18055 0.11007 -0.18827 C 0.11233 -0.19305 0.11519 -0.19691 0.11805 -0.20077 C 0.11979 -0.20216 0.12187 -0.20324 0.1237 -0.20416 C 0.1309 -0.21003 0.1322 -0.21389 0.14071 -0.21635 C 0.14488 -0.21821 0.14922 -0.21805 0.15338 -0.21821 C 0.1605 -0.21805 0.16753 -0.2179 0.17474 -0.21635 C 0.1776 -0.2162 0.18038 -0.21635 0.18272 -0.21435 C 0.18455 -0.21358 0.19175 -0.20123 0.19305 -0.19876 C 0.19462 -0.19475 0.19948 -0.18055 0.20104 -0.17392 C 0.20104 -0.17376 0.20391 -0.15879 0.20443 -0.15617 C 0.20547 -0.14984 0.20677 -0.14367 0.20781 -0.13765 C 0.20825 -0.13564 0.20851 -0.13364 0.20903 -0.13194 C 0.20981 -0.13966 0.20981 -0.14784 0.21111 -0.15617 C 0.21215 -0.16095 0.21415 -0.16543 0.2158 -0.1699 C 0.21884 -0.17824 0.22292 -0.18611 0.22604 -0.1946 C 0.22656 -0.1966 0.22734 -0.19861 0.22812 -0.20077 C 0.23325 -0.1966 0.23863 -0.19336 0.24305 -0.18827 C 0.24696 -0.18379 0.25312 -0.1699 0.25312 -0.16975 C 0.25521 -0.16327 0.25798 -0.1571 0.25903 -0.14984 C 0.25937 -0.14753 0.25963 -0.14429 0.26016 -0.14151 C 0.26016 -0.1412 0.25599 -0.09151 0.25599 -0.09197 " pathEditMode="relative" rAng="0" ptsTypes="AAAAAAAAAAAAAAAAAAAAAAAAAAAAAAAAAAA">
                                      <p:cBhvr>
                                        <p:cTn id="15" dur="2000" fill="hold"/>
                                        <p:tgtEl>
                                          <p:spTgt spid="13"/>
                                        </p:tgtEl>
                                        <p:attrNameLst>
                                          <p:attrName>ppt_x</p:attrName>
                                          <p:attrName>ppt_y</p:attrName>
                                        </p:attrNameLst>
                                      </p:cBhvr>
                                      <p:rCtr x="13003" y="-10910"/>
                                    </p:animMotion>
                                  </p:childTnLst>
                                </p:cTn>
                              </p:par>
                            </p:childTnLst>
                          </p:cTn>
                        </p:par>
                      </p:childTnLst>
                    </p:cTn>
                  </p:par>
                  <p:par>
                    <p:cTn id="16" fill="hold">
                      <p:stCondLst>
                        <p:cond delay="indefinite"/>
                      </p:stCondLst>
                      <p:childTnLst>
                        <p:par>
                          <p:cTn id="17" fill="hold">
                            <p:stCondLst>
                              <p:cond delay="0"/>
                            </p:stCondLst>
                            <p:childTnLst>
                              <p:par>
                                <p:cTn id="18" presetID="54" presetClass="path" presetSubtype="0" fill="hold" nodeType="clickEffect">
                                  <p:stCondLst>
                                    <p:cond delay="0"/>
                                  </p:stCondLst>
                                  <p:childTnLst>
                                    <p:animMotion origin="layout" path="M 0.31562 -0.23472 C 0.31979 -0.23812 0.37118 -0.48256 0.39566 -0.51188 C 0.42022 -0.5412 0.46267 -0.46127 0.46267 -0.41049 C 0.46267 -0.43611 0.4796 -0.46127 0.49566 -0.46127 C 0.51258 -0.46127 0.52855 -0.4358 0.52855 -0.41049 C 0.52855 -0.42315 0.53706 -0.43611 0.54566 -0.43611 C 0.55408 -0.43611 0.56258 -0.42361 0.56258 -0.41049 C 0.56258 -0.41713 0.56684 -0.42315 0.57109 -0.42315 C 0.57526 -0.42315 0.57968 -0.41667 0.57968 -0.41049 C 0.57968 -0.41389 0.58177 -0.41713 0.58394 -0.41713 C 0.58498 -0.41713 0.58802 -0.41389 0.58802 -0.41049 C 0.58802 -0.41219 0.58915 -0.41389 0.59019 -0.41389 C 0.59019 -0.41358 0.59227 -0.41219 0.59227 -0.41049 C 0.59227 -0.41142 0.59227 -0.41219 0.59349 -0.41219 C 0.59349 -0.41188 0.59453 -0.41142 0.59453 -0.41049 L 0.59453 -0.41188 C 0.59566 -0.41188 0.59566 -0.41142 0.59566 -0.41096 C 0.5967 -0.41096 0.5967 -0.41142 0.5967 -0.41188 C 0.598 -0.41188 0.598 -0.41142 0.598 -0.41096 " pathEditMode="relative" rAng="0" ptsTypes="AAAAAAAAAAAAAAAAAAA">
                                      <p:cBhvr>
                                        <p:cTn id="19" dur="2000" fill="hold"/>
                                        <p:tgtEl>
                                          <p:spTgt spid="13"/>
                                        </p:tgtEl>
                                        <p:attrNameLst>
                                          <p:attrName>ppt_x</p:attrName>
                                          <p:attrName>ppt_y</p:attrName>
                                        </p:attrNameLst>
                                      </p:cBhvr>
                                      <p:rCtr x="14115" y="-14167"/>
                                    </p:animMotion>
                                  </p:childTnLst>
                                </p:cTn>
                              </p:par>
                            </p:childTnLst>
                          </p:cTn>
                        </p:par>
                      </p:childTnLst>
                    </p:cTn>
                  </p:par>
                  <p:par>
                    <p:cTn id="20" fill="hold">
                      <p:stCondLst>
                        <p:cond delay="indefinite"/>
                      </p:stCondLst>
                      <p:childTnLst>
                        <p:par>
                          <p:cTn id="21" fill="hold">
                            <p:stCondLst>
                              <p:cond delay="0"/>
                            </p:stCondLst>
                            <p:childTnLst>
                              <p:par>
                                <p:cTn id="22" presetID="54" presetClass="path" presetSubtype="0" accel="50000" decel="50000" fill="hold" nodeType="clickEffect">
                                  <p:stCondLst>
                                    <p:cond delay="0"/>
                                  </p:stCondLst>
                                  <p:childTnLst>
                                    <p:animMotion origin="layout" path="M 0.51953 -0.38163 C 0.52326 -0.39027 0.5822 -0.60154 0.60677 -0.61188 C 0.63168 -0.62222 0.6526 -0.45123 0.66788 -0.44429 C 0.68325 -0.43688 0.68377 -0.56913 0.69887 -0.56913 C 0.71476 -0.56913 0.72986 -0.50648 0.72986 -0.44429 C 0.72986 -0.47531 0.73793 -0.5071 0.74592 -0.5071 C 0.75373 -0.5071 0.7618 -0.47608 0.7618 -0.44429 C 0.7618 -0.46018 0.76571 -0.47531 0.76979 -0.47531 C 0.77361 -0.47531 0.77769 -0.45895 0.77769 -0.44429 C 0.77769 -0.45216 0.7796 -0.46018 0.78177 -0.46018 C 0.78281 -0.46018 0.78576 -0.45216 0.78576 -0.44429 C 0.78576 -0.44814 0.7868 -0.45216 0.78785 -0.45216 C 0.78785 -0.45108 0.78976 -0.44814 0.78976 -0.44429 C 0.78976 -0.44614 0.78976 -0.44814 0.79071 -0.44814 C 0.79071 -0.44722 0.79175 -0.44614 0.79175 -0.44429 L 0.79175 -0.44722 C 0.79288 -0.44722 0.79288 -0.44614 0.79288 -0.44506 C 0.79384 -0.44506 0.75625 -0.43132 0.75625 -0.43225 C 0.75738 -0.43225 0.76371 -0.53117 0.76371 -0.53024 " pathEditMode="relative" rAng="0" ptsTypes="AAAAAAAAAAAAAAAAAAA">
                                      <p:cBhvr>
                                        <p:cTn id="23" dur="2000" fill="hold"/>
                                        <p:tgtEl>
                                          <p:spTgt spid="13"/>
                                        </p:tgtEl>
                                        <p:attrNameLst>
                                          <p:attrName>ppt_x</p:attrName>
                                          <p:attrName>ppt_y</p:attrName>
                                        </p:attrNameLst>
                                      </p:cBhvr>
                                      <p:rCtr x="13663" y="-11543"/>
                                    </p:animMotion>
                                  </p:childTnLst>
                                </p:cTn>
                              </p:par>
                            </p:childTnLst>
                          </p:cTn>
                        </p:par>
                      </p:childTnLst>
                    </p:cTn>
                  </p:par>
                </p:childTnLst>
              </p:cTn>
              <p:nextCondLst>
                <p:cond evt="onClick" delay="0">
                  <p:tgtEl>
                    <p:spTgt spid="13"/>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21" presetClass="emph" presetSubtype="0" fill="hold" grpId="2" nodeType="clickEffect">
                                  <p:stCondLst>
                                    <p:cond delay="0"/>
                                  </p:stCondLst>
                                  <p:childTnLst>
                                    <p:animClr clrSpc="hsl" dir="cw">
                                      <p:cBhvr override="childStyle">
                                        <p:cTn id="28" dur="500" fill="hold"/>
                                        <p:tgtEl>
                                          <p:spTgt spid="12"/>
                                        </p:tgtEl>
                                        <p:attrNameLst>
                                          <p:attrName>style.color</p:attrName>
                                        </p:attrNameLst>
                                      </p:cBhvr>
                                      <p:by>
                                        <p:hsl h="7200000" s="0" l="0"/>
                                      </p:by>
                                    </p:animClr>
                                    <p:animClr clrSpc="hsl" dir="cw">
                                      <p:cBhvr>
                                        <p:cTn id="29" dur="500" fill="hold"/>
                                        <p:tgtEl>
                                          <p:spTgt spid="12"/>
                                        </p:tgtEl>
                                        <p:attrNameLst>
                                          <p:attrName>fillcolor</p:attrName>
                                        </p:attrNameLst>
                                      </p:cBhvr>
                                      <p:by>
                                        <p:hsl h="7200000" s="0" l="0"/>
                                      </p:by>
                                    </p:animClr>
                                    <p:animClr clrSpc="hsl" dir="cw">
                                      <p:cBhvr>
                                        <p:cTn id="30" dur="500" fill="hold"/>
                                        <p:tgtEl>
                                          <p:spTgt spid="12"/>
                                        </p:tgtEl>
                                        <p:attrNameLst>
                                          <p:attrName>stroke.color</p:attrName>
                                        </p:attrNameLst>
                                      </p:cBhvr>
                                      <p:by>
                                        <p:hsl h="7200000" s="0" l="0"/>
                                      </p:by>
                                    </p:animClr>
                                    <p:set>
                                      <p:cBhvr>
                                        <p:cTn id="31"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53" presetClass="exit" presetSubtype="32" fill="hold" grpId="3" nodeType="clickEffect">
                                  <p:stCondLst>
                                    <p:cond delay="0"/>
                                  </p:stCondLst>
                                  <p:childTnLst>
                                    <p:anim calcmode="lin" valueType="num">
                                      <p:cBhvr>
                                        <p:cTn id="36" dur="500"/>
                                        <p:tgtEl>
                                          <p:spTgt spid="12"/>
                                        </p:tgtEl>
                                        <p:attrNameLst>
                                          <p:attrName>ppt_w</p:attrName>
                                        </p:attrNameLst>
                                      </p:cBhvr>
                                      <p:tavLst>
                                        <p:tav tm="0">
                                          <p:val>
                                            <p:strVal val="ppt_w"/>
                                          </p:val>
                                        </p:tav>
                                        <p:tav tm="100000">
                                          <p:val>
                                            <p:fltVal val="0"/>
                                          </p:val>
                                        </p:tav>
                                      </p:tavLst>
                                    </p:anim>
                                    <p:anim calcmode="lin" valueType="num">
                                      <p:cBhvr>
                                        <p:cTn id="37" dur="500"/>
                                        <p:tgtEl>
                                          <p:spTgt spid="12"/>
                                        </p:tgtEl>
                                        <p:attrNameLst>
                                          <p:attrName>ppt_h</p:attrName>
                                        </p:attrNameLst>
                                      </p:cBhvr>
                                      <p:tavLst>
                                        <p:tav tm="0">
                                          <p:val>
                                            <p:strVal val="ppt_h"/>
                                          </p:val>
                                        </p:tav>
                                        <p:tav tm="100000">
                                          <p:val>
                                            <p:fltVal val="0"/>
                                          </p:val>
                                        </p:tav>
                                      </p:tavLst>
                                    </p:anim>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1" presetClass="emph" presetSubtype="0" fill="hold" grpId="1" nodeType="click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53" presetClass="exit" presetSubtype="32" fill="hold" grpId="2" nodeType="clickEffect">
                                  <p:stCondLst>
                                    <p:cond delay="0"/>
                                  </p:stCondLst>
                                  <p:childTnLst>
                                    <p:anim calcmode="lin" valueType="num">
                                      <p:cBhvr>
                                        <p:cTn id="51" dur="500"/>
                                        <p:tgtEl>
                                          <p:spTgt spid="14"/>
                                        </p:tgtEl>
                                        <p:attrNameLst>
                                          <p:attrName>ppt_w</p:attrName>
                                        </p:attrNameLst>
                                      </p:cBhvr>
                                      <p:tavLst>
                                        <p:tav tm="0">
                                          <p:val>
                                            <p:strVal val="ppt_w"/>
                                          </p:val>
                                        </p:tav>
                                        <p:tav tm="100000">
                                          <p:val>
                                            <p:fltVal val="0"/>
                                          </p:val>
                                        </p:tav>
                                      </p:tavLst>
                                    </p:anim>
                                    <p:anim calcmode="lin" valueType="num">
                                      <p:cBhvr>
                                        <p:cTn id="52" dur="500"/>
                                        <p:tgtEl>
                                          <p:spTgt spid="14"/>
                                        </p:tgtEl>
                                        <p:attrNameLst>
                                          <p:attrName>ppt_h</p:attrName>
                                        </p:attrNameLst>
                                      </p:cBhvr>
                                      <p:tavLst>
                                        <p:tav tm="0">
                                          <p:val>
                                            <p:strVal val="ppt_h"/>
                                          </p:val>
                                        </p:tav>
                                        <p:tav tm="100000">
                                          <p:val>
                                            <p:fltVal val="0"/>
                                          </p:val>
                                        </p:tav>
                                      </p:tavLst>
                                    </p:anim>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1" presetClass="emph" presetSubtype="0" fill="hold" grpId="1" nodeType="clickEffect">
                                  <p:stCondLst>
                                    <p:cond delay="0"/>
                                  </p:stCondLst>
                                  <p:childTnLst>
                                    <p:animClr clrSpc="hsl" dir="cw">
                                      <p:cBhvr override="childStyle">
                                        <p:cTn id="58" dur="500" fill="hold"/>
                                        <p:tgtEl>
                                          <p:spTgt spid="16"/>
                                        </p:tgtEl>
                                        <p:attrNameLst>
                                          <p:attrName>style.color</p:attrName>
                                        </p:attrNameLst>
                                      </p:cBhvr>
                                      <p:by>
                                        <p:hsl h="7200000" s="0" l="0"/>
                                      </p:by>
                                    </p:animClr>
                                    <p:animClr clrSpc="hsl" dir="cw">
                                      <p:cBhvr>
                                        <p:cTn id="59" dur="500" fill="hold"/>
                                        <p:tgtEl>
                                          <p:spTgt spid="16"/>
                                        </p:tgtEl>
                                        <p:attrNameLst>
                                          <p:attrName>fillcolor</p:attrName>
                                        </p:attrNameLst>
                                      </p:cBhvr>
                                      <p:by>
                                        <p:hsl h="7200000" s="0" l="0"/>
                                      </p:by>
                                    </p:animClr>
                                    <p:animClr clrSpc="hsl" dir="cw">
                                      <p:cBhvr>
                                        <p:cTn id="60" dur="500" fill="hold"/>
                                        <p:tgtEl>
                                          <p:spTgt spid="16"/>
                                        </p:tgtEl>
                                        <p:attrNameLst>
                                          <p:attrName>stroke.color</p:attrName>
                                        </p:attrNameLst>
                                      </p:cBhvr>
                                      <p:by>
                                        <p:hsl h="7200000" s="0" l="0"/>
                                      </p:by>
                                    </p:animClr>
                                    <p:set>
                                      <p:cBhvr>
                                        <p:cTn id="61" dur="500" fill="hold"/>
                                        <p:tgtEl>
                                          <p:spTgt spid="16"/>
                                        </p:tgtEl>
                                        <p:attrNameLst>
                                          <p:attrName>fill.type</p:attrName>
                                        </p:attrNameLst>
                                      </p:cBhvr>
                                      <p:to>
                                        <p:strVal val="solid"/>
                                      </p:to>
                                    </p:set>
                                  </p:childTnLst>
                                </p:cTn>
                              </p:par>
                            </p:childTnLst>
                          </p:cTn>
                        </p:par>
                      </p:childTnLst>
                    </p:cTn>
                  </p:par>
                </p:childTnLst>
              </p:cTn>
              <p:nextCondLst>
                <p:cond evt="onClick" delay="0">
                  <p:tgtEl>
                    <p:spTgt spid="16"/>
                  </p:tgtEl>
                </p:cond>
              </p:nextCondLst>
            </p:seq>
          </p:childTnLst>
        </p:cTn>
      </p:par>
    </p:tnLst>
    <p:bldLst>
      <p:bldP spid="12" grpId="1" animBg="1"/>
      <p:bldP spid="12" grpId="2" animBg="1"/>
      <p:bldP spid="12" grpId="3" animBg="1"/>
      <p:bldP spid="14" grpId="0" animBg="1"/>
      <p:bldP spid="14" grpId="1" animBg="1"/>
      <p:bldP spid="14" grpId="2" animBg="1"/>
      <p:bldP spid="16" grpId="0" animBg="1"/>
      <p:bldP spid="16"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492</Words>
  <Application>Microsoft Office PowerPoint</Application>
  <PresentationFormat>Custom</PresentationFormat>
  <Paragraphs>62</Paragraphs>
  <Slides>21</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Arial</vt:lpstr>
      <vt:lpstr>Times New Roman</vt:lpstr>
      <vt:lpstr>SVN-Neutraface 2</vt:lpstr>
      <vt:lpstr>UTM Showcard</vt:lpstr>
      <vt:lpstr>Calibri</vt:lpstr>
      <vt:lpstr>Cambria</vt:lpstr>
      <vt:lpstr>Happy Font TH</vt:lpstr>
      <vt:lpstr>UTM Cooper Black</vt:lpstr>
      <vt:lpstr>Showcard Gothic</vt:lpstr>
      <vt:lpstr>Millhouse</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CCN XXIV- TN B</dc:title>
  <cp:lastModifiedBy>Administrator</cp:lastModifiedBy>
  <cp:revision>16</cp:revision>
  <dcterms:created xsi:type="dcterms:W3CDTF">2006-08-16T00:00:00Z</dcterms:created>
  <dcterms:modified xsi:type="dcterms:W3CDTF">2024-09-20T03:04:17Z</dcterms:modified>
  <dc:identifier>DAGQKSvg1Sg</dc:identifier>
</cp:coreProperties>
</file>