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3" r:id="rId2"/>
    <p:sldId id="284" r:id="rId3"/>
    <p:sldId id="285" r:id="rId4"/>
    <p:sldId id="264" r:id="rId5"/>
    <p:sldId id="265" r:id="rId6"/>
    <p:sldId id="297" r:id="rId7"/>
    <p:sldId id="298" r:id="rId8"/>
    <p:sldId id="299" r:id="rId9"/>
    <p:sldId id="307" r:id="rId10"/>
    <p:sldId id="301" r:id="rId11"/>
    <p:sldId id="302" r:id="rId12"/>
    <p:sldId id="303" r:id="rId13"/>
    <p:sldId id="304" r:id="rId14"/>
    <p:sldId id="305" r:id="rId15"/>
    <p:sldId id="306" r:id="rId16"/>
    <p:sldId id="260" r:id="rId17"/>
    <p:sldId id="274"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7C7C"/>
    <a:srgbClr val="843C0C"/>
    <a:srgbClr val="F4B183"/>
    <a:srgbClr val="00B0F0"/>
    <a:srgbClr val="4472C4"/>
    <a:srgbClr val="A3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90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AA90D-D24F-4BBA-B67A-A525E47CBA91}" type="datetimeFigureOut">
              <a:rPr lang="vi-VN" smtClean="0"/>
              <a:t>07/09/2024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078F6-AB17-4510-8659-B46EAE873594}" type="slidenum">
              <a:rPr lang="vi-VN" smtClean="0"/>
              <a:t>‹#›</a:t>
            </a:fld>
            <a:endParaRPr lang="vi-VN"/>
          </a:p>
        </p:txBody>
      </p:sp>
    </p:spTree>
    <p:extLst>
      <p:ext uri="{BB962C8B-B14F-4D97-AF65-F5344CB8AC3E}">
        <p14:creationId xmlns:p14="http://schemas.microsoft.com/office/powerpoint/2010/main" val="1175063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4</a:t>
            </a:fld>
            <a:endParaRPr lang="vi-VN"/>
          </a:p>
        </p:txBody>
      </p:sp>
    </p:spTree>
    <p:extLst>
      <p:ext uri="{BB962C8B-B14F-4D97-AF65-F5344CB8AC3E}">
        <p14:creationId xmlns:p14="http://schemas.microsoft.com/office/powerpoint/2010/main" val="1064160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13</a:t>
            </a:fld>
            <a:endParaRPr lang="vi-VN"/>
          </a:p>
        </p:txBody>
      </p:sp>
    </p:spTree>
    <p:extLst>
      <p:ext uri="{BB962C8B-B14F-4D97-AF65-F5344CB8AC3E}">
        <p14:creationId xmlns:p14="http://schemas.microsoft.com/office/powerpoint/2010/main" val="105007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14</a:t>
            </a:fld>
            <a:endParaRPr lang="vi-VN"/>
          </a:p>
        </p:txBody>
      </p:sp>
    </p:spTree>
    <p:extLst>
      <p:ext uri="{BB962C8B-B14F-4D97-AF65-F5344CB8AC3E}">
        <p14:creationId xmlns:p14="http://schemas.microsoft.com/office/powerpoint/2010/main" val="39320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15</a:t>
            </a:fld>
            <a:endParaRPr lang="vi-VN"/>
          </a:p>
        </p:txBody>
      </p:sp>
    </p:spTree>
    <p:extLst>
      <p:ext uri="{BB962C8B-B14F-4D97-AF65-F5344CB8AC3E}">
        <p14:creationId xmlns:p14="http://schemas.microsoft.com/office/powerpoint/2010/main" val="415667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5</a:t>
            </a:fld>
            <a:endParaRPr lang="vi-VN"/>
          </a:p>
        </p:txBody>
      </p:sp>
    </p:spTree>
    <p:extLst>
      <p:ext uri="{BB962C8B-B14F-4D97-AF65-F5344CB8AC3E}">
        <p14:creationId xmlns:p14="http://schemas.microsoft.com/office/powerpoint/2010/main" val="365387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6</a:t>
            </a:fld>
            <a:endParaRPr lang="vi-VN"/>
          </a:p>
        </p:txBody>
      </p:sp>
    </p:spTree>
    <p:extLst>
      <p:ext uri="{BB962C8B-B14F-4D97-AF65-F5344CB8AC3E}">
        <p14:creationId xmlns:p14="http://schemas.microsoft.com/office/powerpoint/2010/main" val="322034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7</a:t>
            </a:fld>
            <a:endParaRPr lang="vi-VN"/>
          </a:p>
        </p:txBody>
      </p:sp>
    </p:spTree>
    <p:extLst>
      <p:ext uri="{BB962C8B-B14F-4D97-AF65-F5344CB8AC3E}">
        <p14:creationId xmlns:p14="http://schemas.microsoft.com/office/powerpoint/2010/main" val="1934801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8</a:t>
            </a:fld>
            <a:endParaRPr lang="vi-VN"/>
          </a:p>
        </p:txBody>
      </p:sp>
    </p:spTree>
    <p:extLst>
      <p:ext uri="{BB962C8B-B14F-4D97-AF65-F5344CB8AC3E}">
        <p14:creationId xmlns:p14="http://schemas.microsoft.com/office/powerpoint/2010/main" val="238066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9</a:t>
            </a:fld>
            <a:endParaRPr lang="vi-VN"/>
          </a:p>
        </p:txBody>
      </p:sp>
    </p:spTree>
    <p:extLst>
      <p:ext uri="{BB962C8B-B14F-4D97-AF65-F5344CB8AC3E}">
        <p14:creationId xmlns:p14="http://schemas.microsoft.com/office/powerpoint/2010/main" val="138189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10</a:t>
            </a:fld>
            <a:endParaRPr lang="vi-VN"/>
          </a:p>
        </p:txBody>
      </p:sp>
    </p:spTree>
    <p:extLst>
      <p:ext uri="{BB962C8B-B14F-4D97-AF65-F5344CB8AC3E}">
        <p14:creationId xmlns:p14="http://schemas.microsoft.com/office/powerpoint/2010/main" val="4160965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11</a:t>
            </a:fld>
            <a:endParaRPr lang="vi-VN"/>
          </a:p>
        </p:txBody>
      </p:sp>
    </p:spTree>
    <p:extLst>
      <p:ext uri="{BB962C8B-B14F-4D97-AF65-F5344CB8AC3E}">
        <p14:creationId xmlns:p14="http://schemas.microsoft.com/office/powerpoint/2010/main" val="48433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CC0095E1-18B2-44B0-911C-ED756B8DB9C9}" type="slidenum">
              <a:rPr lang="vi-VN" smtClean="0"/>
              <a:t>12</a:t>
            </a:fld>
            <a:endParaRPr lang="vi-VN"/>
          </a:p>
        </p:txBody>
      </p:sp>
    </p:spTree>
    <p:extLst>
      <p:ext uri="{BB962C8B-B14F-4D97-AF65-F5344CB8AC3E}">
        <p14:creationId xmlns:p14="http://schemas.microsoft.com/office/powerpoint/2010/main" val="9674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37F2BFE-619F-DB44-0687-B8F72109289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25A26F8-2908-3361-9942-944B08A7D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95A5E96-52BA-2DAF-7F30-53E8B2099B63}"/>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5" name="Chỗ dành sẵn cho Chân trang 4">
            <a:extLst>
              <a:ext uri="{FF2B5EF4-FFF2-40B4-BE49-F238E27FC236}">
                <a16:creationId xmlns:a16="http://schemas.microsoft.com/office/drawing/2014/main" id="{4F7D9EC1-3702-4E02-9A7D-183D047E10C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3073E12-B63C-696A-5596-F4E50658D208}"/>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321810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F3E46E-07A5-54E0-7A96-4233C907124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38F9C1E-9691-B9F4-AFAC-9CD82700054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33CC01A-08F5-CF79-C646-59507D54544B}"/>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5" name="Chỗ dành sẵn cho Chân trang 4">
            <a:extLst>
              <a:ext uri="{FF2B5EF4-FFF2-40B4-BE49-F238E27FC236}">
                <a16:creationId xmlns:a16="http://schemas.microsoft.com/office/drawing/2014/main" id="{D300E105-4438-0E4E-6D8F-9AD5D5DC29F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0599B40-581A-0C6F-BB7D-9D96AB4F3424}"/>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2670500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09E4531-7F6A-CFAB-A0C5-FD7BC53B867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E6906E9-91A9-9C37-36E4-63E71F0513D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F57731D-F939-29DE-45CA-39C80D9BDA8B}"/>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5" name="Chỗ dành sẵn cho Chân trang 4">
            <a:extLst>
              <a:ext uri="{FF2B5EF4-FFF2-40B4-BE49-F238E27FC236}">
                <a16:creationId xmlns:a16="http://schemas.microsoft.com/office/drawing/2014/main" id="{B6CFF65F-63B5-E32F-11DA-BA1C9596CDF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D3823D3-E161-508D-EF7B-2442AE1A14D7}"/>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3442413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7FAE12-4503-D553-60FB-CDC1497EC10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7F0EA24-7425-E433-E367-28C838F87D8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4D1D3D1-D264-6728-4A4C-2BD3E1B61FAB}"/>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5" name="Chỗ dành sẵn cho Chân trang 4">
            <a:extLst>
              <a:ext uri="{FF2B5EF4-FFF2-40B4-BE49-F238E27FC236}">
                <a16:creationId xmlns:a16="http://schemas.microsoft.com/office/drawing/2014/main" id="{C3AFB176-43CC-DE05-5080-A43FEBF4D34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46BA5C9-27F7-A34D-C02E-C0A790D0C28A}"/>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344058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C0CD3C-4040-F2EE-F52C-D19E92EA420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4FB6E58C-275E-F3AE-98A9-B37CA09E40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E579645-2904-D109-5F23-4724578E95A2}"/>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5" name="Chỗ dành sẵn cho Chân trang 4">
            <a:extLst>
              <a:ext uri="{FF2B5EF4-FFF2-40B4-BE49-F238E27FC236}">
                <a16:creationId xmlns:a16="http://schemas.microsoft.com/office/drawing/2014/main" id="{C6FA6F70-1AE0-83F9-B6E1-E71506BF3C1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A1CA2A3-DEDD-B372-35D9-B1E37A36A369}"/>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102417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F978C1-1914-EE5A-1762-9D0B2154503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677792B-3C84-AFE6-5D26-2DC0A53D1CE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8CDB397-6B5B-C66E-9226-CCB11E96BCA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69482EA6-E0C5-D6DC-50AB-D38364594177}"/>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6" name="Chỗ dành sẵn cho Chân trang 5">
            <a:extLst>
              <a:ext uri="{FF2B5EF4-FFF2-40B4-BE49-F238E27FC236}">
                <a16:creationId xmlns:a16="http://schemas.microsoft.com/office/drawing/2014/main" id="{7B01CB11-33D4-6137-84F7-B77EE34B10A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EFC879F-29D8-B4E6-7055-8E83075BCAC6}"/>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314339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9AAE18-21CA-33D5-51C5-D55803FC6C28}"/>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69CA8F9-871B-046B-A501-523DD7EFF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F6ABFAC-1552-E077-3C4A-D9EAB74F463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710E35-DCAF-A75A-EF4A-D66E589CB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BF2D276-AB9F-8A83-8F88-B6F73E54D14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5D7106-74D8-3B9F-9152-94435236E020}"/>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8" name="Chỗ dành sẵn cho Chân trang 7">
            <a:extLst>
              <a:ext uri="{FF2B5EF4-FFF2-40B4-BE49-F238E27FC236}">
                <a16:creationId xmlns:a16="http://schemas.microsoft.com/office/drawing/2014/main" id="{9EC82A45-D409-1F1C-CD0E-AE67B0E88B66}"/>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F7F6159C-795E-1E69-C308-8FE5680647B0}"/>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415996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6C3E72-F1F3-69E8-81E4-215BA4B129BB}"/>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D2756FE-BF79-D821-7A87-31B25D4BC465}"/>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4" name="Chỗ dành sẵn cho Chân trang 3">
            <a:extLst>
              <a:ext uri="{FF2B5EF4-FFF2-40B4-BE49-F238E27FC236}">
                <a16:creationId xmlns:a16="http://schemas.microsoft.com/office/drawing/2014/main" id="{B05D8113-8020-407B-D65E-EEDB4112AA26}"/>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5E9371E-3296-71A2-8002-DB5F2A9B4233}"/>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408141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F05A401-D903-FBD4-CC21-30A835A9D8F7}"/>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3" name="Chỗ dành sẵn cho Chân trang 2">
            <a:extLst>
              <a:ext uri="{FF2B5EF4-FFF2-40B4-BE49-F238E27FC236}">
                <a16:creationId xmlns:a16="http://schemas.microsoft.com/office/drawing/2014/main" id="{C686079A-578D-7C04-110D-A057A47BF244}"/>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98892D0A-F60C-853A-572F-5B4FB93F9D32}"/>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159531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69A1DB0-489B-9331-DEE2-625DB0AA39E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488E014-69FE-3B06-53F3-871353552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A07CADB-68F4-FA1B-6C76-C24F65BBD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62B866-ABA4-A75E-47BA-7F16BA97B7CB}"/>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6" name="Chỗ dành sẵn cho Chân trang 5">
            <a:extLst>
              <a:ext uri="{FF2B5EF4-FFF2-40B4-BE49-F238E27FC236}">
                <a16:creationId xmlns:a16="http://schemas.microsoft.com/office/drawing/2014/main" id="{F2B86CD5-9C93-E39B-3797-ECB6E8D874E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1AEFFA05-3261-98AD-37B1-FD1945BD503E}"/>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2243392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BCB376-8C26-A54B-C932-CE1D5025026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AEC9761-0FE5-72F5-FC7C-7E3E66A2E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528B8A3C-7CB8-7741-2639-65C044658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E20AE61-2718-B7B2-C8D4-B0666A1FBE5B}"/>
              </a:ext>
            </a:extLst>
          </p:cNvPr>
          <p:cNvSpPr>
            <a:spLocks noGrp="1"/>
          </p:cNvSpPr>
          <p:nvPr>
            <p:ph type="dt" sz="half" idx="10"/>
          </p:nvPr>
        </p:nvSpPr>
        <p:spPr/>
        <p:txBody>
          <a:bodyPr/>
          <a:lstStyle/>
          <a:p>
            <a:fld id="{146A4F9B-7A37-4D88-A97B-2B9CDBCFFB4A}" type="datetimeFigureOut">
              <a:rPr lang="vi-VN" smtClean="0"/>
              <a:t>07/09/2024</a:t>
            </a:fld>
            <a:endParaRPr lang="vi-VN"/>
          </a:p>
        </p:txBody>
      </p:sp>
      <p:sp>
        <p:nvSpPr>
          <p:cNvPr id="6" name="Chỗ dành sẵn cho Chân trang 5">
            <a:extLst>
              <a:ext uri="{FF2B5EF4-FFF2-40B4-BE49-F238E27FC236}">
                <a16:creationId xmlns:a16="http://schemas.microsoft.com/office/drawing/2014/main" id="{E07A706B-9229-6616-875D-15EF3BDE351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06F57AF9-9EA6-1DCF-8140-E08F94BBE391}"/>
              </a:ext>
            </a:extLst>
          </p:cNvPr>
          <p:cNvSpPr>
            <a:spLocks noGrp="1"/>
          </p:cNvSpPr>
          <p:nvPr>
            <p:ph type="sldNum" sz="quarter" idx="12"/>
          </p:nvPr>
        </p:nvSpPr>
        <p:spPr/>
        <p:txBody>
          <a:bodyPr/>
          <a:lstStyle/>
          <a:p>
            <a:fld id="{BD52AF42-0868-4BF0-85E4-D33967D625AF}" type="slidenum">
              <a:rPr lang="vi-VN" smtClean="0"/>
              <a:t>‹#›</a:t>
            </a:fld>
            <a:endParaRPr lang="vi-VN"/>
          </a:p>
        </p:txBody>
      </p:sp>
    </p:spTree>
    <p:extLst>
      <p:ext uri="{BB962C8B-B14F-4D97-AF65-F5344CB8AC3E}">
        <p14:creationId xmlns:p14="http://schemas.microsoft.com/office/powerpoint/2010/main" val="119059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DD98B85-A939-AEAB-0DEF-0D872A3AA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EAE70C57-18A6-F80D-A124-D78DCEF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A49AC5E-6A27-E1AC-8ECB-0B8F07AF8B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A4F9B-7A37-4D88-A97B-2B9CDBCFFB4A}" type="datetimeFigureOut">
              <a:rPr lang="vi-VN" smtClean="0"/>
              <a:t>07/09/2024</a:t>
            </a:fld>
            <a:endParaRPr lang="vi-VN"/>
          </a:p>
        </p:txBody>
      </p:sp>
      <p:sp>
        <p:nvSpPr>
          <p:cNvPr id="5" name="Chỗ dành sẵn cho Chân trang 4">
            <a:extLst>
              <a:ext uri="{FF2B5EF4-FFF2-40B4-BE49-F238E27FC236}">
                <a16:creationId xmlns:a16="http://schemas.microsoft.com/office/drawing/2014/main" id="{826EEE41-DDAF-708A-4217-4B9FAE603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A5728DBF-3EE1-8B2A-BDE0-8966B9132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2AF42-0868-4BF0-85E4-D33967D625AF}" type="slidenum">
              <a:rPr lang="vi-VN" smtClean="0"/>
              <a:t>‹#›</a:t>
            </a:fld>
            <a:endParaRPr lang="vi-VN"/>
          </a:p>
        </p:txBody>
      </p:sp>
    </p:spTree>
    <p:extLst>
      <p:ext uri="{BB962C8B-B14F-4D97-AF65-F5344CB8AC3E}">
        <p14:creationId xmlns:p14="http://schemas.microsoft.com/office/powerpoint/2010/main" val="1200179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4205515" y="1513115"/>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1DBA67CD-C649-2FDE-4E12-E15156245409}"/>
              </a:ext>
            </a:extLst>
          </p:cNvPr>
          <p:cNvSpPr/>
          <p:nvPr/>
        </p:nvSpPr>
        <p:spPr>
          <a:xfrm>
            <a:off x="3893458" y="3116944"/>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Hình ảnh 2" descr="Ảnh có chứa văn bản, trang phục, Phim hoạt hình, hình mẫu&#10;&#10;Mô tả được tạo tự động">
            <a:extLst>
              <a:ext uri="{FF2B5EF4-FFF2-40B4-BE49-F238E27FC236}">
                <a16:creationId xmlns:a16="http://schemas.microsoft.com/office/drawing/2014/main" id="{F22E2D22-66D0-0CDA-BDAB-1C0CE6732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1"/>
            <a:ext cx="12263120" cy="6855315"/>
          </a:xfrm>
          <a:prstGeom prst="rect">
            <a:avLst/>
          </a:prstGeom>
        </p:spPr>
      </p:pic>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420" y="153020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 </a:t>
              </a: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44912" y="155208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1870724" y="1532742"/>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các ông không có sự sống nơi mình.  Ai ăn thịt và uống máu tôi, thì được sống muôn đời, </a:t>
              </a: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53357" y="1571430"/>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630688" y="1582373"/>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Đức Giê-su nói với họ : "Thật, tôi bảo thật các ông : nếu các ông không ăn thịt và uống máu Con Người,  </a:t>
              </a:r>
            </a:p>
          </p:txBody>
        </p:sp>
      </p:grpSp>
    </p:spTree>
    <p:extLst>
      <p:ext uri="{BB962C8B-B14F-4D97-AF65-F5344CB8AC3E}">
        <p14:creationId xmlns:p14="http://schemas.microsoft.com/office/powerpoint/2010/main" val="3178114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420" y="153020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400" b="1">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44912" y="155208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1876247" y="158259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và tôi sẽ cho người ấy sống lại vào ngày sau hết,  vì thịt tôi thật là của ăn, và máu tôi thật là của uống.</a:t>
              </a: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53357" y="1571430"/>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28" name="Nhóm 27">
            <a:extLst>
              <a:ext uri="{FF2B5EF4-FFF2-40B4-BE49-F238E27FC236}">
                <a16:creationId xmlns:a16="http://schemas.microsoft.com/office/drawing/2014/main" id="{894E0C6C-E14E-6A77-0A37-5838D13E9059}"/>
              </a:ext>
            </a:extLst>
          </p:cNvPr>
          <p:cNvGrpSpPr/>
          <p:nvPr/>
        </p:nvGrpSpPr>
        <p:grpSpPr>
          <a:xfrm>
            <a:off x="1667036" y="1559301"/>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9" name="Hình chữ nhật 28">
              <a:extLst>
                <a:ext uri="{FF2B5EF4-FFF2-40B4-BE49-F238E27FC236}">
                  <a16:creationId xmlns:a16="http://schemas.microsoft.com/office/drawing/2014/main" id="{84FEF500-1233-9C8A-0C05-5F3C8AE31A88}"/>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ình chữ nhật 29">
              <a:extLst>
                <a:ext uri="{FF2B5EF4-FFF2-40B4-BE49-F238E27FC236}">
                  <a16:creationId xmlns:a16="http://schemas.microsoft.com/office/drawing/2014/main" id="{0956CC19-41BE-01D3-4180-914FFB26F06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666501" y="1543977"/>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được khôn ngoan như vậy, nghĩa là làm sao ? Ông ta làm được những phép lạ như thế, nghĩa là gì ? </a:t>
              </a:r>
            </a:p>
          </p:txBody>
        </p:sp>
      </p:grpSp>
      <p:grpSp>
        <p:nvGrpSpPr>
          <p:cNvPr id="34" name="Nhóm 33">
            <a:extLst>
              <a:ext uri="{FF2B5EF4-FFF2-40B4-BE49-F238E27FC236}">
                <a16:creationId xmlns:a16="http://schemas.microsoft.com/office/drawing/2014/main" id="{4B9C2D53-DACF-0DA0-9184-322EA3CF1E54}"/>
              </a:ext>
            </a:extLst>
          </p:cNvPr>
          <p:cNvGrpSpPr/>
          <p:nvPr/>
        </p:nvGrpSpPr>
        <p:grpSpPr>
          <a:xfrm>
            <a:off x="1637528" y="1512242"/>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5" name="Hình chữ nhật 34">
              <a:extLst>
                <a:ext uri="{FF2B5EF4-FFF2-40B4-BE49-F238E27FC236}">
                  <a16:creationId xmlns:a16="http://schemas.microsoft.com/office/drawing/2014/main" id="{8ADEF0EA-3BCB-D9E2-BF76-B0171E4C869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ình chữ nhật 35">
              <a:extLst>
                <a:ext uri="{FF2B5EF4-FFF2-40B4-BE49-F238E27FC236}">
                  <a16:creationId xmlns:a16="http://schemas.microsoft.com/office/drawing/2014/main" id="{7C0EC113-4A35-7CF1-36B2-59533F23AFF7}"/>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các ông không có sự sống nơi mình.  Ai ăn thịt và uống máu tôi, thì được sống muôn đời,  </a:t>
              </a:r>
            </a:p>
          </p:txBody>
        </p:sp>
      </p:grpSp>
    </p:spTree>
    <p:extLst>
      <p:ext uri="{BB962C8B-B14F-4D97-AF65-F5344CB8AC3E}">
        <p14:creationId xmlns:p14="http://schemas.microsoft.com/office/powerpoint/2010/main" val="40432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420" y="153020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400" b="1">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44912" y="155208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1902187" y="1512623"/>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Ai ăn thịt và uống máu tôi, thì ở lại trong tôi, và tôi ở lại trong người ấy. </a:t>
              </a: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53357" y="1571430"/>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28" name="Nhóm 27">
            <a:extLst>
              <a:ext uri="{FF2B5EF4-FFF2-40B4-BE49-F238E27FC236}">
                <a16:creationId xmlns:a16="http://schemas.microsoft.com/office/drawing/2014/main" id="{894E0C6C-E14E-6A77-0A37-5838D13E9059}"/>
              </a:ext>
            </a:extLst>
          </p:cNvPr>
          <p:cNvGrpSpPr/>
          <p:nvPr/>
        </p:nvGrpSpPr>
        <p:grpSpPr>
          <a:xfrm>
            <a:off x="1667036" y="1559301"/>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9" name="Hình chữ nhật 28">
              <a:extLst>
                <a:ext uri="{FF2B5EF4-FFF2-40B4-BE49-F238E27FC236}">
                  <a16:creationId xmlns:a16="http://schemas.microsoft.com/office/drawing/2014/main" id="{84FEF500-1233-9C8A-0C05-5F3C8AE31A88}"/>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ình chữ nhật 29">
              <a:extLst>
                <a:ext uri="{FF2B5EF4-FFF2-40B4-BE49-F238E27FC236}">
                  <a16:creationId xmlns:a16="http://schemas.microsoft.com/office/drawing/2014/main" id="{0956CC19-41BE-01D3-4180-914FFB26F06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666501" y="1543977"/>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a:solidFill>
                  <a:schemeClr val="tx1"/>
                </a:solidFill>
                <a:latin typeface="Times New Roman" panose="02020603050405020304" pitchFamily="18" charset="0"/>
                <a:cs typeface="Times New Roman" panose="02020603050405020304" pitchFamily="18" charset="0"/>
              </a:endParaRPr>
            </a:p>
          </p:txBody>
        </p:sp>
      </p:grpSp>
      <p:grpSp>
        <p:nvGrpSpPr>
          <p:cNvPr id="34" name="Nhóm 33">
            <a:extLst>
              <a:ext uri="{FF2B5EF4-FFF2-40B4-BE49-F238E27FC236}">
                <a16:creationId xmlns:a16="http://schemas.microsoft.com/office/drawing/2014/main" id="{4B9C2D53-DACF-0DA0-9184-322EA3CF1E54}"/>
              </a:ext>
            </a:extLst>
          </p:cNvPr>
          <p:cNvGrpSpPr/>
          <p:nvPr/>
        </p:nvGrpSpPr>
        <p:grpSpPr>
          <a:xfrm>
            <a:off x="1637528" y="154153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5" name="Hình chữ nhật 34">
              <a:extLst>
                <a:ext uri="{FF2B5EF4-FFF2-40B4-BE49-F238E27FC236}">
                  <a16:creationId xmlns:a16="http://schemas.microsoft.com/office/drawing/2014/main" id="{8ADEF0EA-3BCB-D9E2-BF76-B0171E4C869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ình chữ nhật 35">
              <a:extLst>
                <a:ext uri="{FF2B5EF4-FFF2-40B4-BE49-F238E27FC236}">
                  <a16:creationId xmlns:a16="http://schemas.microsoft.com/office/drawing/2014/main" id="{7C0EC113-4A35-7CF1-36B2-59533F23AFF7}"/>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a:solidFill>
                  <a:schemeClr val="tx1"/>
                </a:solidFill>
                <a:latin typeface="Times New Roman" panose="02020603050405020304" pitchFamily="18" charset="0"/>
                <a:cs typeface="Times New Roman" panose="02020603050405020304" pitchFamily="18" charset="0"/>
              </a:endParaRPr>
            </a:p>
          </p:txBody>
        </p:sp>
      </p:grpSp>
      <p:grpSp>
        <p:nvGrpSpPr>
          <p:cNvPr id="37" name="Nhóm 36">
            <a:extLst>
              <a:ext uri="{FF2B5EF4-FFF2-40B4-BE49-F238E27FC236}">
                <a16:creationId xmlns:a16="http://schemas.microsoft.com/office/drawing/2014/main" id="{747D7B0A-CFE5-1EA2-6F84-237EFCD47DAE}"/>
              </a:ext>
            </a:extLst>
          </p:cNvPr>
          <p:cNvGrpSpPr/>
          <p:nvPr/>
        </p:nvGrpSpPr>
        <p:grpSpPr>
          <a:xfrm>
            <a:off x="1667628" y="1479456"/>
            <a:ext cx="8403169" cy="4340384"/>
            <a:chOff x="1883764" y="1360356"/>
            <a:chExt cx="8403169" cy="4137286"/>
          </a:xfrm>
          <a:solidFill>
            <a:schemeClr val="accent2">
              <a:lumMod val="20000"/>
              <a:lumOff val="80000"/>
            </a:schemeClr>
          </a:solidFill>
          <a:scene3d>
            <a:camera prst="perspectiveRelaxedModerately" fov="3300000">
              <a:rot lat="19800000" lon="10800000" rev="0"/>
            </a:camera>
            <a:lightRig rig="threePt" dir="t"/>
          </a:scene3d>
        </p:grpSpPr>
        <p:sp>
          <p:nvSpPr>
            <p:cNvPr id="38" name="Hình chữ nhật 37">
              <a:extLst>
                <a:ext uri="{FF2B5EF4-FFF2-40B4-BE49-F238E27FC236}">
                  <a16:creationId xmlns:a16="http://schemas.microsoft.com/office/drawing/2014/main" id="{42874D8A-6CB1-6531-5F1F-A3019F092C1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chữ nhật 38">
              <a:extLst>
                <a:ext uri="{FF2B5EF4-FFF2-40B4-BE49-F238E27FC236}">
                  <a16:creationId xmlns:a16="http://schemas.microsoft.com/office/drawing/2014/main" id="{C7E3C423-BB22-9FA5-D5E7-49CD4B1C8AB2}"/>
                </a:ext>
              </a:extLst>
            </p:cNvPr>
            <p:cNvSpPr/>
            <p:nvPr/>
          </p:nvSpPr>
          <p:spPr>
            <a:xfrm>
              <a:off x="60746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và tôi sẽ cho người ấy sống lại vào ngày sau hết,  vì thịt tôi thật là của ăn, và máu tôi thật là của uống.</a:t>
              </a:r>
            </a:p>
          </p:txBody>
        </p:sp>
      </p:grpSp>
    </p:spTree>
    <p:extLst>
      <p:ext uri="{BB962C8B-B14F-4D97-AF65-F5344CB8AC3E}">
        <p14:creationId xmlns:p14="http://schemas.microsoft.com/office/powerpoint/2010/main" val="2500351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420" y="153020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400" b="1">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44912" y="155208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2190929" y="1410970"/>
            <a:ext cx="8174569" cy="4289684"/>
            <a:chOff x="1883764" y="1360357"/>
            <a:chExt cx="8174569" cy="4289684"/>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5846097" y="15127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800" b="1">
                  <a:solidFill>
                    <a:schemeClr val="tx1"/>
                  </a:solidFill>
                  <a:latin typeface="Times New Roman" panose="02020603050405020304" pitchFamily="18" charset="0"/>
                  <a:cs typeface="Times New Roman" panose="02020603050405020304" pitchFamily="18" charset="0"/>
                </a:rPr>
                <a:t>Như Chúa Cha là Đấng hằng sống đã sai tôi, và tôi sống nhờ Chúa Cha thế nào, thì kẻ ăn tôi, cũng sẽ nhờ tôi mà được sống như vậy. </a:t>
              </a: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53357" y="1571430"/>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28" name="Nhóm 27">
            <a:extLst>
              <a:ext uri="{FF2B5EF4-FFF2-40B4-BE49-F238E27FC236}">
                <a16:creationId xmlns:a16="http://schemas.microsoft.com/office/drawing/2014/main" id="{894E0C6C-E14E-6A77-0A37-5838D13E9059}"/>
              </a:ext>
            </a:extLst>
          </p:cNvPr>
          <p:cNvGrpSpPr/>
          <p:nvPr/>
        </p:nvGrpSpPr>
        <p:grpSpPr>
          <a:xfrm>
            <a:off x="1667036" y="1559301"/>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9" name="Hình chữ nhật 28">
              <a:extLst>
                <a:ext uri="{FF2B5EF4-FFF2-40B4-BE49-F238E27FC236}">
                  <a16:creationId xmlns:a16="http://schemas.microsoft.com/office/drawing/2014/main" id="{84FEF500-1233-9C8A-0C05-5F3C8AE31A88}"/>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ình chữ nhật 29">
              <a:extLst>
                <a:ext uri="{FF2B5EF4-FFF2-40B4-BE49-F238E27FC236}">
                  <a16:creationId xmlns:a16="http://schemas.microsoft.com/office/drawing/2014/main" id="{0956CC19-41BE-01D3-4180-914FFB26F06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666501" y="1543977"/>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được khôn ngoan như vậy, nghĩa là làm sao ? Ông ta làm được những phép lạ như thế, nghĩa là gì ? </a:t>
              </a:r>
            </a:p>
          </p:txBody>
        </p:sp>
      </p:grpSp>
      <p:grpSp>
        <p:nvGrpSpPr>
          <p:cNvPr id="34" name="Nhóm 33">
            <a:extLst>
              <a:ext uri="{FF2B5EF4-FFF2-40B4-BE49-F238E27FC236}">
                <a16:creationId xmlns:a16="http://schemas.microsoft.com/office/drawing/2014/main" id="{4B9C2D53-DACF-0DA0-9184-322EA3CF1E54}"/>
              </a:ext>
            </a:extLst>
          </p:cNvPr>
          <p:cNvGrpSpPr/>
          <p:nvPr/>
        </p:nvGrpSpPr>
        <p:grpSpPr>
          <a:xfrm>
            <a:off x="1637528" y="148366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5" name="Hình chữ nhật 34">
              <a:extLst>
                <a:ext uri="{FF2B5EF4-FFF2-40B4-BE49-F238E27FC236}">
                  <a16:creationId xmlns:a16="http://schemas.microsoft.com/office/drawing/2014/main" id="{8ADEF0EA-3BCB-D9E2-BF76-B0171E4C869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ình chữ nhật 35">
              <a:extLst>
                <a:ext uri="{FF2B5EF4-FFF2-40B4-BE49-F238E27FC236}">
                  <a16:creationId xmlns:a16="http://schemas.microsoft.com/office/drawing/2014/main" id="{7C0EC113-4A35-7CF1-36B2-59533F23AFF7}"/>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không phải là bác thợ, con bà Ma-ri-a, và anh em của các ông Gia-cô-bê, Giô-xết, Giu-đa và Si-môn sao ? </a:t>
              </a:r>
            </a:p>
          </p:txBody>
        </p:sp>
      </p:grpSp>
      <p:grpSp>
        <p:nvGrpSpPr>
          <p:cNvPr id="37" name="Nhóm 36">
            <a:extLst>
              <a:ext uri="{FF2B5EF4-FFF2-40B4-BE49-F238E27FC236}">
                <a16:creationId xmlns:a16="http://schemas.microsoft.com/office/drawing/2014/main" id="{747D7B0A-CFE5-1EA2-6F84-237EFCD47DAE}"/>
              </a:ext>
            </a:extLst>
          </p:cNvPr>
          <p:cNvGrpSpPr/>
          <p:nvPr/>
        </p:nvGrpSpPr>
        <p:grpSpPr>
          <a:xfrm>
            <a:off x="1636885" y="147154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8" name="Hình chữ nhật 37">
              <a:extLst>
                <a:ext uri="{FF2B5EF4-FFF2-40B4-BE49-F238E27FC236}">
                  <a16:creationId xmlns:a16="http://schemas.microsoft.com/office/drawing/2014/main" id="{42874D8A-6CB1-6531-5F1F-A3019F092C1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chữ nhật 38">
              <a:extLst>
                <a:ext uri="{FF2B5EF4-FFF2-40B4-BE49-F238E27FC236}">
                  <a16:creationId xmlns:a16="http://schemas.microsoft.com/office/drawing/2014/main" id="{C7E3C423-BB22-9FA5-D5E7-49CD4B1C8AB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Chị em của ông không phải là bà con lối xóm với chúng ta sao ?"Và họ vấp ngã vì Người.</a:t>
              </a:r>
            </a:p>
          </p:txBody>
        </p:sp>
      </p:grpSp>
      <p:grpSp>
        <p:nvGrpSpPr>
          <p:cNvPr id="40" name="Nhóm 39">
            <a:extLst>
              <a:ext uri="{FF2B5EF4-FFF2-40B4-BE49-F238E27FC236}">
                <a16:creationId xmlns:a16="http://schemas.microsoft.com/office/drawing/2014/main" id="{59980FD2-FF08-C562-DD2D-09303D3EA1CC}"/>
              </a:ext>
            </a:extLst>
          </p:cNvPr>
          <p:cNvGrpSpPr/>
          <p:nvPr/>
        </p:nvGrpSpPr>
        <p:grpSpPr>
          <a:xfrm>
            <a:off x="1600538" y="1614402"/>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41" name="Hình chữ nhật 40">
              <a:extLst>
                <a:ext uri="{FF2B5EF4-FFF2-40B4-BE49-F238E27FC236}">
                  <a16:creationId xmlns:a16="http://schemas.microsoft.com/office/drawing/2014/main" id="{38196667-68C6-F26F-9D05-08556A15C30F}"/>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Hình chữ nhật 41">
              <a:extLst>
                <a:ext uri="{FF2B5EF4-FFF2-40B4-BE49-F238E27FC236}">
                  <a16:creationId xmlns:a16="http://schemas.microsoft.com/office/drawing/2014/main" id="{05011A2E-0154-C2D7-23E3-91CE3066A92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Ai ăn thịt và uống máu tôi, thì ở lại trong tôi, và tôi ở lại trong người ấy. </a:t>
              </a:r>
              <a:r>
                <a:rPr lang="es-ES" sz="4000" b="1">
                  <a:solidFill>
                    <a:schemeClr val="tx1"/>
                  </a:solidFill>
                  <a:latin typeface="Times New Roman" panose="02020603050405020304" pitchFamily="18" charset="0"/>
                  <a:cs typeface="Times New Roman" panose="02020603050405020304" pitchFamily="18" charset="0"/>
                </a:rPr>
                <a:t> </a:t>
              </a:r>
              <a:r>
                <a:rPr lang="vi-VN" sz="4000" b="1">
                  <a:solidFill>
                    <a:schemeClr val="tx1"/>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162369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420" y="153020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400" b="1">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44912" y="155208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2130119" y="1414137"/>
            <a:ext cx="8187269" cy="4264284"/>
            <a:chOff x="1883764" y="1360357"/>
            <a:chExt cx="8187269" cy="4264284"/>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5858797" y="1487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Đây là bánh từ trời xuống, không phải như bánh tổ tiên các ông đã ăn, và họ đã chết. Ai ăn bánh này, sẽ được sống muôn đời."</a:t>
              </a: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53357" y="1571430"/>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28" name="Nhóm 27">
            <a:extLst>
              <a:ext uri="{FF2B5EF4-FFF2-40B4-BE49-F238E27FC236}">
                <a16:creationId xmlns:a16="http://schemas.microsoft.com/office/drawing/2014/main" id="{894E0C6C-E14E-6A77-0A37-5838D13E9059}"/>
              </a:ext>
            </a:extLst>
          </p:cNvPr>
          <p:cNvGrpSpPr/>
          <p:nvPr/>
        </p:nvGrpSpPr>
        <p:grpSpPr>
          <a:xfrm>
            <a:off x="1667036" y="1559301"/>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9" name="Hình chữ nhật 28">
              <a:extLst>
                <a:ext uri="{FF2B5EF4-FFF2-40B4-BE49-F238E27FC236}">
                  <a16:creationId xmlns:a16="http://schemas.microsoft.com/office/drawing/2014/main" id="{84FEF500-1233-9C8A-0C05-5F3C8AE31A88}"/>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ình chữ nhật 29">
              <a:extLst>
                <a:ext uri="{FF2B5EF4-FFF2-40B4-BE49-F238E27FC236}">
                  <a16:creationId xmlns:a16="http://schemas.microsoft.com/office/drawing/2014/main" id="{0956CC19-41BE-01D3-4180-914FFB26F06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666501" y="1543977"/>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được khôn ngoan như vậy, nghĩa là làm sao ? Ông ta làm được những phép lạ như thế, nghĩa là gì ? </a:t>
              </a:r>
            </a:p>
          </p:txBody>
        </p:sp>
      </p:grpSp>
      <p:grpSp>
        <p:nvGrpSpPr>
          <p:cNvPr id="34" name="Nhóm 33">
            <a:extLst>
              <a:ext uri="{FF2B5EF4-FFF2-40B4-BE49-F238E27FC236}">
                <a16:creationId xmlns:a16="http://schemas.microsoft.com/office/drawing/2014/main" id="{4B9C2D53-DACF-0DA0-9184-322EA3CF1E54}"/>
              </a:ext>
            </a:extLst>
          </p:cNvPr>
          <p:cNvGrpSpPr/>
          <p:nvPr/>
        </p:nvGrpSpPr>
        <p:grpSpPr>
          <a:xfrm>
            <a:off x="1637528" y="148366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5" name="Hình chữ nhật 34">
              <a:extLst>
                <a:ext uri="{FF2B5EF4-FFF2-40B4-BE49-F238E27FC236}">
                  <a16:creationId xmlns:a16="http://schemas.microsoft.com/office/drawing/2014/main" id="{8ADEF0EA-3BCB-D9E2-BF76-B0171E4C869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ình chữ nhật 35">
              <a:extLst>
                <a:ext uri="{FF2B5EF4-FFF2-40B4-BE49-F238E27FC236}">
                  <a16:creationId xmlns:a16="http://schemas.microsoft.com/office/drawing/2014/main" id="{7C0EC113-4A35-7CF1-36B2-59533F23AFF7}"/>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không phải là bác thợ, con bà Ma-ri-a, và anh em của các ông Gia-cô-bê, Giô-xết, Giu-đa và Si-môn sao ? </a:t>
              </a:r>
            </a:p>
          </p:txBody>
        </p:sp>
      </p:grpSp>
      <p:grpSp>
        <p:nvGrpSpPr>
          <p:cNvPr id="37" name="Nhóm 36">
            <a:extLst>
              <a:ext uri="{FF2B5EF4-FFF2-40B4-BE49-F238E27FC236}">
                <a16:creationId xmlns:a16="http://schemas.microsoft.com/office/drawing/2014/main" id="{747D7B0A-CFE5-1EA2-6F84-237EFCD47DAE}"/>
              </a:ext>
            </a:extLst>
          </p:cNvPr>
          <p:cNvGrpSpPr/>
          <p:nvPr/>
        </p:nvGrpSpPr>
        <p:grpSpPr>
          <a:xfrm>
            <a:off x="1636885" y="147154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8" name="Hình chữ nhật 37">
              <a:extLst>
                <a:ext uri="{FF2B5EF4-FFF2-40B4-BE49-F238E27FC236}">
                  <a16:creationId xmlns:a16="http://schemas.microsoft.com/office/drawing/2014/main" id="{42874D8A-6CB1-6531-5F1F-A3019F092C1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chữ nhật 38">
              <a:extLst>
                <a:ext uri="{FF2B5EF4-FFF2-40B4-BE49-F238E27FC236}">
                  <a16:creationId xmlns:a16="http://schemas.microsoft.com/office/drawing/2014/main" id="{C7E3C423-BB22-9FA5-D5E7-49CD4B1C8AB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Chị em của ông không phải là bà con lối xóm với chúng ta sao ?"Và họ vấp ngã vì Người.</a:t>
              </a:r>
            </a:p>
          </p:txBody>
        </p:sp>
      </p:grpSp>
      <p:grpSp>
        <p:nvGrpSpPr>
          <p:cNvPr id="40" name="Nhóm 39">
            <a:extLst>
              <a:ext uri="{FF2B5EF4-FFF2-40B4-BE49-F238E27FC236}">
                <a16:creationId xmlns:a16="http://schemas.microsoft.com/office/drawing/2014/main" id="{59980FD2-FF08-C562-DD2D-09303D3EA1CC}"/>
              </a:ext>
            </a:extLst>
          </p:cNvPr>
          <p:cNvGrpSpPr/>
          <p:nvPr/>
        </p:nvGrpSpPr>
        <p:grpSpPr>
          <a:xfrm>
            <a:off x="1600538" y="1614402"/>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41" name="Hình chữ nhật 40">
              <a:extLst>
                <a:ext uri="{FF2B5EF4-FFF2-40B4-BE49-F238E27FC236}">
                  <a16:creationId xmlns:a16="http://schemas.microsoft.com/office/drawing/2014/main" id="{38196667-68C6-F26F-9D05-08556A15C30F}"/>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Hình chữ nhật 41">
              <a:extLst>
                <a:ext uri="{FF2B5EF4-FFF2-40B4-BE49-F238E27FC236}">
                  <a16:creationId xmlns:a16="http://schemas.microsoft.com/office/drawing/2014/main" id="{05011A2E-0154-C2D7-23E3-91CE3066A92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Đức Giê-su bảo họ : "Ngôn sứ có bị rẻ rúng, thì cũng chỉ là ở chính quê hương mình,</a:t>
              </a:r>
              <a:r>
                <a:rPr lang="es-ES" sz="4000" b="1">
                  <a:solidFill>
                    <a:schemeClr val="tx1"/>
                  </a:solidFill>
                  <a:latin typeface="Times New Roman" panose="02020603050405020304" pitchFamily="18" charset="0"/>
                  <a:cs typeface="Times New Roman" panose="02020603050405020304" pitchFamily="18" charset="0"/>
                </a:rPr>
                <a:t> hay giữa đám bà con </a:t>
              </a:r>
              <a:r>
                <a:rPr lang="vi-VN" sz="4000" b="1">
                  <a:solidFill>
                    <a:schemeClr val="tx1"/>
                  </a:solidFill>
                  <a:latin typeface="Times New Roman" panose="02020603050405020304" pitchFamily="18" charset="0"/>
                  <a:cs typeface="Times New Roman" panose="02020603050405020304" pitchFamily="18" charset="0"/>
                </a:rPr>
                <a:t> </a:t>
              </a:r>
            </a:p>
          </p:txBody>
        </p:sp>
      </p:grpSp>
      <p:grpSp>
        <p:nvGrpSpPr>
          <p:cNvPr id="43" name="Nhóm 42">
            <a:extLst>
              <a:ext uri="{FF2B5EF4-FFF2-40B4-BE49-F238E27FC236}">
                <a16:creationId xmlns:a16="http://schemas.microsoft.com/office/drawing/2014/main" id="{CE49FC05-9D1D-5BD7-4160-82147ECE3821}"/>
              </a:ext>
            </a:extLst>
          </p:cNvPr>
          <p:cNvGrpSpPr/>
          <p:nvPr/>
        </p:nvGrpSpPr>
        <p:grpSpPr>
          <a:xfrm>
            <a:off x="1607912" y="1584454"/>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44" name="Hình chữ nhật 43">
              <a:extLst>
                <a:ext uri="{FF2B5EF4-FFF2-40B4-BE49-F238E27FC236}">
                  <a16:creationId xmlns:a16="http://schemas.microsoft.com/office/drawing/2014/main" id="{B328003A-C9A2-0079-13E0-87346D6157E1}"/>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Hình chữ nhật 44">
              <a:extLst>
                <a:ext uri="{FF2B5EF4-FFF2-40B4-BE49-F238E27FC236}">
                  <a16:creationId xmlns:a16="http://schemas.microsoft.com/office/drawing/2014/main" id="{005FC4F2-EEFC-5724-7C84-8D03233D05C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Như Chúa Cha là Đấng hằng sống đã sai tôi, và tôi sống nhờ Chúa Cha thế nào, thì kẻ ăn tôi, cũng sẽ nhờ tôi mà được sống như vậy.  </a:t>
              </a:r>
            </a:p>
          </p:txBody>
        </p:sp>
      </p:grpSp>
    </p:spTree>
    <p:extLst>
      <p:ext uri="{BB962C8B-B14F-4D97-AF65-F5344CB8AC3E}">
        <p14:creationId xmlns:p14="http://schemas.microsoft.com/office/powerpoint/2010/main" val="3622614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420" y="1530200"/>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 </a:t>
              </a: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44912" y="155208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1894073" y="1549338"/>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r>
                <a:rPr lang="vi-VN" sz="3600" b="1">
                  <a:solidFill>
                    <a:schemeClr val="tx1"/>
                  </a:solidFill>
                  <a:latin typeface="Times New Roman" panose="02020603050405020304" pitchFamily="18" charset="0"/>
                  <a:cs typeface="Times New Roman" panose="02020603050405020304" pitchFamily="18" charset="0"/>
                </a:rPr>
                <a:t>Đó là những điều Đức Giê-su đã nói khi giảng dạy trong hội đường, ở </a:t>
              </a:r>
              <a:endParaRPr lang="en-US" sz="3600" b="1">
                <a:solidFill>
                  <a:schemeClr val="tx1"/>
                </a:solidFill>
                <a:latin typeface="Times New Roman" panose="02020603050405020304" pitchFamily="18" charset="0"/>
                <a:cs typeface="Times New Roman" panose="02020603050405020304" pitchFamily="18" charset="0"/>
              </a:endParaRPr>
            </a:p>
            <a:p>
              <a:pPr algn="ctr"/>
              <a:r>
                <a:rPr lang="vi-VN" sz="3600" b="1">
                  <a:solidFill>
                    <a:schemeClr val="tx1"/>
                  </a:solidFill>
                  <a:latin typeface="Times New Roman" panose="02020603050405020304" pitchFamily="18" charset="0"/>
                  <a:cs typeface="Times New Roman" panose="02020603050405020304" pitchFamily="18" charset="0"/>
                </a:rPr>
                <a:t>Ca-phác-na-um.</a:t>
              </a: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r>
                <a:rPr lang="vi-VN" sz="3600" b="1">
                  <a:solidFill>
                    <a:schemeClr val="tx1"/>
                  </a:solidFill>
                  <a:latin typeface="Times New Roman" panose="02020603050405020304" pitchFamily="18" charset="0"/>
                  <a:cs typeface="Times New Roman" panose="02020603050405020304" pitchFamily="18" charset="0"/>
                </a:rPr>
                <a:t> Đó là lời Chúa.</a:t>
              </a: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a:p>
              <a:pPr algn="ctr"/>
              <a:endParaRPr lang="vi-VN" sz="3600" b="1">
                <a:solidFill>
                  <a:schemeClr val="tx1"/>
                </a:solidFill>
                <a:latin typeface="Times New Roman" panose="02020603050405020304" pitchFamily="18" charset="0"/>
                <a:cs typeface="Times New Roman" panose="02020603050405020304" pitchFamily="18" charset="0"/>
              </a:endParaRP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53357" y="1571430"/>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28" name="Nhóm 27">
            <a:extLst>
              <a:ext uri="{FF2B5EF4-FFF2-40B4-BE49-F238E27FC236}">
                <a16:creationId xmlns:a16="http://schemas.microsoft.com/office/drawing/2014/main" id="{894E0C6C-E14E-6A77-0A37-5838D13E9059}"/>
              </a:ext>
            </a:extLst>
          </p:cNvPr>
          <p:cNvGrpSpPr/>
          <p:nvPr/>
        </p:nvGrpSpPr>
        <p:grpSpPr>
          <a:xfrm>
            <a:off x="1667036" y="1559301"/>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9" name="Hình chữ nhật 28">
              <a:extLst>
                <a:ext uri="{FF2B5EF4-FFF2-40B4-BE49-F238E27FC236}">
                  <a16:creationId xmlns:a16="http://schemas.microsoft.com/office/drawing/2014/main" id="{84FEF500-1233-9C8A-0C05-5F3C8AE31A88}"/>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ình chữ nhật 29">
              <a:extLst>
                <a:ext uri="{FF2B5EF4-FFF2-40B4-BE49-F238E27FC236}">
                  <a16:creationId xmlns:a16="http://schemas.microsoft.com/office/drawing/2014/main" id="{0956CC19-41BE-01D3-4180-914FFB26F06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666501" y="1543977"/>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được khôn ngoan như vậy, nghĩa là làm sao ? Ông ta làm được những phép lạ như thế, nghĩa là gì ? </a:t>
              </a:r>
            </a:p>
          </p:txBody>
        </p:sp>
      </p:grpSp>
      <p:grpSp>
        <p:nvGrpSpPr>
          <p:cNvPr id="34" name="Nhóm 33">
            <a:extLst>
              <a:ext uri="{FF2B5EF4-FFF2-40B4-BE49-F238E27FC236}">
                <a16:creationId xmlns:a16="http://schemas.microsoft.com/office/drawing/2014/main" id="{4B9C2D53-DACF-0DA0-9184-322EA3CF1E54}"/>
              </a:ext>
            </a:extLst>
          </p:cNvPr>
          <p:cNvGrpSpPr/>
          <p:nvPr/>
        </p:nvGrpSpPr>
        <p:grpSpPr>
          <a:xfrm>
            <a:off x="1637528" y="148366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5" name="Hình chữ nhật 34">
              <a:extLst>
                <a:ext uri="{FF2B5EF4-FFF2-40B4-BE49-F238E27FC236}">
                  <a16:creationId xmlns:a16="http://schemas.microsoft.com/office/drawing/2014/main" id="{8ADEF0EA-3BCB-D9E2-BF76-B0171E4C869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ình chữ nhật 35">
              <a:extLst>
                <a:ext uri="{FF2B5EF4-FFF2-40B4-BE49-F238E27FC236}">
                  <a16:creationId xmlns:a16="http://schemas.microsoft.com/office/drawing/2014/main" id="{7C0EC113-4A35-7CF1-36B2-59533F23AFF7}"/>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không phải là bác thợ, con bà Ma-ri-a, và anh em của các ông Gia-cô-bê, Giô-xết, Giu-đa và Si-môn sao ? </a:t>
              </a:r>
            </a:p>
          </p:txBody>
        </p:sp>
      </p:grpSp>
      <p:grpSp>
        <p:nvGrpSpPr>
          <p:cNvPr id="37" name="Nhóm 36">
            <a:extLst>
              <a:ext uri="{FF2B5EF4-FFF2-40B4-BE49-F238E27FC236}">
                <a16:creationId xmlns:a16="http://schemas.microsoft.com/office/drawing/2014/main" id="{747D7B0A-CFE5-1EA2-6F84-237EFCD47DAE}"/>
              </a:ext>
            </a:extLst>
          </p:cNvPr>
          <p:cNvGrpSpPr/>
          <p:nvPr/>
        </p:nvGrpSpPr>
        <p:grpSpPr>
          <a:xfrm>
            <a:off x="1636885" y="147154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8" name="Hình chữ nhật 37">
              <a:extLst>
                <a:ext uri="{FF2B5EF4-FFF2-40B4-BE49-F238E27FC236}">
                  <a16:creationId xmlns:a16="http://schemas.microsoft.com/office/drawing/2014/main" id="{42874D8A-6CB1-6531-5F1F-A3019F092C1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chữ nhật 38">
              <a:extLst>
                <a:ext uri="{FF2B5EF4-FFF2-40B4-BE49-F238E27FC236}">
                  <a16:creationId xmlns:a16="http://schemas.microsoft.com/office/drawing/2014/main" id="{C7E3C423-BB22-9FA5-D5E7-49CD4B1C8AB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Chị em của ông không phải là bà con lối xóm với chúng ta sao ?"Và họ vấp ngã vì Người.</a:t>
              </a:r>
            </a:p>
          </p:txBody>
        </p:sp>
      </p:grpSp>
      <p:grpSp>
        <p:nvGrpSpPr>
          <p:cNvPr id="40" name="Nhóm 39">
            <a:extLst>
              <a:ext uri="{FF2B5EF4-FFF2-40B4-BE49-F238E27FC236}">
                <a16:creationId xmlns:a16="http://schemas.microsoft.com/office/drawing/2014/main" id="{59980FD2-FF08-C562-DD2D-09303D3EA1CC}"/>
              </a:ext>
            </a:extLst>
          </p:cNvPr>
          <p:cNvGrpSpPr/>
          <p:nvPr/>
        </p:nvGrpSpPr>
        <p:grpSpPr>
          <a:xfrm>
            <a:off x="1600538" y="1614402"/>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41" name="Hình chữ nhật 40">
              <a:extLst>
                <a:ext uri="{FF2B5EF4-FFF2-40B4-BE49-F238E27FC236}">
                  <a16:creationId xmlns:a16="http://schemas.microsoft.com/office/drawing/2014/main" id="{38196667-68C6-F26F-9D05-08556A15C30F}"/>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Hình chữ nhật 41">
              <a:extLst>
                <a:ext uri="{FF2B5EF4-FFF2-40B4-BE49-F238E27FC236}">
                  <a16:creationId xmlns:a16="http://schemas.microsoft.com/office/drawing/2014/main" id="{05011A2E-0154-C2D7-23E3-91CE3066A921}"/>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Đức Giê-su bảo họ : "Ngôn sứ có bị rẻ rúng, thì cũng chỉ là ở chính quê hương mình,</a:t>
              </a:r>
              <a:r>
                <a:rPr lang="es-ES" sz="4000" b="1">
                  <a:solidFill>
                    <a:schemeClr val="tx1"/>
                  </a:solidFill>
                  <a:latin typeface="Times New Roman" panose="02020603050405020304" pitchFamily="18" charset="0"/>
                  <a:cs typeface="Times New Roman" panose="02020603050405020304" pitchFamily="18" charset="0"/>
                </a:rPr>
                <a:t> hay giữa đám bà con </a:t>
              </a:r>
              <a:r>
                <a:rPr lang="vi-VN" sz="4000" b="1">
                  <a:solidFill>
                    <a:schemeClr val="tx1"/>
                  </a:solidFill>
                  <a:latin typeface="Times New Roman" panose="02020603050405020304" pitchFamily="18" charset="0"/>
                  <a:cs typeface="Times New Roman" panose="02020603050405020304" pitchFamily="18" charset="0"/>
                </a:rPr>
                <a:t> </a:t>
              </a:r>
            </a:p>
          </p:txBody>
        </p:sp>
      </p:grpSp>
      <p:grpSp>
        <p:nvGrpSpPr>
          <p:cNvPr id="43" name="Nhóm 42">
            <a:extLst>
              <a:ext uri="{FF2B5EF4-FFF2-40B4-BE49-F238E27FC236}">
                <a16:creationId xmlns:a16="http://schemas.microsoft.com/office/drawing/2014/main" id="{CE49FC05-9D1D-5BD7-4160-82147ECE3821}"/>
              </a:ext>
            </a:extLst>
          </p:cNvPr>
          <p:cNvGrpSpPr/>
          <p:nvPr/>
        </p:nvGrpSpPr>
        <p:grpSpPr>
          <a:xfrm>
            <a:off x="1607912" y="1584454"/>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44" name="Hình chữ nhật 43">
              <a:extLst>
                <a:ext uri="{FF2B5EF4-FFF2-40B4-BE49-F238E27FC236}">
                  <a16:creationId xmlns:a16="http://schemas.microsoft.com/office/drawing/2014/main" id="{B328003A-C9A2-0079-13E0-87346D6157E1}"/>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Hình chữ nhật 44">
              <a:extLst>
                <a:ext uri="{FF2B5EF4-FFF2-40B4-BE49-F238E27FC236}">
                  <a16:creationId xmlns:a16="http://schemas.microsoft.com/office/drawing/2014/main" id="{005FC4F2-EEFC-5724-7C84-8D03233D05CD}"/>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thân thuộc, và trong gia đình mình mà thôi."Người đã không thể làm được phép lạ nào tại đó ; </a:t>
              </a:r>
            </a:p>
          </p:txBody>
        </p:sp>
      </p:grpSp>
      <p:grpSp>
        <p:nvGrpSpPr>
          <p:cNvPr id="46" name="Nhóm 45">
            <a:extLst>
              <a:ext uri="{FF2B5EF4-FFF2-40B4-BE49-F238E27FC236}">
                <a16:creationId xmlns:a16="http://schemas.microsoft.com/office/drawing/2014/main" id="{5DEFC970-B4FB-0D0F-DED3-45883E09115D}"/>
              </a:ext>
            </a:extLst>
          </p:cNvPr>
          <p:cNvGrpSpPr/>
          <p:nvPr/>
        </p:nvGrpSpPr>
        <p:grpSpPr>
          <a:xfrm>
            <a:off x="1592465" y="1599017"/>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47" name="Hình chữ nhật 46">
              <a:extLst>
                <a:ext uri="{FF2B5EF4-FFF2-40B4-BE49-F238E27FC236}">
                  <a16:creationId xmlns:a16="http://schemas.microsoft.com/office/drawing/2014/main" id="{1994A896-1B32-00B0-F1CA-32ADA474B178}"/>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Hình chữ nhật 47">
              <a:extLst>
                <a:ext uri="{FF2B5EF4-FFF2-40B4-BE49-F238E27FC236}">
                  <a16:creationId xmlns:a16="http://schemas.microsoft.com/office/drawing/2014/main" id="{46CC0ECD-BFB1-6094-6623-E648BE076E0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600" b="1">
                <a:solidFill>
                  <a:schemeClr val="tx1"/>
                </a:solidFill>
                <a:latin typeface="Times New Roman" panose="02020603050405020304" pitchFamily="18" charset="0"/>
                <a:cs typeface="Times New Roman" panose="02020603050405020304" pitchFamily="18" charset="0"/>
              </a:endParaRPr>
            </a:p>
            <a:p>
              <a:pPr algn="ctr"/>
              <a:r>
                <a:rPr lang="vi-VN" sz="3600" b="1">
                  <a:solidFill>
                    <a:schemeClr val="tx1"/>
                  </a:solidFill>
                  <a:latin typeface="Times New Roman" panose="02020603050405020304" pitchFamily="18" charset="0"/>
                  <a:cs typeface="Times New Roman" panose="02020603050405020304" pitchFamily="18" charset="0"/>
                </a:rPr>
                <a:t>Đây là bánh từ trời xuống, không phải như bánh tổ tiên các ông đã ăn, và họ đã chết. Ai ăn bánh này, sẽ được sống muôn đời."</a:t>
              </a:r>
            </a:p>
            <a:p>
              <a:pPr algn="ctr"/>
              <a:endParaRPr lang="vi-VN" sz="3600" b="1">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03090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050352" y="-6315"/>
            <a:ext cx="6760271" cy="6513934"/>
          </a:xfrm>
          <a:custGeom>
            <a:avLst/>
            <a:gdLst/>
            <a:ahLst/>
            <a:cxnLst/>
            <a:rect l="l" t="t" r="r" b="b"/>
            <a:pathLst>
              <a:path w="13520542" h="6288595">
                <a:moveTo>
                  <a:pt x="0" y="0"/>
                </a:moveTo>
                <a:lnTo>
                  <a:pt x="13520542" y="0"/>
                </a:lnTo>
                <a:lnTo>
                  <a:pt x="13520542" y="6288595"/>
                </a:lnTo>
                <a:lnTo>
                  <a:pt x="0" y="6288595"/>
                </a:lnTo>
                <a:lnTo>
                  <a:pt x="0" y="0"/>
                </a:lnTo>
                <a:close/>
              </a:path>
            </a:pathLst>
          </a:custGeom>
          <a:blipFill>
            <a:blip r:embed="rId2"/>
            <a:stretch>
              <a:fillRect t="-55911" b="-55911"/>
            </a:stretch>
          </a:blipFill>
        </p:spPr>
        <p:txBody>
          <a:bodyPr/>
          <a:lstStyle/>
          <a:p>
            <a:endParaRPr lang="en-US"/>
          </a:p>
        </p:txBody>
      </p:sp>
      <p:sp>
        <p:nvSpPr>
          <p:cNvPr id="4" name="Freeform 4"/>
          <p:cNvSpPr/>
          <p:nvPr/>
        </p:nvSpPr>
        <p:spPr>
          <a:xfrm>
            <a:off x="-676511" y="-28681"/>
            <a:ext cx="6277395" cy="6513934"/>
          </a:xfrm>
          <a:custGeom>
            <a:avLst/>
            <a:gdLst/>
            <a:ahLst/>
            <a:cxnLst/>
            <a:rect l="l" t="t" r="r" b="b"/>
            <a:pathLst>
              <a:path w="12554789" h="6288595">
                <a:moveTo>
                  <a:pt x="0" y="0"/>
                </a:moveTo>
                <a:lnTo>
                  <a:pt x="12554789" y="0"/>
                </a:lnTo>
                <a:lnTo>
                  <a:pt x="12554789" y="6288595"/>
                </a:lnTo>
                <a:lnTo>
                  <a:pt x="0" y="6288595"/>
                </a:lnTo>
                <a:lnTo>
                  <a:pt x="0" y="0"/>
                </a:lnTo>
                <a:close/>
              </a:path>
            </a:pathLst>
          </a:custGeom>
          <a:blipFill>
            <a:blip r:embed="rId3"/>
            <a:stretch>
              <a:fillRect t="-55911" b="-55911"/>
            </a:stretch>
          </a:blipFill>
        </p:spPr>
        <p:txBody>
          <a:bodyPr/>
          <a:lstStyle/>
          <a:p>
            <a:endParaRPr lang="en-US"/>
          </a:p>
        </p:txBody>
      </p:sp>
      <p:sp>
        <p:nvSpPr>
          <p:cNvPr id="5" name="Freeform 5"/>
          <p:cNvSpPr/>
          <p:nvPr/>
        </p:nvSpPr>
        <p:spPr>
          <a:xfrm>
            <a:off x="4159663" y="27091"/>
            <a:ext cx="8395419" cy="6513934"/>
          </a:xfrm>
          <a:custGeom>
            <a:avLst/>
            <a:gdLst/>
            <a:ahLst/>
            <a:cxnLst/>
            <a:rect l="l" t="t" r="r" b="b"/>
            <a:pathLst>
              <a:path w="16790837" h="6288595">
                <a:moveTo>
                  <a:pt x="0" y="0"/>
                </a:moveTo>
                <a:lnTo>
                  <a:pt x="16790838" y="0"/>
                </a:lnTo>
                <a:lnTo>
                  <a:pt x="16790838" y="6288595"/>
                </a:lnTo>
                <a:lnTo>
                  <a:pt x="0" y="6288595"/>
                </a:lnTo>
                <a:lnTo>
                  <a:pt x="0" y="0"/>
                </a:lnTo>
                <a:close/>
              </a:path>
            </a:pathLst>
          </a:custGeom>
          <a:blipFill>
            <a:blip r:embed="rId4"/>
            <a:stretch>
              <a:fillRect t="-55911" b="-55911"/>
            </a:stretch>
          </a:blipFill>
        </p:spPr>
        <p:txBody>
          <a:bodyPr/>
          <a:lstStyle/>
          <a:p>
            <a:endParaRPr lang="en-US"/>
          </a:p>
        </p:txBody>
      </p:sp>
      <p:sp>
        <p:nvSpPr>
          <p:cNvPr id="6" name="Freeform 6"/>
          <p:cNvSpPr/>
          <p:nvPr/>
        </p:nvSpPr>
        <p:spPr>
          <a:xfrm>
            <a:off x="-235244" y="9009"/>
            <a:ext cx="6360649" cy="6513934"/>
          </a:xfrm>
          <a:custGeom>
            <a:avLst/>
            <a:gdLst/>
            <a:ahLst/>
            <a:cxnLst/>
            <a:rect l="l" t="t" r="r" b="b"/>
            <a:pathLst>
              <a:path w="12721298" h="6288595">
                <a:moveTo>
                  <a:pt x="0" y="0"/>
                </a:moveTo>
                <a:lnTo>
                  <a:pt x="12721298" y="0"/>
                </a:lnTo>
                <a:lnTo>
                  <a:pt x="12721298" y="6288595"/>
                </a:lnTo>
                <a:lnTo>
                  <a:pt x="0" y="6288595"/>
                </a:lnTo>
                <a:lnTo>
                  <a:pt x="0" y="0"/>
                </a:lnTo>
                <a:close/>
              </a:path>
            </a:pathLst>
          </a:custGeom>
          <a:blipFill>
            <a:blip r:embed="rId5"/>
            <a:stretch>
              <a:fillRect t="-55911" b="-55911"/>
            </a:stretch>
          </a:blipFill>
        </p:spPr>
        <p:txBody>
          <a:bodyPr/>
          <a:lstStyle/>
          <a:p>
            <a:endParaRPr lang="en-US"/>
          </a:p>
        </p:txBody>
      </p:sp>
      <p:sp>
        <p:nvSpPr>
          <p:cNvPr id="7" name="Freeform 7"/>
          <p:cNvSpPr/>
          <p:nvPr/>
        </p:nvSpPr>
        <p:spPr>
          <a:xfrm>
            <a:off x="5753590" y="224634"/>
            <a:ext cx="6760913" cy="6513934"/>
          </a:xfrm>
          <a:custGeom>
            <a:avLst/>
            <a:gdLst/>
            <a:ahLst/>
            <a:cxnLst/>
            <a:rect l="l" t="t" r="r" b="b"/>
            <a:pathLst>
              <a:path w="13521825" h="6288595">
                <a:moveTo>
                  <a:pt x="0" y="0"/>
                </a:moveTo>
                <a:lnTo>
                  <a:pt x="13521825" y="0"/>
                </a:lnTo>
                <a:lnTo>
                  <a:pt x="13521825" y="6288595"/>
                </a:lnTo>
                <a:lnTo>
                  <a:pt x="0" y="6288595"/>
                </a:lnTo>
                <a:lnTo>
                  <a:pt x="0" y="0"/>
                </a:lnTo>
                <a:close/>
              </a:path>
            </a:pathLst>
          </a:custGeom>
          <a:blipFill>
            <a:blip r:embed="rId6"/>
            <a:stretch>
              <a:fillRect t="-55911" b="-55911"/>
            </a:stretch>
          </a:blipFill>
          <a:ln cap="sq">
            <a:noFill/>
            <a:prstDash val="sysDot"/>
            <a:miter/>
          </a:ln>
        </p:spPr>
        <p:txBody>
          <a:bodyPr/>
          <a:lstStyle/>
          <a:p>
            <a:endParaRPr lang="en-US"/>
          </a:p>
        </p:txBody>
      </p:sp>
      <p:sp>
        <p:nvSpPr>
          <p:cNvPr id="8" name="Freeform 8"/>
          <p:cNvSpPr/>
          <p:nvPr/>
        </p:nvSpPr>
        <p:spPr>
          <a:xfrm>
            <a:off x="4188759" y="5228"/>
            <a:ext cx="7182437" cy="6513934"/>
          </a:xfrm>
          <a:custGeom>
            <a:avLst/>
            <a:gdLst/>
            <a:ahLst/>
            <a:cxnLst/>
            <a:rect l="l" t="t" r="r" b="b"/>
            <a:pathLst>
              <a:path w="14364874" h="6288595">
                <a:moveTo>
                  <a:pt x="0" y="0"/>
                </a:moveTo>
                <a:lnTo>
                  <a:pt x="14364874" y="0"/>
                </a:lnTo>
                <a:lnTo>
                  <a:pt x="14364874" y="6288595"/>
                </a:lnTo>
                <a:lnTo>
                  <a:pt x="0" y="6288595"/>
                </a:lnTo>
                <a:lnTo>
                  <a:pt x="0" y="0"/>
                </a:lnTo>
                <a:close/>
              </a:path>
            </a:pathLst>
          </a:custGeom>
          <a:blipFill>
            <a:blip r:embed="rId7"/>
            <a:stretch>
              <a:fillRect t="-55911" b="-55911"/>
            </a:stretch>
          </a:blipFill>
        </p:spPr>
        <p:txBody>
          <a:bodyPr/>
          <a:lstStyle/>
          <a:p>
            <a:endParaRPr lang="en-US"/>
          </a:p>
        </p:txBody>
      </p:sp>
      <p:sp>
        <p:nvSpPr>
          <p:cNvPr id="9" name="TextBox 9"/>
          <p:cNvSpPr txBox="1"/>
          <p:nvPr/>
        </p:nvSpPr>
        <p:spPr>
          <a:xfrm>
            <a:off x="230479" y="636818"/>
            <a:ext cx="7563458" cy="1434688"/>
          </a:xfrm>
          <a:prstGeom prst="rect">
            <a:avLst/>
          </a:prstGeom>
        </p:spPr>
        <p:txBody>
          <a:bodyPr lIns="0" tIns="0" rIns="0" bIns="0" rtlCol="0" anchor="t">
            <a:spAutoFit/>
          </a:bodyPr>
          <a:lstStyle/>
          <a:p>
            <a:pPr algn="ctr">
              <a:lnSpc>
                <a:spcPts val="11608"/>
              </a:lnSpc>
              <a:spcBef>
                <a:spcPct val="0"/>
              </a:spcBef>
            </a:pPr>
            <a:r>
              <a:rPr lang="en-US" sz="8291">
                <a:solidFill>
                  <a:srgbClr val="000000"/>
                </a:solidFill>
                <a:latin typeface="Amazone"/>
                <a:ea typeface="Amazone"/>
                <a:cs typeface="Amazone"/>
                <a:sym typeface="Amazone"/>
              </a:rPr>
              <a:t>trò chơi ô chữ</a:t>
            </a:r>
          </a:p>
        </p:txBody>
      </p:sp>
      <p:sp>
        <p:nvSpPr>
          <p:cNvPr id="10" name="Freeform 10"/>
          <p:cNvSpPr/>
          <p:nvPr/>
        </p:nvSpPr>
        <p:spPr>
          <a:xfrm>
            <a:off x="4128868" y="1997008"/>
            <a:ext cx="4209382" cy="4644835"/>
          </a:xfrm>
          <a:custGeom>
            <a:avLst/>
            <a:gdLst/>
            <a:ahLst/>
            <a:cxnLst/>
            <a:rect l="l" t="t" r="r" b="b"/>
            <a:pathLst>
              <a:path w="6314073" h="6967252">
                <a:moveTo>
                  <a:pt x="0" y="0"/>
                </a:moveTo>
                <a:lnTo>
                  <a:pt x="6314073" y="0"/>
                </a:lnTo>
                <a:lnTo>
                  <a:pt x="6314073" y="6967252"/>
                </a:lnTo>
                <a:lnTo>
                  <a:pt x="0" y="69672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8788000" y="3612725"/>
            <a:ext cx="3176313" cy="3245275"/>
          </a:xfrm>
          <a:custGeom>
            <a:avLst/>
            <a:gdLst/>
            <a:ahLst/>
            <a:cxnLst/>
            <a:rect l="l" t="t" r="r" b="b"/>
            <a:pathLst>
              <a:path w="4764469" h="4867912">
                <a:moveTo>
                  <a:pt x="0" y="0"/>
                </a:moveTo>
                <a:lnTo>
                  <a:pt x="4764469" y="0"/>
                </a:lnTo>
                <a:lnTo>
                  <a:pt x="4764469" y="4867912"/>
                </a:lnTo>
                <a:lnTo>
                  <a:pt x="0" y="4867912"/>
                </a:lnTo>
                <a:lnTo>
                  <a:pt x="0" y="0"/>
                </a:lnTo>
                <a:close/>
              </a:path>
            </a:pathLst>
          </a:custGeom>
          <a:blipFill>
            <a:blip r:embed="rId10"/>
            <a:stretch>
              <a:fillRect/>
            </a:stretch>
          </a:blipFill>
        </p:spPr>
        <p:txBody>
          <a:bodyPr/>
          <a:lstStyle/>
          <a:p>
            <a:endParaRPr lang="en-US"/>
          </a:p>
        </p:txBody>
      </p:sp>
      <p:sp>
        <p:nvSpPr>
          <p:cNvPr id="27" name="Hình tự do: Hình 26">
            <a:extLst>
              <a:ext uri="{FF2B5EF4-FFF2-40B4-BE49-F238E27FC236}">
                <a16:creationId xmlns:a16="http://schemas.microsoft.com/office/drawing/2014/main" id="{5505AC6A-5193-F377-A843-56AF4D515259}"/>
              </a:ext>
            </a:extLst>
          </p:cNvPr>
          <p:cNvSpPr/>
          <p:nvPr/>
        </p:nvSpPr>
        <p:spPr>
          <a:xfrm rot="-2700000">
            <a:off x="8482286" y="-1590670"/>
            <a:ext cx="7033846" cy="5486400"/>
          </a:xfrm>
          <a:custGeom>
            <a:avLst/>
            <a:gdLst>
              <a:gd name="connsiteX0" fmla="*/ 2401693 w 7033846"/>
              <a:gd name="connsiteY0" fmla="*/ 1 h 5486400"/>
              <a:gd name="connsiteX1" fmla="*/ 4524808 w 7033846"/>
              <a:gd name="connsiteY1" fmla="*/ 2123116 h 5486400"/>
              <a:gd name="connsiteX2" fmla="*/ 1161525 w 7033846"/>
              <a:gd name="connsiteY2" fmla="*/ 5486400 h 5486400"/>
              <a:gd name="connsiteX3" fmla="*/ 0 w 7033846"/>
              <a:gd name="connsiteY3" fmla="*/ 5486400 h 5486400"/>
              <a:gd name="connsiteX4" fmla="*/ 0 w 7033846"/>
              <a:gd name="connsiteY4" fmla="*/ 0 h 5486400"/>
              <a:gd name="connsiteX5" fmla="*/ 7033846 w 7033846"/>
              <a:gd name="connsiteY5" fmla="*/ 0 h 5486400"/>
              <a:gd name="connsiteX6" fmla="*/ 7033846 w 7033846"/>
              <a:gd name="connsiteY6" fmla="*/ 301470 h 5486400"/>
              <a:gd name="connsiteX7" fmla="*/ 6732377 w 7033846"/>
              <a:gd name="connsiteY7"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3846" h="5486400">
                <a:moveTo>
                  <a:pt x="2401693" y="1"/>
                </a:moveTo>
                <a:lnTo>
                  <a:pt x="4524808" y="2123116"/>
                </a:lnTo>
                <a:lnTo>
                  <a:pt x="1161525" y="5486400"/>
                </a:lnTo>
                <a:lnTo>
                  <a:pt x="0" y="5486400"/>
                </a:lnTo>
                <a:lnTo>
                  <a:pt x="0" y="0"/>
                </a:lnTo>
                <a:close/>
                <a:moveTo>
                  <a:pt x="7033846" y="0"/>
                </a:moveTo>
                <a:lnTo>
                  <a:pt x="7033846" y="301470"/>
                </a:lnTo>
                <a:lnTo>
                  <a:pt x="6732377" y="0"/>
                </a:lnTo>
                <a:close/>
              </a:path>
            </a:pathLst>
          </a:custGeom>
          <a:blipFill>
            <a:blip r:embed="rId11"/>
            <a:stretch>
              <a:fillRect/>
            </a:stretch>
          </a:blipFill>
        </p:spPr>
        <p:txBody>
          <a:bodyPr/>
          <a:lstStyle/>
          <a:p>
            <a:endParaRPr lang="en-US"/>
          </a:p>
        </p:txBody>
      </p:sp>
      <p:sp>
        <p:nvSpPr>
          <p:cNvPr id="19" name="Hình tự do: Hình 18">
            <a:extLst>
              <a:ext uri="{FF2B5EF4-FFF2-40B4-BE49-F238E27FC236}">
                <a16:creationId xmlns:a16="http://schemas.microsoft.com/office/drawing/2014/main" id="{E22737C1-A5AA-5467-5879-27EAFAD390C5}"/>
              </a:ext>
            </a:extLst>
          </p:cNvPr>
          <p:cNvSpPr/>
          <p:nvPr/>
        </p:nvSpPr>
        <p:spPr>
          <a:xfrm rot="2952538">
            <a:off x="-3439750" y="2338963"/>
            <a:ext cx="6879499" cy="5486400"/>
          </a:xfrm>
          <a:custGeom>
            <a:avLst/>
            <a:gdLst>
              <a:gd name="connsiteX0" fmla="*/ 6544903 w 6879499"/>
              <a:gd name="connsiteY0" fmla="*/ 5447928 h 5486400"/>
              <a:gd name="connsiteX1" fmla="*/ 6879499 w 6879499"/>
              <a:gd name="connsiteY1" fmla="*/ 5060173 h 5486400"/>
              <a:gd name="connsiteX2" fmla="*/ 6879499 w 6879499"/>
              <a:gd name="connsiteY2" fmla="*/ 5486400 h 5486400"/>
              <a:gd name="connsiteX3" fmla="*/ 6589488 w 6879499"/>
              <a:gd name="connsiteY3" fmla="*/ 5486400 h 5486400"/>
              <a:gd name="connsiteX4" fmla="*/ 0 w 6879499"/>
              <a:gd name="connsiteY4" fmla="*/ 5253753 h 5486400"/>
              <a:gd name="connsiteX5" fmla="*/ 269610 w 6879499"/>
              <a:gd name="connsiteY5" fmla="*/ 5486400 h 5486400"/>
              <a:gd name="connsiteX6" fmla="*/ 0 w 6879499"/>
              <a:gd name="connsiteY6" fmla="*/ 5486400 h 5486400"/>
              <a:gd name="connsiteX7" fmla="*/ 231421 w 6879499"/>
              <a:gd name="connsiteY7" fmla="*/ 0 h 5486400"/>
              <a:gd name="connsiteX8" fmla="*/ 6879499 w 6879499"/>
              <a:gd name="connsiteY8" fmla="*/ 0 h 5486400"/>
              <a:gd name="connsiteX9" fmla="*/ 6879499 w 6879499"/>
              <a:gd name="connsiteY9" fmla="*/ 1429088 h 5486400"/>
              <a:gd name="connsiteX10" fmla="*/ 4748921 w 6879499"/>
              <a:gd name="connsiteY10" fmla="*/ 3898168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9499" h="5486400">
                <a:moveTo>
                  <a:pt x="6544903" y="5447928"/>
                </a:moveTo>
                <a:lnTo>
                  <a:pt x="6879499" y="5060173"/>
                </a:lnTo>
                <a:lnTo>
                  <a:pt x="6879499" y="5486400"/>
                </a:lnTo>
                <a:lnTo>
                  <a:pt x="6589488" y="5486400"/>
                </a:lnTo>
                <a:close/>
                <a:moveTo>
                  <a:pt x="0" y="5253753"/>
                </a:moveTo>
                <a:lnTo>
                  <a:pt x="269610" y="5486400"/>
                </a:lnTo>
                <a:lnTo>
                  <a:pt x="0" y="5486400"/>
                </a:lnTo>
                <a:close/>
                <a:moveTo>
                  <a:pt x="231421" y="0"/>
                </a:moveTo>
                <a:lnTo>
                  <a:pt x="6879499" y="0"/>
                </a:lnTo>
                <a:lnTo>
                  <a:pt x="6879499" y="1429088"/>
                </a:lnTo>
                <a:lnTo>
                  <a:pt x="4748921" y="3898168"/>
                </a:lnTo>
                <a:close/>
              </a:path>
            </a:pathLst>
          </a:custGeom>
          <a:blipFill>
            <a:blip r:embed="rId12"/>
            <a:stretch>
              <a:fillRect/>
            </a:stretch>
          </a:blipFill>
        </p:spPr>
        <p:txBody>
          <a:bodyPr/>
          <a:lstStyle/>
          <a:p>
            <a:endParaRPr lang="en-US"/>
          </a:p>
        </p:txBody>
      </p:sp>
      <p:sp>
        <p:nvSpPr>
          <p:cNvPr id="14" name="Freeform 14"/>
          <p:cNvSpPr/>
          <p:nvPr/>
        </p:nvSpPr>
        <p:spPr>
          <a:xfrm>
            <a:off x="2460336" y="2433717"/>
            <a:ext cx="1863729" cy="4424283"/>
          </a:xfrm>
          <a:custGeom>
            <a:avLst/>
            <a:gdLst/>
            <a:ahLst/>
            <a:cxnLst/>
            <a:rect l="l" t="t" r="r" b="b"/>
            <a:pathLst>
              <a:path w="2795594" h="6636424">
                <a:moveTo>
                  <a:pt x="0" y="0"/>
                </a:moveTo>
                <a:lnTo>
                  <a:pt x="2795593" y="0"/>
                </a:lnTo>
                <a:lnTo>
                  <a:pt x="2795593" y="6636424"/>
                </a:lnTo>
                <a:lnTo>
                  <a:pt x="0" y="6636424"/>
                </a:lnTo>
                <a:lnTo>
                  <a:pt x="0" y="0"/>
                </a:lnTo>
                <a:close/>
              </a:path>
            </a:pathLst>
          </a:custGeom>
          <a:blipFill>
            <a:blip r:embed="rId13"/>
            <a:stretch>
              <a:fillRect/>
            </a:stretch>
          </a:blipFill>
        </p:spPr>
        <p:txBody>
          <a:bodyPr/>
          <a:lstStyle/>
          <a:p>
            <a:endParaRPr lang="en-US"/>
          </a:p>
        </p:txBody>
      </p:sp>
      <p:sp>
        <p:nvSpPr>
          <p:cNvPr id="25" name="Hình tự do: Hình 24">
            <a:extLst>
              <a:ext uri="{FF2B5EF4-FFF2-40B4-BE49-F238E27FC236}">
                <a16:creationId xmlns:a16="http://schemas.microsoft.com/office/drawing/2014/main" id="{5B58C4A5-B32F-2B9D-2AF4-9BD140292788}"/>
              </a:ext>
            </a:extLst>
          </p:cNvPr>
          <p:cNvSpPr/>
          <p:nvPr/>
        </p:nvSpPr>
        <p:spPr>
          <a:xfrm rot="-6965725">
            <a:off x="8265785" y="-1297841"/>
            <a:ext cx="1507870" cy="2743200"/>
          </a:xfrm>
          <a:custGeom>
            <a:avLst/>
            <a:gdLst>
              <a:gd name="connsiteX0" fmla="*/ 1507870 w 1507870"/>
              <a:gd name="connsiteY0" fmla="*/ 0 h 2743200"/>
              <a:gd name="connsiteX1" fmla="*/ 164263 w 1507870"/>
              <a:gd name="connsiteY1" fmla="*/ 2743200 h 2743200"/>
              <a:gd name="connsiteX2" fmla="*/ 0 w 1507870"/>
              <a:gd name="connsiteY2" fmla="*/ 2743200 h 2743200"/>
              <a:gd name="connsiteX3" fmla="*/ 0 w 1507870"/>
              <a:gd name="connsiteY3" fmla="*/ 0 h 2743200"/>
            </a:gdLst>
            <a:ahLst/>
            <a:cxnLst>
              <a:cxn ang="0">
                <a:pos x="connsiteX0" y="connsiteY0"/>
              </a:cxn>
              <a:cxn ang="0">
                <a:pos x="connsiteX1" y="connsiteY1"/>
              </a:cxn>
              <a:cxn ang="0">
                <a:pos x="connsiteX2" y="connsiteY2"/>
              </a:cxn>
              <a:cxn ang="0">
                <a:pos x="connsiteX3" y="connsiteY3"/>
              </a:cxn>
            </a:cxnLst>
            <a:rect l="l" t="t" r="r" b="b"/>
            <a:pathLst>
              <a:path w="1507870" h="2743200">
                <a:moveTo>
                  <a:pt x="1507870" y="0"/>
                </a:moveTo>
                <a:lnTo>
                  <a:pt x="164263" y="2743200"/>
                </a:lnTo>
                <a:lnTo>
                  <a:pt x="0" y="2743200"/>
                </a:lnTo>
                <a:lnTo>
                  <a:pt x="0" y="0"/>
                </a:lnTo>
                <a:close/>
              </a:path>
            </a:pathLst>
          </a:custGeom>
          <a:blipFill>
            <a:blip r:embed="rId14">
              <a:alphaModFix amt="63000"/>
            </a:blip>
            <a:stretch>
              <a:fillRect/>
            </a:stretch>
          </a:blipFill>
          <a:ln cap="sq">
            <a:noFill/>
            <a:prstDash val="lgDash"/>
            <a:miter/>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1">
            <a:extLst>
              <a:ext uri="{FF2B5EF4-FFF2-40B4-BE49-F238E27FC236}">
                <a16:creationId xmlns:a16="http://schemas.microsoft.com/office/drawing/2014/main" id="{6F2FA9BA-BF4B-6977-59C9-3E1BA3293B32}"/>
              </a:ext>
            </a:extLst>
          </p:cNvPr>
          <p:cNvGraphicFramePr>
            <a:graphicFrameLocks noGrp="1"/>
          </p:cNvGraphicFramePr>
          <p:nvPr>
            <p:extLst>
              <p:ext uri="{D42A27DB-BD31-4B8C-83A1-F6EECF244321}">
                <p14:modId xmlns:p14="http://schemas.microsoft.com/office/powerpoint/2010/main" val="1922345752"/>
              </p:ext>
            </p:extLst>
          </p:nvPr>
        </p:nvGraphicFramePr>
        <p:xfrm>
          <a:off x="5148307" y="248062"/>
          <a:ext cx="2850738" cy="396240"/>
        </p:xfrm>
        <a:graphic>
          <a:graphicData uri="http://schemas.openxmlformats.org/drawingml/2006/table">
            <a:tbl>
              <a:tblPr firstRow="1" bandRow="1">
                <a:tableStyleId>{5C22544A-7EE6-4342-B048-85BDC9FD1C3A}</a:tableStyleId>
              </a:tblPr>
              <a:tblGrid>
                <a:gridCol w="475123">
                  <a:extLst>
                    <a:ext uri="{9D8B030D-6E8A-4147-A177-3AD203B41FA5}">
                      <a16:colId xmlns:a16="http://schemas.microsoft.com/office/drawing/2014/main" val="20000"/>
                    </a:ext>
                  </a:extLst>
                </a:gridCol>
                <a:gridCol w="475123">
                  <a:extLst>
                    <a:ext uri="{9D8B030D-6E8A-4147-A177-3AD203B41FA5}">
                      <a16:colId xmlns:a16="http://schemas.microsoft.com/office/drawing/2014/main" val="20001"/>
                    </a:ext>
                  </a:extLst>
                </a:gridCol>
                <a:gridCol w="475123">
                  <a:extLst>
                    <a:ext uri="{9D8B030D-6E8A-4147-A177-3AD203B41FA5}">
                      <a16:colId xmlns:a16="http://schemas.microsoft.com/office/drawing/2014/main" val="20002"/>
                    </a:ext>
                  </a:extLst>
                </a:gridCol>
                <a:gridCol w="475123">
                  <a:extLst>
                    <a:ext uri="{9D8B030D-6E8A-4147-A177-3AD203B41FA5}">
                      <a16:colId xmlns:a16="http://schemas.microsoft.com/office/drawing/2014/main" val="20003"/>
                    </a:ext>
                  </a:extLst>
                </a:gridCol>
                <a:gridCol w="475123">
                  <a:extLst>
                    <a:ext uri="{9D8B030D-6E8A-4147-A177-3AD203B41FA5}">
                      <a16:colId xmlns:a16="http://schemas.microsoft.com/office/drawing/2014/main" val="20004"/>
                    </a:ext>
                  </a:extLst>
                </a:gridCol>
                <a:gridCol w="475123">
                  <a:extLst>
                    <a:ext uri="{9D8B030D-6E8A-4147-A177-3AD203B41FA5}">
                      <a16:colId xmlns:a16="http://schemas.microsoft.com/office/drawing/2014/main" val="20005"/>
                    </a:ext>
                  </a:extLst>
                </a:gridCol>
              </a:tblGrid>
              <a:tr h="380968">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5" name="Table 44">
            <a:extLst>
              <a:ext uri="{FF2B5EF4-FFF2-40B4-BE49-F238E27FC236}">
                <a16:creationId xmlns:a16="http://schemas.microsoft.com/office/drawing/2014/main" id="{4FE7D42C-EAAB-CD5F-1057-18A404C2D080}"/>
              </a:ext>
            </a:extLst>
          </p:cNvPr>
          <p:cNvGraphicFramePr>
            <a:graphicFrameLocks noGrp="1"/>
          </p:cNvGraphicFramePr>
          <p:nvPr>
            <p:extLst>
              <p:ext uri="{D42A27DB-BD31-4B8C-83A1-F6EECF244321}">
                <p14:modId xmlns:p14="http://schemas.microsoft.com/office/powerpoint/2010/main" val="2028364624"/>
              </p:ext>
            </p:extLst>
          </p:nvPr>
        </p:nvGraphicFramePr>
        <p:xfrm>
          <a:off x="3237385" y="3506793"/>
          <a:ext cx="5326090" cy="406056"/>
        </p:xfrm>
        <a:graphic>
          <a:graphicData uri="http://schemas.openxmlformats.org/drawingml/2006/table">
            <a:tbl>
              <a:tblPr firstRow="1" bandRow="1">
                <a:tableStyleId>{5C22544A-7EE6-4342-B048-85BDC9FD1C3A}</a:tableStyleId>
              </a:tblPr>
              <a:tblGrid>
                <a:gridCol w="484190">
                  <a:extLst>
                    <a:ext uri="{9D8B030D-6E8A-4147-A177-3AD203B41FA5}">
                      <a16:colId xmlns:a16="http://schemas.microsoft.com/office/drawing/2014/main" val="20000"/>
                    </a:ext>
                  </a:extLst>
                </a:gridCol>
                <a:gridCol w="484190">
                  <a:extLst>
                    <a:ext uri="{9D8B030D-6E8A-4147-A177-3AD203B41FA5}">
                      <a16:colId xmlns:a16="http://schemas.microsoft.com/office/drawing/2014/main" val="20001"/>
                    </a:ext>
                  </a:extLst>
                </a:gridCol>
                <a:gridCol w="484190">
                  <a:extLst>
                    <a:ext uri="{9D8B030D-6E8A-4147-A177-3AD203B41FA5}">
                      <a16:colId xmlns:a16="http://schemas.microsoft.com/office/drawing/2014/main" val="20002"/>
                    </a:ext>
                  </a:extLst>
                </a:gridCol>
                <a:gridCol w="484190">
                  <a:extLst>
                    <a:ext uri="{9D8B030D-6E8A-4147-A177-3AD203B41FA5}">
                      <a16:colId xmlns:a16="http://schemas.microsoft.com/office/drawing/2014/main" val="1592463343"/>
                    </a:ext>
                  </a:extLst>
                </a:gridCol>
                <a:gridCol w="484190">
                  <a:extLst>
                    <a:ext uri="{9D8B030D-6E8A-4147-A177-3AD203B41FA5}">
                      <a16:colId xmlns:a16="http://schemas.microsoft.com/office/drawing/2014/main" val="999286840"/>
                    </a:ext>
                  </a:extLst>
                </a:gridCol>
                <a:gridCol w="484190">
                  <a:extLst>
                    <a:ext uri="{9D8B030D-6E8A-4147-A177-3AD203B41FA5}">
                      <a16:colId xmlns:a16="http://schemas.microsoft.com/office/drawing/2014/main" val="2328426129"/>
                    </a:ext>
                  </a:extLst>
                </a:gridCol>
                <a:gridCol w="484190">
                  <a:extLst>
                    <a:ext uri="{9D8B030D-6E8A-4147-A177-3AD203B41FA5}">
                      <a16:colId xmlns:a16="http://schemas.microsoft.com/office/drawing/2014/main" val="2330547023"/>
                    </a:ext>
                  </a:extLst>
                </a:gridCol>
                <a:gridCol w="484190">
                  <a:extLst>
                    <a:ext uri="{9D8B030D-6E8A-4147-A177-3AD203B41FA5}">
                      <a16:colId xmlns:a16="http://schemas.microsoft.com/office/drawing/2014/main" val="1013724200"/>
                    </a:ext>
                  </a:extLst>
                </a:gridCol>
                <a:gridCol w="484190">
                  <a:extLst>
                    <a:ext uri="{9D8B030D-6E8A-4147-A177-3AD203B41FA5}">
                      <a16:colId xmlns:a16="http://schemas.microsoft.com/office/drawing/2014/main" val="3979479433"/>
                    </a:ext>
                  </a:extLst>
                </a:gridCol>
                <a:gridCol w="484190">
                  <a:extLst>
                    <a:ext uri="{9D8B030D-6E8A-4147-A177-3AD203B41FA5}">
                      <a16:colId xmlns:a16="http://schemas.microsoft.com/office/drawing/2014/main" val="2409224040"/>
                    </a:ext>
                  </a:extLst>
                </a:gridCol>
                <a:gridCol w="484190">
                  <a:extLst>
                    <a:ext uri="{9D8B030D-6E8A-4147-A177-3AD203B41FA5}">
                      <a16:colId xmlns:a16="http://schemas.microsoft.com/office/drawing/2014/main" val="3798297771"/>
                    </a:ext>
                  </a:extLst>
                </a:gridCol>
              </a:tblGrid>
              <a:tr h="406056">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0"/>
                  </a:ext>
                </a:extLst>
              </a:tr>
            </a:tbl>
          </a:graphicData>
        </a:graphic>
      </p:graphicFrame>
      <p:graphicFrame>
        <p:nvGraphicFramePr>
          <p:cNvPr id="6" name="Table 45">
            <a:extLst>
              <a:ext uri="{FF2B5EF4-FFF2-40B4-BE49-F238E27FC236}">
                <a16:creationId xmlns:a16="http://schemas.microsoft.com/office/drawing/2014/main" id="{1CFDFD81-91DD-F66B-6198-6CE6005DB9D0}"/>
              </a:ext>
            </a:extLst>
          </p:cNvPr>
          <p:cNvGraphicFramePr>
            <a:graphicFrameLocks noGrp="1"/>
          </p:cNvGraphicFramePr>
          <p:nvPr>
            <p:extLst>
              <p:ext uri="{D42A27DB-BD31-4B8C-83A1-F6EECF244321}">
                <p14:modId xmlns:p14="http://schemas.microsoft.com/office/powerpoint/2010/main" val="2558462858"/>
              </p:ext>
            </p:extLst>
          </p:nvPr>
        </p:nvGraphicFramePr>
        <p:xfrm>
          <a:off x="4691270" y="1864115"/>
          <a:ext cx="3372859" cy="396240"/>
        </p:xfrm>
        <a:graphic>
          <a:graphicData uri="http://schemas.openxmlformats.org/drawingml/2006/table">
            <a:tbl>
              <a:tblPr firstRow="1" bandRow="1">
                <a:tableStyleId>{5C22544A-7EE6-4342-B048-85BDC9FD1C3A}</a:tableStyleId>
              </a:tblPr>
              <a:tblGrid>
                <a:gridCol w="481837">
                  <a:extLst>
                    <a:ext uri="{9D8B030D-6E8A-4147-A177-3AD203B41FA5}">
                      <a16:colId xmlns:a16="http://schemas.microsoft.com/office/drawing/2014/main" val="20000"/>
                    </a:ext>
                  </a:extLst>
                </a:gridCol>
                <a:gridCol w="481837">
                  <a:extLst>
                    <a:ext uri="{9D8B030D-6E8A-4147-A177-3AD203B41FA5}">
                      <a16:colId xmlns:a16="http://schemas.microsoft.com/office/drawing/2014/main" val="20001"/>
                    </a:ext>
                  </a:extLst>
                </a:gridCol>
                <a:gridCol w="481837">
                  <a:extLst>
                    <a:ext uri="{9D8B030D-6E8A-4147-A177-3AD203B41FA5}">
                      <a16:colId xmlns:a16="http://schemas.microsoft.com/office/drawing/2014/main" val="20002"/>
                    </a:ext>
                  </a:extLst>
                </a:gridCol>
                <a:gridCol w="481837">
                  <a:extLst>
                    <a:ext uri="{9D8B030D-6E8A-4147-A177-3AD203B41FA5}">
                      <a16:colId xmlns:a16="http://schemas.microsoft.com/office/drawing/2014/main" val="20003"/>
                    </a:ext>
                  </a:extLst>
                </a:gridCol>
                <a:gridCol w="481837">
                  <a:extLst>
                    <a:ext uri="{9D8B030D-6E8A-4147-A177-3AD203B41FA5}">
                      <a16:colId xmlns:a16="http://schemas.microsoft.com/office/drawing/2014/main" val="20004"/>
                    </a:ext>
                  </a:extLst>
                </a:gridCol>
                <a:gridCol w="481837">
                  <a:extLst>
                    <a:ext uri="{9D8B030D-6E8A-4147-A177-3AD203B41FA5}">
                      <a16:colId xmlns:a16="http://schemas.microsoft.com/office/drawing/2014/main" val="1224921554"/>
                    </a:ext>
                  </a:extLst>
                </a:gridCol>
                <a:gridCol w="481837">
                  <a:extLst>
                    <a:ext uri="{9D8B030D-6E8A-4147-A177-3AD203B41FA5}">
                      <a16:colId xmlns:a16="http://schemas.microsoft.com/office/drawing/2014/main" val="20005"/>
                    </a:ext>
                  </a:extLst>
                </a:gridCol>
              </a:tblGrid>
              <a:tr h="362360">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S</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Ố</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N</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G</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L</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Ạ</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I</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extLst>
                  <a:ext uri="{0D108BD9-81ED-4DB2-BD59-A6C34878D82A}">
                    <a16:rowId xmlns:a16="http://schemas.microsoft.com/office/drawing/2014/main" val="10000"/>
                  </a:ext>
                </a:extLst>
              </a:tr>
            </a:tbl>
          </a:graphicData>
        </a:graphic>
      </p:graphicFrame>
      <p:graphicFrame>
        <p:nvGraphicFramePr>
          <p:cNvPr id="7" name="Table 46">
            <a:extLst>
              <a:ext uri="{FF2B5EF4-FFF2-40B4-BE49-F238E27FC236}">
                <a16:creationId xmlns:a16="http://schemas.microsoft.com/office/drawing/2014/main" id="{A21E27BC-AE09-A2C8-2D77-00CD0417C74E}"/>
              </a:ext>
            </a:extLst>
          </p:cNvPr>
          <p:cNvGraphicFramePr>
            <a:graphicFrameLocks noGrp="1"/>
          </p:cNvGraphicFramePr>
          <p:nvPr>
            <p:extLst>
              <p:ext uri="{D42A27DB-BD31-4B8C-83A1-F6EECF244321}">
                <p14:modId xmlns:p14="http://schemas.microsoft.com/office/powerpoint/2010/main" val="1680948028"/>
              </p:ext>
            </p:extLst>
          </p:nvPr>
        </p:nvGraphicFramePr>
        <p:xfrm>
          <a:off x="3703059" y="3075541"/>
          <a:ext cx="1919317" cy="432457"/>
        </p:xfrm>
        <a:graphic>
          <a:graphicData uri="http://schemas.openxmlformats.org/drawingml/2006/table">
            <a:tbl>
              <a:tblPr firstRow="1" bandRow="1">
                <a:tableStyleId>{5C22544A-7EE6-4342-B048-85BDC9FD1C3A}</a:tableStyleId>
              </a:tblPr>
              <a:tblGrid>
                <a:gridCol w="479829">
                  <a:extLst>
                    <a:ext uri="{9D8B030D-6E8A-4147-A177-3AD203B41FA5}">
                      <a16:colId xmlns:a16="http://schemas.microsoft.com/office/drawing/2014/main" val="20000"/>
                    </a:ext>
                  </a:extLst>
                </a:gridCol>
                <a:gridCol w="479829">
                  <a:extLst>
                    <a:ext uri="{9D8B030D-6E8A-4147-A177-3AD203B41FA5}">
                      <a16:colId xmlns:a16="http://schemas.microsoft.com/office/drawing/2014/main" val="20001"/>
                    </a:ext>
                  </a:extLst>
                </a:gridCol>
                <a:gridCol w="479830">
                  <a:extLst>
                    <a:ext uri="{9D8B030D-6E8A-4147-A177-3AD203B41FA5}">
                      <a16:colId xmlns:a16="http://schemas.microsoft.com/office/drawing/2014/main" val="20002"/>
                    </a:ext>
                  </a:extLst>
                </a:gridCol>
                <a:gridCol w="479829">
                  <a:extLst>
                    <a:ext uri="{9D8B030D-6E8A-4147-A177-3AD203B41FA5}">
                      <a16:colId xmlns:a16="http://schemas.microsoft.com/office/drawing/2014/main" val="20003"/>
                    </a:ext>
                  </a:extLst>
                </a:gridCol>
              </a:tblGrid>
              <a:tr h="432457">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extLst>
                  <a:ext uri="{0D108BD9-81ED-4DB2-BD59-A6C34878D82A}">
                    <a16:rowId xmlns:a16="http://schemas.microsoft.com/office/drawing/2014/main" val="10000"/>
                  </a:ext>
                </a:extLst>
              </a:tr>
            </a:tbl>
          </a:graphicData>
        </a:graphic>
      </p:graphicFrame>
      <p:graphicFrame>
        <p:nvGraphicFramePr>
          <p:cNvPr id="8" name="Table 47">
            <a:extLst>
              <a:ext uri="{FF2B5EF4-FFF2-40B4-BE49-F238E27FC236}">
                <a16:creationId xmlns:a16="http://schemas.microsoft.com/office/drawing/2014/main" id="{34AA491D-5A57-22A1-E19A-A0B3AB67E34D}"/>
              </a:ext>
            </a:extLst>
          </p:cNvPr>
          <p:cNvGraphicFramePr>
            <a:graphicFrameLocks noGrp="1"/>
          </p:cNvGraphicFramePr>
          <p:nvPr>
            <p:extLst>
              <p:ext uri="{D42A27DB-BD31-4B8C-83A1-F6EECF244321}">
                <p14:modId xmlns:p14="http://schemas.microsoft.com/office/powerpoint/2010/main" val="528809669"/>
              </p:ext>
            </p:extLst>
          </p:nvPr>
        </p:nvGraphicFramePr>
        <p:xfrm>
          <a:off x="4214191" y="1462588"/>
          <a:ext cx="2891022" cy="396240"/>
        </p:xfrm>
        <a:graphic>
          <a:graphicData uri="http://schemas.openxmlformats.org/drawingml/2006/table">
            <a:tbl>
              <a:tblPr firstRow="1" bandRow="1">
                <a:tableStyleId>{5C22544A-7EE6-4342-B048-85BDC9FD1C3A}</a:tableStyleId>
              </a:tblPr>
              <a:tblGrid>
                <a:gridCol w="481837">
                  <a:extLst>
                    <a:ext uri="{9D8B030D-6E8A-4147-A177-3AD203B41FA5}">
                      <a16:colId xmlns:a16="http://schemas.microsoft.com/office/drawing/2014/main" val="20000"/>
                    </a:ext>
                  </a:extLst>
                </a:gridCol>
                <a:gridCol w="481837">
                  <a:extLst>
                    <a:ext uri="{9D8B030D-6E8A-4147-A177-3AD203B41FA5}">
                      <a16:colId xmlns:a16="http://schemas.microsoft.com/office/drawing/2014/main" val="20001"/>
                    </a:ext>
                  </a:extLst>
                </a:gridCol>
                <a:gridCol w="481837">
                  <a:extLst>
                    <a:ext uri="{9D8B030D-6E8A-4147-A177-3AD203B41FA5}">
                      <a16:colId xmlns:a16="http://schemas.microsoft.com/office/drawing/2014/main" val="20002"/>
                    </a:ext>
                  </a:extLst>
                </a:gridCol>
                <a:gridCol w="481837">
                  <a:extLst>
                    <a:ext uri="{9D8B030D-6E8A-4147-A177-3AD203B41FA5}">
                      <a16:colId xmlns:a16="http://schemas.microsoft.com/office/drawing/2014/main" val="20003"/>
                    </a:ext>
                  </a:extLst>
                </a:gridCol>
                <a:gridCol w="481837">
                  <a:extLst>
                    <a:ext uri="{9D8B030D-6E8A-4147-A177-3AD203B41FA5}">
                      <a16:colId xmlns:a16="http://schemas.microsoft.com/office/drawing/2014/main" val="20004"/>
                    </a:ext>
                  </a:extLst>
                </a:gridCol>
                <a:gridCol w="481837">
                  <a:extLst>
                    <a:ext uri="{9D8B030D-6E8A-4147-A177-3AD203B41FA5}">
                      <a16:colId xmlns:a16="http://schemas.microsoft.com/office/drawing/2014/main" val="20005"/>
                    </a:ext>
                  </a:extLst>
                </a:gridCol>
              </a:tblGrid>
              <a:tr h="392779">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graphicFrame>
        <p:nvGraphicFramePr>
          <p:cNvPr id="9" name="Table 9">
            <a:extLst>
              <a:ext uri="{FF2B5EF4-FFF2-40B4-BE49-F238E27FC236}">
                <a16:creationId xmlns:a16="http://schemas.microsoft.com/office/drawing/2014/main" id="{B0BC74E4-B8EE-A26A-EB51-2025DB3885DE}"/>
              </a:ext>
            </a:extLst>
          </p:cNvPr>
          <p:cNvGraphicFramePr>
            <a:graphicFrameLocks noGrp="1"/>
          </p:cNvGraphicFramePr>
          <p:nvPr>
            <p:extLst>
              <p:ext uri="{D42A27DB-BD31-4B8C-83A1-F6EECF244321}">
                <p14:modId xmlns:p14="http://schemas.microsoft.com/office/powerpoint/2010/main" val="724722702"/>
              </p:ext>
            </p:extLst>
          </p:nvPr>
        </p:nvGraphicFramePr>
        <p:xfrm>
          <a:off x="4214546" y="649249"/>
          <a:ext cx="3318385" cy="396240"/>
        </p:xfrm>
        <a:graphic>
          <a:graphicData uri="http://schemas.openxmlformats.org/drawingml/2006/table">
            <a:tbl>
              <a:tblPr firstRow="1" bandRow="1">
                <a:tableStyleId>{5C22544A-7EE6-4342-B048-85BDC9FD1C3A}</a:tableStyleId>
              </a:tblPr>
              <a:tblGrid>
                <a:gridCol w="474055">
                  <a:extLst>
                    <a:ext uri="{9D8B030D-6E8A-4147-A177-3AD203B41FA5}">
                      <a16:colId xmlns:a16="http://schemas.microsoft.com/office/drawing/2014/main" val="20000"/>
                    </a:ext>
                  </a:extLst>
                </a:gridCol>
                <a:gridCol w="474055">
                  <a:extLst>
                    <a:ext uri="{9D8B030D-6E8A-4147-A177-3AD203B41FA5}">
                      <a16:colId xmlns:a16="http://schemas.microsoft.com/office/drawing/2014/main" val="20001"/>
                    </a:ext>
                  </a:extLst>
                </a:gridCol>
                <a:gridCol w="474055">
                  <a:extLst>
                    <a:ext uri="{9D8B030D-6E8A-4147-A177-3AD203B41FA5}">
                      <a16:colId xmlns:a16="http://schemas.microsoft.com/office/drawing/2014/main" val="20002"/>
                    </a:ext>
                  </a:extLst>
                </a:gridCol>
                <a:gridCol w="474055">
                  <a:extLst>
                    <a:ext uri="{9D8B030D-6E8A-4147-A177-3AD203B41FA5}">
                      <a16:colId xmlns:a16="http://schemas.microsoft.com/office/drawing/2014/main" val="20003"/>
                    </a:ext>
                  </a:extLst>
                </a:gridCol>
                <a:gridCol w="474055">
                  <a:extLst>
                    <a:ext uri="{9D8B030D-6E8A-4147-A177-3AD203B41FA5}">
                      <a16:colId xmlns:a16="http://schemas.microsoft.com/office/drawing/2014/main" val="20004"/>
                    </a:ext>
                  </a:extLst>
                </a:gridCol>
                <a:gridCol w="474055">
                  <a:extLst>
                    <a:ext uri="{9D8B030D-6E8A-4147-A177-3AD203B41FA5}">
                      <a16:colId xmlns:a16="http://schemas.microsoft.com/office/drawing/2014/main" val="20005"/>
                    </a:ext>
                  </a:extLst>
                </a:gridCol>
                <a:gridCol w="474055">
                  <a:extLst>
                    <a:ext uri="{9D8B030D-6E8A-4147-A177-3AD203B41FA5}">
                      <a16:colId xmlns:a16="http://schemas.microsoft.com/office/drawing/2014/main" val="20006"/>
                    </a:ext>
                  </a:extLst>
                </a:gridCol>
              </a:tblGrid>
              <a:tr h="380968">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bl>
          </a:graphicData>
        </a:graphic>
      </p:graphicFrame>
      <p:sp>
        <p:nvSpPr>
          <p:cNvPr id="10" name="Pentagon 11">
            <a:hlinkClick r:id="" action="ppaction://noaction"/>
            <a:extLst>
              <a:ext uri="{FF2B5EF4-FFF2-40B4-BE49-F238E27FC236}">
                <a16:creationId xmlns:a16="http://schemas.microsoft.com/office/drawing/2014/main" id="{9EE43350-C487-7E88-807E-A7AE9CCA90C1}"/>
              </a:ext>
            </a:extLst>
          </p:cNvPr>
          <p:cNvSpPr/>
          <p:nvPr/>
        </p:nvSpPr>
        <p:spPr>
          <a:xfrm flipH="1">
            <a:off x="10614983" y="133614"/>
            <a:ext cx="1577017" cy="396240"/>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1</a:t>
            </a:r>
          </a:p>
        </p:txBody>
      </p:sp>
      <p:sp>
        <p:nvSpPr>
          <p:cNvPr id="33" name="Hình chữ nhật: Góc Tròn 32">
            <a:extLst>
              <a:ext uri="{FF2B5EF4-FFF2-40B4-BE49-F238E27FC236}">
                <a16:creationId xmlns:a16="http://schemas.microsoft.com/office/drawing/2014/main" id="{E5488757-3325-9684-64FD-6331A7DB591F}"/>
              </a:ext>
            </a:extLst>
          </p:cNvPr>
          <p:cNvSpPr/>
          <p:nvPr/>
        </p:nvSpPr>
        <p:spPr>
          <a:xfrm>
            <a:off x="2051224" y="4853855"/>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200" b="1">
                <a:solidFill>
                  <a:prstClr val="white"/>
                </a:solidFill>
                <a:latin typeface="Times New Roman" panose="02020603050405020304" pitchFamily="18" charset="0"/>
                <a:cs typeface="Times New Roman" panose="02020603050405020304" pitchFamily="18" charset="0"/>
              </a:rPr>
              <a:t>1. Chúa Giêsu nói Tôi là bánh từ đâu? </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Pentagon 11">
            <a:hlinkClick r:id="" action="ppaction://noaction"/>
            <a:extLst>
              <a:ext uri="{FF2B5EF4-FFF2-40B4-BE49-F238E27FC236}">
                <a16:creationId xmlns:a16="http://schemas.microsoft.com/office/drawing/2014/main" id="{FE37937B-0C92-C926-021C-EA7A06B426C3}"/>
              </a:ext>
            </a:extLst>
          </p:cNvPr>
          <p:cNvSpPr/>
          <p:nvPr/>
        </p:nvSpPr>
        <p:spPr>
          <a:xfrm flipH="1">
            <a:off x="10614983" y="550936"/>
            <a:ext cx="1577017" cy="396240"/>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2</a:t>
            </a:r>
          </a:p>
        </p:txBody>
      </p:sp>
      <p:sp>
        <p:nvSpPr>
          <p:cNvPr id="18" name="Hình chữ nhật: Góc Tròn 17">
            <a:extLst>
              <a:ext uri="{FF2B5EF4-FFF2-40B4-BE49-F238E27FC236}">
                <a16:creationId xmlns:a16="http://schemas.microsoft.com/office/drawing/2014/main" id="{BA236467-BE38-6BB4-5B70-9170E6284A4B}"/>
              </a:ext>
            </a:extLst>
          </p:cNvPr>
          <p:cNvSpPr/>
          <p:nvPr/>
        </p:nvSpPr>
        <p:spPr>
          <a:xfrm>
            <a:off x="2051224" y="4864878"/>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prstClr val="white"/>
                </a:solidFill>
                <a:latin typeface="Times New Roman" panose="02020603050405020304" pitchFamily="18" charset="0"/>
                <a:cs typeface="Times New Roman" panose="02020603050405020304" pitchFamily="18" charset="0"/>
              </a:rPr>
              <a:t>Câu 2. </a:t>
            </a:r>
            <a:r>
              <a:rPr lang="vi-VN" sz="3200" b="1">
                <a:solidFill>
                  <a:prstClr val="white"/>
                </a:solidFill>
                <a:latin typeface="Times New Roman" panose="02020603050405020304" pitchFamily="18" charset="0"/>
                <a:cs typeface="Times New Roman" panose="02020603050405020304" pitchFamily="18" charset="0"/>
              </a:rPr>
              <a:t>Điền vào chỗ trống: “ Bánh tôi sẽ ban tặng, chính là…đây, để cho thế gian được sống."? </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Pentagon 11">
            <a:hlinkClick r:id="" action="ppaction://noaction"/>
            <a:extLst>
              <a:ext uri="{FF2B5EF4-FFF2-40B4-BE49-F238E27FC236}">
                <a16:creationId xmlns:a16="http://schemas.microsoft.com/office/drawing/2014/main" id="{CCFBF068-735C-C4BE-CEAA-10EA087B20AF}"/>
              </a:ext>
            </a:extLst>
          </p:cNvPr>
          <p:cNvSpPr/>
          <p:nvPr/>
        </p:nvSpPr>
        <p:spPr>
          <a:xfrm flipH="1">
            <a:off x="10606955" y="948346"/>
            <a:ext cx="1577017" cy="39624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Alegreya Sans Black" panose="00000A00000000000000" pitchFamily="2" charset="0"/>
                <a:ea typeface="+mn-ea"/>
                <a:cs typeface="+mn-cs"/>
              </a:rPr>
              <a:t>Câu 3</a:t>
            </a:r>
          </a:p>
        </p:txBody>
      </p:sp>
      <p:sp>
        <p:nvSpPr>
          <p:cNvPr id="20" name="Hình chữ nhật: Góc Tròn 19">
            <a:extLst>
              <a:ext uri="{FF2B5EF4-FFF2-40B4-BE49-F238E27FC236}">
                <a16:creationId xmlns:a16="http://schemas.microsoft.com/office/drawing/2014/main" id="{AE40566F-6BAA-5578-E809-9833012AB6E9}"/>
              </a:ext>
            </a:extLst>
          </p:cNvPr>
          <p:cNvSpPr/>
          <p:nvPr/>
        </p:nvSpPr>
        <p:spPr>
          <a:xfrm>
            <a:off x="2064925" y="4853855"/>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200" b="1">
                <a:solidFill>
                  <a:prstClr val="white"/>
                </a:solidFill>
                <a:latin typeface="Times New Roman" panose="02020603050405020304" pitchFamily="18" charset="0"/>
                <a:cs typeface="Times New Roman" panose="02020603050405020304" pitchFamily="18" charset="0"/>
              </a:rPr>
              <a:t>3. Khi nghe Chúa Giêsu nói ban tặng cho dân thịt của mình để cho thế gian được sống. Thái độ của người Do Thái </a:t>
            </a:r>
            <a:endParaRPr lang="en-US" sz="3200" b="1">
              <a:solidFill>
                <a:prstClr val="white"/>
              </a:solidFill>
              <a:latin typeface="Times New Roman" panose="02020603050405020304" pitchFamily="18" charset="0"/>
              <a:cs typeface="Times New Roman" panose="02020603050405020304" pitchFamily="18" charset="0"/>
            </a:endParaRPr>
          </a:p>
          <a:p>
            <a:pPr lvl="0" algn="ctr">
              <a:defRPr/>
            </a:pPr>
            <a:r>
              <a:rPr lang="vi-VN" sz="3200" b="1">
                <a:solidFill>
                  <a:prstClr val="white"/>
                </a:solidFill>
                <a:latin typeface="Times New Roman" panose="02020603050405020304" pitchFamily="18" charset="0"/>
                <a:cs typeface="Times New Roman" panose="02020603050405020304" pitchFamily="18" charset="0"/>
              </a:rPr>
              <a:t>như thế nào?</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Pentagon 11">
            <a:hlinkClick r:id="" action="ppaction://noaction"/>
            <a:extLst>
              <a:ext uri="{FF2B5EF4-FFF2-40B4-BE49-F238E27FC236}">
                <a16:creationId xmlns:a16="http://schemas.microsoft.com/office/drawing/2014/main" id="{634EDEE5-7697-062D-8C05-4A82C08F0760}"/>
              </a:ext>
            </a:extLst>
          </p:cNvPr>
          <p:cNvSpPr/>
          <p:nvPr/>
        </p:nvSpPr>
        <p:spPr>
          <a:xfrm flipH="1">
            <a:off x="10614983" y="1353184"/>
            <a:ext cx="1577017" cy="39624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4</a:t>
            </a:r>
          </a:p>
        </p:txBody>
      </p:sp>
      <p:sp>
        <p:nvSpPr>
          <p:cNvPr id="22" name="Hình chữ nhật: Góc Tròn 21">
            <a:extLst>
              <a:ext uri="{FF2B5EF4-FFF2-40B4-BE49-F238E27FC236}">
                <a16:creationId xmlns:a16="http://schemas.microsoft.com/office/drawing/2014/main" id="{9644940F-DD4B-3F5D-AEF8-00649EFE77A9}"/>
              </a:ext>
            </a:extLst>
          </p:cNvPr>
          <p:cNvSpPr/>
          <p:nvPr/>
        </p:nvSpPr>
        <p:spPr>
          <a:xfrm>
            <a:off x="2058075" y="4875607"/>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000" b="1">
                <a:solidFill>
                  <a:prstClr val="white"/>
                </a:solidFill>
                <a:latin typeface="Times New Roman" panose="02020603050405020304" pitchFamily="18" charset="0"/>
                <a:cs typeface="Times New Roman" panose="02020603050405020304" pitchFamily="18" charset="0"/>
              </a:rPr>
              <a:t>4. Chúa Giêsu thấy họ không tin, thì người nói nếu các ông không ăn thịt và uống máu Con Người thì họ không có cái gì </a:t>
            </a:r>
            <a:endParaRPr lang="en-US" sz="3000" b="1">
              <a:solidFill>
                <a:prstClr val="white"/>
              </a:solidFill>
              <a:latin typeface="Times New Roman" panose="02020603050405020304" pitchFamily="18" charset="0"/>
              <a:cs typeface="Times New Roman" panose="02020603050405020304" pitchFamily="18" charset="0"/>
            </a:endParaRPr>
          </a:p>
          <a:p>
            <a:pPr lvl="0" algn="ctr">
              <a:defRPr/>
            </a:pPr>
            <a:r>
              <a:rPr lang="vi-VN" sz="3000" b="1">
                <a:solidFill>
                  <a:prstClr val="white"/>
                </a:solidFill>
                <a:latin typeface="Times New Roman" panose="02020603050405020304" pitchFamily="18" charset="0"/>
                <a:cs typeface="Times New Roman" panose="02020603050405020304" pitchFamily="18" charset="0"/>
              </a:rPr>
              <a:t>nơi mình?</a:t>
            </a:r>
            <a:endParaRPr kumimoji="0" lang="vi-VN" sz="3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Pentagon 11">
            <a:hlinkClick r:id="" action="ppaction://noaction"/>
            <a:extLst>
              <a:ext uri="{FF2B5EF4-FFF2-40B4-BE49-F238E27FC236}">
                <a16:creationId xmlns:a16="http://schemas.microsoft.com/office/drawing/2014/main" id="{75CFAB50-2DBE-6C21-8BEB-E7DD9F9B9510}"/>
              </a:ext>
            </a:extLst>
          </p:cNvPr>
          <p:cNvSpPr/>
          <p:nvPr/>
        </p:nvSpPr>
        <p:spPr>
          <a:xfrm flipH="1">
            <a:off x="10614983" y="1749968"/>
            <a:ext cx="1577017" cy="396240"/>
          </a:xfrm>
          <a:prstGeom prst="homePlate">
            <a:avLst/>
          </a:prstGeom>
          <a:solidFill>
            <a:srgbClr val="A3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5</a:t>
            </a:r>
          </a:p>
        </p:txBody>
      </p:sp>
      <p:sp>
        <p:nvSpPr>
          <p:cNvPr id="24" name="Hình chữ nhật: Góc Tròn 23">
            <a:extLst>
              <a:ext uri="{FF2B5EF4-FFF2-40B4-BE49-F238E27FC236}">
                <a16:creationId xmlns:a16="http://schemas.microsoft.com/office/drawing/2014/main" id="{8C62480A-AA3D-3900-90CB-1800C2128700}"/>
              </a:ext>
            </a:extLst>
          </p:cNvPr>
          <p:cNvSpPr/>
          <p:nvPr/>
        </p:nvSpPr>
        <p:spPr>
          <a:xfrm>
            <a:off x="2037523" y="4850566"/>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200" b="1">
                <a:solidFill>
                  <a:prstClr val="white"/>
                </a:solidFill>
                <a:latin typeface="Times New Roman" panose="02020603050405020304" pitchFamily="18" charset="0"/>
                <a:cs typeface="Times New Roman" panose="02020603050405020304" pitchFamily="18" charset="0"/>
              </a:rPr>
              <a:t>5. Chúa Giêsu đã nói ai ăn thịt và uống máu Con Người trong ngày sau hết Ngài sẽ cho họ điều gì?</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Pentagon 11">
            <a:hlinkClick r:id="" action="ppaction://noaction"/>
            <a:extLst>
              <a:ext uri="{FF2B5EF4-FFF2-40B4-BE49-F238E27FC236}">
                <a16:creationId xmlns:a16="http://schemas.microsoft.com/office/drawing/2014/main" id="{66FB31AB-B936-9F8A-6499-50398A681D19}"/>
              </a:ext>
            </a:extLst>
          </p:cNvPr>
          <p:cNvSpPr/>
          <p:nvPr/>
        </p:nvSpPr>
        <p:spPr>
          <a:xfrm flipH="1">
            <a:off x="10606955" y="2144673"/>
            <a:ext cx="1577017" cy="396240"/>
          </a:xfrm>
          <a:prstGeom prst="homePlat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6</a:t>
            </a:r>
          </a:p>
        </p:txBody>
      </p:sp>
      <p:sp>
        <p:nvSpPr>
          <p:cNvPr id="27" name="Hình chữ nhật: Góc Tròn 26">
            <a:extLst>
              <a:ext uri="{FF2B5EF4-FFF2-40B4-BE49-F238E27FC236}">
                <a16:creationId xmlns:a16="http://schemas.microsoft.com/office/drawing/2014/main" id="{D4668438-ED89-D390-74CE-4C6B52A98FD4}"/>
              </a:ext>
            </a:extLst>
          </p:cNvPr>
          <p:cNvSpPr/>
          <p:nvPr/>
        </p:nvSpPr>
        <p:spPr>
          <a:xfrm>
            <a:off x="2030673" y="4858742"/>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es-ES" sz="3200" b="1">
                <a:solidFill>
                  <a:prstClr val="white"/>
                </a:solidFill>
                <a:latin typeface="Times New Roman" panose="02020603050405020304" pitchFamily="18" charset="0"/>
                <a:cs typeface="Times New Roman" panose="02020603050405020304" pitchFamily="18" charset="0"/>
              </a:rPr>
              <a:t>6.</a:t>
            </a:r>
            <a:r>
              <a:rPr lang="vi-VN" sz="3200" b="1">
                <a:solidFill>
                  <a:prstClr val="white"/>
                </a:solidFill>
                <a:latin typeface="Times New Roman" panose="02020603050405020304" pitchFamily="18" charset="0"/>
                <a:cs typeface="Times New Roman" panose="02020603050405020304" pitchFamily="18" charset="0"/>
              </a:rPr>
              <a:t> Điền vào chỗ trống: “Ai ăn thịt và uống máu tôi, thì ... trong tôi, và tôi ở lại trong người ấy.</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Pentagon 11">
            <a:hlinkClick r:id="" action="ppaction://noaction"/>
            <a:extLst>
              <a:ext uri="{FF2B5EF4-FFF2-40B4-BE49-F238E27FC236}">
                <a16:creationId xmlns:a16="http://schemas.microsoft.com/office/drawing/2014/main" id="{3EB1C1F2-DC25-D412-8FFC-B771F8FBC279}"/>
              </a:ext>
            </a:extLst>
          </p:cNvPr>
          <p:cNvSpPr/>
          <p:nvPr/>
        </p:nvSpPr>
        <p:spPr>
          <a:xfrm flipH="1">
            <a:off x="10618573" y="2548696"/>
            <a:ext cx="1577017" cy="396240"/>
          </a:xfrm>
          <a:prstGeom prst="homePlate">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7</a:t>
            </a:r>
          </a:p>
        </p:txBody>
      </p:sp>
      <p:sp>
        <p:nvSpPr>
          <p:cNvPr id="30" name="Hình chữ nhật: Góc Tròn 29">
            <a:extLst>
              <a:ext uri="{FF2B5EF4-FFF2-40B4-BE49-F238E27FC236}">
                <a16:creationId xmlns:a16="http://schemas.microsoft.com/office/drawing/2014/main" id="{7979E0BC-8E9D-E071-5049-CCB9EC4230E1}"/>
              </a:ext>
            </a:extLst>
          </p:cNvPr>
          <p:cNvSpPr/>
          <p:nvPr/>
        </p:nvSpPr>
        <p:spPr>
          <a:xfrm>
            <a:off x="2030673" y="4850566"/>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200" b="1">
                <a:solidFill>
                  <a:prstClr val="white"/>
                </a:solidFill>
                <a:latin typeface="Times New Roman" panose="02020603050405020304" pitchFamily="18" charset="0"/>
                <a:cs typeface="Times New Roman" panose="02020603050405020304" pitchFamily="18" charset="0"/>
              </a:rPr>
              <a:t>7. Ai đã sai Chúa Giêsu đến thế gian?</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Pentagon 11">
            <a:hlinkClick r:id="" action="ppaction://noaction"/>
            <a:extLst>
              <a:ext uri="{FF2B5EF4-FFF2-40B4-BE49-F238E27FC236}">
                <a16:creationId xmlns:a16="http://schemas.microsoft.com/office/drawing/2014/main" id="{ED6E2206-E251-FF99-6B39-4B90F2DC8D09}"/>
              </a:ext>
            </a:extLst>
          </p:cNvPr>
          <p:cNvSpPr/>
          <p:nvPr/>
        </p:nvSpPr>
        <p:spPr>
          <a:xfrm flipH="1">
            <a:off x="10606954" y="2924869"/>
            <a:ext cx="1577017" cy="396240"/>
          </a:xfrm>
          <a:prstGeom prst="homePlate">
            <a:avLst/>
          </a:prstGeom>
          <a:solidFill>
            <a:srgbClr val="843C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8</a:t>
            </a:r>
          </a:p>
        </p:txBody>
      </p:sp>
      <p:sp>
        <p:nvSpPr>
          <p:cNvPr id="32" name="Hình chữ nhật: Góc Tròn 31">
            <a:extLst>
              <a:ext uri="{FF2B5EF4-FFF2-40B4-BE49-F238E27FC236}">
                <a16:creationId xmlns:a16="http://schemas.microsoft.com/office/drawing/2014/main" id="{889DD424-0239-F4A8-B114-576849029533}"/>
              </a:ext>
            </a:extLst>
          </p:cNvPr>
          <p:cNvSpPr/>
          <p:nvPr/>
        </p:nvSpPr>
        <p:spPr>
          <a:xfrm>
            <a:off x="2044373" y="4868309"/>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8. </a:t>
            </a:r>
            <a:r>
              <a:rPr lang="vi-VN" sz="3200" b="1">
                <a:solidFill>
                  <a:prstClr val="white"/>
                </a:solidFill>
                <a:latin typeface="Times New Roman" panose="02020603050405020304" pitchFamily="18" charset="0"/>
                <a:cs typeface="Times New Roman" panose="02020603050405020304" pitchFamily="18" charset="0"/>
              </a:rPr>
              <a:t>Chúa Giêsu nói: “Tôi sống nhờ Chúa Cha thế nào, thì kẻ ăn tôi, cũng sẽ nhờ tôi mà được sống như vậy”? Đúng hay sai</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11" name="Table 47">
            <a:extLst>
              <a:ext uri="{FF2B5EF4-FFF2-40B4-BE49-F238E27FC236}">
                <a16:creationId xmlns:a16="http://schemas.microsoft.com/office/drawing/2014/main" id="{5E5EDEAE-15DB-CA78-01E7-55B5075060A3}"/>
              </a:ext>
            </a:extLst>
          </p:cNvPr>
          <p:cNvGraphicFramePr>
            <a:graphicFrameLocks noGrp="1"/>
          </p:cNvGraphicFramePr>
          <p:nvPr>
            <p:extLst>
              <p:ext uri="{D42A27DB-BD31-4B8C-83A1-F6EECF244321}">
                <p14:modId xmlns:p14="http://schemas.microsoft.com/office/powerpoint/2010/main" val="4238556098"/>
              </p:ext>
            </p:extLst>
          </p:nvPr>
        </p:nvGraphicFramePr>
        <p:xfrm>
          <a:off x="3693158" y="2266188"/>
          <a:ext cx="1916712" cy="400947"/>
        </p:xfrm>
        <a:graphic>
          <a:graphicData uri="http://schemas.openxmlformats.org/drawingml/2006/table">
            <a:tbl>
              <a:tblPr firstRow="1" bandRow="1">
                <a:tableStyleId>{5C22544A-7EE6-4342-B048-85BDC9FD1C3A}</a:tableStyleId>
              </a:tblPr>
              <a:tblGrid>
                <a:gridCol w="479178">
                  <a:extLst>
                    <a:ext uri="{9D8B030D-6E8A-4147-A177-3AD203B41FA5}">
                      <a16:colId xmlns:a16="http://schemas.microsoft.com/office/drawing/2014/main" val="20000"/>
                    </a:ext>
                  </a:extLst>
                </a:gridCol>
                <a:gridCol w="479178">
                  <a:extLst>
                    <a:ext uri="{9D8B030D-6E8A-4147-A177-3AD203B41FA5}">
                      <a16:colId xmlns:a16="http://schemas.microsoft.com/office/drawing/2014/main" val="20001"/>
                    </a:ext>
                  </a:extLst>
                </a:gridCol>
                <a:gridCol w="479178">
                  <a:extLst>
                    <a:ext uri="{9D8B030D-6E8A-4147-A177-3AD203B41FA5}">
                      <a16:colId xmlns:a16="http://schemas.microsoft.com/office/drawing/2014/main" val="20002"/>
                    </a:ext>
                  </a:extLst>
                </a:gridCol>
                <a:gridCol w="479178">
                  <a:extLst>
                    <a:ext uri="{9D8B030D-6E8A-4147-A177-3AD203B41FA5}">
                      <a16:colId xmlns:a16="http://schemas.microsoft.com/office/drawing/2014/main" val="20003"/>
                    </a:ext>
                  </a:extLst>
                </a:gridCol>
              </a:tblGrid>
              <a:tr h="400947">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Ở</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L</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Ạ</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I</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bl>
          </a:graphicData>
        </a:graphic>
      </p:graphicFrame>
      <p:pic>
        <p:nvPicPr>
          <p:cNvPr id="12" name="Picture 33">
            <a:extLst>
              <a:ext uri="{FF2B5EF4-FFF2-40B4-BE49-F238E27FC236}">
                <a16:creationId xmlns:a16="http://schemas.microsoft.com/office/drawing/2014/main" id="{1864E70C-6641-D890-4950-C69EC5B00F26}"/>
              </a:ext>
            </a:extLst>
          </p:cNvPr>
          <p:cNvPicPr>
            <a:picLocks noChangeAspect="1"/>
          </p:cNvPicPr>
          <p:nvPr/>
        </p:nvPicPr>
        <p:blipFill>
          <a:blip r:embed="rId2"/>
          <a:stretch>
            <a:fillRect/>
          </a:stretch>
        </p:blipFill>
        <p:spPr>
          <a:xfrm>
            <a:off x="-37255" y="824957"/>
            <a:ext cx="3015347" cy="4075363"/>
          </a:xfrm>
          <a:prstGeom prst="rect">
            <a:avLst/>
          </a:prstGeom>
        </p:spPr>
      </p:pic>
      <p:graphicFrame>
        <p:nvGraphicFramePr>
          <p:cNvPr id="40" name="Table 41">
            <a:extLst>
              <a:ext uri="{FF2B5EF4-FFF2-40B4-BE49-F238E27FC236}">
                <a16:creationId xmlns:a16="http://schemas.microsoft.com/office/drawing/2014/main" id="{ED70062F-530A-133C-F35C-D7EDB5892F79}"/>
              </a:ext>
            </a:extLst>
          </p:cNvPr>
          <p:cNvGraphicFramePr>
            <a:graphicFrameLocks noGrp="1"/>
          </p:cNvGraphicFramePr>
          <p:nvPr>
            <p:extLst>
              <p:ext uri="{D42A27DB-BD31-4B8C-83A1-F6EECF244321}">
                <p14:modId xmlns:p14="http://schemas.microsoft.com/office/powerpoint/2010/main" val="1613115006"/>
              </p:ext>
            </p:extLst>
          </p:nvPr>
        </p:nvGraphicFramePr>
        <p:xfrm>
          <a:off x="5148307" y="240410"/>
          <a:ext cx="2850738" cy="396240"/>
        </p:xfrm>
        <a:graphic>
          <a:graphicData uri="http://schemas.openxmlformats.org/drawingml/2006/table">
            <a:tbl>
              <a:tblPr firstRow="1" bandRow="1">
                <a:tableStyleId>{5C22544A-7EE6-4342-B048-85BDC9FD1C3A}</a:tableStyleId>
              </a:tblPr>
              <a:tblGrid>
                <a:gridCol w="475123">
                  <a:extLst>
                    <a:ext uri="{9D8B030D-6E8A-4147-A177-3AD203B41FA5}">
                      <a16:colId xmlns:a16="http://schemas.microsoft.com/office/drawing/2014/main" val="20000"/>
                    </a:ext>
                  </a:extLst>
                </a:gridCol>
                <a:gridCol w="475123">
                  <a:extLst>
                    <a:ext uri="{9D8B030D-6E8A-4147-A177-3AD203B41FA5}">
                      <a16:colId xmlns:a16="http://schemas.microsoft.com/office/drawing/2014/main" val="20001"/>
                    </a:ext>
                  </a:extLst>
                </a:gridCol>
                <a:gridCol w="475123">
                  <a:extLst>
                    <a:ext uri="{9D8B030D-6E8A-4147-A177-3AD203B41FA5}">
                      <a16:colId xmlns:a16="http://schemas.microsoft.com/office/drawing/2014/main" val="20002"/>
                    </a:ext>
                  </a:extLst>
                </a:gridCol>
                <a:gridCol w="475123">
                  <a:extLst>
                    <a:ext uri="{9D8B030D-6E8A-4147-A177-3AD203B41FA5}">
                      <a16:colId xmlns:a16="http://schemas.microsoft.com/office/drawing/2014/main" val="20003"/>
                    </a:ext>
                  </a:extLst>
                </a:gridCol>
                <a:gridCol w="475123">
                  <a:extLst>
                    <a:ext uri="{9D8B030D-6E8A-4147-A177-3AD203B41FA5}">
                      <a16:colId xmlns:a16="http://schemas.microsoft.com/office/drawing/2014/main" val="20004"/>
                    </a:ext>
                  </a:extLst>
                </a:gridCol>
                <a:gridCol w="475123">
                  <a:extLst>
                    <a:ext uri="{9D8B030D-6E8A-4147-A177-3AD203B41FA5}">
                      <a16:colId xmlns:a16="http://schemas.microsoft.com/office/drawing/2014/main" val="20005"/>
                    </a:ext>
                  </a:extLst>
                </a:gridCol>
              </a:tblGrid>
              <a:tr h="380968">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41" name="Table 9">
            <a:extLst>
              <a:ext uri="{FF2B5EF4-FFF2-40B4-BE49-F238E27FC236}">
                <a16:creationId xmlns:a16="http://schemas.microsoft.com/office/drawing/2014/main" id="{3C11DC7B-35B9-CDF3-11D8-74909F8A21E1}"/>
              </a:ext>
            </a:extLst>
          </p:cNvPr>
          <p:cNvGraphicFramePr>
            <a:graphicFrameLocks noGrp="1"/>
          </p:cNvGraphicFramePr>
          <p:nvPr>
            <p:extLst>
              <p:ext uri="{D42A27DB-BD31-4B8C-83A1-F6EECF244321}">
                <p14:modId xmlns:p14="http://schemas.microsoft.com/office/powerpoint/2010/main" val="1954984323"/>
              </p:ext>
            </p:extLst>
          </p:nvPr>
        </p:nvGraphicFramePr>
        <p:xfrm>
          <a:off x="4214546" y="653519"/>
          <a:ext cx="3318385" cy="396240"/>
        </p:xfrm>
        <a:graphic>
          <a:graphicData uri="http://schemas.openxmlformats.org/drawingml/2006/table">
            <a:tbl>
              <a:tblPr firstRow="1" bandRow="1">
                <a:tableStyleId>{5C22544A-7EE6-4342-B048-85BDC9FD1C3A}</a:tableStyleId>
              </a:tblPr>
              <a:tblGrid>
                <a:gridCol w="474055">
                  <a:extLst>
                    <a:ext uri="{9D8B030D-6E8A-4147-A177-3AD203B41FA5}">
                      <a16:colId xmlns:a16="http://schemas.microsoft.com/office/drawing/2014/main" val="20000"/>
                    </a:ext>
                  </a:extLst>
                </a:gridCol>
                <a:gridCol w="474055">
                  <a:extLst>
                    <a:ext uri="{9D8B030D-6E8A-4147-A177-3AD203B41FA5}">
                      <a16:colId xmlns:a16="http://schemas.microsoft.com/office/drawing/2014/main" val="20001"/>
                    </a:ext>
                  </a:extLst>
                </a:gridCol>
                <a:gridCol w="474055">
                  <a:extLst>
                    <a:ext uri="{9D8B030D-6E8A-4147-A177-3AD203B41FA5}">
                      <a16:colId xmlns:a16="http://schemas.microsoft.com/office/drawing/2014/main" val="20002"/>
                    </a:ext>
                  </a:extLst>
                </a:gridCol>
                <a:gridCol w="474055">
                  <a:extLst>
                    <a:ext uri="{9D8B030D-6E8A-4147-A177-3AD203B41FA5}">
                      <a16:colId xmlns:a16="http://schemas.microsoft.com/office/drawing/2014/main" val="20003"/>
                    </a:ext>
                  </a:extLst>
                </a:gridCol>
                <a:gridCol w="474055">
                  <a:extLst>
                    <a:ext uri="{9D8B030D-6E8A-4147-A177-3AD203B41FA5}">
                      <a16:colId xmlns:a16="http://schemas.microsoft.com/office/drawing/2014/main" val="20004"/>
                    </a:ext>
                  </a:extLst>
                </a:gridCol>
                <a:gridCol w="474055">
                  <a:extLst>
                    <a:ext uri="{9D8B030D-6E8A-4147-A177-3AD203B41FA5}">
                      <a16:colId xmlns:a16="http://schemas.microsoft.com/office/drawing/2014/main" val="20005"/>
                    </a:ext>
                  </a:extLst>
                </a:gridCol>
                <a:gridCol w="474055">
                  <a:extLst>
                    <a:ext uri="{9D8B030D-6E8A-4147-A177-3AD203B41FA5}">
                      <a16:colId xmlns:a16="http://schemas.microsoft.com/office/drawing/2014/main" val="20006"/>
                    </a:ext>
                  </a:extLst>
                </a:gridCol>
              </a:tblGrid>
              <a:tr h="380968">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bl>
          </a:graphicData>
        </a:graphic>
      </p:graphicFrame>
      <p:graphicFrame>
        <p:nvGraphicFramePr>
          <p:cNvPr id="42" name="Table 47">
            <a:extLst>
              <a:ext uri="{FF2B5EF4-FFF2-40B4-BE49-F238E27FC236}">
                <a16:creationId xmlns:a16="http://schemas.microsoft.com/office/drawing/2014/main" id="{0BC65F6F-6B35-2DAC-DB86-D9AD558F2913}"/>
              </a:ext>
            </a:extLst>
          </p:cNvPr>
          <p:cNvGraphicFramePr>
            <a:graphicFrameLocks noGrp="1"/>
          </p:cNvGraphicFramePr>
          <p:nvPr>
            <p:extLst>
              <p:ext uri="{D42A27DB-BD31-4B8C-83A1-F6EECF244321}">
                <p14:modId xmlns:p14="http://schemas.microsoft.com/office/powerpoint/2010/main" val="4271133917"/>
              </p:ext>
            </p:extLst>
          </p:nvPr>
        </p:nvGraphicFramePr>
        <p:xfrm>
          <a:off x="3699651" y="2280970"/>
          <a:ext cx="1916712" cy="400947"/>
        </p:xfrm>
        <a:graphic>
          <a:graphicData uri="http://schemas.openxmlformats.org/drawingml/2006/table">
            <a:tbl>
              <a:tblPr firstRow="1" bandRow="1">
                <a:tableStyleId>{5C22544A-7EE6-4342-B048-85BDC9FD1C3A}</a:tableStyleId>
              </a:tblPr>
              <a:tblGrid>
                <a:gridCol w="479178">
                  <a:extLst>
                    <a:ext uri="{9D8B030D-6E8A-4147-A177-3AD203B41FA5}">
                      <a16:colId xmlns:a16="http://schemas.microsoft.com/office/drawing/2014/main" val="20000"/>
                    </a:ext>
                  </a:extLst>
                </a:gridCol>
                <a:gridCol w="479178">
                  <a:extLst>
                    <a:ext uri="{9D8B030D-6E8A-4147-A177-3AD203B41FA5}">
                      <a16:colId xmlns:a16="http://schemas.microsoft.com/office/drawing/2014/main" val="20001"/>
                    </a:ext>
                  </a:extLst>
                </a:gridCol>
                <a:gridCol w="479178">
                  <a:extLst>
                    <a:ext uri="{9D8B030D-6E8A-4147-A177-3AD203B41FA5}">
                      <a16:colId xmlns:a16="http://schemas.microsoft.com/office/drawing/2014/main" val="20002"/>
                    </a:ext>
                  </a:extLst>
                </a:gridCol>
                <a:gridCol w="479178">
                  <a:extLst>
                    <a:ext uri="{9D8B030D-6E8A-4147-A177-3AD203B41FA5}">
                      <a16:colId xmlns:a16="http://schemas.microsoft.com/office/drawing/2014/main" val="20003"/>
                    </a:ext>
                  </a:extLst>
                </a:gridCol>
              </a:tblGrid>
              <a:tr h="400947">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bl>
          </a:graphicData>
        </a:graphic>
      </p:graphicFrame>
      <p:graphicFrame>
        <p:nvGraphicFramePr>
          <p:cNvPr id="43" name="Table 47">
            <a:extLst>
              <a:ext uri="{FF2B5EF4-FFF2-40B4-BE49-F238E27FC236}">
                <a16:creationId xmlns:a16="http://schemas.microsoft.com/office/drawing/2014/main" id="{926299BA-10B4-F428-E8BB-37FC1A866FE1}"/>
              </a:ext>
            </a:extLst>
          </p:cNvPr>
          <p:cNvGraphicFramePr>
            <a:graphicFrameLocks noGrp="1"/>
          </p:cNvGraphicFramePr>
          <p:nvPr>
            <p:extLst>
              <p:ext uri="{D42A27DB-BD31-4B8C-83A1-F6EECF244321}">
                <p14:modId xmlns:p14="http://schemas.microsoft.com/office/powerpoint/2010/main" val="3187767217"/>
              </p:ext>
            </p:extLst>
          </p:nvPr>
        </p:nvGraphicFramePr>
        <p:xfrm>
          <a:off x="4214191" y="1452125"/>
          <a:ext cx="2891022" cy="396240"/>
        </p:xfrm>
        <a:graphic>
          <a:graphicData uri="http://schemas.openxmlformats.org/drawingml/2006/table">
            <a:tbl>
              <a:tblPr firstRow="1" bandRow="1">
                <a:tableStyleId>{5C22544A-7EE6-4342-B048-85BDC9FD1C3A}</a:tableStyleId>
              </a:tblPr>
              <a:tblGrid>
                <a:gridCol w="481837">
                  <a:extLst>
                    <a:ext uri="{9D8B030D-6E8A-4147-A177-3AD203B41FA5}">
                      <a16:colId xmlns:a16="http://schemas.microsoft.com/office/drawing/2014/main" val="20000"/>
                    </a:ext>
                  </a:extLst>
                </a:gridCol>
                <a:gridCol w="481837">
                  <a:extLst>
                    <a:ext uri="{9D8B030D-6E8A-4147-A177-3AD203B41FA5}">
                      <a16:colId xmlns:a16="http://schemas.microsoft.com/office/drawing/2014/main" val="20001"/>
                    </a:ext>
                  </a:extLst>
                </a:gridCol>
                <a:gridCol w="481837">
                  <a:extLst>
                    <a:ext uri="{9D8B030D-6E8A-4147-A177-3AD203B41FA5}">
                      <a16:colId xmlns:a16="http://schemas.microsoft.com/office/drawing/2014/main" val="20002"/>
                    </a:ext>
                  </a:extLst>
                </a:gridCol>
                <a:gridCol w="481837">
                  <a:extLst>
                    <a:ext uri="{9D8B030D-6E8A-4147-A177-3AD203B41FA5}">
                      <a16:colId xmlns:a16="http://schemas.microsoft.com/office/drawing/2014/main" val="20003"/>
                    </a:ext>
                  </a:extLst>
                </a:gridCol>
                <a:gridCol w="481837">
                  <a:extLst>
                    <a:ext uri="{9D8B030D-6E8A-4147-A177-3AD203B41FA5}">
                      <a16:colId xmlns:a16="http://schemas.microsoft.com/office/drawing/2014/main" val="20004"/>
                    </a:ext>
                  </a:extLst>
                </a:gridCol>
                <a:gridCol w="481837">
                  <a:extLst>
                    <a:ext uri="{9D8B030D-6E8A-4147-A177-3AD203B41FA5}">
                      <a16:colId xmlns:a16="http://schemas.microsoft.com/office/drawing/2014/main" val="20005"/>
                    </a:ext>
                  </a:extLst>
                </a:gridCol>
              </a:tblGrid>
              <a:tr h="392779">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graphicFrame>
        <p:nvGraphicFramePr>
          <p:cNvPr id="44" name="Table 45">
            <a:extLst>
              <a:ext uri="{FF2B5EF4-FFF2-40B4-BE49-F238E27FC236}">
                <a16:creationId xmlns:a16="http://schemas.microsoft.com/office/drawing/2014/main" id="{C7C4FE5B-9AF1-E2D7-C56B-95748174FCCF}"/>
              </a:ext>
            </a:extLst>
          </p:cNvPr>
          <p:cNvGraphicFramePr>
            <a:graphicFrameLocks noGrp="1"/>
          </p:cNvGraphicFramePr>
          <p:nvPr>
            <p:extLst>
              <p:ext uri="{D42A27DB-BD31-4B8C-83A1-F6EECF244321}">
                <p14:modId xmlns:p14="http://schemas.microsoft.com/office/powerpoint/2010/main" val="3715996828"/>
              </p:ext>
            </p:extLst>
          </p:nvPr>
        </p:nvGraphicFramePr>
        <p:xfrm>
          <a:off x="4686559" y="1864374"/>
          <a:ext cx="3372859" cy="396240"/>
        </p:xfrm>
        <a:graphic>
          <a:graphicData uri="http://schemas.openxmlformats.org/drawingml/2006/table">
            <a:tbl>
              <a:tblPr firstRow="1" bandRow="1">
                <a:tableStyleId>{5C22544A-7EE6-4342-B048-85BDC9FD1C3A}</a:tableStyleId>
              </a:tblPr>
              <a:tblGrid>
                <a:gridCol w="481837">
                  <a:extLst>
                    <a:ext uri="{9D8B030D-6E8A-4147-A177-3AD203B41FA5}">
                      <a16:colId xmlns:a16="http://schemas.microsoft.com/office/drawing/2014/main" val="20000"/>
                    </a:ext>
                  </a:extLst>
                </a:gridCol>
                <a:gridCol w="481837">
                  <a:extLst>
                    <a:ext uri="{9D8B030D-6E8A-4147-A177-3AD203B41FA5}">
                      <a16:colId xmlns:a16="http://schemas.microsoft.com/office/drawing/2014/main" val="20001"/>
                    </a:ext>
                  </a:extLst>
                </a:gridCol>
                <a:gridCol w="481837">
                  <a:extLst>
                    <a:ext uri="{9D8B030D-6E8A-4147-A177-3AD203B41FA5}">
                      <a16:colId xmlns:a16="http://schemas.microsoft.com/office/drawing/2014/main" val="20002"/>
                    </a:ext>
                  </a:extLst>
                </a:gridCol>
                <a:gridCol w="481837">
                  <a:extLst>
                    <a:ext uri="{9D8B030D-6E8A-4147-A177-3AD203B41FA5}">
                      <a16:colId xmlns:a16="http://schemas.microsoft.com/office/drawing/2014/main" val="20003"/>
                    </a:ext>
                  </a:extLst>
                </a:gridCol>
                <a:gridCol w="481837">
                  <a:extLst>
                    <a:ext uri="{9D8B030D-6E8A-4147-A177-3AD203B41FA5}">
                      <a16:colId xmlns:a16="http://schemas.microsoft.com/office/drawing/2014/main" val="20004"/>
                    </a:ext>
                  </a:extLst>
                </a:gridCol>
                <a:gridCol w="481837">
                  <a:extLst>
                    <a:ext uri="{9D8B030D-6E8A-4147-A177-3AD203B41FA5}">
                      <a16:colId xmlns:a16="http://schemas.microsoft.com/office/drawing/2014/main" val="1224921554"/>
                    </a:ext>
                  </a:extLst>
                </a:gridCol>
                <a:gridCol w="481837">
                  <a:extLst>
                    <a:ext uri="{9D8B030D-6E8A-4147-A177-3AD203B41FA5}">
                      <a16:colId xmlns:a16="http://schemas.microsoft.com/office/drawing/2014/main" val="20005"/>
                    </a:ext>
                  </a:extLst>
                </a:gridCol>
              </a:tblGrid>
              <a:tr h="362360">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9193"/>
                    </a:solidFill>
                  </a:tcPr>
                </a:tc>
                <a:extLst>
                  <a:ext uri="{0D108BD9-81ED-4DB2-BD59-A6C34878D82A}">
                    <a16:rowId xmlns:a16="http://schemas.microsoft.com/office/drawing/2014/main" val="10000"/>
                  </a:ext>
                </a:extLst>
              </a:tr>
            </a:tbl>
          </a:graphicData>
        </a:graphic>
      </p:graphicFrame>
      <p:graphicFrame>
        <p:nvGraphicFramePr>
          <p:cNvPr id="45" name="Table 44">
            <a:extLst>
              <a:ext uri="{FF2B5EF4-FFF2-40B4-BE49-F238E27FC236}">
                <a16:creationId xmlns:a16="http://schemas.microsoft.com/office/drawing/2014/main" id="{74818DBB-F244-BC74-1044-1C3B751227A0}"/>
              </a:ext>
            </a:extLst>
          </p:cNvPr>
          <p:cNvGraphicFramePr>
            <a:graphicFrameLocks noGrp="1"/>
          </p:cNvGraphicFramePr>
          <p:nvPr>
            <p:extLst>
              <p:ext uri="{D42A27DB-BD31-4B8C-83A1-F6EECF244321}">
                <p14:modId xmlns:p14="http://schemas.microsoft.com/office/powerpoint/2010/main" val="183526617"/>
              </p:ext>
            </p:extLst>
          </p:nvPr>
        </p:nvGraphicFramePr>
        <p:xfrm>
          <a:off x="2753195" y="3920122"/>
          <a:ext cx="4841900" cy="406056"/>
        </p:xfrm>
        <a:graphic>
          <a:graphicData uri="http://schemas.openxmlformats.org/drawingml/2006/table">
            <a:tbl>
              <a:tblPr firstRow="1" bandRow="1">
                <a:tableStyleId>{5C22544A-7EE6-4342-B048-85BDC9FD1C3A}</a:tableStyleId>
              </a:tblPr>
              <a:tblGrid>
                <a:gridCol w="484190">
                  <a:extLst>
                    <a:ext uri="{9D8B030D-6E8A-4147-A177-3AD203B41FA5}">
                      <a16:colId xmlns:a16="http://schemas.microsoft.com/office/drawing/2014/main" val="20000"/>
                    </a:ext>
                  </a:extLst>
                </a:gridCol>
                <a:gridCol w="484190">
                  <a:extLst>
                    <a:ext uri="{9D8B030D-6E8A-4147-A177-3AD203B41FA5}">
                      <a16:colId xmlns:a16="http://schemas.microsoft.com/office/drawing/2014/main" val="20001"/>
                    </a:ext>
                  </a:extLst>
                </a:gridCol>
                <a:gridCol w="484190">
                  <a:extLst>
                    <a:ext uri="{9D8B030D-6E8A-4147-A177-3AD203B41FA5}">
                      <a16:colId xmlns:a16="http://schemas.microsoft.com/office/drawing/2014/main" val="20002"/>
                    </a:ext>
                  </a:extLst>
                </a:gridCol>
                <a:gridCol w="484190">
                  <a:extLst>
                    <a:ext uri="{9D8B030D-6E8A-4147-A177-3AD203B41FA5}">
                      <a16:colId xmlns:a16="http://schemas.microsoft.com/office/drawing/2014/main" val="1592463343"/>
                    </a:ext>
                  </a:extLst>
                </a:gridCol>
                <a:gridCol w="484190">
                  <a:extLst>
                    <a:ext uri="{9D8B030D-6E8A-4147-A177-3AD203B41FA5}">
                      <a16:colId xmlns:a16="http://schemas.microsoft.com/office/drawing/2014/main" val="999286840"/>
                    </a:ext>
                  </a:extLst>
                </a:gridCol>
                <a:gridCol w="484190">
                  <a:extLst>
                    <a:ext uri="{9D8B030D-6E8A-4147-A177-3AD203B41FA5}">
                      <a16:colId xmlns:a16="http://schemas.microsoft.com/office/drawing/2014/main" val="2328426129"/>
                    </a:ext>
                  </a:extLst>
                </a:gridCol>
                <a:gridCol w="484190">
                  <a:extLst>
                    <a:ext uri="{9D8B030D-6E8A-4147-A177-3AD203B41FA5}">
                      <a16:colId xmlns:a16="http://schemas.microsoft.com/office/drawing/2014/main" val="2330547023"/>
                    </a:ext>
                  </a:extLst>
                </a:gridCol>
                <a:gridCol w="484190">
                  <a:extLst>
                    <a:ext uri="{9D8B030D-6E8A-4147-A177-3AD203B41FA5}">
                      <a16:colId xmlns:a16="http://schemas.microsoft.com/office/drawing/2014/main" val="1013724200"/>
                    </a:ext>
                  </a:extLst>
                </a:gridCol>
                <a:gridCol w="484190">
                  <a:extLst>
                    <a:ext uri="{9D8B030D-6E8A-4147-A177-3AD203B41FA5}">
                      <a16:colId xmlns:a16="http://schemas.microsoft.com/office/drawing/2014/main" val="3979479433"/>
                    </a:ext>
                  </a:extLst>
                </a:gridCol>
                <a:gridCol w="484190">
                  <a:extLst>
                    <a:ext uri="{9D8B030D-6E8A-4147-A177-3AD203B41FA5}">
                      <a16:colId xmlns:a16="http://schemas.microsoft.com/office/drawing/2014/main" val="2409224040"/>
                    </a:ext>
                  </a:extLst>
                </a:gridCol>
              </a:tblGrid>
              <a:tr h="406056">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C</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A</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P</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H</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Á</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C</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N</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A</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U</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r>
                        <a:rPr lang="vi-VN" sz="2000">
                          <a:latin typeface="Tahoma" panose="020B0604030504040204" pitchFamily="34" charset="0"/>
                          <a:ea typeface="Tahoma" panose="020B0604030504040204" pitchFamily="34" charset="0"/>
                          <a:cs typeface="Tahoma" panose="020B0604030504040204" pitchFamily="34" charset="0"/>
                        </a:rPr>
                        <a:t>M</a:t>
                      </a: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extLst>
                  <a:ext uri="{0D108BD9-81ED-4DB2-BD59-A6C34878D82A}">
                    <a16:rowId xmlns:a16="http://schemas.microsoft.com/office/drawing/2014/main" val="10000"/>
                  </a:ext>
                </a:extLst>
              </a:tr>
            </a:tbl>
          </a:graphicData>
        </a:graphic>
      </p:graphicFrame>
      <p:graphicFrame>
        <p:nvGraphicFramePr>
          <p:cNvPr id="46" name="Table 46">
            <a:extLst>
              <a:ext uri="{FF2B5EF4-FFF2-40B4-BE49-F238E27FC236}">
                <a16:creationId xmlns:a16="http://schemas.microsoft.com/office/drawing/2014/main" id="{7C746A78-F473-B4A3-56A6-408CFEC15B55}"/>
              </a:ext>
            </a:extLst>
          </p:cNvPr>
          <p:cNvGraphicFramePr>
            <a:graphicFrameLocks noGrp="1"/>
          </p:cNvGraphicFramePr>
          <p:nvPr>
            <p:extLst>
              <p:ext uri="{D42A27DB-BD31-4B8C-83A1-F6EECF244321}">
                <p14:modId xmlns:p14="http://schemas.microsoft.com/office/powerpoint/2010/main" val="2034635501"/>
              </p:ext>
            </p:extLst>
          </p:nvPr>
        </p:nvGraphicFramePr>
        <p:xfrm>
          <a:off x="3712434" y="3074495"/>
          <a:ext cx="1919317" cy="432457"/>
        </p:xfrm>
        <a:graphic>
          <a:graphicData uri="http://schemas.openxmlformats.org/drawingml/2006/table">
            <a:tbl>
              <a:tblPr firstRow="1" bandRow="1">
                <a:tableStyleId>{5C22544A-7EE6-4342-B048-85BDC9FD1C3A}</a:tableStyleId>
              </a:tblPr>
              <a:tblGrid>
                <a:gridCol w="479829">
                  <a:extLst>
                    <a:ext uri="{9D8B030D-6E8A-4147-A177-3AD203B41FA5}">
                      <a16:colId xmlns:a16="http://schemas.microsoft.com/office/drawing/2014/main" val="20000"/>
                    </a:ext>
                  </a:extLst>
                </a:gridCol>
                <a:gridCol w="479829">
                  <a:extLst>
                    <a:ext uri="{9D8B030D-6E8A-4147-A177-3AD203B41FA5}">
                      <a16:colId xmlns:a16="http://schemas.microsoft.com/office/drawing/2014/main" val="20001"/>
                    </a:ext>
                  </a:extLst>
                </a:gridCol>
                <a:gridCol w="479830">
                  <a:extLst>
                    <a:ext uri="{9D8B030D-6E8A-4147-A177-3AD203B41FA5}">
                      <a16:colId xmlns:a16="http://schemas.microsoft.com/office/drawing/2014/main" val="20002"/>
                    </a:ext>
                  </a:extLst>
                </a:gridCol>
                <a:gridCol w="479829">
                  <a:extLst>
                    <a:ext uri="{9D8B030D-6E8A-4147-A177-3AD203B41FA5}">
                      <a16:colId xmlns:a16="http://schemas.microsoft.com/office/drawing/2014/main" val="20003"/>
                    </a:ext>
                  </a:extLst>
                </a:gridCol>
              </a:tblGrid>
              <a:tr h="432457">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3C0C"/>
                    </a:solidFill>
                  </a:tcPr>
                </a:tc>
                <a:extLst>
                  <a:ext uri="{0D108BD9-81ED-4DB2-BD59-A6C34878D82A}">
                    <a16:rowId xmlns:a16="http://schemas.microsoft.com/office/drawing/2014/main" val="10000"/>
                  </a:ext>
                </a:extLst>
              </a:tr>
            </a:tbl>
          </a:graphicData>
        </a:graphic>
      </p:graphicFrame>
      <p:graphicFrame>
        <p:nvGraphicFramePr>
          <p:cNvPr id="13" name="Table 9">
            <a:extLst>
              <a:ext uri="{FF2B5EF4-FFF2-40B4-BE49-F238E27FC236}">
                <a16:creationId xmlns:a16="http://schemas.microsoft.com/office/drawing/2014/main" id="{7974D0C2-CCF9-1C6B-9C85-040AF825B8DC}"/>
              </a:ext>
            </a:extLst>
          </p:cNvPr>
          <p:cNvGraphicFramePr>
            <a:graphicFrameLocks noGrp="1"/>
          </p:cNvGraphicFramePr>
          <p:nvPr>
            <p:extLst>
              <p:ext uri="{D42A27DB-BD31-4B8C-83A1-F6EECF244321}">
                <p14:modId xmlns:p14="http://schemas.microsoft.com/office/powerpoint/2010/main" val="2770571996"/>
              </p:ext>
            </p:extLst>
          </p:nvPr>
        </p:nvGraphicFramePr>
        <p:xfrm>
          <a:off x="3276462" y="1053141"/>
          <a:ext cx="3318385" cy="396240"/>
        </p:xfrm>
        <a:graphic>
          <a:graphicData uri="http://schemas.openxmlformats.org/drawingml/2006/table">
            <a:tbl>
              <a:tblPr firstRow="1" bandRow="1">
                <a:tableStyleId>{5C22544A-7EE6-4342-B048-85BDC9FD1C3A}</a:tableStyleId>
              </a:tblPr>
              <a:tblGrid>
                <a:gridCol w="474055">
                  <a:extLst>
                    <a:ext uri="{9D8B030D-6E8A-4147-A177-3AD203B41FA5}">
                      <a16:colId xmlns:a16="http://schemas.microsoft.com/office/drawing/2014/main" val="20000"/>
                    </a:ext>
                  </a:extLst>
                </a:gridCol>
                <a:gridCol w="474055">
                  <a:extLst>
                    <a:ext uri="{9D8B030D-6E8A-4147-A177-3AD203B41FA5}">
                      <a16:colId xmlns:a16="http://schemas.microsoft.com/office/drawing/2014/main" val="20001"/>
                    </a:ext>
                  </a:extLst>
                </a:gridCol>
                <a:gridCol w="474055">
                  <a:extLst>
                    <a:ext uri="{9D8B030D-6E8A-4147-A177-3AD203B41FA5}">
                      <a16:colId xmlns:a16="http://schemas.microsoft.com/office/drawing/2014/main" val="20002"/>
                    </a:ext>
                  </a:extLst>
                </a:gridCol>
                <a:gridCol w="474055">
                  <a:extLst>
                    <a:ext uri="{9D8B030D-6E8A-4147-A177-3AD203B41FA5}">
                      <a16:colId xmlns:a16="http://schemas.microsoft.com/office/drawing/2014/main" val="20003"/>
                    </a:ext>
                  </a:extLst>
                </a:gridCol>
                <a:gridCol w="474055">
                  <a:extLst>
                    <a:ext uri="{9D8B030D-6E8A-4147-A177-3AD203B41FA5}">
                      <a16:colId xmlns:a16="http://schemas.microsoft.com/office/drawing/2014/main" val="20004"/>
                    </a:ext>
                  </a:extLst>
                </a:gridCol>
                <a:gridCol w="474055">
                  <a:extLst>
                    <a:ext uri="{9D8B030D-6E8A-4147-A177-3AD203B41FA5}">
                      <a16:colId xmlns:a16="http://schemas.microsoft.com/office/drawing/2014/main" val="20005"/>
                    </a:ext>
                  </a:extLst>
                </a:gridCol>
                <a:gridCol w="474055">
                  <a:extLst>
                    <a:ext uri="{9D8B030D-6E8A-4147-A177-3AD203B41FA5}">
                      <a16:colId xmlns:a16="http://schemas.microsoft.com/office/drawing/2014/main" val="20006"/>
                    </a:ext>
                  </a:extLst>
                </a:gridCol>
              </a:tblGrid>
              <a:tr h="378471">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bl>
          </a:graphicData>
        </a:graphic>
      </p:graphicFrame>
      <p:graphicFrame>
        <p:nvGraphicFramePr>
          <p:cNvPr id="14" name="Table 45">
            <a:extLst>
              <a:ext uri="{FF2B5EF4-FFF2-40B4-BE49-F238E27FC236}">
                <a16:creationId xmlns:a16="http://schemas.microsoft.com/office/drawing/2014/main" id="{0431B9CB-F4CD-63C4-7E4A-0C979666AD70}"/>
              </a:ext>
            </a:extLst>
          </p:cNvPr>
          <p:cNvGraphicFramePr>
            <a:graphicFrameLocks noGrp="1"/>
          </p:cNvGraphicFramePr>
          <p:nvPr>
            <p:extLst>
              <p:ext uri="{D42A27DB-BD31-4B8C-83A1-F6EECF244321}">
                <p14:modId xmlns:p14="http://schemas.microsoft.com/office/powerpoint/2010/main" val="4277428073"/>
              </p:ext>
            </p:extLst>
          </p:nvPr>
        </p:nvGraphicFramePr>
        <p:xfrm>
          <a:off x="4165275" y="2664519"/>
          <a:ext cx="3372859" cy="396240"/>
        </p:xfrm>
        <a:graphic>
          <a:graphicData uri="http://schemas.openxmlformats.org/drawingml/2006/table">
            <a:tbl>
              <a:tblPr firstRow="1" bandRow="1">
                <a:tableStyleId>{5C22544A-7EE6-4342-B048-85BDC9FD1C3A}</a:tableStyleId>
              </a:tblPr>
              <a:tblGrid>
                <a:gridCol w="481837">
                  <a:extLst>
                    <a:ext uri="{9D8B030D-6E8A-4147-A177-3AD203B41FA5}">
                      <a16:colId xmlns:a16="http://schemas.microsoft.com/office/drawing/2014/main" val="20000"/>
                    </a:ext>
                  </a:extLst>
                </a:gridCol>
                <a:gridCol w="481837">
                  <a:extLst>
                    <a:ext uri="{9D8B030D-6E8A-4147-A177-3AD203B41FA5}">
                      <a16:colId xmlns:a16="http://schemas.microsoft.com/office/drawing/2014/main" val="20001"/>
                    </a:ext>
                  </a:extLst>
                </a:gridCol>
                <a:gridCol w="481837">
                  <a:extLst>
                    <a:ext uri="{9D8B030D-6E8A-4147-A177-3AD203B41FA5}">
                      <a16:colId xmlns:a16="http://schemas.microsoft.com/office/drawing/2014/main" val="20002"/>
                    </a:ext>
                  </a:extLst>
                </a:gridCol>
                <a:gridCol w="481837">
                  <a:extLst>
                    <a:ext uri="{9D8B030D-6E8A-4147-A177-3AD203B41FA5}">
                      <a16:colId xmlns:a16="http://schemas.microsoft.com/office/drawing/2014/main" val="20003"/>
                    </a:ext>
                  </a:extLst>
                </a:gridCol>
                <a:gridCol w="481837">
                  <a:extLst>
                    <a:ext uri="{9D8B030D-6E8A-4147-A177-3AD203B41FA5}">
                      <a16:colId xmlns:a16="http://schemas.microsoft.com/office/drawing/2014/main" val="20004"/>
                    </a:ext>
                  </a:extLst>
                </a:gridCol>
                <a:gridCol w="481837">
                  <a:extLst>
                    <a:ext uri="{9D8B030D-6E8A-4147-A177-3AD203B41FA5}">
                      <a16:colId xmlns:a16="http://schemas.microsoft.com/office/drawing/2014/main" val="1224921554"/>
                    </a:ext>
                  </a:extLst>
                </a:gridCol>
                <a:gridCol w="481837">
                  <a:extLst>
                    <a:ext uri="{9D8B030D-6E8A-4147-A177-3AD203B41FA5}">
                      <a16:colId xmlns:a16="http://schemas.microsoft.com/office/drawing/2014/main" val="20005"/>
                    </a:ext>
                  </a:extLst>
                </a:gridCol>
              </a:tblGrid>
              <a:tr h="362360">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000">
                          <a:latin typeface="Tahoma" panose="020B0604030504040204" pitchFamily="34" charset="0"/>
                          <a:ea typeface="Tahoma" panose="020B0604030504040204" pitchFamily="34" charset="0"/>
                          <a:cs typeface="Tahoma" panose="020B060403050404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5" name="Table 9">
            <a:extLst>
              <a:ext uri="{FF2B5EF4-FFF2-40B4-BE49-F238E27FC236}">
                <a16:creationId xmlns:a16="http://schemas.microsoft.com/office/drawing/2014/main" id="{FE4E66B3-F8F7-6955-DCD7-4CA077231A97}"/>
              </a:ext>
            </a:extLst>
          </p:cNvPr>
          <p:cNvGraphicFramePr>
            <a:graphicFrameLocks noGrp="1"/>
          </p:cNvGraphicFramePr>
          <p:nvPr>
            <p:extLst>
              <p:ext uri="{D42A27DB-BD31-4B8C-83A1-F6EECF244321}">
                <p14:modId xmlns:p14="http://schemas.microsoft.com/office/powerpoint/2010/main" val="2974287663"/>
              </p:ext>
            </p:extLst>
          </p:nvPr>
        </p:nvGraphicFramePr>
        <p:xfrm>
          <a:off x="3276462" y="1043361"/>
          <a:ext cx="3318385" cy="396240"/>
        </p:xfrm>
        <a:graphic>
          <a:graphicData uri="http://schemas.openxmlformats.org/drawingml/2006/table">
            <a:tbl>
              <a:tblPr firstRow="1" bandRow="1">
                <a:tableStyleId>{5C22544A-7EE6-4342-B048-85BDC9FD1C3A}</a:tableStyleId>
              </a:tblPr>
              <a:tblGrid>
                <a:gridCol w="474055">
                  <a:extLst>
                    <a:ext uri="{9D8B030D-6E8A-4147-A177-3AD203B41FA5}">
                      <a16:colId xmlns:a16="http://schemas.microsoft.com/office/drawing/2014/main" val="20000"/>
                    </a:ext>
                  </a:extLst>
                </a:gridCol>
                <a:gridCol w="474055">
                  <a:extLst>
                    <a:ext uri="{9D8B030D-6E8A-4147-A177-3AD203B41FA5}">
                      <a16:colId xmlns:a16="http://schemas.microsoft.com/office/drawing/2014/main" val="20001"/>
                    </a:ext>
                  </a:extLst>
                </a:gridCol>
                <a:gridCol w="474055">
                  <a:extLst>
                    <a:ext uri="{9D8B030D-6E8A-4147-A177-3AD203B41FA5}">
                      <a16:colId xmlns:a16="http://schemas.microsoft.com/office/drawing/2014/main" val="20002"/>
                    </a:ext>
                  </a:extLst>
                </a:gridCol>
                <a:gridCol w="474055">
                  <a:extLst>
                    <a:ext uri="{9D8B030D-6E8A-4147-A177-3AD203B41FA5}">
                      <a16:colId xmlns:a16="http://schemas.microsoft.com/office/drawing/2014/main" val="20003"/>
                    </a:ext>
                  </a:extLst>
                </a:gridCol>
                <a:gridCol w="474055">
                  <a:extLst>
                    <a:ext uri="{9D8B030D-6E8A-4147-A177-3AD203B41FA5}">
                      <a16:colId xmlns:a16="http://schemas.microsoft.com/office/drawing/2014/main" val="20004"/>
                    </a:ext>
                  </a:extLst>
                </a:gridCol>
                <a:gridCol w="474055">
                  <a:extLst>
                    <a:ext uri="{9D8B030D-6E8A-4147-A177-3AD203B41FA5}">
                      <a16:colId xmlns:a16="http://schemas.microsoft.com/office/drawing/2014/main" val="20005"/>
                    </a:ext>
                  </a:extLst>
                </a:gridCol>
                <a:gridCol w="474055">
                  <a:extLst>
                    <a:ext uri="{9D8B030D-6E8A-4147-A177-3AD203B41FA5}">
                      <a16:colId xmlns:a16="http://schemas.microsoft.com/office/drawing/2014/main" val="20006"/>
                    </a:ext>
                  </a:extLst>
                </a:gridCol>
              </a:tblGrid>
              <a:tr h="378471">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bl>
          </a:graphicData>
        </a:graphic>
      </p:graphicFrame>
      <p:graphicFrame>
        <p:nvGraphicFramePr>
          <p:cNvPr id="16" name="Table 44">
            <a:extLst>
              <a:ext uri="{FF2B5EF4-FFF2-40B4-BE49-F238E27FC236}">
                <a16:creationId xmlns:a16="http://schemas.microsoft.com/office/drawing/2014/main" id="{E9308259-AA87-E8CF-1AD5-C04CF1DF9B23}"/>
              </a:ext>
            </a:extLst>
          </p:cNvPr>
          <p:cNvGraphicFramePr>
            <a:graphicFrameLocks noGrp="1"/>
          </p:cNvGraphicFramePr>
          <p:nvPr>
            <p:extLst>
              <p:ext uri="{D42A27DB-BD31-4B8C-83A1-F6EECF244321}">
                <p14:modId xmlns:p14="http://schemas.microsoft.com/office/powerpoint/2010/main" val="2577207051"/>
              </p:ext>
            </p:extLst>
          </p:nvPr>
        </p:nvGraphicFramePr>
        <p:xfrm>
          <a:off x="3237385" y="3506793"/>
          <a:ext cx="5326090" cy="406056"/>
        </p:xfrm>
        <a:graphic>
          <a:graphicData uri="http://schemas.openxmlformats.org/drawingml/2006/table">
            <a:tbl>
              <a:tblPr firstRow="1" bandRow="1">
                <a:tableStyleId>{5C22544A-7EE6-4342-B048-85BDC9FD1C3A}</a:tableStyleId>
              </a:tblPr>
              <a:tblGrid>
                <a:gridCol w="484190">
                  <a:extLst>
                    <a:ext uri="{9D8B030D-6E8A-4147-A177-3AD203B41FA5}">
                      <a16:colId xmlns:a16="http://schemas.microsoft.com/office/drawing/2014/main" val="20000"/>
                    </a:ext>
                  </a:extLst>
                </a:gridCol>
                <a:gridCol w="484190">
                  <a:extLst>
                    <a:ext uri="{9D8B030D-6E8A-4147-A177-3AD203B41FA5}">
                      <a16:colId xmlns:a16="http://schemas.microsoft.com/office/drawing/2014/main" val="20001"/>
                    </a:ext>
                  </a:extLst>
                </a:gridCol>
                <a:gridCol w="484190">
                  <a:extLst>
                    <a:ext uri="{9D8B030D-6E8A-4147-A177-3AD203B41FA5}">
                      <a16:colId xmlns:a16="http://schemas.microsoft.com/office/drawing/2014/main" val="20002"/>
                    </a:ext>
                  </a:extLst>
                </a:gridCol>
                <a:gridCol w="484190">
                  <a:extLst>
                    <a:ext uri="{9D8B030D-6E8A-4147-A177-3AD203B41FA5}">
                      <a16:colId xmlns:a16="http://schemas.microsoft.com/office/drawing/2014/main" val="1592463343"/>
                    </a:ext>
                  </a:extLst>
                </a:gridCol>
                <a:gridCol w="484190">
                  <a:extLst>
                    <a:ext uri="{9D8B030D-6E8A-4147-A177-3AD203B41FA5}">
                      <a16:colId xmlns:a16="http://schemas.microsoft.com/office/drawing/2014/main" val="999286840"/>
                    </a:ext>
                  </a:extLst>
                </a:gridCol>
                <a:gridCol w="484190">
                  <a:extLst>
                    <a:ext uri="{9D8B030D-6E8A-4147-A177-3AD203B41FA5}">
                      <a16:colId xmlns:a16="http://schemas.microsoft.com/office/drawing/2014/main" val="2328426129"/>
                    </a:ext>
                  </a:extLst>
                </a:gridCol>
                <a:gridCol w="484190">
                  <a:extLst>
                    <a:ext uri="{9D8B030D-6E8A-4147-A177-3AD203B41FA5}">
                      <a16:colId xmlns:a16="http://schemas.microsoft.com/office/drawing/2014/main" val="2330547023"/>
                    </a:ext>
                  </a:extLst>
                </a:gridCol>
                <a:gridCol w="484190">
                  <a:extLst>
                    <a:ext uri="{9D8B030D-6E8A-4147-A177-3AD203B41FA5}">
                      <a16:colId xmlns:a16="http://schemas.microsoft.com/office/drawing/2014/main" val="1013724200"/>
                    </a:ext>
                  </a:extLst>
                </a:gridCol>
                <a:gridCol w="484190">
                  <a:extLst>
                    <a:ext uri="{9D8B030D-6E8A-4147-A177-3AD203B41FA5}">
                      <a16:colId xmlns:a16="http://schemas.microsoft.com/office/drawing/2014/main" val="3979479433"/>
                    </a:ext>
                  </a:extLst>
                </a:gridCol>
                <a:gridCol w="484190">
                  <a:extLst>
                    <a:ext uri="{9D8B030D-6E8A-4147-A177-3AD203B41FA5}">
                      <a16:colId xmlns:a16="http://schemas.microsoft.com/office/drawing/2014/main" val="2409224040"/>
                    </a:ext>
                  </a:extLst>
                </a:gridCol>
                <a:gridCol w="484190">
                  <a:extLst>
                    <a:ext uri="{9D8B030D-6E8A-4147-A177-3AD203B41FA5}">
                      <a16:colId xmlns:a16="http://schemas.microsoft.com/office/drawing/2014/main" val="3798297771"/>
                    </a:ext>
                  </a:extLst>
                </a:gridCol>
              </a:tblGrid>
              <a:tr h="406056">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0"/>
                  </a:ext>
                </a:extLst>
              </a:tr>
            </a:tbl>
          </a:graphicData>
        </a:graphic>
      </p:graphicFrame>
      <p:sp>
        <p:nvSpPr>
          <p:cNvPr id="26" name="Hình chữ nhật: Góc Tròn 25">
            <a:extLst>
              <a:ext uri="{FF2B5EF4-FFF2-40B4-BE49-F238E27FC236}">
                <a16:creationId xmlns:a16="http://schemas.microsoft.com/office/drawing/2014/main" id="{E87CC1B1-E32F-D4FC-001F-4F6F886F7651}"/>
              </a:ext>
            </a:extLst>
          </p:cNvPr>
          <p:cNvSpPr/>
          <p:nvPr/>
        </p:nvSpPr>
        <p:spPr>
          <a:xfrm>
            <a:off x="2043997" y="4871014"/>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200" b="1">
                <a:solidFill>
                  <a:prstClr val="white"/>
                </a:solidFill>
                <a:latin typeface="Times New Roman" panose="02020603050405020304" pitchFamily="18" charset="0"/>
                <a:cs typeface="Times New Roman" panose="02020603050405020304" pitchFamily="18" charset="0"/>
              </a:rPr>
              <a:t>9. Chúa Giêsu nói bánh tổ tiên dân Do Thái xưa đã ăn và họ đã chết, ai ăn bánh Chúa Giêsu ban tặng thì họ được gì?</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Hình chữ nhật: Góc Tròn 28">
            <a:extLst>
              <a:ext uri="{FF2B5EF4-FFF2-40B4-BE49-F238E27FC236}">
                <a16:creationId xmlns:a16="http://schemas.microsoft.com/office/drawing/2014/main" id="{88265924-6CE1-27E6-F3C9-DFB3309083FE}"/>
              </a:ext>
            </a:extLst>
          </p:cNvPr>
          <p:cNvSpPr/>
          <p:nvPr/>
        </p:nvSpPr>
        <p:spPr>
          <a:xfrm>
            <a:off x="2037147" y="4857144"/>
            <a:ext cx="8089552" cy="18352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lang="vi-VN" sz="3200" b="1">
                <a:solidFill>
                  <a:prstClr val="white"/>
                </a:solidFill>
                <a:latin typeface="Times New Roman" panose="02020603050405020304" pitchFamily="18" charset="0"/>
                <a:cs typeface="Times New Roman" panose="02020603050405020304" pitchFamily="18" charset="0"/>
              </a:rPr>
              <a:t>10. Mọi điều Chúa Giêsu đã nói khi giảng dạy ở trong hội đường ở đâu?</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Pentagon 11">
            <a:hlinkClick r:id="" action="ppaction://noaction"/>
            <a:extLst>
              <a:ext uri="{FF2B5EF4-FFF2-40B4-BE49-F238E27FC236}">
                <a16:creationId xmlns:a16="http://schemas.microsoft.com/office/drawing/2014/main" id="{0C3DF003-D050-2D6D-9877-D1739032922F}"/>
              </a:ext>
            </a:extLst>
          </p:cNvPr>
          <p:cNvSpPr/>
          <p:nvPr/>
        </p:nvSpPr>
        <p:spPr>
          <a:xfrm flipH="1">
            <a:off x="10614983" y="3314874"/>
            <a:ext cx="1577017" cy="396240"/>
          </a:xfrm>
          <a:prstGeom prst="homePlate">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 9</a:t>
            </a:r>
          </a:p>
        </p:txBody>
      </p:sp>
      <p:sp>
        <p:nvSpPr>
          <p:cNvPr id="17" name="Pentagon 11">
            <a:hlinkClick r:id="" action="ppaction://noaction"/>
            <a:extLst>
              <a:ext uri="{FF2B5EF4-FFF2-40B4-BE49-F238E27FC236}">
                <a16:creationId xmlns:a16="http://schemas.microsoft.com/office/drawing/2014/main" id="{43C0CD22-DA16-AC3A-CBAC-A2C52AC7E44F}"/>
              </a:ext>
            </a:extLst>
          </p:cNvPr>
          <p:cNvSpPr/>
          <p:nvPr/>
        </p:nvSpPr>
        <p:spPr>
          <a:xfrm flipH="1">
            <a:off x="10606953" y="3705019"/>
            <a:ext cx="1593075" cy="454411"/>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legreya Sans Black" panose="00000A00000000000000" pitchFamily="2" charset="0"/>
                <a:ea typeface="+mn-ea"/>
                <a:cs typeface="+mn-cs"/>
              </a:rPr>
              <a:t>Câu10</a:t>
            </a:r>
          </a:p>
        </p:txBody>
      </p:sp>
      <p:graphicFrame>
        <p:nvGraphicFramePr>
          <p:cNvPr id="34" name="Table 45">
            <a:extLst>
              <a:ext uri="{FF2B5EF4-FFF2-40B4-BE49-F238E27FC236}">
                <a16:creationId xmlns:a16="http://schemas.microsoft.com/office/drawing/2014/main" id="{1631D4E7-B405-7622-9EB7-5B7C42F9BE48}"/>
              </a:ext>
            </a:extLst>
          </p:cNvPr>
          <p:cNvGraphicFramePr>
            <a:graphicFrameLocks noGrp="1"/>
          </p:cNvGraphicFramePr>
          <p:nvPr>
            <p:extLst>
              <p:ext uri="{D42A27DB-BD31-4B8C-83A1-F6EECF244321}">
                <p14:modId xmlns:p14="http://schemas.microsoft.com/office/powerpoint/2010/main" val="4137828337"/>
              </p:ext>
            </p:extLst>
          </p:nvPr>
        </p:nvGraphicFramePr>
        <p:xfrm>
          <a:off x="4170183" y="2664519"/>
          <a:ext cx="3372859" cy="396240"/>
        </p:xfrm>
        <a:graphic>
          <a:graphicData uri="http://schemas.openxmlformats.org/drawingml/2006/table">
            <a:tbl>
              <a:tblPr firstRow="1" bandRow="1">
                <a:tableStyleId>{5C22544A-7EE6-4342-B048-85BDC9FD1C3A}</a:tableStyleId>
              </a:tblPr>
              <a:tblGrid>
                <a:gridCol w="481837">
                  <a:extLst>
                    <a:ext uri="{9D8B030D-6E8A-4147-A177-3AD203B41FA5}">
                      <a16:colId xmlns:a16="http://schemas.microsoft.com/office/drawing/2014/main" val="20000"/>
                    </a:ext>
                  </a:extLst>
                </a:gridCol>
                <a:gridCol w="481837">
                  <a:extLst>
                    <a:ext uri="{9D8B030D-6E8A-4147-A177-3AD203B41FA5}">
                      <a16:colId xmlns:a16="http://schemas.microsoft.com/office/drawing/2014/main" val="20001"/>
                    </a:ext>
                  </a:extLst>
                </a:gridCol>
                <a:gridCol w="481837">
                  <a:extLst>
                    <a:ext uri="{9D8B030D-6E8A-4147-A177-3AD203B41FA5}">
                      <a16:colId xmlns:a16="http://schemas.microsoft.com/office/drawing/2014/main" val="20002"/>
                    </a:ext>
                  </a:extLst>
                </a:gridCol>
                <a:gridCol w="481837">
                  <a:extLst>
                    <a:ext uri="{9D8B030D-6E8A-4147-A177-3AD203B41FA5}">
                      <a16:colId xmlns:a16="http://schemas.microsoft.com/office/drawing/2014/main" val="20003"/>
                    </a:ext>
                  </a:extLst>
                </a:gridCol>
                <a:gridCol w="481837">
                  <a:extLst>
                    <a:ext uri="{9D8B030D-6E8A-4147-A177-3AD203B41FA5}">
                      <a16:colId xmlns:a16="http://schemas.microsoft.com/office/drawing/2014/main" val="20004"/>
                    </a:ext>
                  </a:extLst>
                </a:gridCol>
                <a:gridCol w="481837">
                  <a:extLst>
                    <a:ext uri="{9D8B030D-6E8A-4147-A177-3AD203B41FA5}">
                      <a16:colId xmlns:a16="http://schemas.microsoft.com/office/drawing/2014/main" val="1224921554"/>
                    </a:ext>
                  </a:extLst>
                </a:gridCol>
                <a:gridCol w="481837">
                  <a:extLst>
                    <a:ext uri="{9D8B030D-6E8A-4147-A177-3AD203B41FA5}">
                      <a16:colId xmlns:a16="http://schemas.microsoft.com/office/drawing/2014/main" val="20005"/>
                    </a:ext>
                  </a:extLst>
                </a:gridCol>
              </a:tblGrid>
              <a:tr h="362360">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35" name="Table 44">
            <a:extLst>
              <a:ext uri="{FF2B5EF4-FFF2-40B4-BE49-F238E27FC236}">
                <a16:creationId xmlns:a16="http://schemas.microsoft.com/office/drawing/2014/main" id="{6C49C82C-7008-6F14-D327-585DCA3376C1}"/>
              </a:ext>
            </a:extLst>
          </p:cNvPr>
          <p:cNvGraphicFramePr>
            <a:graphicFrameLocks noGrp="1"/>
          </p:cNvGraphicFramePr>
          <p:nvPr>
            <p:extLst>
              <p:ext uri="{D42A27DB-BD31-4B8C-83A1-F6EECF244321}">
                <p14:modId xmlns:p14="http://schemas.microsoft.com/office/powerpoint/2010/main" val="840626537"/>
              </p:ext>
            </p:extLst>
          </p:nvPr>
        </p:nvGraphicFramePr>
        <p:xfrm>
          <a:off x="2741831" y="3920122"/>
          <a:ext cx="4841900" cy="406056"/>
        </p:xfrm>
        <a:graphic>
          <a:graphicData uri="http://schemas.openxmlformats.org/drawingml/2006/table">
            <a:tbl>
              <a:tblPr firstRow="1" bandRow="1">
                <a:tableStyleId>{5C22544A-7EE6-4342-B048-85BDC9FD1C3A}</a:tableStyleId>
              </a:tblPr>
              <a:tblGrid>
                <a:gridCol w="484190">
                  <a:extLst>
                    <a:ext uri="{9D8B030D-6E8A-4147-A177-3AD203B41FA5}">
                      <a16:colId xmlns:a16="http://schemas.microsoft.com/office/drawing/2014/main" val="20000"/>
                    </a:ext>
                  </a:extLst>
                </a:gridCol>
                <a:gridCol w="484190">
                  <a:extLst>
                    <a:ext uri="{9D8B030D-6E8A-4147-A177-3AD203B41FA5}">
                      <a16:colId xmlns:a16="http://schemas.microsoft.com/office/drawing/2014/main" val="20001"/>
                    </a:ext>
                  </a:extLst>
                </a:gridCol>
                <a:gridCol w="484190">
                  <a:extLst>
                    <a:ext uri="{9D8B030D-6E8A-4147-A177-3AD203B41FA5}">
                      <a16:colId xmlns:a16="http://schemas.microsoft.com/office/drawing/2014/main" val="20002"/>
                    </a:ext>
                  </a:extLst>
                </a:gridCol>
                <a:gridCol w="484190">
                  <a:extLst>
                    <a:ext uri="{9D8B030D-6E8A-4147-A177-3AD203B41FA5}">
                      <a16:colId xmlns:a16="http://schemas.microsoft.com/office/drawing/2014/main" val="1592463343"/>
                    </a:ext>
                  </a:extLst>
                </a:gridCol>
                <a:gridCol w="484190">
                  <a:extLst>
                    <a:ext uri="{9D8B030D-6E8A-4147-A177-3AD203B41FA5}">
                      <a16:colId xmlns:a16="http://schemas.microsoft.com/office/drawing/2014/main" val="999286840"/>
                    </a:ext>
                  </a:extLst>
                </a:gridCol>
                <a:gridCol w="484190">
                  <a:extLst>
                    <a:ext uri="{9D8B030D-6E8A-4147-A177-3AD203B41FA5}">
                      <a16:colId xmlns:a16="http://schemas.microsoft.com/office/drawing/2014/main" val="2328426129"/>
                    </a:ext>
                  </a:extLst>
                </a:gridCol>
                <a:gridCol w="484190">
                  <a:extLst>
                    <a:ext uri="{9D8B030D-6E8A-4147-A177-3AD203B41FA5}">
                      <a16:colId xmlns:a16="http://schemas.microsoft.com/office/drawing/2014/main" val="2330547023"/>
                    </a:ext>
                  </a:extLst>
                </a:gridCol>
                <a:gridCol w="484190">
                  <a:extLst>
                    <a:ext uri="{9D8B030D-6E8A-4147-A177-3AD203B41FA5}">
                      <a16:colId xmlns:a16="http://schemas.microsoft.com/office/drawing/2014/main" val="1013724200"/>
                    </a:ext>
                  </a:extLst>
                </a:gridCol>
                <a:gridCol w="484190">
                  <a:extLst>
                    <a:ext uri="{9D8B030D-6E8A-4147-A177-3AD203B41FA5}">
                      <a16:colId xmlns:a16="http://schemas.microsoft.com/office/drawing/2014/main" val="3979479433"/>
                    </a:ext>
                  </a:extLst>
                </a:gridCol>
                <a:gridCol w="484190">
                  <a:extLst>
                    <a:ext uri="{9D8B030D-6E8A-4147-A177-3AD203B41FA5}">
                      <a16:colId xmlns:a16="http://schemas.microsoft.com/office/drawing/2014/main" val="2409224040"/>
                    </a:ext>
                  </a:extLst>
                </a:gridCol>
              </a:tblGrid>
              <a:tr h="406056">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560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p:stCondLst>
                              <p:cond delay="0"/>
                            </p:stCondLst>
                            <p:childTnLst>
                              <p:par>
                                <p:cTn id="35" presetID="2" presetClass="entr" presetSubtype="2"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2"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1+#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 presetClass="entr" presetSubtype="2"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 presetClass="entr" presetSubtype="2"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1+#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par>
                          <p:cTn id="54" fill="hold">
                            <p:stCondLst>
                              <p:cond delay="2000"/>
                            </p:stCondLst>
                            <p:childTnLst>
                              <p:par>
                                <p:cTn id="55" presetID="2" presetClass="entr" presetSubtype="2"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1+#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2"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1+#ppt_w/2"/>
                                          </p:val>
                                        </p:tav>
                                        <p:tav tm="100000">
                                          <p:val>
                                            <p:strVal val="#ppt_x"/>
                                          </p:val>
                                        </p:tav>
                                      </p:tavLst>
                                    </p:anim>
                                    <p:anim calcmode="lin" valueType="num">
                                      <p:cBhvr additive="base">
                                        <p:cTn id="68" dur="500" fill="hold"/>
                                        <p:tgtEl>
                                          <p:spTgt spid="28"/>
                                        </p:tgtEl>
                                        <p:attrNameLst>
                                          <p:attrName>ppt_y</p:attrName>
                                        </p:attrNameLst>
                                      </p:cBhvr>
                                      <p:tavLst>
                                        <p:tav tm="0">
                                          <p:val>
                                            <p:strVal val="#ppt_y"/>
                                          </p:val>
                                        </p:tav>
                                        <p:tav tm="100000">
                                          <p:val>
                                            <p:strVal val="#ppt_y"/>
                                          </p:val>
                                        </p:tav>
                                      </p:tavLst>
                                    </p:anim>
                                  </p:childTnLst>
                                </p:cTn>
                              </p:par>
                            </p:childTnLst>
                          </p:cTn>
                        </p:par>
                        <p:par>
                          <p:cTn id="69" fill="hold">
                            <p:stCondLst>
                              <p:cond delay="3500"/>
                            </p:stCondLst>
                            <p:childTnLst>
                              <p:par>
                                <p:cTn id="70" presetID="2" presetClass="entr" presetSubtype="2"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1+#ppt_w/2"/>
                                          </p:val>
                                        </p:tav>
                                        <p:tav tm="100000">
                                          <p:val>
                                            <p:strVal val="#ppt_x"/>
                                          </p:val>
                                        </p:tav>
                                      </p:tavLst>
                                    </p:anim>
                                    <p:anim calcmode="lin" valueType="num">
                                      <p:cBhvr additive="base">
                                        <p:cTn id="73" dur="500" fill="hold"/>
                                        <p:tgtEl>
                                          <p:spTgt spid="31"/>
                                        </p:tgtEl>
                                        <p:attrNameLst>
                                          <p:attrName>ppt_y</p:attrName>
                                        </p:attrNameLst>
                                      </p:cBhvr>
                                      <p:tavLst>
                                        <p:tav tm="0">
                                          <p:val>
                                            <p:strVal val="#ppt_y"/>
                                          </p:val>
                                        </p:tav>
                                        <p:tav tm="100000">
                                          <p:val>
                                            <p:strVal val="#ppt_y"/>
                                          </p:val>
                                        </p:tav>
                                      </p:tavLst>
                                    </p:anim>
                                  </p:childTnLst>
                                </p:cTn>
                              </p:par>
                            </p:childTnLst>
                          </p:cTn>
                        </p:par>
                        <p:par>
                          <p:cTn id="74" fill="hold">
                            <p:stCondLst>
                              <p:cond delay="4000"/>
                            </p:stCondLst>
                            <p:childTnLst>
                              <p:par>
                                <p:cTn id="75" presetID="2" presetClass="entr" presetSubtype="2"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1+#ppt_w/2"/>
                                          </p:val>
                                        </p:tav>
                                        <p:tav tm="100000">
                                          <p:val>
                                            <p:strVal val="#ppt_x"/>
                                          </p:val>
                                        </p:tav>
                                      </p:tavLst>
                                    </p:anim>
                                    <p:anim calcmode="lin" valueType="num">
                                      <p:cBhvr additive="base">
                                        <p:cTn id="78" dur="500" fill="hold"/>
                                        <p:tgtEl>
                                          <p:spTgt spid="4"/>
                                        </p:tgtEl>
                                        <p:attrNameLst>
                                          <p:attrName>ppt_y</p:attrName>
                                        </p:attrNameLst>
                                      </p:cBhvr>
                                      <p:tavLst>
                                        <p:tav tm="0">
                                          <p:val>
                                            <p:strVal val="#ppt_y"/>
                                          </p:val>
                                        </p:tav>
                                        <p:tav tm="100000">
                                          <p:val>
                                            <p:strVal val="#ppt_y"/>
                                          </p:val>
                                        </p:tav>
                                      </p:tavLst>
                                    </p:anim>
                                  </p:childTnLst>
                                </p:cTn>
                              </p:par>
                            </p:childTnLst>
                          </p:cTn>
                        </p:par>
                        <p:par>
                          <p:cTn id="79" fill="hold">
                            <p:stCondLst>
                              <p:cond delay="4500"/>
                            </p:stCondLst>
                            <p:childTnLst>
                              <p:par>
                                <p:cTn id="80" presetID="2" presetClass="entr" presetSubtype="2"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fill="hold"/>
                                        <p:tgtEl>
                                          <p:spTgt spid="17"/>
                                        </p:tgtEl>
                                        <p:attrNameLst>
                                          <p:attrName>ppt_x</p:attrName>
                                        </p:attrNameLst>
                                      </p:cBhvr>
                                      <p:tavLst>
                                        <p:tav tm="0">
                                          <p:val>
                                            <p:strVal val="1+#ppt_w/2"/>
                                          </p:val>
                                        </p:tav>
                                        <p:tav tm="100000">
                                          <p:val>
                                            <p:strVal val="#ppt_x"/>
                                          </p:val>
                                        </p:tav>
                                      </p:tavLst>
                                    </p:anim>
                                    <p:anim calcmode="lin" valueType="num">
                                      <p:cBhvr additive="base">
                                        <p:cTn id="8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10"/>
                    </p:tgtEl>
                  </p:cond>
                </p:stCondLst>
                <p:endSync evt="end" delay="0">
                  <p:rtn val="all"/>
                </p:endSync>
                <p:childTnLst>
                  <p:par>
                    <p:cTn id="85" fill="hold">
                      <p:stCondLst>
                        <p:cond delay="0"/>
                      </p:stCondLst>
                      <p:childTnLst>
                        <p:par>
                          <p:cTn id="86" fill="hold">
                            <p:stCondLst>
                              <p:cond delay="0"/>
                            </p:stCondLst>
                            <p:childTnLst>
                              <p:par>
                                <p:cTn id="87" presetID="24" presetClass="emph" presetSubtype="0" fill="hold" grpId="1" nodeType="clickEffect">
                                  <p:stCondLst>
                                    <p:cond delay="0"/>
                                  </p:stCondLst>
                                  <p:childTnLst>
                                    <p:animClr clrSpc="hsl" dir="cw">
                                      <p:cBhvr override="childStyle">
                                        <p:cTn id="88" dur="500" fill="hold"/>
                                        <p:tgtEl>
                                          <p:spTgt spid="10"/>
                                        </p:tgtEl>
                                        <p:attrNameLst>
                                          <p:attrName>style.color</p:attrName>
                                        </p:attrNameLst>
                                      </p:cBhvr>
                                      <p:by>
                                        <p:hsl h="0" s="-12549" l="-25098"/>
                                      </p:by>
                                    </p:animClr>
                                    <p:animClr clrSpc="hsl" dir="cw">
                                      <p:cBhvr>
                                        <p:cTn id="89" dur="500" fill="hold"/>
                                        <p:tgtEl>
                                          <p:spTgt spid="10"/>
                                        </p:tgtEl>
                                        <p:attrNameLst>
                                          <p:attrName>fillcolor</p:attrName>
                                        </p:attrNameLst>
                                      </p:cBhvr>
                                      <p:by>
                                        <p:hsl h="0" s="-12549" l="-25098"/>
                                      </p:by>
                                    </p:animClr>
                                    <p:animClr clrSpc="hsl" dir="cw">
                                      <p:cBhvr>
                                        <p:cTn id="90" dur="500" fill="hold"/>
                                        <p:tgtEl>
                                          <p:spTgt spid="10"/>
                                        </p:tgtEl>
                                        <p:attrNameLst>
                                          <p:attrName>stroke.color</p:attrName>
                                        </p:attrNameLst>
                                      </p:cBhvr>
                                      <p:by>
                                        <p:hsl h="0" s="-12549" l="-25098"/>
                                      </p:by>
                                    </p:animClr>
                                    <p:set>
                                      <p:cBhvr>
                                        <p:cTn id="91" dur="500" fill="hold"/>
                                        <p:tgtEl>
                                          <p:spTgt spid="10"/>
                                        </p:tgtEl>
                                        <p:attrNameLst>
                                          <p:attrName>fill.type</p:attrName>
                                        </p:attrNameLst>
                                      </p:cBhvr>
                                      <p:to>
                                        <p:strVal val="solid"/>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24" presetClass="emph" presetSubtype="0" fill="hold" grpId="1" nodeType="clickEffect">
                                  <p:stCondLst>
                                    <p:cond delay="0"/>
                                  </p:stCondLst>
                                  <p:childTnLst>
                                    <p:animClr clrSpc="hsl" dir="cw">
                                      <p:cBhvr override="childStyle">
                                        <p:cTn id="102" dur="500" fill="hold"/>
                                        <p:tgtEl>
                                          <p:spTgt spid="2"/>
                                        </p:tgtEl>
                                        <p:attrNameLst>
                                          <p:attrName>style.color</p:attrName>
                                        </p:attrNameLst>
                                      </p:cBhvr>
                                      <p:by>
                                        <p:hsl h="0" s="-12549" l="-25098"/>
                                      </p:by>
                                    </p:animClr>
                                    <p:animClr clrSpc="hsl" dir="cw">
                                      <p:cBhvr>
                                        <p:cTn id="103" dur="500" fill="hold"/>
                                        <p:tgtEl>
                                          <p:spTgt spid="2"/>
                                        </p:tgtEl>
                                        <p:attrNameLst>
                                          <p:attrName>fillcolor</p:attrName>
                                        </p:attrNameLst>
                                      </p:cBhvr>
                                      <p:by>
                                        <p:hsl h="0" s="-12549" l="-25098"/>
                                      </p:by>
                                    </p:animClr>
                                    <p:animClr clrSpc="hsl" dir="cw">
                                      <p:cBhvr>
                                        <p:cTn id="104" dur="500" fill="hold"/>
                                        <p:tgtEl>
                                          <p:spTgt spid="2"/>
                                        </p:tgtEl>
                                        <p:attrNameLst>
                                          <p:attrName>stroke.color</p:attrName>
                                        </p:attrNameLst>
                                      </p:cBhvr>
                                      <p:by>
                                        <p:hsl h="0" s="-12549" l="-25098"/>
                                      </p:by>
                                    </p:animClr>
                                    <p:set>
                                      <p:cBhvr>
                                        <p:cTn id="105" dur="500" fill="hold"/>
                                        <p:tgtEl>
                                          <p:spTgt spid="2"/>
                                        </p:tgtEl>
                                        <p:attrNameLst>
                                          <p:attrName>fill.type</p:attrName>
                                        </p:attrNameLst>
                                      </p:cBhvr>
                                      <p:to>
                                        <p:strVal val="solid"/>
                                      </p:to>
                                    </p:set>
                                  </p:childTnLst>
                                </p:cTn>
                              </p:par>
                              <p:par>
                                <p:cTn id="106" presetID="42" presetClass="exit" presetSubtype="0" fill="hold" grpId="1" nodeType="withEffect">
                                  <p:stCondLst>
                                    <p:cond delay="0"/>
                                  </p:stCondLst>
                                  <p:childTnLst>
                                    <p:animEffect transition="out" filter="fade">
                                      <p:cBhvr>
                                        <p:cTn id="107" dur="1000"/>
                                        <p:tgtEl>
                                          <p:spTgt spid="33"/>
                                        </p:tgtEl>
                                      </p:cBhvr>
                                    </p:animEffect>
                                    <p:anim calcmode="lin" valueType="num">
                                      <p:cBhvr>
                                        <p:cTn id="108" dur="1000"/>
                                        <p:tgtEl>
                                          <p:spTgt spid="33"/>
                                        </p:tgtEl>
                                        <p:attrNameLst>
                                          <p:attrName>ppt_x</p:attrName>
                                        </p:attrNameLst>
                                      </p:cBhvr>
                                      <p:tavLst>
                                        <p:tav tm="0">
                                          <p:val>
                                            <p:strVal val="ppt_x"/>
                                          </p:val>
                                        </p:tav>
                                        <p:tav tm="100000">
                                          <p:val>
                                            <p:strVal val="ppt_x"/>
                                          </p:val>
                                        </p:tav>
                                      </p:tavLst>
                                    </p:anim>
                                    <p:anim calcmode="lin" valueType="num">
                                      <p:cBhvr>
                                        <p:cTn id="109" dur="1000"/>
                                        <p:tgtEl>
                                          <p:spTgt spid="33"/>
                                        </p:tgtEl>
                                        <p:attrNameLst>
                                          <p:attrName>ppt_y</p:attrName>
                                        </p:attrNameLst>
                                      </p:cBhvr>
                                      <p:tavLst>
                                        <p:tav tm="0">
                                          <p:val>
                                            <p:strVal val="ppt_y"/>
                                          </p:val>
                                        </p:tav>
                                        <p:tav tm="100000">
                                          <p:val>
                                            <p:strVal val="ppt_y+.1"/>
                                          </p:val>
                                        </p:tav>
                                      </p:tavLst>
                                    </p:anim>
                                    <p:set>
                                      <p:cBhvr>
                                        <p:cTn id="110" dur="1" fill="hold">
                                          <p:stCondLst>
                                            <p:cond delay="999"/>
                                          </p:stCondLst>
                                        </p:cTn>
                                        <p:tgtEl>
                                          <p:spTgt spid="33"/>
                                        </p:tgtEl>
                                        <p:attrNameLst>
                                          <p:attrName>style.visibility</p:attrName>
                                        </p:attrNameLst>
                                      </p:cBhvr>
                                      <p:to>
                                        <p:strVal val="hidden"/>
                                      </p:to>
                                    </p:set>
                                  </p:childTnLst>
                                </p:cTn>
                              </p:par>
                            </p:childTnLst>
                          </p:cTn>
                        </p:par>
                        <p:par>
                          <p:cTn id="111" fill="hold">
                            <p:stCondLst>
                              <p:cond delay="1000"/>
                            </p:stCondLst>
                            <p:childTnLst>
                              <p:par>
                                <p:cTn id="112" presetID="42" presetClass="entr" presetSubtype="0" fill="hold" grpId="0" nodeType="after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fade">
                                      <p:cBhvr>
                                        <p:cTn id="114" dur="1000"/>
                                        <p:tgtEl>
                                          <p:spTgt spid="18"/>
                                        </p:tgtEl>
                                      </p:cBhvr>
                                    </p:animEffect>
                                    <p:anim calcmode="lin" valueType="num">
                                      <p:cBhvr>
                                        <p:cTn id="115" dur="1000" fill="hold"/>
                                        <p:tgtEl>
                                          <p:spTgt spid="18"/>
                                        </p:tgtEl>
                                        <p:attrNameLst>
                                          <p:attrName>ppt_x</p:attrName>
                                        </p:attrNameLst>
                                      </p:cBhvr>
                                      <p:tavLst>
                                        <p:tav tm="0">
                                          <p:val>
                                            <p:strVal val="#ppt_x"/>
                                          </p:val>
                                        </p:tav>
                                        <p:tav tm="100000">
                                          <p:val>
                                            <p:strVal val="#ppt_x"/>
                                          </p:val>
                                        </p:tav>
                                      </p:tavLst>
                                    </p:anim>
                                    <p:anim calcmode="lin" valueType="num">
                                      <p:cBhvr>
                                        <p:cTn id="1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117" restart="whenNotActive" fill="hold" evtFilter="cancelBubble" nodeType="interactiveSeq">
                <p:stCondLst>
                  <p:cond evt="onClick" delay="0">
                    <p:tgtEl>
                      <p:spTgt spid="19"/>
                    </p:tgtEl>
                  </p:cond>
                </p:stCondLst>
                <p:endSync evt="end" delay="0">
                  <p:rtn val="all"/>
                </p:endSync>
                <p:childTnLst>
                  <p:par>
                    <p:cTn id="118" fill="hold">
                      <p:stCondLst>
                        <p:cond delay="0"/>
                      </p:stCondLst>
                      <p:childTnLst>
                        <p:par>
                          <p:cTn id="119" fill="hold">
                            <p:stCondLst>
                              <p:cond delay="0"/>
                            </p:stCondLst>
                            <p:childTnLst>
                              <p:par>
                                <p:cTn id="120" presetID="24" presetClass="emph" presetSubtype="0" fill="hold" grpId="1" nodeType="clickEffect">
                                  <p:stCondLst>
                                    <p:cond delay="0"/>
                                  </p:stCondLst>
                                  <p:childTnLst>
                                    <p:animClr clrSpc="hsl" dir="cw">
                                      <p:cBhvr override="childStyle">
                                        <p:cTn id="121" dur="500" fill="hold"/>
                                        <p:tgtEl>
                                          <p:spTgt spid="19"/>
                                        </p:tgtEl>
                                        <p:attrNameLst>
                                          <p:attrName>style.color</p:attrName>
                                        </p:attrNameLst>
                                      </p:cBhvr>
                                      <p:by>
                                        <p:hsl h="0" s="-12549" l="-25098"/>
                                      </p:by>
                                    </p:animClr>
                                    <p:animClr clrSpc="hsl" dir="cw">
                                      <p:cBhvr>
                                        <p:cTn id="122" dur="500" fill="hold"/>
                                        <p:tgtEl>
                                          <p:spTgt spid="19"/>
                                        </p:tgtEl>
                                        <p:attrNameLst>
                                          <p:attrName>fillcolor</p:attrName>
                                        </p:attrNameLst>
                                      </p:cBhvr>
                                      <p:by>
                                        <p:hsl h="0" s="-12549" l="-25098"/>
                                      </p:by>
                                    </p:animClr>
                                    <p:animClr clrSpc="hsl" dir="cw">
                                      <p:cBhvr>
                                        <p:cTn id="123" dur="500" fill="hold"/>
                                        <p:tgtEl>
                                          <p:spTgt spid="19"/>
                                        </p:tgtEl>
                                        <p:attrNameLst>
                                          <p:attrName>stroke.color</p:attrName>
                                        </p:attrNameLst>
                                      </p:cBhvr>
                                      <p:by>
                                        <p:hsl h="0" s="-12549" l="-25098"/>
                                      </p:by>
                                    </p:animClr>
                                    <p:set>
                                      <p:cBhvr>
                                        <p:cTn id="124" dur="500" fill="hold"/>
                                        <p:tgtEl>
                                          <p:spTgt spid="19"/>
                                        </p:tgtEl>
                                        <p:attrNameLst>
                                          <p:attrName>fill.type</p:attrName>
                                        </p:attrNameLst>
                                      </p:cBhvr>
                                      <p:to>
                                        <p:strVal val="solid"/>
                                      </p:to>
                                    </p:set>
                                  </p:childTnLst>
                                </p:cTn>
                              </p:par>
                              <p:par>
                                <p:cTn id="125" presetID="42" presetClass="exit" presetSubtype="0" fill="hold" grpId="1" nodeType="withEffect">
                                  <p:stCondLst>
                                    <p:cond delay="0"/>
                                  </p:stCondLst>
                                  <p:childTnLst>
                                    <p:animEffect transition="out" filter="fade">
                                      <p:cBhvr>
                                        <p:cTn id="126" dur="1000"/>
                                        <p:tgtEl>
                                          <p:spTgt spid="18"/>
                                        </p:tgtEl>
                                      </p:cBhvr>
                                    </p:animEffect>
                                    <p:anim calcmode="lin" valueType="num">
                                      <p:cBhvr>
                                        <p:cTn id="127" dur="1000"/>
                                        <p:tgtEl>
                                          <p:spTgt spid="18"/>
                                        </p:tgtEl>
                                        <p:attrNameLst>
                                          <p:attrName>ppt_x</p:attrName>
                                        </p:attrNameLst>
                                      </p:cBhvr>
                                      <p:tavLst>
                                        <p:tav tm="0">
                                          <p:val>
                                            <p:strVal val="ppt_x"/>
                                          </p:val>
                                        </p:tav>
                                        <p:tav tm="100000">
                                          <p:val>
                                            <p:strVal val="ppt_x"/>
                                          </p:val>
                                        </p:tav>
                                      </p:tavLst>
                                    </p:anim>
                                    <p:anim calcmode="lin" valueType="num">
                                      <p:cBhvr>
                                        <p:cTn id="128" dur="1000"/>
                                        <p:tgtEl>
                                          <p:spTgt spid="18"/>
                                        </p:tgtEl>
                                        <p:attrNameLst>
                                          <p:attrName>ppt_y</p:attrName>
                                        </p:attrNameLst>
                                      </p:cBhvr>
                                      <p:tavLst>
                                        <p:tav tm="0">
                                          <p:val>
                                            <p:strVal val="ppt_y"/>
                                          </p:val>
                                        </p:tav>
                                        <p:tav tm="100000">
                                          <p:val>
                                            <p:strVal val="ppt_y+.1"/>
                                          </p:val>
                                        </p:tav>
                                      </p:tavLst>
                                    </p:anim>
                                    <p:set>
                                      <p:cBhvr>
                                        <p:cTn id="129" dur="1" fill="hold">
                                          <p:stCondLst>
                                            <p:cond delay="999"/>
                                          </p:stCondLst>
                                        </p:cTn>
                                        <p:tgtEl>
                                          <p:spTgt spid="18"/>
                                        </p:tgtEl>
                                        <p:attrNameLst>
                                          <p:attrName>style.visibility</p:attrName>
                                        </p:attrNameLst>
                                      </p:cBhvr>
                                      <p:to>
                                        <p:strVal val="hidden"/>
                                      </p:to>
                                    </p:set>
                                  </p:childTnLst>
                                </p:cTn>
                              </p:par>
                              <p:par>
                                <p:cTn id="130" presetID="42" presetClass="entr" presetSubtype="0" fill="hold" grpId="0" nodeType="with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1000"/>
                                        <p:tgtEl>
                                          <p:spTgt spid="20"/>
                                        </p:tgtEl>
                                      </p:cBhvr>
                                    </p:animEffect>
                                    <p:anim calcmode="lin" valueType="num">
                                      <p:cBhvr>
                                        <p:cTn id="133" dur="1000" fill="hold"/>
                                        <p:tgtEl>
                                          <p:spTgt spid="20"/>
                                        </p:tgtEl>
                                        <p:attrNameLst>
                                          <p:attrName>ppt_x</p:attrName>
                                        </p:attrNameLst>
                                      </p:cBhvr>
                                      <p:tavLst>
                                        <p:tav tm="0">
                                          <p:val>
                                            <p:strVal val="#ppt_x"/>
                                          </p:val>
                                        </p:tav>
                                        <p:tav tm="100000">
                                          <p:val>
                                            <p:strVal val="#ppt_x"/>
                                          </p:val>
                                        </p:tav>
                                      </p:tavLst>
                                    </p:anim>
                                    <p:anim calcmode="lin" valueType="num">
                                      <p:cBhvr>
                                        <p:cTn id="1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21"/>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21"/>
                                        </p:tgtEl>
                                        <p:attrNameLst>
                                          <p:attrName>style.color</p:attrName>
                                        </p:attrNameLst>
                                      </p:cBhvr>
                                      <p:by>
                                        <p:hsl h="0" s="-12549" l="-25098"/>
                                      </p:by>
                                    </p:animClr>
                                    <p:animClr clrSpc="hsl" dir="cw">
                                      <p:cBhvr>
                                        <p:cTn id="140" dur="500" fill="hold"/>
                                        <p:tgtEl>
                                          <p:spTgt spid="21"/>
                                        </p:tgtEl>
                                        <p:attrNameLst>
                                          <p:attrName>fillcolor</p:attrName>
                                        </p:attrNameLst>
                                      </p:cBhvr>
                                      <p:by>
                                        <p:hsl h="0" s="-12549" l="-25098"/>
                                      </p:by>
                                    </p:animClr>
                                    <p:animClr clrSpc="hsl" dir="cw">
                                      <p:cBhvr>
                                        <p:cTn id="141" dur="500" fill="hold"/>
                                        <p:tgtEl>
                                          <p:spTgt spid="21"/>
                                        </p:tgtEl>
                                        <p:attrNameLst>
                                          <p:attrName>stroke.color</p:attrName>
                                        </p:attrNameLst>
                                      </p:cBhvr>
                                      <p:by>
                                        <p:hsl h="0" s="-12549" l="-25098"/>
                                      </p:by>
                                    </p:animClr>
                                    <p:set>
                                      <p:cBhvr>
                                        <p:cTn id="142" dur="500" fill="hold"/>
                                        <p:tgtEl>
                                          <p:spTgt spid="21"/>
                                        </p:tgtEl>
                                        <p:attrNameLst>
                                          <p:attrName>fill.type</p:attrName>
                                        </p:attrNameLst>
                                      </p:cBhvr>
                                      <p:to>
                                        <p:strVal val="solid"/>
                                      </p:to>
                                    </p:set>
                                  </p:childTnLst>
                                </p:cTn>
                              </p:par>
                              <p:par>
                                <p:cTn id="143" presetID="42" presetClass="exit" presetSubtype="0" fill="hold" grpId="1" nodeType="withEffect">
                                  <p:stCondLst>
                                    <p:cond delay="0"/>
                                  </p:stCondLst>
                                  <p:childTnLst>
                                    <p:animEffect transition="out" filter="fade">
                                      <p:cBhvr>
                                        <p:cTn id="144" dur="1000"/>
                                        <p:tgtEl>
                                          <p:spTgt spid="20"/>
                                        </p:tgtEl>
                                      </p:cBhvr>
                                    </p:animEffect>
                                    <p:anim calcmode="lin" valueType="num">
                                      <p:cBhvr>
                                        <p:cTn id="145" dur="1000"/>
                                        <p:tgtEl>
                                          <p:spTgt spid="20"/>
                                        </p:tgtEl>
                                        <p:attrNameLst>
                                          <p:attrName>ppt_x</p:attrName>
                                        </p:attrNameLst>
                                      </p:cBhvr>
                                      <p:tavLst>
                                        <p:tav tm="0">
                                          <p:val>
                                            <p:strVal val="ppt_x"/>
                                          </p:val>
                                        </p:tav>
                                        <p:tav tm="100000">
                                          <p:val>
                                            <p:strVal val="ppt_x"/>
                                          </p:val>
                                        </p:tav>
                                      </p:tavLst>
                                    </p:anim>
                                    <p:anim calcmode="lin" valueType="num">
                                      <p:cBhvr>
                                        <p:cTn id="146" dur="1000"/>
                                        <p:tgtEl>
                                          <p:spTgt spid="20"/>
                                        </p:tgtEl>
                                        <p:attrNameLst>
                                          <p:attrName>ppt_y</p:attrName>
                                        </p:attrNameLst>
                                      </p:cBhvr>
                                      <p:tavLst>
                                        <p:tav tm="0">
                                          <p:val>
                                            <p:strVal val="ppt_y"/>
                                          </p:val>
                                        </p:tav>
                                        <p:tav tm="100000">
                                          <p:val>
                                            <p:strVal val="ppt_y+.1"/>
                                          </p:val>
                                        </p:tav>
                                      </p:tavLst>
                                    </p:anim>
                                    <p:set>
                                      <p:cBhvr>
                                        <p:cTn id="147" dur="1" fill="hold">
                                          <p:stCondLst>
                                            <p:cond delay="999"/>
                                          </p:stCondLst>
                                        </p:cTn>
                                        <p:tgtEl>
                                          <p:spTgt spid="20"/>
                                        </p:tgtEl>
                                        <p:attrNameLst>
                                          <p:attrName>style.visibility</p:attrName>
                                        </p:attrNameLst>
                                      </p:cBhvr>
                                      <p:to>
                                        <p:strVal val="hidden"/>
                                      </p:to>
                                    </p:set>
                                  </p:childTnLst>
                                </p:cTn>
                              </p:par>
                              <p:par>
                                <p:cTn id="148" presetID="42" presetClass="entr" presetSubtype="0" fill="hold" grpId="0" nodeType="withEffect">
                                  <p:stCondLst>
                                    <p:cond delay="0"/>
                                  </p:stCondLst>
                                  <p:childTnLst>
                                    <p:set>
                                      <p:cBhvr>
                                        <p:cTn id="149" dur="1" fill="hold">
                                          <p:stCondLst>
                                            <p:cond delay="0"/>
                                          </p:stCondLst>
                                        </p:cTn>
                                        <p:tgtEl>
                                          <p:spTgt spid="22"/>
                                        </p:tgtEl>
                                        <p:attrNameLst>
                                          <p:attrName>style.visibility</p:attrName>
                                        </p:attrNameLst>
                                      </p:cBhvr>
                                      <p:to>
                                        <p:strVal val="visible"/>
                                      </p:to>
                                    </p:set>
                                    <p:animEffect transition="in" filter="fade">
                                      <p:cBhvr>
                                        <p:cTn id="150" dur="1000"/>
                                        <p:tgtEl>
                                          <p:spTgt spid="22"/>
                                        </p:tgtEl>
                                      </p:cBhvr>
                                    </p:animEffect>
                                    <p:anim calcmode="lin" valueType="num">
                                      <p:cBhvr>
                                        <p:cTn id="151" dur="1000" fill="hold"/>
                                        <p:tgtEl>
                                          <p:spTgt spid="22"/>
                                        </p:tgtEl>
                                        <p:attrNameLst>
                                          <p:attrName>ppt_x</p:attrName>
                                        </p:attrNameLst>
                                      </p:cBhvr>
                                      <p:tavLst>
                                        <p:tav tm="0">
                                          <p:val>
                                            <p:strVal val="#ppt_x"/>
                                          </p:val>
                                        </p:tav>
                                        <p:tav tm="100000">
                                          <p:val>
                                            <p:strVal val="#ppt_x"/>
                                          </p:val>
                                        </p:tav>
                                      </p:tavLst>
                                    </p:anim>
                                    <p:anim calcmode="lin" valueType="num">
                                      <p:cBhvr>
                                        <p:cTn id="1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24" presetClass="emph" presetSubtype="0" fill="hold" grpId="1" nodeType="clickEffect">
                                  <p:stCondLst>
                                    <p:cond delay="0"/>
                                  </p:stCondLst>
                                  <p:childTnLst>
                                    <p:animClr clrSpc="hsl" dir="cw">
                                      <p:cBhvr override="childStyle">
                                        <p:cTn id="157" dur="500" fill="hold"/>
                                        <p:tgtEl>
                                          <p:spTgt spid="23"/>
                                        </p:tgtEl>
                                        <p:attrNameLst>
                                          <p:attrName>style.color</p:attrName>
                                        </p:attrNameLst>
                                      </p:cBhvr>
                                      <p:by>
                                        <p:hsl h="0" s="-12549" l="-25098"/>
                                      </p:by>
                                    </p:animClr>
                                    <p:animClr clrSpc="hsl" dir="cw">
                                      <p:cBhvr>
                                        <p:cTn id="158" dur="500" fill="hold"/>
                                        <p:tgtEl>
                                          <p:spTgt spid="23"/>
                                        </p:tgtEl>
                                        <p:attrNameLst>
                                          <p:attrName>fillcolor</p:attrName>
                                        </p:attrNameLst>
                                      </p:cBhvr>
                                      <p:by>
                                        <p:hsl h="0" s="-12549" l="-25098"/>
                                      </p:by>
                                    </p:animClr>
                                    <p:animClr clrSpc="hsl" dir="cw">
                                      <p:cBhvr>
                                        <p:cTn id="159" dur="500" fill="hold"/>
                                        <p:tgtEl>
                                          <p:spTgt spid="23"/>
                                        </p:tgtEl>
                                        <p:attrNameLst>
                                          <p:attrName>stroke.color</p:attrName>
                                        </p:attrNameLst>
                                      </p:cBhvr>
                                      <p:by>
                                        <p:hsl h="0" s="-12549" l="-25098"/>
                                      </p:by>
                                    </p:animClr>
                                    <p:set>
                                      <p:cBhvr>
                                        <p:cTn id="160" dur="500" fill="hold"/>
                                        <p:tgtEl>
                                          <p:spTgt spid="23"/>
                                        </p:tgtEl>
                                        <p:attrNameLst>
                                          <p:attrName>fill.type</p:attrName>
                                        </p:attrNameLst>
                                      </p:cBhvr>
                                      <p:to>
                                        <p:strVal val="solid"/>
                                      </p:to>
                                    </p:set>
                                  </p:childTnLst>
                                </p:cTn>
                              </p:par>
                              <p:par>
                                <p:cTn id="161" presetID="42" presetClass="exit" presetSubtype="0" fill="hold" grpId="1" nodeType="with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0"/>
                                        <p:tgtEl>
                                          <p:spTgt spid="22"/>
                                        </p:tgtEl>
                                        <p:attrNameLst>
                                          <p:attrName>ppt_y</p:attrName>
                                        </p:attrNameLst>
                                      </p:cBhvr>
                                      <p:tavLst>
                                        <p:tav tm="0">
                                          <p:val>
                                            <p:strVal val="ppt_y"/>
                                          </p:val>
                                        </p:tav>
                                        <p:tav tm="100000">
                                          <p:val>
                                            <p:strVal val="ppt_y+.1"/>
                                          </p:val>
                                        </p:tav>
                                      </p:tavLst>
                                    </p:anim>
                                    <p:set>
                                      <p:cBhvr>
                                        <p:cTn id="165" dur="1" fill="hold">
                                          <p:stCondLst>
                                            <p:cond delay="999"/>
                                          </p:stCondLst>
                                        </p:cTn>
                                        <p:tgtEl>
                                          <p:spTgt spid="22"/>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24"/>
                                        </p:tgtEl>
                                        <p:attrNameLst>
                                          <p:attrName>style.visibility</p:attrName>
                                        </p:attrNameLst>
                                      </p:cBhvr>
                                      <p:to>
                                        <p:strVal val="visible"/>
                                      </p:to>
                                    </p:set>
                                    <p:animEffect transition="in" filter="fade">
                                      <p:cBhvr>
                                        <p:cTn id="168" dur="1000"/>
                                        <p:tgtEl>
                                          <p:spTgt spid="24"/>
                                        </p:tgtEl>
                                      </p:cBhvr>
                                    </p:animEffect>
                                    <p:anim calcmode="lin" valueType="num">
                                      <p:cBhvr>
                                        <p:cTn id="169" dur="1000" fill="hold"/>
                                        <p:tgtEl>
                                          <p:spTgt spid="24"/>
                                        </p:tgtEl>
                                        <p:attrNameLst>
                                          <p:attrName>ppt_x</p:attrName>
                                        </p:attrNameLst>
                                      </p:cBhvr>
                                      <p:tavLst>
                                        <p:tav tm="0">
                                          <p:val>
                                            <p:strVal val="#ppt_x"/>
                                          </p:val>
                                        </p:tav>
                                        <p:tav tm="100000">
                                          <p:val>
                                            <p:strVal val="#ppt_x"/>
                                          </p:val>
                                        </p:tav>
                                      </p:tavLst>
                                    </p:anim>
                                    <p:anim calcmode="lin" valueType="num">
                                      <p:cBhvr>
                                        <p:cTn id="17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71" restart="whenNotActive" fill="hold" evtFilter="cancelBubble" nodeType="interactiveSeq">
                <p:stCondLst>
                  <p:cond evt="onClick" delay="0">
                    <p:tgtEl>
                      <p:spTgt spid="25"/>
                    </p:tgtEl>
                  </p:cond>
                </p:stCondLst>
                <p:endSync evt="end" delay="0">
                  <p:rtn val="all"/>
                </p:endSync>
                <p:childTnLst>
                  <p:par>
                    <p:cTn id="172" fill="hold">
                      <p:stCondLst>
                        <p:cond delay="0"/>
                      </p:stCondLst>
                      <p:childTnLst>
                        <p:par>
                          <p:cTn id="173" fill="hold">
                            <p:stCondLst>
                              <p:cond delay="0"/>
                            </p:stCondLst>
                            <p:childTnLst>
                              <p:par>
                                <p:cTn id="174" presetID="24" presetClass="emph" presetSubtype="0" fill="hold" grpId="1" nodeType="clickEffect">
                                  <p:stCondLst>
                                    <p:cond delay="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42" presetClass="exit" presetSubtype="0" fill="hold" grpId="1" nodeType="withEffect">
                                  <p:stCondLst>
                                    <p:cond delay="0"/>
                                  </p:stCondLst>
                                  <p:childTnLst>
                                    <p:animEffect transition="out" filter="fade">
                                      <p:cBhvr>
                                        <p:cTn id="180" dur="1000"/>
                                        <p:tgtEl>
                                          <p:spTgt spid="24"/>
                                        </p:tgtEl>
                                      </p:cBhvr>
                                    </p:animEffect>
                                    <p:anim calcmode="lin" valueType="num">
                                      <p:cBhvr>
                                        <p:cTn id="181" dur="1000"/>
                                        <p:tgtEl>
                                          <p:spTgt spid="24"/>
                                        </p:tgtEl>
                                        <p:attrNameLst>
                                          <p:attrName>ppt_x</p:attrName>
                                        </p:attrNameLst>
                                      </p:cBhvr>
                                      <p:tavLst>
                                        <p:tav tm="0">
                                          <p:val>
                                            <p:strVal val="ppt_x"/>
                                          </p:val>
                                        </p:tav>
                                        <p:tav tm="100000">
                                          <p:val>
                                            <p:strVal val="ppt_x"/>
                                          </p:val>
                                        </p:tav>
                                      </p:tavLst>
                                    </p:anim>
                                    <p:anim calcmode="lin" valueType="num">
                                      <p:cBhvr>
                                        <p:cTn id="182" dur="1000"/>
                                        <p:tgtEl>
                                          <p:spTgt spid="24"/>
                                        </p:tgtEl>
                                        <p:attrNameLst>
                                          <p:attrName>ppt_y</p:attrName>
                                        </p:attrNameLst>
                                      </p:cBhvr>
                                      <p:tavLst>
                                        <p:tav tm="0">
                                          <p:val>
                                            <p:strVal val="ppt_y"/>
                                          </p:val>
                                        </p:tav>
                                        <p:tav tm="100000">
                                          <p:val>
                                            <p:strVal val="ppt_y+.1"/>
                                          </p:val>
                                        </p:tav>
                                      </p:tavLst>
                                    </p:anim>
                                    <p:set>
                                      <p:cBhvr>
                                        <p:cTn id="183" dur="1" fill="hold">
                                          <p:stCondLst>
                                            <p:cond delay="999"/>
                                          </p:stCondLst>
                                        </p:cTn>
                                        <p:tgtEl>
                                          <p:spTgt spid="24"/>
                                        </p:tgtEl>
                                        <p:attrNameLst>
                                          <p:attrName>style.visibility</p:attrName>
                                        </p:attrNameLst>
                                      </p:cBhvr>
                                      <p:to>
                                        <p:strVal val="hidden"/>
                                      </p:to>
                                    </p:set>
                                  </p:childTnLst>
                                </p:cTn>
                              </p:par>
                              <p:par>
                                <p:cTn id="184" presetID="42" presetClass="entr" presetSubtype="0" fill="hold" grpId="0"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00"/>
                                        <p:tgtEl>
                                          <p:spTgt spid="27"/>
                                        </p:tgtEl>
                                      </p:cBhvr>
                                    </p:animEffect>
                                    <p:anim calcmode="lin" valueType="num">
                                      <p:cBhvr>
                                        <p:cTn id="187" dur="1000" fill="hold"/>
                                        <p:tgtEl>
                                          <p:spTgt spid="27"/>
                                        </p:tgtEl>
                                        <p:attrNameLst>
                                          <p:attrName>ppt_x</p:attrName>
                                        </p:attrNameLst>
                                      </p:cBhvr>
                                      <p:tavLst>
                                        <p:tav tm="0">
                                          <p:val>
                                            <p:strVal val="#ppt_x"/>
                                          </p:val>
                                        </p:tav>
                                        <p:tav tm="100000">
                                          <p:val>
                                            <p:strVal val="#ppt_x"/>
                                          </p:val>
                                        </p:tav>
                                      </p:tavLst>
                                    </p:anim>
                                    <p:anim calcmode="lin" valueType="num">
                                      <p:cBhvr>
                                        <p:cTn id="18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89" restart="whenNotActive" fill="hold" evtFilter="cancelBubble" nodeType="interactiveSeq">
                <p:stCondLst>
                  <p:cond evt="onClick" delay="0">
                    <p:tgtEl>
                      <p:spTgt spid="28"/>
                    </p:tgtEl>
                  </p:cond>
                </p:stCondLst>
                <p:endSync evt="end" delay="0">
                  <p:rtn val="all"/>
                </p:endSync>
                <p:childTnLst>
                  <p:par>
                    <p:cTn id="190" fill="hold">
                      <p:stCondLst>
                        <p:cond delay="0"/>
                      </p:stCondLst>
                      <p:childTnLst>
                        <p:par>
                          <p:cTn id="191" fill="hold">
                            <p:stCondLst>
                              <p:cond delay="0"/>
                            </p:stCondLst>
                            <p:childTnLst>
                              <p:par>
                                <p:cTn id="192" presetID="24" presetClass="emph" presetSubtype="0" fill="hold" grpId="1" nodeType="clickEffect">
                                  <p:stCondLst>
                                    <p:cond delay="0"/>
                                  </p:stCondLst>
                                  <p:childTnLst>
                                    <p:animClr clrSpc="hsl" dir="cw">
                                      <p:cBhvr override="childStyle">
                                        <p:cTn id="193" dur="500" fill="hold"/>
                                        <p:tgtEl>
                                          <p:spTgt spid="28"/>
                                        </p:tgtEl>
                                        <p:attrNameLst>
                                          <p:attrName>style.color</p:attrName>
                                        </p:attrNameLst>
                                      </p:cBhvr>
                                      <p:by>
                                        <p:hsl h="0" s="-12549" l="-25098"/>
                                      </p:by>
                                    </p:animClr>
                                    <p:animClr clrSpc="hsl" dir="cw">
                                      <p:cBhvr>
                                        <p:cTn id="194" dur="500" fill="hold"/>
                                        <p:tgtEl>
                                          <p:spTgt spid="28"/>
                                        </p:tgtEl>
                                        <p:attrNameLst>
                                          <p:attrName>fillcolor</p:attrName>
                                        </p:attrNameLst>
                                      </p:cBhvr>
                                      <p:by>
                                        <p:hsl h="0" s="-12549" l="-25098"/>
                                      </p:by>
                                    </p:animClr>
                                    <p:animClr clrSpc="hsl" dir="cw">
                                      <p:cBhvr>
                                        <p:cTn id="195" dur="500" fill="hold"/>
                                        <p:tgtEl>
                                          <p:spTgt spid="28"/>
                                        </p:tgtEl>
                                        <p:attrNameLst>
                                          <p:attrName>stroke.color</p:attrName>
                                        </p:attrNameLst>
                                      </p:cBhvr>
                                      <p:by>
                                        <p:hsl h="0" s="-12549" l="-25098"/>
                                      </p:by>
                                    </p:animClr>
                                    <p:set>
                                      <p:cBhvr>
                                        <p:cTn id="196" dur="500" fill="hold"/>
                                        <p:tgtEl>
                                          <p:spTgt spid="28"/>
                                        </p:tgtEl>
                                        <p:attrNameLst>
                                          <p:attrName>fill.type</p:attrName>
                                        </p:attrNameLst>
                                      </p:cBhvr>
                                      <p:to>
                                        <p:strVal val="solid"/>
                                      </p:to>
                                    </p:set>
                                  </p:childTnLst>
                                </p:cTn>
                              </p:par>
                              <p:par>
                                <p:cTn id="197" presetID="42" presetClass="exit" presetSubtype="0" fill="hold" grpId="1" nodeType="withEffect">
                                  <p:stCondLst>
                                    <p:cond delay="0"/>
                                  </p:stCondLst>
                                  <p:childTnLst>
                                    <p:animEffect transition="out" filter="fade">
                                      <p:cBhvr>
                                        <p:cTn id="198" dur="1000"/>
                                        <p:tgtEl>
                                          <p:spTgt spid="27"/>
                                        </p:tgtEl>
                                      </p:cBhvr>
                                    </p:animEffect>
                                    <p:anim calcmode="lin" valueType="num">
                                      <p:cBhvr>
                                        <p:cTn id="199" dur="1000"/>
                                        <p:tgtEl>
                                          <p:spTgt spid="27"/>
                                        </p:tgtEl>
                                        <p:attrNameLst>
                                          <p:attrName>ppt_x</p:attrName>
                                        </p:attrNameLst>
                                      </p:cBhvr>
                                      <p:tavLst>
                                        <p:tav tm="0">
                                          <p:val>
                                            <p:strVal val="ppt_x"/>
                                          </p:val>
                                        </p:tav>
                                        <p:tav tm="100000">
                                          <p:val>
                                            <p:strVal val="ppt_x"/>
                                          </p:val>
                                        </p:tav>
                                      </p:tavLst>
                                    </p:anim>
                                    <p:anim calcmode="lin" valueType="num">
                                      <p:cBhvr>
                                        <p:cTn id="200" dur="1000"/>
                                        <p:tgtEl>
                                          <p:spTgt spid="27"/>
                                        </p:tgtEl>
                                        <p:attrNameLst>
                                          <p:attrName>ppt_y</p:attrName>
                                        </p:attrNameLst>
                                      </p:cBhvr>
                                      <p:tavLst>
                                        <p:tav tm="0">
                                          <p:val>
                                            <p:strVal val="ppt_y"/>
                                          </p:val>
                                        </p:tav>
                                        <p:tav tm="100000">
                                          <p:val>
                                            <p:strVal val="ppt_y+.1"/>
                                          </p:val>
                                        </p:tav>
                                      </p:tavLst>
                                    </p:anim>
                                    <p:set>
                                      <p:cBhvr>
                                        <p:cTn id="201" dur="1" fill="hold">
                                          <p:stCondLst>
                                            <p:cond delay="999"/>
                                          </p:stCondLst>
                                        </p:cTn>
                                        <p:tgtEl>
                                          <p:spTgt spid="27"/>
                                        </p:tgtEl>
                                        <p:attrNameLst>
                                          <p:attrName>style.visibility</p:attrName>
                                        </p:attrNameLst>
                                      </p:cBhvr>
                                      <p:to>
                                        <p:strVal val="hidden"/>
                                      </p:to>
                                    </p:set>
                                  </p:childTnLst>
                                </p:cTn>
                              </p:par>
                              <p:par>
                                <p:cTn id="202" presetID="42" presetClass="entr" presetSubtype="0" fill="hold" grpId="0" nodeType="withEffect">
                                  <p:stCondLst>
                                    <p:cond delay="0"/>
                                  </p:stCondLst>
                                  <p:childTnLst>
                                    <p:set>
                                      <p:cBhvr>
                                        <p:cTn id="203" dur="1" fill="hold">
                                          <p:stCondLst>
                                            <p:cond delay="0"/>
                                          </p:stCondLst>
                                        </p:cTn>
                                        <p:tgtEl>
                                          <p:spTgt spid="30"/>
                                        </p:tgtEl>
                                        <p:attrNameLst>
                                          <p:attrName>style.visibility</p:attrName>
                                        </p:attrNameLst>
                                      </p:cBhvr>
                                      <p:to>
                                        <p:strVal val="visible"/>
                                      </p:to>
                                    </p:set>
                                    <p:animEffect transition="in" filter="fade">
                                      <p:cBhvr>
                                        <p:cTn id="204" dur="1000"/>
                                        <p:tgtEl>
                                          <p:spTgt spid="30"/>
                                        </p:tgtEl>
                                      </p:cBhvr>
                                    </p:animEffect>
                                    <p:anim calcmode="lin" valueType="num">
                                      <p:cBhvr>
                                        <p:cTn id="205" dur="1000" fill="hold"/>
                                        <p:tgtEl>
                                          <p:spTgt spid="30"/>
                                        </p:tgtEl>
                                        <p:attrNameLst>
                                          <p:attrName>ppt_x</p:attrName>
                                        </p:attrNameLst>
                                      </p:cBhvr>
                                      <p:tavLst>
                                        <p:tav tm="0">
                                          <p:val>
                                            <p:strVal val="#ppt_x"/>
                                          </p:val>
                                        </p:tav>
                                        <p:tav tm="100000">
                                          <p:val>
                                            <p:strVal val="#ppt_x"/>
                                          </p:val>
                                        </p:tav>
                                      </p:tavLst>
                                    </p:anim>
                                    <p:anim calcmode="lin" valueType="num">
                                      <p:cBhvr>
                                        <p:cTn id="20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07" restart="whenNotActive" fill="hold" evtFilter="cancelBubble" nodeType="interactiveSeq">
                <p:stCondLst>
                  <p:cond evt="onClick" delay="0">
                    <p:tgtEl>
                      <p:spTgt spid="31"/>
                    </p:tgtEl>
                  </p:cond>
                </p:stCondLst>
                <p:endSync evt="end" delay="0">
                  <p:rtn val="all"/>
                </p:endSync>
                <p:childTnLst>
                  <p:par>
                    <p:cTn id="208" fill="hold">
                      <p:stCondLst>
                        <p:cond delay="0"/>
                      </p:stCondLst>
                      <p:childTnLst>
                        <p:par>
                          <p:cTn id="209" fill="hold">
                            <p:stCondLst>
                              <p:cond delay="0"/>
                            </p:stCondLst>
                            <p:childTnLst>
                              <p:par>
                                <p:cTn id="210" presetID="24" presetClass="emph" presetSubtype="0" fill="hold" grpId="1" nodeType="clickEffect">
                                  <p:stCondLst>
                                    <p:cond delay="0"/>
                                  </p:stCondLst>
                                  <p:childTnLst>
                                    <p:animClr clrSpc="hsl" dir="cw">
                                      <p:cBhvr override="childStyle">
                                        <p:cTn id="211" dur="500" fill="hold"/>
                                        <p:tgtEl>
                                          <p:spTgt spid="31"/>
                                        </p:tgtEl>
                                        <p:attrNameLst>
                                          <p:attrName>style.color</p:attrName>
                                        </p:attrNameLst>
                                      </p:cBhvr>
                                      <p:by>
                                        <p:hsl h="0" s="-12549" l="-25098"/>
                                      </p:by>
                                    </p:animClr>
                                    <p:animClr clrSpc="hsl" dir="cw">
                                      <p:cBhvr>
                                        <p:cTn id="212" dur="500" fill="hold"/>
                                        <p:tgtEl>
                                          <p:spTgt spid="31"/>
                                        </p:tgtEl>
                                        <p:attrNameLst>
                                          <p:attrName>fillcolor</p:attrName>
                                        </p:attrNameLst>
                                      </p:cBhvr>
                                      <p:by>
                                        <p:hsl h="0" s="-12549" l="-25098"/>
                                      </p:by>
                                    </p:animClr>
                                    <p:animClr clrSpc="hsl" dir="cw">
                                      <p:cBhvr>
                                        <p:cTn id="213" dur="500" fill="hold"/>
                                        <p:tgtEl>
                                          <p:spTgt spid="31"/>
                                        </p:tgtEl>
                                        <p:attrNameLst>
                                          <p:attrName>stroke.color</p:attrName>
                                        </p:attrNameLst>
                                      </p:cBhvr>
                                      <p:by>
                                        <p:hsl h="0" s="-12549" l="-25098"/>
                                      </p:by>
                                    </p:animClr>
                                    <p:set>
                                      <p:cBhvr>
                                        <p:cTn id="214" dur="500" fill="hold"/>
                                        <p:tgtEl>
                                          <p:spTgt spid="31"/>
                                        </p:tgtEl>
                                        <p:attrNameLst>
                                          <p:attrName>fill.type</p:attrName>
                                        </p:attrNameLst>
                                      </p:cBhvr>
                                      <p:to>
                                        <p:strVal val="solid"/>
                                      </p:to>
                                    </p:set>
                                  </p:childTnLst>
                                </p:cTn>
                              </p:par>
                              <p:par>
                                <p:cTn id="215" presetID="42" presetClass="exit" presetSubtype="0" fill="hold" grpId="1" nodeType="withEffect">
                                  <p:stCondLst>
                                    <p:cond delay="0"/>
                                  </p:stCondLst>
                                  <p:childTnLst>
                                    <p:animEffect transition="out" filter="fade">
                                      <p:cBhvr>
                                        <p:cTn id="216" dur="1000"/>
                                        <p:tgtEl>
                                          <p:spTgt spid="30"/>
                                        </p:tgtEl>
                                      </p:cBhvr>
                                    </p:animEffect>
                                    <p:anim calcmode="lin" valueType="num">
                                      <p:cBhvr>
                                        <p:cTn id="217" dur="1000"/>
                                        <p:tgtEl>
                                          <p:spTgt spid="30"/>
                                        </p:tgtEl>
                                        <p:attrNameLst>
                                          <p:attrName>ppt_x</p:attrName>
                                        </p:attrNameLst>
                                      </p:cBhvr>
                                      <p:tavLst>
                                        <p:tav tm="0">
                                          <p:val>
                                            <p:strVal val="ppt_x"/>
                                          </p:val>
                                        </p:tav>
                                        <p:tav tm="100000">
                                          <p:val>
                                            <p:strVal val="ppt_x"/>
                                          </p:val>
                                        </p:tav>
                                      </p:tavLst>
                                    </p:anim>
                                    <p:anim calcmode="lin" valueType="num">
                                      <p:cBhvr>
                                        <p:cTn id="218" dur="1000"/>
                                        <p:tgtEl>
                                          <p:spTgt spid="30"/>
                                        </p:tgtEl>
                                        <p:attrNameLst>
                                          <p:attrName>ppt_y</p:attrName>
                                        </p:attrNameLst>
                                      </p:cBhvr>
                                      <p:tavLst>
                                        <p:tav tm="0">
                                          <p:val>
                                            <p:strVal val="ppt_y"/>
                                          </p:val>
                                        </p:tav>
                                        <p:tav tm="100000">
                                          <p:val>
                                            <p:strVal val="ppt_y+.1"/>
                                          </p:val>
                                        </p:tav>
                                      </p:tavLst>
                                    </p:anim>
                                    <p:set>
                                      <p:cBhvr>
                                        <p:cTn id="219" dur="1" fill="hold">
                                          <p:stCondLst>
                                            <p:cond delay="999"/>
                                          </p:stCondLst>
                                        </p:cTn>
                                        <p:tgtEl>
                                          <p:spTgt spid="30"/>
                                        </p:tgtEl>
                                        <p:attrNameLst>
                                          <p:attrName>style.visibility</p:attrName>
                                        </p:attrNameLst>
                                      </p:cBhvr>
                                      <p:to>
                                        <p:strVal val="hidden"/>
                                      </p:to>
                                    </p:set>
                                  </p:childTnLst>
                                </p:cTn>
                              </p:par>
                              <p:par>
                                <p:cTn id="220" presetID="42" presetClass="entr" presetSubtype="0" fill="hold" grpId="0" nodeType="withEffect">
                                  <p:stCondLst>
                                    <p:cond delay="0"/>
                                  </p:stCondLst>
                                  <p:childTnLst>
                                    <p:set>
                                      <p:cBhvr>
                                        <p:cTn id="221" dur="1" fill="hold">
                                          <p:stCondLst>
                                            <p:cond delay="0"/>
                                          </p:stCondLst>
                                        </p:cTn>
                                        <p:tgtEl>
                                          <p:spTgt spid="32"/>
                                        </p:tgtEl>
                                        <p:attrNameLst>
                                          <p:attrName>style.visibility</p:attrName>
                                        </p:attrNameLst>
                                      </p:cBhvr>
                                      <p:to>
                                        <p:strVal val="visible"/>
                                      </p:to>
                                    </p:set>
                                    <p:animEffect transition="in" filter="fade">
                                      <p:cBhvr>
                                        <p:cTn id="222" dur="1000"/>
                                        <p:tgtEl>
                                          <p:spTgt spid="32"/>
                                        </p:tgtEl>
                                      </p:cBhvr>
                                    </p:animEffect>
                                    <p:anim calcmode="lin" valueType="num">
                                      <p:cBhvr>
                                        <p:cTn id="223" dur="1000" fill="hold"/>
                                        <p:tgtEl>
                                          <p:spTgt spid="32"/>
                                        </p:tgtEl>
                                        <p:attrNameLst>
                                          <p:attrName>ppt_x</p:attrName>
                                        </p:attrNameLst>
                                      </p:cBhvr>
                                      <p:tavLst>
                                        <p:tav tm="0">
                                          <p:val>
                                            <p:strVal val="#ppt_x"/>
                                          </p:val>
                                        </p:tav>
                                        <p:tav tm="100000">
                                          <p:val>
                                            <p:strVal val="#ppt_x"/>
                                          </p:val>
                                        </p:tav>
                                      </p:tavLst>
                                    </p:anim>
                                    <p:anim calcmode="lin" valueType="num">
                                      <p:cBhvr>
                                        <p:cTn id="2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225" restart="whenNotActive" fill="hold" evtFilter="cancelBubble" nodeType="interactiveSeq">
                <p:stCondLst>
                  <p:cond evt="onClick" delay="0">
                    <p:tgtEl>
                      <p:spTgt spid="40"/>
                    </p:tgtEl>
                  </p:cond>
                </p:stCondLst>
                <p:endSync evt="end" delay="0">
                  <p:rtn val="all"/>
                </p:endSync>
                <p:childTnLst>
                  <p:par>
                    <p:cTn id="226" fill="hold">
                      <p:stCondLst>
                        <p:cond delay="0"/>
                      </p:stCondLst>
                      <p:childTnLst>
                        <p:par>
                          <p:cTn id="227" fill="hold">
                            <p:stCondLst>
                              <p:cond delay="0"/>
                            </p:stCondLst>
                            <p:childTnLst>
                              <p:par>
                                <p:cTn id="228" presetID="53" presetClass="exit" presetSubtype="32" fill="hold" nodeType="clickEffect">
                                  <p:stCondLst>
                                    <p:cond delay="0"/>
                                  </p:stCondLst>
                                  <p:childTnLst>
                                    <p:anim calcmode="lin" valueType="num">
                                      <p:cBhvr>
                                        <p:cTn id="229" dur="500"/>
                                        <p:tgtEl>
                                          <p:spTgt spid="40"/>
                                        </p:tgtEl>
                                        <p:attrNameLst>
                                          <p:attrName>ppt_w</p:attrName>
                                        </p:attrNameLst>
                                      </p:cBhvr>
                                      <p:tavLst>
                                        <p:tav tm="0">
                                          <p:val>
                                            <p:strVal val="ppt_w"/>
                                          </p:val>
                                        </p:tav>
                                        <p:tav tm="100000">
                                          <p:val>
                                            <p:fltVal val="0"/>
                                          </p:val>
                                        </p:tav>
                                      </p:tavLst>
                                    </p:anim>
                                    <p:anim calcmode="lin" valueType="num">
                                      <p:cBhvr>
                                        <p:cTn id="230" dur="500"/>
                                        <p:tgtEl>
                                          <p:spTgt spid="40"/>
                                        </p:tgtEl>
                                        <p:attrNameLst>
                                          <p:attrName>ppt_h</p:attrName>
                                        </p:attrNameLst>
                                      </p:cBhvr>
                                      <p:tavLst>
                                        <p:tav tm="0">
                                          <p:val>
                                            <p:strVal val="ppt_h"/>
                                          </p:val>
                                        </p:tav>
                                        <p:tav tm="100000">
                                          <p:val>
                                            <p:fltVal val="0"/>
                                          </p:val>
                                        </p:tav>
                                      </p:tavLst>
                                    </p:anim>
                                    <p:animEffect transition="out" filter="fade">
                                      <p:cBhvr>
                                        <p:cTn id="231" dur="500"/>
                                        <p:tgtEl>
                                          <p:spTgt spid="40"/>
                                        </p:tgtEl>
                                      </p:cBhvr>
                                    </p:animEffect>
                                    <p:set>
                                      <p:cBhvr>
                                        <p:cTn id="23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33" restart="whenNotActive" fill="hold" evtFilter="cancelBubble" nodeType="interactiveSeq">
                <p:stCondLst>
                  <p:cond evt="onClick" delay="0">
                    <p:tgtEl>
                      <p:spTgt spid="41"/>
                    </p:tgtEl>
                  </p:cond>
                </p:stCondLst>
                <p:endSync evt="end" delay="0">
                  <p:rtn val="all"/>
                </p:endSync>
                <p:childTnLst>
                  <p:par>
                    <p:cTn id="234" fill="hold">
                      <p:stCondLst>
                        <p:cond delay="0"/>
                      </p:stCondLst>
                      <p:childTnLst>
                        <p:par>
                          <p:cTn id="235" fill="hold">
                            <p:stCondLst>
                              <p:cond delay="0"/>
                            </p:stCondLst>
                            <p:childTnLst>
                              <p:par>
                                <p:cTn id="236" presetID="53" presetClass="exit" presetSubtype="32" fill="hold" nodeType="clickEffect">
                                  <p:stCondLst>
                                    <p:cond delay="0"/>
                                  </p:stCondLst>
                                  <p:childTnLst>
                                    <p:anim calcmode="lin" valueType="num">
                                      <p:cBhvr>
                                        <p:cTn id="237" dur="500"/>
                                        <p:tgtEl>
                                          <p:spTgt spid="41"/>
                                        </p:tgtEl>
                                        <p:attrNameLst>
                                          <p:attrName>ppt_w</p:attrName>
                                        </p:attrNameLst>
                                      </p:cBhvr>
                                      <p:tavLst>
                                        <p:tav tm="0">
                                          <p:val>
                                            <p:strVal val="ppt_w"/>
                                          </p:val>
                                        </p:tav>
                                        <p:tav tm="100000">
                                          <p:val>
                                            <p:fltVal val="0"/>
                                          </p:val>
                                        </p:tav>
                                      </p:tavLst>
                                    </p:anim>
                                    <p:anim calcmode="lin" valueType="num">
                                      <p:cBhvr>
                                        <p:cTn id="238" dur="500"/>
                                        <p:tgtEl>
                                          <p:spTgt spid="41"/>
                                        </p:tgtEl>
                                        <p:attrNameLst>
                                          <p:attrName>ppt_h</p:attrName>
                                        </p:attrNameLst>
                                      </p:cBhvr>
                                      <p:tavLst>
                                        <p:tav tm="0">
                                          <p:val>
                                            <p:strVal val="ppt_h"/>
                                          </p:val>
                                        </p:tav>
                                        <p:tav tm="100000">
                                          <p:val>
                                            <p:fltVal val="0"/>
                                          </p:val>
                                        </p:tav>
                                      </p:tavLst>
                                    </p:anim>
                                    <p:animEffect transition="out" filter="fade">
                                      <p:cBhvr>
                                        <p:cTn id="239" dur="500"/>
                                        <p:tgtEl>
                                          <p:spTgt spid="41"/>
                                        </p:tgtEl>
                                      </p:cBhvr>
                                    </p:animEffect>
                                    <p:set>
                                      <p:cBhvr>
                                        <p:cTn id="24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41" restart="whenNotActive" fill="hold" evtFilter="cancelBubble" nodeType="interactiveSeq">
                <p:stCondLst>
                  <p:cond evt="onClick" delay="0">
                    <p:tgtEl>
                      <p:spTgt spid="42"/>
                    </p:tgtEl>
                  </p:cond>
                </p:stCondLst>
                <p:endSync evt="end" delay="0">
                  <p:rtn val="all"/>
                </p:endSync>
                <p:childTnLst>
                  <p:par>
                    <p:cTn id="242" fill="hold">
                      <p:stCondLst>
                        <p:cond delay="0"/>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42"/>
                                        </p:tgtEl>
                                        <p:attrNameLst>
                                          <p:attrName>ppt_w</p:attrName>
                                        </p:attrNameLst>
                                      </p:cBhvr>
                                      <p:tavLst>
                                        <p:tav tm="0">
                                          <p:val>
                                            <p:strVal val="ppt_w"/>
                                          </p:val>
                                        </p:tav>
                                        <p:tav tm="100000">
                                          <p:val>
                                            <p:fltVal val="0"/>
                                          </p:val>
                                        </p:tav>
                                      </p:tavLst>
                                    </p:anim>
                                    <p:anim calcmode="lin" valueType="num">
                                      <p:cBhvr>
                                        <p:cTn id="246" dur="500"/>
                                        <p:tgtEl>
                                          <p:spTgt spid="42"/>
                                        </p:tgtEl>
                                        <p:attrNameLst>
                                          <p:attrName>ppt_h</p:attrName>
                                        </p:attrNameLst>
                                      </p:cBhvr>
                                      <p:tavLst>
                                        <p:tav tm="0">
                                          <p:val>
                                            <p:strVal val="ppt_h"/>
                                          </p:val>
                                        </p:tav>
                                        <p:tav tm="100000">
                                          <p:val>
                                            <p:fltVal val="0"/>
                                          </p:val>
                                        </p:tav>
                                      </p:tavLst>
                                    </p:anim>
                                    <p:animEffect transition="out" filter="fade">
                                      <p:cBhvr>
                                        <p:cTn id="247" dur="500"/>
                                        <p:tgtEl>
                                          <p:spTgt spid="42"/>
                                        </p:tgtEl>
                                      </p:cBhvr>
                                    </p:animEffect>
                                    <p:set>
                                      <p:cBhvr>
                                        <p:cTn id="24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49" restart="whenNotActive" fill="hold" evtFilter="cancelBubble" nodeType="interactiveSeq">
                <p:stCondLst>
                  <p:cond evt="onClick" delay="0">
                    <p:tgtEl>
                      <p:spTgt spid="43"/>
                    </p:tgtEl>
                  </p:cond>
                </p:stCondLst>
                <p:endSync evt="end" delay="0">
                  <p:rtn val="all"/>
                </p:endSync>
                <p:childTnLst>
                  <p:par>
                    <p:cTn id="250" fill="hold">
                      <p:stCondLst>
                        <p:cond delay="0"/>
                      </p:stCondLst>
                      <p:childTnLst>
                        <p:par>
                          <p:cTn id="251" fill="hold">
                            <p:stCondLst>
                              <p:cond delay="0"/>
                            </p:stCondLst>
                            <p:childTnLst>
                              <p:par>
                                <p:cTn id="252" presetID="53" presetClass="exit" presetSubtype="32" fill="hold" nodeType="clickEffect">
                                  <p:stCondLst>
                                    <p:cond delay="0"/>
                                  </p:stCondLst>
                                  <p:childTnLst>
                                    <p:anim calcmode="lin" valueType="num">
                                      <p:cBhvr>
                                        <p:cTn id="253" dur="500"/>
                                        <p:tgtEl>
                                          <p:spTgt spid="43"/>
                                        </p:tgtEl>
                                        <p:attrNameLst>
                                          <p:attrName>ppt_w</p:attrName>
                                        </p:attrNameLst>
                                      </p:cBhvr>
                                      <p:tavLst>
                                        <p:tav tm="0">
                                          <p:val>
                                            <p:strVal val="ppt_w"/>
                                          </p:val>
                                        </p:tav>
                                        <p:tav tm="100000">
                                          <p:val>
                                            <p:fltVal val="0"/>
                                          </p:val>
                                        </p:tav>
                                      </p:tavLst>
                                    </p:anim>
                                    <p:anim calcmode="lin" valueType="num">
                                      <p:cBhvr>
                                        <p:cTn id="254" dur="500"/>
                                        <p:tgtEl>
                                          <p:spTgt spid="43"/>
                                        </p:tgtEl>
                                        <p:attrNameLst>
                                          <p:attrName>ppt_h</p:attrName>
                                        </p:attrNameLst>
                                      </p:cBhvr>
                                      <p:tavLst>
                                        <p:tav tm="0">
                                          <p:val>
                                            <p:strVal val="ppt_h"/>
                                          </p:val>
                                        </p:tav>
                                        <p:tav tm="100000">
                                          <p:val>
                                            <p:fltVal val="0"/>
                                          </p:val>
                                        </p:tav>
                                      </p:tavLst>
                                    </p:anim>
                                    <p:animEffect transition="out" filter="fade">
                                      <p:cBhvr>
                                        <p:cTn id="255" dur="500"/>
                                        <p:tgtEl>
                                          <p:spTgt spid="43"/>
                                        </p:tgtEl>
                                      </p:cBhvr>
                                    </p:animEffect>
                                    <p:set>
                                      <p:cBhvr>
                                        <p:cTn id="25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57" restart="whenNotActive" fill="hold" evtFilter="cancelBubble" nodeType="interactiveSeq">
                <p:stCondLst>
                  <p:cond evt="onClick" delay="0">
                    <p:tgtEl>
                      <p:spTgt spid="46"/>
                    </p:tgtEl>
                  </p:cond>
                </p:stCondLst>
                <p:endSync evt="end" delay="0">
                  <p:rtn val="all"/>
                </p:endSync>
                <p:childTnLst>
                  <p:par>
                    <p:cTn id="258" fill="hold">
                      <p:stCondLst>
                        <p:cond delay="0"/>
                      </p:stCondLst>
                      <p:childTnLst>
                        <p:par>
                          <p:cTn id="259" fill="hold">
                            <p:stCondLst>
                              <p:cond delay="0"/>
                            </p:stCondLst>
                            <p:childTnLst>
                              <p:par>
                                <p:cTn id="260" presetID="53" presetClass="exit" presetSubtype="32" fill="hold" nodeType="clickEffect">
                                  <p:stCondLst>
                                    <p:cond delay="0"/>
                                  </p:stCondLst>
                                  <p:childTnLst>
                                    <p:anim calcmode="lin" valueType="num">
                                      <p:cBhvr>
                                        <p:cTn id="261" dur="500"/>
                                        <p:tgtEl>
                                          <p:spTgt spid="46"/>
                                        </p:tgtEl>
                                        <p:attrNameLst>
                                          <p:attrName>ppt_w</p:attrName>
                                        </p:attrNameLst>
                                      </p:cBhvr>
                                      <p:tavLst>
                                        <p:tav tm="0">
                                          <p:val>
                                            <p:strVal val="ppt_w"/>
                                          </p:val>
                                        </p:tav>
                                        <p:tav tm="100000">
                                          <p:val>
                                            <p:fltVal val="0"/>
                                          </p:val>
                                        </p:tav>
                                      </p:tavLst>
                                    </p:anim>
                                    <p:anim calcmode="lin" valueType="num">
                                      <p:cBhvr>
                                        <p:cTn id="262" dur="500"/>
                                        <p:tgtEl>
                                          <p:spTgt spid="46"/>
                                        </p:tgtEl>
                                        <p:attrNameLst>
                                          <p:attrName>ppt_h</p:attrName>
                                        </p:attrNameLst>
                                      </p:cBhvr>
                                      <p:tavLst>
                                        <p:tav tm="0">
                                          <p:val>
                                            <p:strVal val="ppt_h"/>
                                          </p:val>
                                        </p:tav>
                                        <p:tav tm="100000">
                                          <p:val>
                                            <p:fltVal val="0"/>
                                          </p:val>
                                        </p:tav>
                                      </p:tavLst>
                                    </p:anim>
                                    <p:animEffect transition="out" filter="fade">
                                      <p:cBhvr>
                                        <p:cTn id="263" dur="500"/>
                                        <p:tgtEl>
                                          <p:spTgt spid="46"/>
                                        </p:tgtEl>
                                      </p:cBhvr>
                                    </p:animEffect>
                                    <p:set>
                                      <p:cBhvr>
                                        <p:cTn id="26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65" restart="whenNotActive" fill="hold" evtFilter="cancelBubble" nodeType="interactiveSeq">
                <p:stCondLst>
                  <p:cond evt="onClick" delay="0">
                    <p:tgtEl>
                      <p:spTgt spid="4"/>
                    </p:tgtEl>
                  </p:cond>
                </p:stCondLst>
                <p:endSync evt="end" delay="0">
                  <p:rtn val="all"/>
                </p:endSync>
                <p:childTnLst>
                  <p:par>
                    <p:cTn id="266" fill="hold">
                      <p:stCondLst>
                        <p:cond delay="0"/>
                      </p:stCondLst>
                      <p:childTnLst>
                        <p:par>
                          <p:cTn id="267" fill="hold">
                            <p:stCondLst>
                              <p:cond delay="0"/>
                            </p:stCondLst>
                            <p:childTnLst>
                              <p:par>
                                <p:cTn id="268" presetID="24" presetClass="emph" presetSubtype="0" fill="hold" grpId="1" nodeType="clickEffect">
                                  <p:stCondLst>
                                    <p:cond delay="0"/>
                                  </p:stCondLst>
                                  <p:childTnLst>
                                    <p:animClr clrSpc="hsl" dir="cw">
                                      <p:cBhvr override="childStyle">
                                        <p:cTn id="269" dur="500" fill="hold"/>
                                        <p:tgtEl>
                                          <p:spTgt spid="4"/>
                                        </p:tgtEl>
                                        <p:attrNameLst>
                                          <p:attrName>style.color</p:attrName>
                                        </p:attrNameLst>
                                      </p:cBhvr>
                                      <p:by>
                                        <p:hsl h="0" s="-12549" l="-25098"/>
                                      </p:by>
                                    </p:animClr>
                                    <p:animClr clrSpc="hsl" dir="cw">
                                      <p:cBhvr>
                                        <p:cTn id="270" dur="500" fill="hold"/>
                                        <p:tgtEl>
                                          <p:spTgt spid="4"/>
                                        </p:tgtEl>
                                        <p:attrNameLst>
                                          <p:attrName>fillcolor</p:attrName>
                                        </p:attrNameLst>
                                      </p:cBhvr>
                                      <p:by>
                                        <p:hsl h="0" s="-12549" l="-25098"/>
                                      </p:by>
                                    </p:animClr>
                                    <p:animClr clrSpc="hsl" dir="cw">
                                      <p:cBhvr>
                                        <p:cTn id="271" dur="500" fill="hold"/>
                                        <p:tgtEl>
                                          <p:spTgt spid="4"/>
                                        </p:tgtEl>
                                        <p:attrNameLst>
                                          <p:attrName>stroke.color</p:attrName>
                                        </p:attrNameLst>
                                      </p:cBhvr>
                                      <p:by>
                                        <p:hsl h="0" s="-12549" l="-25098"/>
                                      </p:by>
                                    </p:animClr>
                                    <p:set>
                                      <p:cBhvr>
                                        <p:cTn id="272" dur="500" fill="hold"/>
                                        <p:tgtEl>
                                          <p:spTgt spid="4"/>
                                        </p:tgtEl>
                                        <p:attrNameLst>
                                          <p:attrName>fill.type</p:attrName>
                                        </p:attrNameLst>
                                      </p:cBhvr>
                                      <p:to>
                                        <p:strVal val="solid"/>
                                      </p:to>
                                    </p:set>
                                  </p:childTnLst>
                                </p:cTn>
                              </p:par>
                              <p:par>
                                <p:cTn id="273" presetID="53" presetClass="exit" presetSubtype="32" fill="hold" grpId="1" nodeType="withEffect">
                                  <p:stCondLst>
                                    <p:cond delay="0"/>
                                  </p:stCondLst>
                                  <p:childTnLst>
                                    <p:anim calcmode="lin" valueType="num">
                                      <p:cBhvr>
                                        <p:cTn id="274" dur="500"/>
                                        <p:tgtEl>
                                          <p:spTgt spid="32"/>
                                        </p:tgtEl>
                                        <p:attrNameLst>
                                          <p:attrName>ppt_w</p:attrName>
                                        </p:attrNameLst>
                                      </p:cBhvr>
                                      <p:tavLst>
                                        <p:tav tm="0">
                                          <p:val>
                                            <p:strVal val="ppt_w"/>
                                          </p:val>
                                        </p:tav>
                                        <p:tav tm="100000">
                                          <p:val>
                                            <p:fltVal val="0"/>
                                          </p:val>
                                        </p:tav>
                                      </p:tavLst>
                                    </p:anim>
                                    <p:anim calcmode="lin" valueType="num">
                                      <p:cBhvr>
                                        <p:cTn id="275" dur="500"/>
                                        <p:tgtEl>
                                          <p:spTgt spid="32"/>
                                        </p:tgtEl>
                                        <p:attrNameLst>
                                          <p:attrName>ppt_h</p:attrName>
                                        </p:attrNameLst>
                                      </p:cBhvr>
                                      <p:tavLst>
                                        <p:tav tm="0">
                                          <p:val>
                                            <p:strVal val="ppt_h"/>
                                          </p:val>
                                        </p:tav>
                                        <p:tav tm="100000">
                                          <p:val>
                                            <p:fltVal val="0"/>
                                          </p:val>
                                        </p:tav>
                                      </p:tavLst>
                                    </p:anim>
                                    <p:animEffect transition="out" filter="fade">
                                      <p:cBhvr>
                                        <p:cTn id="276" dur="500"/>
                                        <p:tgtEl>
                                          <p:spTgt spid="32"/>
                                        </p:tgtEl>
                                      </p:cBhvr>
                                    </p:animEffect>
                                    <p:set>
                                      <p:cBhvr>
                                        <p:cTn id="277" dur="1" fill="hold">
                                          <p:stCondLst>
                                            <p:cond delay="499"/>
                                          </p:stCondLst>
                                        </p:cTn>
                                        <p:tgtEl>
                                          <p:spTgt spid="32"/>
                                        </p:tgtEl>
                                        <p:attrNameLst>
                                          <p:attrName>style.visibility</p:attrName>
                                        </p:attrNameLst>
                                      </p:cBhvr>
                                      <p:to>
                                        <p:strVal val="hidden"/>
                                      </p:to>
                                    </p:set>
                                  </p:childTnLst>
                                </p:cTn>
                              </p:par>
                              <p:par>
                                <p:cTn id="278" presetID="42" presetClass="entr" presetSubtype="0" fill="hold" grpId="0" nodeType="withEffect">
                                  <p:stCondLst>
                                    <p:cond delay="0"/>
                                  </p:stCondLst>
                                  <p:childTnLst>
                                    <p:set>
                                      <p:cBhvr>
                                        <p:cTn id="279" dur="1" fill="hold">
                                          <p:stCondLst>
                                            <p:cond delay="0"/>
                                          </p:stCondLst>
                                        </p:cTn>
                                        <p:tgtEl>
                                          <p:spTgt spid="26"/>
                                        </p:tgtEl>
                                        <p:attrNameLst>
                                          <p:attrName>style.visibility</p:attrName>
                                        </p:attrNameLst>
                                      </p:cBhvr>
                                      <p:to>
                                        <p:strVal val="visible"/>
                                      </p:to>
                                    </p:set>
                                    <p:animEffect transition="in" filter="fade">
                                      <p:cBhvr>
                                        <p:cTn id="280" dur="1000"/>
                                        <p:tgtEl>
                                          <p:spTgt spid="26"/>
                                        </p:tgtEl>
                                      </p:cBhvr>
                                    </p:animEffect>
                                    <p:anim calcmode="lin" valueType="num">
                                      <p:cBhvr>
                                        <p:cTn id="281" dur="1000" fill="hold"/>
                                        <p:tgtEl>
                                          <p:spTgt spid="26"/>
                                        </p:tgtEl>
                                        <p:attrNameLst>
                                          <p:attrName>ppt_x</p:attrName>
                                        </p:attrNameLst>
                                      </p:cBhvr>
                                      <p:tavLst>
                                        <p:tav tm="0">
                                          <p:val>
                                            <p:strVal val="#ppt_x"/>
                                          </p:val>
                                        </p:tav>
                                        <p:tav tm="100000">
                                          <p:val>
                                            <p:strVal val="#ppt_x"/>
                                          </p:val>
                                        </p:tav>
                                      </p:tavLst>
                                    </p:anim>
                                    <p:anim calcmode="lin" valueType="num">
                                      <p:cBhvr>
                                        <p:cTn id="28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283" restart="whenNotActive" fill="hold" evtFilter="cancelBubble" nodeType="interactiveSeq">
                <p:stCondLst>
                  <p:cond evt="onClick" delay="0">
                    <p:tgtEl>
                      <p:spTgt spid="17"/>
                    </p:tgtEl>
                  </p:cond>
                </p:stCondLst>
                <p:endSync evt="end" delay="0">
                  <p:rtn val="all"/>
                </p:endSync>
                <p:childTnLst>
                  <p:par>
                    <p:cTn id="284" fill="hold">
                      <p:stCondLst>
                        <p:cond delay="0"/>
                      </p:stCondLst>
                      <p:childTnLst>
                        <p:par>
                          <p:cTn id="285" fill="hold">
                            <p:stCondLst>
                              <p:cond delay="0"/>
                            </p:stCondLst>
                            <p:childTnLst>
                              <p:par>
                                <p:cTn id="286" presetID="24" presetClass="emph" presetSubtype="0" fill="hold" grpId="1" nodeType="clickEffect">
                                  <p:stCondLst>
                                    <p:cond delay="0"/>
                                  </p:stCondLst>
                                  <p:childTnLst>
                                    <p:animClr clrSpc="hsl" dir="cw">
                                      <p:cBhvr override="childStyle">
                                        <p:cTn id="287" dur="500" fill="hold"/>
                                        <p:tgtEl>
                                          <p:spTgt spid="17"/>
                                        </p:tgtEl>
                                        <p:attrNameLst>
                                          <p:attrName>style.color</p:attrName>
                                        </p:attrNameLst>
                                      </p:cBhvr>
                                      <p:by>
                                        <p:hsl h="0" s="-12549" l="-25098"/>
                                      </p:by>
                                    </p:animClr>
                                    <p:animClr clrSpc="hsl" dir="cw">
                                      <p:cBhvr>
                                        <p:cTn id="288" dur="500" fill="hold"/>
                                        <p:tgtEl>
                                          <p:spTgt spid="17"/>
                                        </p:tgtEl>
                                        <p:attrNameLst>
                                          <p:attrName>fillcolor</p:attrName>
                                        </p:attrNameLst>
                                      </p:cBhvr>
                                      <p:by>
                                        <p:hsl h="0" s="-12549" l="-25098"/>
                                      </p:by>
                                    </p:animClr>
                                    <p:animClr clrSpc="hsl" dir="cw">
                                      <p:cBhvr>
                                        <p:cTn id="289" dur="500" fill="hold"/>
                                        <p:tgtEl>
                                          <p:spTgt spid="17"/>
                                        </p:tgtEl>
                                        <p:attrNameLst>
                                          <p:attrName>stroke.color</p:attrName>
                                        </p:attrNameLst>
                                      </p:cBhvr>
                                      <p:by>
                                        <p:hsl h="0" s="-12549" l="-25098"/>
                                      </p:by>
                                    </p:animClr>
                                    <p:set>
                                      <p:cBhvr>
                                        <p:cTn id="290" dur="500" fill="hold"/>
                                        <p:tgtEl>
                                          <p:spTgt spid="17"/>
                                        </p:tgtEl>
                                        <p:attrNameLst>
                                          <p:attrName>fill.type</p:attrName>
                                        </p:attrNameLst>
                                      </p:cBhvr>
                                      <p:to>
                                        <p:strVal val="solid"/>
                                      </p:to>
                                    </p:set>
                                  </p:childTnLst>
                                </p:cTn>
                              </p:par>
                              <p:par>
                                <p:cTn id="291" presetID="53" presetClass="exit" presetSubtype="32" fill="hold" grpId="1" nodeType="withEffect">
                                  <p:stCondLst>
                                    <p:cond delay="0"/>
                                  </p:stCondLst>
                                  <p:childTnLst>
                                    <p:anim calcmode="lin" valueType="num">
                                      <p:cBhvr>
                                        <p:cTn id="292" dur="500"/>
                                        <p:tgtEl>
                                          <p:spTgt spid="26"/>
                                        </p:tgtEl>
                                        <p:attrNameLst>
                                          <p:attrName>ppt_w</p:attrName>
                                        </p:attrNameLst>
                                      </p:cBhvr>
                                      <p:tavLst>
                                        <p:tav tm="0">
                                          <p:val>
                                            <p:strVal val="ppt_w"/>
                                          </p:val>
                                        </p:tav>
                                        <p:tav tm="100000">
                                          <p:val>
                                            <p:fltVal val="0"/>
                                          </p:val>
                                        </p:tav>
                                      </p:tavLst>
                                    </p:anim>
                                    <p:anim calcmode="lin" valueType="num">
                                      <p:cBhvr>
                                        <p:cTn id="293" dur="500"/>
                                        <p:tgtEl>
                                          <p:spTgt spid="26"/>
                                        </p:tgtEl>
                                        <p:attrNameLst>
                                          <p:attrName>ppt_h</p:attrName>
                                        </p:attrNameLst>
                                      </p:cBhvr>
                                      <p:tavLst>
                                        <p:tav tm="0">
                                          <p:val>
                                            <p:strVal val="ppt_h"/>
                                          </p:val>
                                        </p:tav>
                                        <p:tav tm="100000">
                                          <p:val>
                                            <p:fltVal val="0"/>
                                          </p:val>
                                        </p:tav>
                                      </p:tavLst>
                                    </p:anim>
                                    <p:animEffect transition="out" filter="fade">
                                      <p:cBhvr>
                                        <p:cTn id="294" dur="500"/>
                                        <p:tgtEl>
                                          <p:spTgt spid="26"/>
                                        </p:tgtEl>
                                      </p:cBhvr>
                                    </p:animEffect>
                                    <p:set>
                                      <p:cBhvr>
                                        <p:cTn id="295" dur="1" fill="hold">
                                          <p:stCondLst>
                                            <p:cond delay="499"/>
                                          </p:stCondLst>
                                        </p:cTn>
                                        <p:tgtEl>
                                          <p:spTgt spid="26"/>
                                        </p:tgtEl>
                                        <p:attrNameLst>
                                          <p:attrName>style.visibility</p:attrName>
                                        </p:attrNameLst>
                                      </p:cBhvr>
                                      <p:to>
                                        <p:strVal val="hidden"/>
                                      </p:to>
                                    </p:set>
                                  </p:childTnLst>
                                </p:cTn>
                              </p:par>
                              <p:par>
                                <p:cTn id="296" presetID="42" presetClass="entr" presetSubtype="0" fill="hold" grpId="0" nodeType="withEffect">
                                  <p:stCondLst>
                                    <p:cond delay="0"/>
                                  </p:stCondLst>
                                  <p:childTnLst>
                                    <p:set>
                                      <p:cBhvr>
                                        <p:cTn id="297" dur="1" fill="hold">
                                          <p:stCondLst>
                                            <p:cond delay="0"/>
                                          </p:stCondLst>
                                        </p:cTn>
                                        <p:tgtEl>
                                          <p:spTgt spid="29"/>
                                        </p:tgtEl>
                                        <p:attrNameLst>
                                          <p:attrName>style.visibility</p:attrName>
                                        </p:attrNameLst>
                                      </p:cBhvr>
                                      <p:to>
                                        <p:strVal val="visible"/>
                                      </p:to>
                                    </p:set>
                                    <p:animEffect transition="in" filter="fade">
                                      <p:cBhvr>
                                        <p:cTn id="298" dur="1000"/>
                                        <p:tgtEl>
                                          <p:spTgt spid="29"/>
                                        </p:tgtEl>
                                      </p:cBhvr>
                                    </p:animEffect>
                                    <p:anim calcmode="lin" valueType="num">
                                      <p:cBhvr>
                                        <p:cTn id="299" dur="1000" fill="hold"/>
                                        <p:tgtEl>
                                          <p:spTgt spid="29"/>
                                        </p:tgtEl>
                                        <p:attrNameLst>
                                          <p:attrName>ppt_x</p:attrName>
                                        </p:attrNameLst>
                                      </p:cBhvr>
                                      <p:tavLst>
                                        <p:tav tm="0">
                                          <p:val>
                                            <p:strVal val="#ppt_x"/>
                                          </p:val>
                                        </p:tav>
                                        <p:tav tm="100000">
                                          <p:val>
                                            <p:strVal val="#ppt_x"/>
                                          </p:val>
                                        </p:tav>
                                      </p:tavLst>
                                    </p:anim>
                                    <p:anim calcmode="lin" valueType="num">
                                      <p:cBhvr>
                                        <p:cTn id="30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1" fill="hold">
                      <p:stCondLst>
                        <p:cond delay="indefinite"/>
                      </p:stCondLst>
                      <p:childTnLst>
                        <p:par>
                          <p:cTn id="302" fill="hold">
                            <p:stCondLst>
                              <p:cond delay="0"/>
                            </p:stCondLst>
                            <p:childTnLst>
                              <p:par>
                                <p:cTn id="303" presetID="53" presetClass="exit" presetSubtype="32" fill="hold" grpId="1" nodeType="clickEffect">
                                  <p:stCondLst>
                                    <p:cond delay="0"/>
                                  </p:stCondLst>
                                  <p:childTnLst>
                                    <p:anim calcmode="lin" valueType="num">
                                      <p:cBhvr>
                                        <p:cTn id="304" dur="500"/>
                                        <p:tgtEl>
                                          <p:spTgt spid="29"/>
                                        </p:tgtEl>
                                        <p:attrNameLst>
                                          <p:attrName>ppt_w</p:attrName>
                                        </p:attrNameLst>
                                      </p:cBhvr>
                                      <p:tavLst>
                                        <p:tav tm="0">
                                          <p:val>
                                            <p:strVal val="ppt_w"/>
                                          </p:val>
                                        </p:tav>
                                        <p:tav tm="100000">
                                          <p:val>
                                            <p:fltVal val="0"/>
                                          </p:val>
                                        </p:tav>
                                      </p:tavLst>
                                    </p:anim>
                                    <p:anim calcmode="lin" valueType="num">
                                      <p:cBhvr>
                                        <p:cTn id="305" dur="500"/>
                                        <p:tgtEl>
                                          <p:spTgt spid="29"/>
                                        </p:tgtEl>
                                        <p:attrNameLst>
                                          <p:attrName>ppt_h</p:attrName>
                                        </p:attrNameLst>
                                      </p:cBhvr>
                                      <p:tavLst>
                                        <p:tav tm="0">
                                          <p:val>
                                            <p:strVal val="ppt_h"/>
                                          </p:val>
                                        </p:tav>
                                        <p:tav tm="100000">
                                          <p:val>
                                            <p:fltVal val="0"/>
                                          </p:val>
                                        </p:tav>
                                      </p:tavLst>
                                    </p:anim>
                                    <p:animEffect transition="out" filter="fade">
                                      <p:cBhvr>
                                        <p:cTn id="306" dur="500"/>
                                        <p:tgtEl>
                                          <p:spTgt spid="29"/>
                                        </p:tgtEl>
                                      </p:cBhvr>
                                    </p:animEffect>
                                    <p:set>
                                      <p:cBhvr>
                                        <p:cTn id="3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08" restart="whenNotActive" fill="hold" evtFilter="cancelBubble" nodeType="interactiveSeq">
                <p:stCondLst>
                  <p:cond evt="onClick" delay="0">
                    <p:tgtEl>
                      <p:spTgt spid="44"/>
                    </p:tgtEl>
                  </p:cond>
                </p:stCondLst>
                <p:endSync evt="end" delay="0">
                  <p:rtn val="all"/>
                </p:endSync>
                <p:childTnLst>
                  <p:par>
                    <p:cTn id="309" fill="hold">
                      <p:stCondLst>
                        <p:cond delay="0"/>
                      </p:stCondLst>
                      <p:childTnLst>
                        <p:par>
                          <p:cTn id="310" fill="hold">
                            <p:stCondLst>
                              <p:cond delay="0"/>
                            </p:stCondLst>
                            <p:childTnLst>
                              <p:par>
                                <p:cTn id="311" presetID="53" presetClass="exit" presetSubtype="32" fill="hold" nodeType="clickEffect">
                                  <p:stCondLst>
                                    <p:cond delay="0"/>
                                  </p:stCondLst>
                                  <p:childTnLst>
                                    <p:anim calcmode="lin" valueType="num">
                                      <p:cBhvr>
                                        <p:cTn id="312" dur="500"/>
                                        <p:tgtEl>
                                          <p:spTgt spid="44"/>
                                        </p:tgtEl>
                                        <p:attrNameLst>
                                          <p:attrName>ppt_w</p:attrName>
                                        </p:attrNameLst>
                                      </p:cBhvr>
                                      <p:tavLst>
                                        <p:tav tm="0">
                                          <p:val>
                                            <p:strVal val="ppt_w"/>
                                          </p:val>
                                        </p:tav>
                                        <p:tav tm="100000">
                                          <p:val>
                                            <p:fltVal val="0"/>
                                          </p:val>
                                        </p:tav>
                                      </p:tavLst>
                                    </p:anim>
                                    <p:anim calcmode="lin" valueType="num">
                                      <p:cBhvr>
                                        <p:cTn id="313" dur="500"/>
                                        <p:tgtEl>
                                          <p:spTgt spid="44"/>
                                        </p:tgtEl>
                                        <p:attrNameLst>
                                          <p:attrName>ppt_h</p:attrName>
                                        </p:attrNameLst>
                                      </p:cBhvr>
                                      <p:tavLst>
                                        <p:tav tm="0">
                                          <p:val>
                                            <p:strVal val="ppt_h"/>
                                          </p:val>
                                        </p:tav>
                                        <p:tav tm="100000">
                                          <p:val>
                                            <p:fltVal val="0"/>
                                          </p:val>
                                        </p:tav>
                                      </p:tavLst>
                                    </p:anim>
                                    <p:animEffect transition="out" filter="fade">
                                      <p:cBhvr>
                                        <p:cTn id="314" dur="500"/>
                                        <p:tgtEl>
                                          <p:spTgt spid="44"/>
                                        </p:tgtEl>
                                      </p:cBhvr>
                                    </p:animEffect>
                                    <p:set>
                                      <p:cBhvr>
                                        <p:cTn id="31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6" restart="whenNotActive" fill="hold" evtFilter="cancelBubble" nodeType="interactiveSeq">
                <p:stCondLst>
                  <p:cond evt="onClick" delay="0">
                    <p:tgtEl>
                      <p:spTgt spid="34"/>
                    </p:tgtEl>
                  </p:cond>
                </p:stCondLst>
                <p:endSync evt="end" delay="0">
                  <p:rtn val="all"/>
                </p:endSync>
                <p:childTnLst>
                  <p:par>
                    <p:cTn id="317" fill="hold">
                      <p:stCondLst>
                        <p:cond delay="0"/>
                      </p:stCondLst>
                      <p:childTnLst>
                        <p:par>
                          <p:cTn id="318" fill="hold">
                            <p:stCondLst>
                              <p:cond delay="0"/>
                            </p:stCondLst>
                            <p:childTnLst>
                              <p:par>
                                <p:cTn id="319" presetID="53" presetClass="exit" presetSubtype="32" fill="hold" nodeType="clickEffect">
                                  <p:stCondLst>
                                    <p:cond delay="0"/>
                                  </p:stCondLst>
                                  <p:childTnLst>
                                    <p:anim calcmode="lin" valueType="num">
                                      <p:cBhvr>
                                        <p:cTn id="320" dur="500"/>
                                        <p:tgtEl>
                                          <p:spTgt spid="34"/>
                                        </p:tgtEl>
                                        <p:attrNameLst>
                                          <p:attrName>ppt_w</p:attrName>
                                        </p:attrNameLst>
                                      </p:cBhvr>
                                      <p:tavLst>
                                        <p:tav tm="0">
                                          <p:val>
                                            <p:strVal val="ppt_w"/>
                                          </p:val>
                                        </p:tav>
                                        <p:tav tm="100000">
                                          <p:val>
                                            <p:fltVal val="0"/>
                                          </p:val>
                                        </p:tav>
                                      </p:tavLst>
                                    </p:anim>
                                    <p:anim calcmode="lin" valueType="num">
                                      <p:cBhvr>
                                        <p:cTn id="321" dur="500"/>
                                        <p:tgtEl>
                                          <p:spTgt spid="34"/>
                                        </p:tgtEl>
                                        <p:attrNameLst>
                                          <p:attrName>ppt_h</p:attrName>
                                        </p:attrNameLst>
                                      </p:cBhvr>
                                      <p:tavLst>
                                        <p:tav tm="0">
                                          <p:val>
                                            <p:strVal val="ppt_h"/>
                                          </p:val>
                                        </p:tav>
                                        <p:tav tm="100000">
                                          <p:val>
                                            <p:fltVal val="0"/>
                                          </p:val>
                                        </p:tav>
                                      </p:tavLst>
                                    </p:anim>
                                    <p:animEffect transition="out" filter="fade">
                                      <p:cBhvr>
                                        <p:cTn id="322" dur="500"/>
                                        <p:tgtEl>
                                          <p:spTgt spid="34"/>
                                        </p:tgtEl>
                                      </p:cBhvr>
                                    </p:animEffect>
                                    <p:set>
                                      <p:cBhvr>
                                        <p:cTn id="32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4" restart="whenNotActive" fill="hold" evtFilter="cancelBubble" nodeType="interactiveSeq">
                <p:stCondLst>
                  <p:cond evt="onClick" delay="0">
                    <p:tgtEl>
                      <p:spTgt spid="16"/>
                    </p:tgtEl>
                  </p:cond>
                </p:stCondLst>
                <p:endSync evt="end" delay="0">
                  <p:rtn val="all"/>
                </p:endSync>
                <p:childTnLst>
                  <p:par>
                    <p:cTn id="325" fill="hold">
                      <p:stCondLst>
                        <p:cond delay="0"/>
                      </p:stCondLst>
                      <p:childTnLst>
                        <p:par>
                          <p:cTn id="326" fill="hold">
                            <p:stCondLst>
                              <p:cond delay="0"/>
                            </p:stCondLst>
                            <p:childTnLst>
                              <p:par>
                                <p:cTn id="327" presetID="53" presetClass="exit" presetSubtype="32" fill="hold" nodeType="clickEffect">
                                  <p:stCondLst>
                                    <p:cond delay="0"/>
                                  </p:stCondLst>
                                  <p:childTnLst>
                                    <p:anim calcmode="lin" valueType="num">
                                      <p:cBhvr>
                                        <p:cTn id="328" dur="500"/>
                                        <p:tgtEl>
                                          <p:spTgt spid="16"/>
                                        </p:tgtEl>
                                        <p:attrNameLst>
                                          <p:attrName>ppt_w</p:attrName>
                                        </p:attrNameLst>
                                      </p:cBhvr>
                                      <p:tavLst>
                                        <p:tav tm="0">
                                          <p:val>
                                            <p:strVal val="ppt_w"/>
                                          </p:val>
                                        </p:tav>
                                        <p:tav tm="100000">
                                          <p:val>
                                            <p:fltVal val="0"/>
                                          </p:val>
                                        </p:tav>
                                      </p:tavLst>
                                    </p:anim>
                                    <p:anim calcmode="lin" valueType="num">
                                      <p:cBhvr>
                                        <p:cTn id="329" dur="500"/>
                                        <p:tgtEl>
                                          <p:spTgt spid="16"/>
                                        </p:tgtEl>
                                        <p:attrNameLst>
                                          <p:attrName>ppt_h</p:attrName>
                                        </p:attrNameLst>
                                      </p:cBhvr>
                                      <p:tavLst>
                                        <p:tav tm="0">
                                          <p:val>
                                            <p:strVal val="ppt_h"/>
                                          </p:val>
                                        </p:tav>
                                        <p:tav tm="100000">
                                          <p:val>
                                            <p:fltVal val="0"/>
                                          </p:val>
                                        </p:tav>
                                      </p:tavLst>
                                    </p:anim>
                                    <p:animEffect transition="out" filter="fade">
                                      <p:cBhvr>
                                        <p:cTn id="330" dur="500"/>
                                        <p:tgtEl>
                                          <p:spTgt spid="16"/>
                                        </p:tgtEl>
                                      </p:cBhvr>
                                    </p:animEffect>
                                    <p:set>
                                      <p:cBhvr>
                                        <p:cTn id="3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53" presetClass="exit" presetSubtype="32" fill="hold" nodeType="clickEffect">
                                  <p:stCondLst>
                                    <p:cond delay="0"/>
                                  </p:stCondLst>
                                  <p:childTnLst>
                                    <p:anim calcmode="lin" valueType="num">
                                      <p:cBhvr>
                                        <p:cTn id="336" dur="500"/>
                                        <p:tgtEl>
                                          <p:spTgt spid="35"/>
                                        </p:tgtEl>
                                        <p:attrNameLst>
                                          <p:attrName>ppt_w</p:attrName>
                                        </p:attrNameLst>
                                      </p:cBhvr>
                                      <p:tavLst>
                                        <p:tav tm="0">
                                          <p:val>
                                            <p:strVal val="ppt_w"/>
                                          </p:val>
                                        </p:tav>
                                        <p:tav tm="100000">
                                          <p:val>
                                            <p:fltVal val="0"/>
                                          </p:val>
                                        </p:tav>
                                      </p:tavLst>
                                    </p:anim>
                                    <p:anim calcmode="lin" valueType="num">
                                      <p:cBhvr>
                                        <p:cTn id="337" dur="500"/>
                                        <p:tgtEl>
                                          <p:spTgt spid="35"/>
                                        </p:tgtEl>
                                        <p:attrNameLst>
                                          <p:attrName>ppt_h</p:attrName>
                                        </p:attrNameLst>
                                      </p:cBhvr>
                                      <p:tavLst>
                                        <p:tav tm="0">
                                          <p:val>
                                            <p:strVal val="ppt_h"/>
                                          </p:val>
                                        </p:tav>
                                        <p:tav tm="100000">
                                          <p:val>
                                            <p:fltVal val="0"/>
                                          </p:val>
                                        </p:tav>
                                      </p:tavLst>
                                    </p:anim>
                                    <p:animEffect transition="out" filter="fade">
                                      <p:cBhvr>
                                        <p:cTn id="338" dur="500"/>
                                        <p:tgtEl>
                                          <p:spTgt spid="35"/>
                                        </p:tgtEl>
                                      </p:cBhvr>
                                    </p:animEffect>
                                    <p:set>
                                      <p:cBhvr>
                                        <p:cTn id="33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0" restart="whenNotActive" fill="hold" evtFilter="cancelBubble" nodeType="interactiveSeq">
                <p:stCondLst>
                  <p:cond evt="onClick" delay="0">
                    <p:tgtEl>
                      <p:spTgt spid="15"/>
                    </p:tgtEl>
                  </p:cond>
                </p:stCondLst>
                <p:endSync evt="end" delay="0">
                  <p:rtn val="all"/>
                </p:endSync>
                <p:childTnLst>
                  <p:par>
                    <p:cTn id="341" fill="hold">
                      <p:stCondLst>
                        <p:cond delay="0"/>
                      </p:stCondLst>
                      <p:childTnLst>
                        <p:par>
                          <p:cTn id="342" fill="hold">
                            <p:stCondLst>
                              <p:cond delay="0"/>
                            </p:stCondLst>
                            <p:childTnLst>
                              <p:par>
                                <p:cTn id="343" presetID="53" presetClass="exit" presetSubtype="32" fill="hold" nodeType="clickEffect">
                                  <p:stCondLst>
                                    <p:cond delay="0"/>
                                  </p:stCondLst>
                                  <p:childTnLst>
                                    <p:anim calcmode="lin" valueType="num">
                                      <p:cBhvr>
                                        <p:cTn id="344" dur="500"/>
                                        <p:tgtEl>
                                          <p:spTgt spid="15"/>
                                        </p:tgtEl>
                                        <p:attrNameLst>
                                          <p:attrName>ppt_w</p:attrName>
                                        </p:attrNameLst>
                                      </p:cBhvr>
                                      <p:tavLst>
                                        <p:tav tm="0">
                                          <p:val>
                                            <p:strVal val="ppt_w"/>
                                          </p:val>
                                        </p:tav>
                                        <p:tav tm="100000">
                                          <p:val>
                                            <p:fltVal val="0"/>
                                          </p:val>
                                        </p:tav>
                                      </p:tavLst>
                                    </p:anim>
                                    <p:anim calcmode="lin" valueType="num">
                                      <p:cBhvr>
                                        <p:cTn id="345" dur="500"/>
                                        <p:tgtEl>
                                          <p:spTgt spid="15"/>
                                        </p:tgtEl>
                                        <p:attrNameLst>
                                          <p:attrName>ppt_h</p:attrName>
                                        </p:attrNameLst>
                                      </p:cBhvr>
                                      <p:tavLst>
                                        <p:tav tm="0">
                                          <p:val>
                                            <p:strVal val="ppt_h"/>
                                          </p:val>
                                        </p:tav>
                                        <p:tav tm="100000">
                                          <p:val>
                                            <p:fltVal val="0"/>
                                          </p:val>
                                        </p:tav>
                                      </p:tavLst>
                                    </p:anim>
                                    <p:animEffect transition="out" filter="fade">
                                      <p:cBhvr>
                                        <p:cTn id="346" dur="500"/>
                                        <p:tgtEl>
                                          <p:spTgt spid="15"/>
                                        </p:tgtEl>
                                      </p:cBhvr>
                                    </p:animEffect>
                                    <p:set>
                                      <p:cBhvr>
                                        <p:cTn id="34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0" grpId="1" animBg="1"/>
      <p:bldP spid="33" grpId="0" animBg="1"/>
      <p:bldP spid="33" grpId="1" animBg="1"/>
      <p:bldP spid="2" grpId="0" animBg="1"/>
      <p:bldP spid="2"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26" grpId="0" animBg="1"/>
      <p:bldP spid="26" grpId="1" animBg="1"/>
      <p:bldP spid="29" grpId="0" animBg="1"/>
      <p:bldP spid="29" grpId="1" animBg="1"/>
      <p:bldP spid="4" grpId="0" animBg="1"/>
      <p:bldP spid="4"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550135" y="2883134"/>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60755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4544786"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6057900"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027662" y="2875004"/>
            <a:ext cx="11164338" cy="1107996"/>
          </a:xfrm>
          <a:prstGeom prst="rect">
            <a:avLst/>
          </a:prstGeom>
          <a:noFill/>
        </p:spPr>
        <p:txBody>
          <a:bodyPr wrap="square" rtlCol="0">
            <a:spAutoFit/>
          </a:bodyPr>
          <a:lstStyle/>
          <a:p>
            <a:r>
              <a:rPr lang="en-US" sz="6600">
                <a:solidFill>
                  <a:srgbClr val="FFC000"/>
                </a:solidFill>
                <a:latin typeface="SVN-Neutraface 2" panose="02000600040000020004" pitchFamily="2" charset="0"/>
              </a:rPr>
              <a:t>     Vui học Kinh Thánh</a:t>
            </a:r>
            <a:endParaRPr lang="vi-VN" sz="66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057578" y="3091039"/>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A29BE2CA-0C76-02A5-1FBF-B50A1A5FDE12}"/>
              </a:ext>
            </a:extLst>
          </p:cNvPr>
          <p:cNvSpPr txBox="1"/>
          <p:nvPr/>
        </p:nvSpPr>
        <p:spPr>
          <a:xfrm>
            <a:off x="3565787" y="3906954"/>
            <a:ext cx="4997966" cy="769441"/>
          </a:xfrm>
          <a:prstGeom prst="rect">
            <a:avLst/>
          </a:prstGeom>
          <a:noFill/>
        </p:spPr>
        <p:txBody>
          <a:bodyPr wrap="square" rtlCol="0">
            <a:spAutoFit/>
          </a:bodyPr>
          <a:lstStyle/>
          <a:p>
            <a:r>
              <a:rPr lang="en-US" sz="4400">
                <a:solidFill>
                  <a:srgbClr val="00B050"/>
                </a:solidFill>
                <a:latin typeface="SVN-Neutraface 2" panose="02000600040000020004" pitchFamily="2" charset="0"/>
              </a:rPr>
              <a:t>Gioan 6, 51-59</a:t>
            </a:r>
            <a:endParaRPr lang="vi-VN" sz="44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87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olidFill>
            <a:schemeClr val="accent2">
              <a:lumMod val="40000"/>
              <a:lumOff val="60000"/>
            </a:schemeClr>
          </a:solidFill>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grp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81707" y="1535869"/>
            <a:ext cx="8424472" cy="4137286"/>
            <a:chOff x="1883764" y="1360356"/>
            <a:chExt cx="8424472"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096000"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Times New Roman" panose="02020603050405020304" pitchFamily="18" charset="0"/>
                  <a:cs typeface="Times New Roman" panose="02020603050405020304" pitchFamily="18" charset="0"/>
                </a:rPr>
                <a:t>Tin mừng theo thánh Gio an</a:t>
              </a:r>
              <a:endParaRPr lang="vi-VN" sz="4400">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154684"/>
            <a:chOff x="1059305" y="910652"/>
            <a:chExt cx="10073390" cy="5154684"/>
          </a:xfrm>
          <a:scene3d>
            <a:camera prst="perspectiveRelaxedModerately" fov="3300000">
              <a:rot lat="19800000" lon="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028641"/>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136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827345"/>
            <a:ext cx="10073390" cy="529551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88359" y="1568305"/>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Gioan</a:t>
              </a:r>
            </a:p>
            <a:p>
              <a:pPr algn="ctr"/>
              <a:r>
                <a:rPr lang="en-US" sz="4400" b="1">
                  <a:solidFill>
                    <a:schemeClr val="tx1"/>
                  </a:solidFill>
                  <a:latin typeface="Times New Roman" panose="02020603050405020304" pitchFamily="18" charset="0"/>
                  <a:cs typeface="Times New Roman" panose="02020603050405020304" pitchFamily="18" charset="0"/>
                </a:rPr>
                <a:t>6. 51 - 59</a:t>
              </a:r>
              <a:endParaRPr lang="vi-VN" sz="4400" b="1">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613954"/>
            <a:ext cx="10073390" cy="5541343"/>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770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88359" y="1513394"/>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Tôi là bánh hằng sống từ trời xuống. Ai ăn bánh này, sẽ được sống muôn đời. </a:t>
              </a: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a:t>
              </a:r>
            </a:p>
            <a:p>
              <a:pPr algn="ctr"/>
              <a:r>
                <a:rPr lang="en-US" sz="4400" b="1">
                  <a:solidFill>
                    <a:schemeClr val="tx1"/>
                  </a:solidFill>
                  <a:latin typeface="Times New Roman" panose="02020603050405020304" pitchFamily="18" charset="0"/>
                  <a:cs typeface="Times New Roman" panose="02020603050405020304" pitchFamily="18" charset="0"/>
                </a:rPr>
                <a:t>Gioan 51-59</a:t>
              </a:r>
              <a:endParaRPr lang="vi-VN" sz="4400" b="1">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63930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1085082" y="572812"/>
            <a:ext cx="10073390" cy="597400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2138239" y="1145290"/>
            <a:ext cx="8424472" cy="4907220"/>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2099551" y="1101519"/>
            <a:ext cx="8453969" cy="4907220"/>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400" b="1">
                <a:solidFill>
                  <a:schemeClr val="tx1"/>
                </a:solidFill>
                <a:latin typeface="Times New Roman" panose="02020603050405020304" pitchFamily="18" charset="0"/>
                <a:cs typeface="Times New Roman" panose="02020603050405020304" pitchFamily="18" charset="0"/>
              </a:endParaRP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1085082" y="633388"/>
            <a:ext cx="5036695" cy="597400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1187274" y="185686"/>
            <a:ext cx="10073390" cy="6428828"/>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6129849" y="305480"/>
            <a:ext cx="188241" cy="6081246"/>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894792" y="1107188"/>
            <a:ext cx="8453969" cy="4907220"/>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880043" y="1123405"/>
            <a:ext cx="8453969" cy="4907220"/>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Tôi là bánh hằng sống từ trời xuống. Ai ăn bánh này, sẽ được sống muôn đời.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2099551" y="289626"/>
            <a:ext cx="8453969" cy="6280991"/>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Và bánh tôi sẽ ban tặng, chính là thịt tôi đây, để cho thế gian được sống." </a:t>
              </a:r>
            </a:p>
          </p:txBody>
        </p:sp>
      </p:grpSp>
    </p:spTree>
    <p:extLst>
      <p:ext uri="{BB962C8B-B14F-4D97-AF65-F5344CB8AC3E}">
        <p14:creationId xmlns:p14="http://schemas.microsoft.com/office/powerpoint/2010/main" val="401656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849951" y="1086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Nhóm 8">
            <a:extLst>
              <a:ext uri="{FF2B5EF4-FFF2-40B4-BE49-F238E27FC236}">
                <a16:creationId xmlns:a16="http://schemas.microsoft.com/office/drawing/2014/main" id="{536122B3-1CB8-5E54-8E51-C05152E615A1}"/>
              </a:ext>
            </a:extLst>
          </p:cNvPr>
          <p:cNvGrpSpPr/>
          <p:nvPr/>
        </p:nvGrpSpPr>
        <p:grpSpPr>
          <a:xfrm>
            <a:off x="1864045" y="1530202"/>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6" name="Hình chữ nhật 5">
              <a:extLst>
                <a:ext uri="{FF2B5EF4-FFF2-40B4-BE49-F238E27FC236}">
                  <a16:creationId xmlns:a16="http://schemas.microsoft.com/office/drawing/2014/main" id="{2F6B85CA-8748-BCE9-16B8-FA61C5CFDF0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7">
              <a:extLst>
                <a:ext uri="{FF2B5EF4-FFF2-40B4-BE49-F238E27FC236}">
                  <a16:creationId xmlns:a16="http://schemas.microsoft.com/office/drawing/2014/main" id="{42744740-B342-CCCA-F243-59451EC0B719}"/>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Người Do-thái liền tranh luận sôi nổi với nhau. Họ nói : "Làm sao ông này có thể cho chúng ta ăn thịt ông ta được ?" </a:t>
              </a:r>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1537076" y="1513014"/>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Nhiều người nghe rất đỗi ngạc nhiên. Họ nói : "Bởi đâu ông ta được như thế ?</a:t>
              </a:r>
            </a:p>
          </p:txBody>
        </p:sp>
      </p:grpSp>
      <p:grpSp>
        <p:nvGrpSpPr>
          <p:cNvPr id="11" name="Nhóm 10">
            <a:extLst>
              <a:ext uri="{FF2B5EF4-FFF2-40B4-BE49-F238E27FC236}">
                <a16:creationId xmlns:a16="http://schemas.microsoft.com/office/drawing/2014/main" id="{1438E18E-F60F-301A-EF2B-60B380B78299}"/>
              </a:ext>
            </a:extLst>
          </p:cNvPr>
          <p:cNvGrpSpPr/>
          <p:nvPr/>
        </p:nvGrpSpPr>
        <p:grpSpPr>
          <a:xfrm>
            <a:off x="1590995" y="1541536"/>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35FCC2E8-DF90-DAF8-F480-6BC4AA28BED3}"/>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62D26AE2-BEEE-DBDD-5420-181632EE8F7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Và bánh tôi sẽ ban tặng, chính là thịt tôi đây, để cho thế gian được sống." </a:t>
              </a:r>
            </a:p>
          </p:txBody>
        </p:sp>
      </p:grpSp>
    </p:spTree>
    <p:extLst>
      <p:ext uri="{BB962C8B-B14F-4D97-AF65-F5344CB8AC3E}">
        <p14:creationId xmlns:p14="http://schemas.microsoft.com/office/powerpoint/2010/main" val="222196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CE7155D3-3E17-3250-F36B-40DF6BF5E8AA}"/>
              </a:ext>
            </a:extLst>
          </p:cNvPr>
          <p:cNvGrpSpPr/>
          <p:nvPr/>
        </p:nvGrpSpPr>
        <p:grpSpPr>
          <a:xfrm>
            <a:off x="139791" y="2483165"/>
            <a:ext cx="10073390" cy="5036696"/>
            <a:chOff x="1059305" y="910652"/>
            <a:chExt cx="10073390" cy="5036696"/>
          </a:xfrm>
          <a:scene3d>
            <a:camera prst="perspectiveRelaxedModerately" fov="3300000">
              <a:rot lat="19800000" lon="0" rev="0"/>
            </a:camera>
            <a:lightRig rig="threePt" dir="t"/>
          </a:scene3d>
        </p:grpSpPr>
        <p:sp>
          <p:nvSpPr>
            <p:cNvPr id="15" name="Hình chữ nhật 14">
              <a:extLst>
                <a:ext uri="{FF2B5EF4-FFF2-40B4-BE49-F238E27FC236}">
                  <a16:creationId xmlns:a16="http://schemas.microsoft.com/office/drawing/2014/main" id="{FE3CB7A7-5811-5BCF-994A-6E27496F8074}"/>
                </a:ext>
              </a:extLst>
            </p:cNvPr>
            <p:cNvSpPr/>
            <p:nvPr/>
          </p:nvSpPr>
          <p:spPr>
            <a:xfrm>
              <a:off x="6096000" y="910653"/>
              <a:ext cx="5036695" cy="5036695"/>
            </a:xfrm>
            <a:prstGeom prst="rect">
              <a:avLst/>
            </a:prstGeom>
            <a:solidFill>
              <a:schemeClr val="bg1"/>
            </a:solid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15">
              <a:extLst>
                <a:ext uri="{FF2B5EF4-FFF2-40B4-BE49-F238E27FC236}">
                  <a16:creationId xmlns:a16="http://schemas.microsoft.com/office/drawing/2014/main" id="{E326D26C-EA8C-F87E-7EF2-1B08EBE86D22}"/>
                </a:ext>
              </a:extLst>
            </p:cNvPr>
            <p:cNvSpPr/>
            <p:nvPr/>
          </p:nvSpPr>
          <p:spPr>
            <a:xfrm>
              <a:off x="1059305" y="910652"/>
              <a:ext cx="5036695" cy="5036695"/>
            </a:xfrm>
            <a:prstGeom prst="rect">
              <a:avLst/>
            </a:prstGeom>
            <a:no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Nhóm 3">
            <a:extLst>
              <a:ext uri="{FF2B5EF4-FFF2-40B4-BE49-F238E27FC236}">
                <a16:creationId xmlns:a16="http://schemas.microsoft.com/office/drawing/2014/main" id="{05C2C468-B609-0130-CB0D-123390CCD20C}"/>
              </a:ext>
            </a:extLst>
          </p:cNvPr>
          <p:cNvGrpSpPr/>
          <p:nvPr/>
        </p:nvGrpSpPr>
        <p:grpSpPr>
          <a:xfrm>
            <a:off x="1903108" y="1573971"/>
            <a:ext cx="8424472" cy="4137286"/>
            <a:chOff x="1883764" y="1360356"/>
            <a:chExt cx="8424472" cy="4137286"/>
          </a:xfrm>
          <a:scene3d>
            <a:camera prst="perspectiveRelaxedModerately" fov="3300000">
              <a:rot lat="19800000" lon="0" rev="0"/>
            </a:camera>
            <a:lightRig rig="threePt" dir="t"/>
          </a:scene3d>
        </p:grpSpPr>
        <p:sp>
          <p:nvSpPr>
            <p:cNvPr id="5" name="Hình chữ nhật 4">
              <a:extLst>
                <a:ext uri="{FF2B5EF4-FFF2-40B4-BE49-F238E27FC236}">
                  <a16:creationId xmlns:a16="http://schemas.microsoft.com/office/drawing/2014/main" id="{1DF78051-3402-F1D5-9796-8C4AACB53AC6}"/>
                </a:ext>
              </a:extLst>
            </p:cNvPr>
            <p:cNvSpPr/>
            <p:nvPr/>
          </p:nvSpPr>
          <p:spPr>
            <a:xfrm>
              <a:off x="1883764" y="1360357"/>
              <a:ext cx="4212236" cy="4137285"/>
            </a:xfrm>
            <a:prstGeom prst="rect">
              <a:avLst/>
            </a:prstGeom>
            <a:no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89011FD6-7572-A1D5-BD5A-C0989C785B53}"/>
                </a:ext>
              </a:extLst>
            </p:cNvPr>
            <p:cNvSpPr/>
            <p:nvPr/>
          </p:nvSpPr>
          <p:spPr>
            <a:xfrm>
              <a:off x="6096000" y="1360356"/>
              <a:ext cx="4212236" cy="4137285"/>
            </a:xfrm>
            <a:prstGeom prst="rect">
              <a:avLst/>
            </a:prstGeom>
            <a:solidFill>
              <a:schemeClr val="accent2">
                <a:lumMod val="40000"/>
                <a:lumOff val="60000"/>
              </a:schemeClr>
            </a:solidFill>
            <a:ln>
              <a:noFill/>
            </a:ln>
            <a:sp3d extrusionH="1270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2" name="Hình chữ nhật 11">
            <a:extLst>
              <a:ext uri="{FF2B5EF4-FFF2-40B4-BE49-F238E27FC236}">
                <a16:creationId xmlns:a16="http://schemas.microsoft.com/office/drawing/2014/main" id="{2FBFEC74-6BB8-7FC3-1336-28BA48D01C98}"/>
              </a:ext>
            </a:extLst>
          </p:cNvPr>
          <p:cNvSpPr/>
          <p:nvPr/>
        </p:nvSpPr>
        <p:spPr>
          <a:xfrm>
            <a:off x="849951" y="1146741"/>
            <a:ext cx="5036695" cy="5036695"/>
          </a:xfrm>
          <a:prstGeom prst="rect">
            <a:avLst/>
          </a:prstGeom>
          <a:noFill/>
          <a:ln>
            <a:noFill/>
          </a:ln>
          <a:scene3d>
            <a:camera prst="orthographicFront">
              <a:rot lat="19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Nhóm 16">
            <a:extLst>
              <a:ext uri="{FF2B5EF4-FFF2-40B4-BE49-F238E27FC236}">
                <a16:creationId xmlns:a16="http://schemas.microsoft.com/office/drawing/2014/main" id="{4216E2CA-9161-DE8B-E6DA-30AC489292F6}"/>
              </a:ext>
            </a:extLst>
          </p:cNvPr>
          <p:cNvGrpSpPr/>
          <p:nvPr/>
        </p:nvGrpSpPr>
        <p:grpSpPr>
          <a:xfrm>
            <a:off x="952143" y="735139"/>
            <a:ext cx="10073390" cy="5420157"/>
            <a:chOff x="1059305" y="910652"/>
            <a:chExt cx="10073390" cy="5420157"/>
          </a:xfrm>
          <a:scene3d>
            <a:camera prst="perspectiveRelaxedModerately" fov="3300000">
              <a:rot lat="19800000" lon="10800000" rev="0"/>
            </a:camera>
            <a:lightRig rig="threePt" dir="t"/>
          </a:scene3d>
        </p:grpSpPr>
        <p:sp>
          <p:nvSpPr>
            <p:cNvPr id="18" name="Hình chữ nhật 17">
              <a:extLst>
                <a:ext uri="{FF2B5EF4-FFF2-40B4-BE49-F238E27FC236}">
                  <a16:creationId xmlns:a16="http://schemas.microsoft.com/office/drawing/2014/main" id="{FC2473B6-1EF2-1002-B761-29F92AE9705B}"/>
                </a:ext>
              </a:extLst>
            </p:cNvPr>
            <p:cNvSpPr/>
            <p:nvPr/>
          </p:nvSpPr>
          <p:spPr>
            <a:xfrm>
              <a:off x="6096000" y="1294114"/>
              <a:ext cx="5036695" cy="5036695"/>
            </a:xfrm>
            <a:prstGeom prst="rect">
              <a:avLst/>
            </a:prstGeom>
            <a:blipFill>
              <a:blip r:embed="rId3"/>
              <a:stretch>
                <a:fillRect/>
              </a:stretch>
            </a:blipFill>
            <a:ln>
              <a:noFill/>
            </a:ln>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Kinh Thánh</a:t>
              </a: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endParaRPr lang="en-US" sz="6000">
                <a:solidFill>
                  <a:schemeClr val="tx1"/>
                </a:solidFill>
                <a:latin typeface="Times New Roman" panose="02020603050405020304" pitchFamily="18" charset="0"/>
                <a:cs typeface="Times New Roman" panose="02020603050405020304" pitchFamily="18" charset="0"/>
              </a:endParaRPr>
            </a:p>
            <a:p>
              <a:pPr algn="ctr"/>
              <a:r>
                <a:rPr lang="en-US" sz="1400">
                  <a:solidFill>
                    <a:schemeClr val="tx1"/>
                  </a:solidFill>
                  <a:latin typeface="Times New Roman" panose="02020603050405020304" pitchFamily="18" charset="0"/>
                  <a:cs typeface="Times New Roman" panose="02020603050405020304" pitchFamily="18" charset="0"/>
                </a:rPr>
                <a:t>NXB TÔN GIÁO</a:t>
              </a:r>
              <a:endParaRPr lang="vi-VN" sz="160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16E20E7A-593D-911D-1DA3-5B29E52FF22E}"/>
                </a:ext>
              </a:extLst>
            </p:cNvPr>
            <p:cNvSpPr/>
            <p:nvPr/>
          </p:nvSpPr>
          <p:spPr>
            <a:xfrm>
              <a:off x="1059305" y="910652"/>
              <a:ext cx="5036695" cy="5036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Hình chữ nhật 12">
            <a:extLst>
              <a:ext uri="{FF2B5EF4-FFF2-40B4-BE49-F238E27FC236}">
                <a16:creationId xmlns:a16="http://schemas.microsoft.com/office/drawing/2014/main" id="{49886EC8-A50A-410A-12CB-DACAFBD4FAA5}"/>
              </a:ext>
            </a:extLst>
          </p:cNvPr>
          <p:cNvSpPr/>
          <p:nvPr/>
        </p:nvSpPr>
        <p:spPr>
          <a:xfrm>
            <a:off x="5894718" y="827345"/>
            <a:ext cx="188241" cy="5127110"/>
          </a:xfrm>
          <a:prstGeom prst="rect">
            <a:avLst/>
          </a:prstGeom>
          <a:solidFill>
            <a:srgbClr val="593027"/>
          </a:solidFill>
          <a:scene3d>
            <a:camera prst="perspectiveRelaxedModerately" fov="3300000">
              <a:rot lat="19800000" lon="0" rev="0"/>
            </a:camera>
            <a:lightRig rig="threePt" dir="t"/>
          </a:scene3d>
          <a:sp3d extrusionH="762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Nhóm 1">
            <a:extLst>
              <a:ext uri="{FF2B5EF4-FFF2-40B4-BE49-F238E27FC236}">
                <a16:creationId xmlns:a16="http://schemas.microsoft.com/office/drawing/2014/main" id="{B7A261A7-2106-795B-5F0A-F2F93D8B035F}"/>
              </a:ext>
            </a:extLst>
          </p:cNvPr>
          <p:cNvGrpSpPr/>
          <p:nvPr/>
        </p:nvGrpSpPr>
        <p:grpSpPr>
          <a:xfrm>
            <a:off x="1659661" y="1535869"/>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 name="Hình chữ nhật 2">
              <a:extLst>
                <a:ext uri="{FF2B5EF4-FFF2-40B4-BE49-F238E27FC236}">
                  <a16:creationId xmlns:a16="http://schemas.microsoft.com/office/drawing/2014/main" id="{ADCA06DA-7006-8AC4-2853-0A1504166FBE}"/>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5CBDC30-7B29-20A8-BBB6-AC6B8DDE0D0E}"/>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Tin Mừng theo thánh Macco</a:t>
              </a:r>
            </a:p>
            <a:p>
              <a:pPr algn="ctr"/>
              <a:r>
                <a:rPr lang="en-US" sz="4400" b="1">
                  <a:solidFill>
                    <a:schemeClr val="tx1"/>
                  </a:solidFill>
                  <a:latin typeface="Times New Roman" panose="02020603050405020304" pitchFamily="18" charset="0"/>
                  <a:cs typeface="Times New Roman" panose="02020603050405020304" pitchFamily="18" charset="0"/>
                </a:rPr>
                <a:t>6. 1 - 6</a:t>
              </a:r>
              <a:endParaRPr lang="vi-VN" sz="4400" b="1">
                <a:solidFill>
                  <a:schemeClr val="tx1"/>
                </a:solidFill>
                <a:latin typeface="Times New Roman" panose="02020603050405020304" pitchFamily="18" charset="0"/>
                <a:cs typeface="Times New Roman" panose="02020603050405020304" pitchFamily="18" charset="0"/>
              </a:endParaRPr>
            </a:p>
          </p:txBody>
        </p:sp>
      </p:grpSp>
      <p:grpSp>
        <p:nvGrpSpPr>
          <p:cNvPr id="11" name="Nhóm 10">
            <a:extLst>
              <a:ext uri="{FF2B5EF4-FFF2-40B4-BE49-F238E27FC236}">
                <a16:creationId xmlns:a16="http://schemas.microsoft.com/office/drawing/2014/main" id="{620CD661-E7B2-2673-81F4-1DF37BDA1681}"/>
              </a:ext>
            </a:extLst>
          </p:cNvPr>
          <p:cNvGrpSpPr/>
          <p:nvPr/>
        </p:nvGrpSpPr>
        <p:grpSpPr>
          <a:xfrm>
            <a:off x="1670747" y="1577182"/>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20" name="Hình chữ nhật 19">
              <a:extLst>
                <a:ext uri="{FF2B5EF4-FFF2-40B4-BE49-F238E27FC236}">
                  <a16:creationId xmlns:a16="http://schemas.microsoft.com/office/drawing/2014/main" id="{9FACDE65-CF2F-3500-57CA-AFFA020D9C90}"/>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chữ nhật 20">
              <a:extLst>
                <a:ext uri="{FF2B5EF4-FFF2-40B4-BE49-F238E27FC236}">
                  <a16:creationId xmlns:a16="http://schemas.microsoft.com/office/drawing/2014/main" id="{0D1DC207-C2DC-A585-A284-18C324270BF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Đức Giê-su ra khỏi đó và đến nơi quê quán của Người, có các môn đệ đi theo.  </a:t>
              </a:r>
            </a:p>
          </p:txBody>
        </p:sp>
      </p:grpSp>
      <p:grpSp>
        <p:nvGrpSpPr>
          <p:cNvPr id="22" name="Nhóm 21">
            <a:extLst>
              <a:ext uri="{FF2B5EF4-FFF2-40B4-BE49-F238E27FC236}">
                <a16:creationId xmlns:a16="http://schemas.microsoft.com/office/drawing/2014/main" id="{A191DF51-7185-71C9-8D23-9E25EE12B063}"/>
              </a:ext>
            </a:extLst>
          </p:cNvPr>
          <p:cNvGrpSpPr/>
          <p:nvPr/>
        </p:nvGrpSpPr>
        <p:grpSpPr>
          <a:xfrm>
            <a:off x="1887406" y="1556525"/>
            <a:ext cx="8453969" cy="4137286"/>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23" name="Hình chữ nhật 22">
              <a:extLst>
                <a:ext uri="{FF2B5EF4-FFF2-40B4-BE49-F238E27FC236}">
                  <a16:creationId xmlns:a16="http://schemas.microsoft.com/office/drawing/2014/main" id="{CC13D1C1-86D6-CB75-EA5D-1DCDCC78C30D}"/>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86C7ADF6-611F-3B20-790C-2AC2489EBFFC}"/>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Ông ta không phải là bác thợ, con bà Ma-ri-a, và anh em của các ông Gia-cô-bê, Giô-xết, Giu-đa và Si-môn sao ? </a:t>
              </a:r>
            </a:p>
          </p:txBody>
        </p:sp>
      </p:grpSp>
      <p:grpSp>
        <p:nvGrpSpPr>
          <p:cNvPr id="25" name="Nhóm 24">
            <a:extLst>
              <a:ext uri="{FF2B5EF4-FFF2-40B4-BE49-F238E27FC236}">
                <a16:creationId xmlns:a16="http://schemas.microsoft.com/office/drawing/2014/main" id="{C7D9C1FF-414C-BF43-8F7C-42A653DC6727}"/>
              </a:ext>
            </a:extLst>
          </p:cNvPr>
          <p:cNvGrpSpPr/>
          <p:nvPr/>
        </p:nvGrpSpPr>
        <p:grpSpPr>
          <a:xfrm>
            <a:off x="1646097" y="1559929"/>
            <a:ext cx="8682569" cy="4149986"/>
            <a:chOff x="1883764" y="1347656"/>
            <a:chExt cx="8682569" cy="4149986"/>
          </a:xfrm>
          <a:solidFill>
            <a:schemeClr val="accent2">
              <a:lumMod val="20000"/>
              <a:lumOff val="80000"/>
            </a:schemeClr>
          </a:solidFill>
          <a:scene3d>
            <a:camera prst="perspectiveRelaxedModerately" fov="3300000">
              <a:rot lat="19800000" lon="0" rev="0"/>
            </a:camera>
            <a:lightRig rig="threePt" dir="t"/>
          </a:scene3d>
        </p:grpSpPr>
        <p:sp>
          <p:nvSpPr>
            <p:cNvPr id="26" name="Hình chữ nhật 25">
              <a:extLst>
                <a:ext uri="{FF2B5EF4-FFF2-40B4-BE49-F238E27FC236}">
                  <a16:creationId xmlns:a16="http://schemas.microsoft.com/office/drawing/2014/main" id="{74EBF3DC-F582-74EA-6072-D7AB2ADF9CFC}"/>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9E821551-5967-80AF-2073-E3F80BD9AC5D}"/>
                </a:ext>
              </a:extLst>
            </p:cNvPr>
            <p:cNvSpPr/>
            <p:nvPr/>
          </p:nvSpPr>
          <p:spPr>
            <a:xfrm>
              <a:off x="6354097" y="13476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Đến ngày sa-bát, Người bắt đầu giảng dạy trong hội đường. </a:t>
              </a:r>
            </a:p>
          </p:txBody>
        </p:sp>
      </p:grpSp>
      <p:grpSp>
        <p:nvGrpSpPr>
          <p:cNvPr id="31" name="Nhóm 30">
            <a:extLst>
              <a:ext uri="{FF2B5EF4-FFF2-40B4-BE49-F238E27FC236}">
                <a16:creationId xmlns:a16="http://schemas.microsoft.com/office/drawing/2014/main" id="{B837476B-38B7-0790-B2C7-E9AD6DC1A04B}"/>
              </a:ext>
            </a:extLst>
          </p:cNvPr>
          <p:cNvGrpSpPr/>
          <p:nvPr/>
        </p:nvGrpSpPr>
        <p:grpSpPr>
          <a:xfrm>
            <a:off x="1923165" y="1293056"/>
            <a:ext cx="8411616" cy="4397544"/>
            <a:chOff x="1883764" y="1360356"/>
            <a:chExt cx="8453969" cy="4137286"/>
          </a:xfrm>
          <a:solidFill>
            <a:schemeClr val="accent2">
              <a:lumMod val="20000"/>
              <a:lumOff val="80000"/>
            </a:schemeClr>
          </a:solidFill>
          <a:scene3d>
            <a:camera prst="perspectiveRelaxedModerately" fov="3300000">
              <a:rot lat="19800000" lon="0" rev="0"/>
            </a:camera>
            <a:lightRig rig="threePt" dir="t"/>
          </a:scene3d>
        </p:grpSpPr>
        <p:sp>
          <p:nvSpPr>
            <p:cNvPr id="32" name="Hình chữ nhật 31">
              <a:extLst>
                <a:ext uri="{FF2B5EF4-FFF2-40B4-BE49-F238E27FC236}">
                  <a16:creationId xmlns:a16="http://schemas.microsoft.com/office/drawing/2014/main" id="{A1A4ED57-7EA6-ECC5-1463-2BE48B006CE2}"/>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ình chữ nhật 32">
              <a:extLst>
                <a:ext uri="{FF2B5EF4-FFF2-40B4-BE49-F238E27FC236}">
                  <a16:creationId xmlns:a16="http://schemas.microsoft.com/office/drawing/2014/main" id="{64353AE6-E7BB-294F-7EC1-1FBDA98CFE22}"/>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Đức Giê-su nói với họ : "Thật, tôi bảo thật các ông : nếu các ông không ăn thịt và uống máu Con Người, </a:t>
              </a:r>
            </a:p>
          </p:txBody>
        </p:sp>
      </p:grpSp>
      <p:grpSp>
        <p:nvGrpSpPr>
          <p:cNvPr id="37" name="Nhóm 36">
            <a:extLst>
              <a:ext uri="{FF2B5EF4-FFF2-40B4-BE49-F238E27FC236}">
                <a16:creationId xmlns:a16="http://schemas.microsoft.com/office/drawing/2014/main" id="{813F1478-D7B8-B442-2A48-47BDBA510A16}"/>
              </a:ext>
            </a:extLst>
          </p:cNvPr>
          <p:cNvGrpSpPr/>
          <p:nvPr/>
        </p:nvGrpSpPr>
        <p:grpSpPr>
          <a:xfrm>
            <a:off x="1630688" y="1500341"/>
            <a:ext cx="8453969" cy="4137286"/>
            <a:chOff x="1883764" y="1360356"/>
            <a:chExt cx="8453969" cy="4137286"/>
          </a:xfrm>
          <a:solidFill>
            <a:schemeClr val="accent2">
              <a:lumMod val="20000"/>
              <a:lumOff val="80000"/>
            </a:schemeClr>
          </a:solidFill>
          <a:scene3d>
            <a:camera prst="perspectiveRelaxedModerately" fov="3300000">
              <a:rot lat="19800000" lon="10800000" rev="0"/>
            </a:camera>
            <a:lightRig rig="threePt" dir="t"/>
          </a:scene3d>
        </p:grpSpPr>
        <p:sp>
          <p:nvSpPr>
            <p:cNvPr id="38" name="Hình chữ nhật 37">
              <a:extLst>
                <a:ext uri="{FF2B5EF4-FFF2-40B4-BE49-F238E27FC236}">
                  <a16:creationId xmlns:a16="http://schemas.microsoft.com/office/drawing/2014/main" id="{385D6A72-3071-82CA-C4D1-D5E623B2F874}"/>
                </a:ext>
              </a:extLst>
            </p:cNvPr>
            <p:cNvSpPr/>
            <p:nvPr/>
          </p:nvSpPr>
          <p:spPr>
            <a:xfrm>
              <a:off x="1883764" y="1360357"/>
              <a:ext cx="4212236" cy="4137285"/>
            </a:xfrm>
            <a:prstGeom prst="rect">
              <a:avLst/>
            </a:prstGeom>
            <a:no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chữ nhật 38">
              <a:extLst>
                <a:ext uri="{FF2B5EF4-FFF2-40B4-BE49-F238E27FC236}">
                  <a16:creationId xmlns:a16="http://schemas.microsoft.com/office/drawing/2014/main" id="{CA4EB94D-9E69-FA92-AFA6-8768A3884796}"/>
                </a:ext>
              </a:extLst>
            </p:cNvPr>
            <p:cNvSpPr/>
            <p:nvPr/>
          </p:nvSpPr>
          <p:spPr>
            <a:xfrm>
              <a:off x="6125497" y="1360356"/>
              <a:ext cx="4212236" cy="4137285"/>
            </a:xfrm>
            <a:prstGeom prst="rect">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Times New Roman" panose="02020603050405020304" pitchFamily="18" charset="0"/>
                  <a:cs typeface="Times New Roman" panose="02020603050405020304" pitchFamily="18" charset="0"/>
                </a:rPr>
                <a:t>Người Do-thái liền tranh luận sôi nổi với nhau. Họ nói : "Làm sao ông này có thể cho chúng ta ăn thịt ông ta được ?"  </a:t>
              </a:r>
            </a:p>
          </p:txBody>
        </p:sp>
      </p:grpSp>
    </p:spTree>
    <p:extLst>
      <p:ext uri="{BB962C8B-B14F-4D97-AF65-F5344CB8AC3E}">
        <p14:creationId xmlns:p14="http://schemas.microsoft.com/office/powerpoint/2010/main" val="350177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1794</Words>
  <Application>Microsoft Office PowerPoint</Application>
  <PresentationFormat>Màn hình rộng</PresentationFormat>
  <Paragraphs>267</Paragraphs>
  <Slides>17</Slides>
  <Notes>12</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17</vt:i4>
      </vt:variant>
    </vt:vector>
  </HeadingPairs>
  <TitlesOfParts>
    <vt:vector size="24" baseType="lpstr">
      <vt:lpstr>Alegreya Sans Black</vt:lpstr>
      <vt:lpstr>Amazone</vt:lpstr>
      <vt:lpstr>Arial</vt:lpstr>
      <vt:lpstr>SVN-Neutraface 2</vt:lpstr>
      <vt:lpstr>Tahoma</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tgp hanoi</cp:lastModifiedBy>
  <cp:revision>9</cp:revision>
  <dcterms:created xsi:type="dcterms:W3CDTF">2024-08-09T06:14:12Z</dcterms:created>
  <dcterms:modified xsi:type="dcterms:W3CDTF">2024-09-07T12:24:03Z</dcterms:modified>
</cp:coreProperties>
</file>