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309" r:id="rId3"/>
    <p:sldId id="283" r:id="rId4"/>
    <p:sldId id="284" r:id="rId5"/>
    <p:sldId id="285" r:id="rId6"/>
    <p:sldId id="264" r:id="rId7"/>
    <p:sldId id="265" r:id="rId8"/>
    <p:sldId id="297" r:id="rId9"/>
    <p:sldId id="298" r:id="rId10"/>
    <p:sldId id="299" r:id="rId11"/>
    <p:sldId id="307" r:id="rId12"/>
    <p:sldId id="301" r:id="rId13"/>
    <p:sldId id="302" r:id="rId14"/>
    <p:sldId id="303" r:id="rId15"/>
    <p:sldId id="304" r:id="rId16"/>
    <p:sldId id="305" r:id="rId17"/>
    <p:sldId id="306" r:id="rId18"/>
    <p:sldId id="308" r:id="rId19"/>
    <p:sldId id="256" r:id="rId20"/>
    <p:sldId id="295" r:id="rId21"/>
  </p:sldIdLst>
  <p:sldSz cx="18288000" cy="10287000"/>
  <p:notesSz cx="6858000" cy="9144000"/>
  <p:embeddedFontLst>
    <p:embeddedFont>
      <p:font typeface="Canva Sans" panose="020B0604020202020204" charset="0"/>
      <p:regular r:id="rId23"/>
    </p:embeddedFont>
    <p:embeddedFont>
      <p:font typeface="Fira Sans Condensed Black" panose="020B0A03050000020004" pitchFamily="34" charset="0"/>
      <p:bold r:id="rId24"/>
      <p:boldItalic r:id="rId25"/>
    </p:embeddedFont>
    <p:embeddedFont>
      <p:font typeface="Inter" panose="020B0604020202020204" charset="0"/>
      <p:regular r:id="rId26"/>
    </p:embeddedFont>
    <p:embeddedFont>
      <p:font typeface="Inter Bold" panose="020B0604020202020204" charset="0"/>
      <p:regular r:id="rId27"/>
    </p:embeddedFont>
    <p:embeddedFont>
      <p:font typeface="Millhouse"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3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CC7EE-5FB1-46C5-9144-18289C81D421}" type="datetimeFigureOut">
              <a:rPr lang="vi-VN" smtClean="0"/>
              <a:t>13/09/2024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850DD-5350-450E-A7F3-15D95831D0D2}" type="slidenum">
              <a:rPr lang="vi-VN" smtClean="0"/>
              <a:t>‹#›</a:t>
            </a:fld>
            <a:endParaRPr lang="vi-VN"/>
          </a:p>
        </p:txBody>
      </p:sp>
    </p:spTree>
    <p:extLst>
      <p:ext uri="{BB962C8B-B14F-4D97-AF65-F5344CB8AC3E}">
        <p14:creationId xmlns:p14="http://schemas.microsoft.com/office/powerpoint/2010/main" val="30413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5</a:t>
            </a:fld>
            <a:endParaRPr lang="vi-VN"/>
          </a:p>
        </p:txBody>
      </p:sp>
    </p:spTree>
    <p:extLst>
      <p:ext uri="{BB962C8B-B14F-4D97-AF65-F5344CB8AC3E}">
        <p14:creationId xmlns:p14="http://schemas.microsoft.com/office/powerpoint/2010/main" val="106416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14</a:t>
            </a:fld>
            <a:endParaRPr lang="vi-VN"/>
          </a:p>
        </p:txBody>
      </p:sp>
    </p:spTree>
    <p:extLst>
      <p:ext uri="{BB962C8B-B14F-4D97-AF65-F5344CB8AC3E}">
        <p14:creationId xmlns:p14="http://schemas.microsoft.com/office/powerpoint/2010/main" val="105007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15</a:t>
            </a:fld>
            <a:endParaRPr lang="vi-VN"/>
          </a:p>
        </p:txBody>
      </p:sp>
    </p:spTree>
    <p:extLst>
      <p:ext uri="{BB962C8B-B14F-4D97-AF65-F5344CB8AC3E}">
        <p14:creationId xmlns:p14="http://schemas.microsoft.com/office/powerpoint/2010/main" val="39320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16</a:t>
            </a:fld>
            <a:endParaRPr lang="vi-VN"/>
          </a:p>
        </p:txBody>
      </p:sp>
    </p:spTree>
    <p:extLst>
      <p:ext uri="{BB962C8B-B14F-4D97-AF65-F5344CB8AC3E}">
        <p14:creationId xmlns:p14="http://schemas.microsoft.com/office/powerpoint/2010/main" val="415667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17</a:t>
            </a:fld>
            <a:endParaRPr lang="vi-VN"/>
          </a:p>
        </p:txBody>
      </p:sp>
    </p:spTree>
    <p:extLst>
      <p:ext uri="{BB962C8B-B14F-4D97-AF65-F5344CB8AC3E}">
        <p14:creationId xmlns:p14="http://schemas.microsoft.com/office/powerpoint/2010/main" val="315375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6</a:t>
            </a:fld>
            <a:endParaRPr lang="vi-VN"/>
          </a:p>
        </p:txBody>
      </p:sp>
    </p:spTree>
    <p:extLst>
      <p:ext uri="{BB962C8B-B14F-4D97-AF65-F5344CB8AC3E}">
        <p14:creationId xmlns:p14="http://schemas.microsoft.com/office/powerpoint/2010/main" val="365387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7</a:t>
            </a:fld>
            <a:endParaRPr lang="vi-VN"/>
          </a:p>
        </p:txBody>
      </p:sp>
    </p:spTree>
    <p:extLst>
      <p:ext uri="{BB962C8B-B14F-4D97-AF65-F5344CB8AC3E}">
        <p14:creationId xmlns:p14="http://schemas.microsoft.com/office/powerpoint/2010/main" val="322034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8</a:t>
            </a:fld>
            <a:endParaRPr lang="vi-VN"/>
          </a:p>
        </p:txBody>
      </p:sp>
    </p:spTree>
    <p:extLst>
      <p:ext uri="{BB962C8B-B14F-4D97-AF65-F5344CB8AC3E}">
        <p14:creationId xmlns:p14="http://schemas.microsoft.com/office/powerpoint/2010/main" val="193480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9</a:t>
            </a:fld>
            <a:endParaRPr lang="vi-VN"/>
          </a:p>
        </p:txBody>
      </p:sp>
    </p:spTree>
    <p:extLst>
      <p:ext uri="{BB962C8B-B14F-4D97-AF65-F5344CB8AC3E}">
        <p14:creationId xmlns:p14="http://schemas.microsoft.com/office/powerpoint/2010/main" val="238066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10</a:t>
            </a:fld>
            <a:endParaRPr lang="vi-VN"/>
          </a:p>
        </p:txBody>
      </p:sp>
    </p:spTree>
    <p:extLst>
      <p:ext uri="{BB962C8B-B14F-4D97-AF65-F5344CB8AC3E}">
        <p14:creationId xmlns:p14="http://schemas.microsoft.com/office/powerpoint/2010/main" val="13818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11</a:t>
            </a:fld>
            <a:endParaRPr lang="vi-VN"/>
          </a:p>
        </p:txBody>
      </p:sp>
    </p:spTree>
    <p:extLst>
      <p:ext uri="{BB962C8B-B14F-4D97-AF65-F5344CB8AC3E}">
        <p14:creationId xmlns:p14="http://schemas.microsoft.com/office/powerpoint/2010/main" val="416096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12</a:t>
            </a:fld>
            <a:endParaRPr lang="vi-VN"/>
          </a:p>
        </p:txBody>
      </p:sp>
    </p:spTree>
    <p:extLst>
      <p:ext uri="{BB962C8B-B14F-4D97-AF65-F5344CB8AC3E}">
        <p14:creationId xmlns:p14="http://schemas.microsoft.com/office/powerpoint/2010/main" val="48433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13</a:t>
            </a:fld>
            <a:endParaRPr lang="vi-VN"/>
          </a:p>
        </p:txBody>
      </p:sp>
    </p:spTree>
    <p:extLst>
      <p:ext uri="{BB962C8B-B14F-4D97-AF65-F5344CB8AC3E}">
        <p14:creationId xmlns:p14="http://schemas.microsoft.com/office/powerpoint/2010/main" val="967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FD5A018-293A-DB40-384F-232A5D54AD65}"/>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vi-VN"/>
              <a:t>Bấm để sửa kiểu tiêu đề Bản cái</a:t>
            </a:r>
          </a:p>
        </p:txBody>
      </p:sp>
      <p:sp>
        <p:nvSpPr>
          <p:cNvPr id="3" name="Tiêu đề phụ 2">
            <a:extLst>
              <a:ext uri="{FF2B5EF4-FFF2-40B4-BE49-F238E27FC236}">
                <a16:creationId xmlns:a16="http://schemas.microsoft.com/office/drawing/2014/main" id="{7F642017-6011-7D24-00CA-E05E5D3C30E3}"/>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3ECF1FA-C9D6-3C58-1710-44D47EB760F9}"/>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5" name="Chỗ dành sẵn cho Chân trang 4">
            <a:extLst>
              <a:ext uri="{FF2B5EF4-FFF2-40B4-BE49-F238E27FC236}">
                <a16:creationId xmlns:a16="http://schemas.microsoft.com/office/drawing/2014/main" id="{1FE5278E-1EA2-4474-C361-7EF89C9D0A8B}"/>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CBC2DFC-308C-3DF6-3F36-72A872816958}"/>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43483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21" name="Chỗ dành sẵn cho Hình ảnh 20">
            <a:extLst>
              <a:ext uri="{FF2B5EF4-FFF2-40B4-BE49-F238E27FC236}">
                <a16:creationId xmlns:a16="http://schemas.microsoft.com/office/drawing/2014/main" id="{56C4384F-F93B-848A-69D7-65C1CFF5CB93}"/>
              </a:ext>
            </a:extLst>
          </p:cNvPr>
          <p:cNvSpPr>
            <a:spLocks noGrp="1"/>
          </p:cNvSpPr>
          <p:nvPr>
            <p:ph type="pic" sz="quarter" idx="10"/>
          </p:nvPr>
        </p:nvSpPr>
        <p:spPr>
          <a:xfrm>
            <a:off x="-18048" y="157163"/>
            <a:ext cx="11405999" cy="9991725"/>
          </a:xfrm>
          <a:custGeom>
            <a:avLst/>
            <a:gdLst>
              <a:gd name="connsiteX0" fmla="*/ 105309 w 7603999"/>
              <a:gd name="connsiteY0" fmla="*/ 0 h 6661150"/>
              <a:gd name="connsiteX1" fmla="*/ 6170932 w 7603999"/>
              <a:gd name="connsiteY1" fmla="*/ 0 h 6661150"/>
              <a:gd name="connsiteX2" fmla="*/ 7603999 w 7603999"/>
              <a:gd name="connsiteY2" fmla="*/ 1609725 h 6661150"/>
              <a:gd name="connsiteX3" fmla="*/ 6077655 w 7603999"/>
              <a:gd name="connsiteY3" fmla="*/ 3324225 h 6661150"/>
              <a:gd name="connsiteX4" fmla="*/ 6077654 w 7603999"/>
              <a:gd name="connsiteY4" fmla="*/ 3324225 h 6661150"/>
              <a:gd name="connsiteX5" fmla="*/ 4551309 w 7603999"/>
              <a:gd name="connsiteY5" fmla="*/ 5038725 h 6661150"/>
              <a:gd name="connsiteX6" fmla="*/ 5995684 w 7603999"/>
              <a:gd name="connsiteY6" fmla="*/ 6661150 h 6661150"/>
              <a:gd name="connsiteX7" fmla="*/ 12033 w 7603999"/>
              <a:gd name="connsiteY7" fmla="*/ 6661150 h 6661150"/>
              <a:gd name="connsiteX8" fmla="*/ 12033 w 7603999"/>
              <a:gd name="connsiteY8" fmla="*/ 5052242 h 6661150"/>
              <a:gd name="connsiteX9" fmla="*/ 0 w 7603999"/>
              <a:gd name="connsiteY9" fmla="*/ 5038725 h 6661150"/>
              <a:gd name="connsiteX10" fmla="*/ 12033 w 7603999"/>
              <a:gd name="connsiteY10" fmla="*/ 5025209 h 6661150"/>
              <a:gd name="connsiteX11" fmla="*/ 12033 w 7603999"/>
              <a:gd name="connsiteY11" fmla="*/ 3324224 h 6661150"/>
              <a:gd name="connsiteX12" fmla="*/ 1538377 w 7603999"/>
              <a:gd name="connsiteY12" fmla="*/ 1609725 h 66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03999" h="6661150">
                <a:moveTo>
                  <a:pt x="105309" y="0"/>
                </a:moveTo>
                <a:lnTo>
                  <a:pt x="6170932" y="0"/>
                </a:lnTo>
                <a:lnTo>
                  <a:pt x="7603999" y="1609725"/>
                </a:lnTo>
                <a:lnTo>
                  <a:pt x="6077655" y="3324225"/>
                </a:lnTo>
                <a:lnTo>
                  <a:pt x="6077654" y="3324225"/>
                </a:lnTo>
                <a:lnTo>
                  <a:pt x="4551309" y="5038725"/>
                </a:lnTo>
                <a:lnTo>
                  <a:pt x="5995684" y="6661150"/>
                </a:lnTo>
                <a:lnTo>
                  <a:pt x="12033" y="6661150"/>
                </a:lnTo>
                <a:lnTo>
                  <a:pt x="12033" y="5052242"/>
                </a:lnTo>
                <a:lnTo>
                  <a:pt x="0" y="5038725"/>
                </a:lnTo>
                <a:lnTo>
                  <a:pt x="12033" y="5025209"/>
                </a:lnTo>
                <a:lnTo>
                  <a:pt x="12033" y="3324224"/>
                </a:lnTo>
                <a:lnTo>
                  <a:pt x="1538377" y="1609725"/>
                </a:lnTo>
                <a:close/>
              </a:path>
            </a:pathLst>
          </a:custGeom>
        </p:spPr>
        <p:txBody>
          <a:bodyPr wrap="square">
            <a:noAutofit/>
          </a:bodyPr>
          <a:lstStyle/>
          <a:p>
            <a:endParaRPr lang="vi-VN"/>
          </a:p>
        </p:txBody>
      </p:sp>
    </p:spTree>
    <p:extLst>
      <p:ext uri="{BB962C8B-B14F-4D97-AF65-F5344CB8AC3E}">
        <p14:creationId xmlns:p14="http://schemas.microsoft.com/office/powerpoint/2010/main" val="408386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8BA503-3396-5813-2128-BDD5D4009835}"/>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C83A8F8-3385-E536-07C3-E42F5DE119DA}"/>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332A966-5921-91EB-6E7F-2174A7372624}"/>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5" name="Chỗ dành sẵn cho Chân trang 4">
            <a:extLst>
              <a:ext uri="{FF2B5EF4-FFF2-40B4-BE49-F238E27FC236}">
                <a16:creationId xmlns:a16="http://schemas.microsoft.com/office/drawing/2014/main" id="{E0DB50BE-6C2A-B32F-84CE-0DFE50E80EF7}"/>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E32B29D-F3DB-81B3-4673-A3A935BCE509}"/>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14176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60AF93-BAC6-C8C7-BA92-E68EEA5244E1}"/>
              </a:ext>
            </a:extLst>
          </p:cNvPr>
          <p:cNvSpPr>
            <a:spLocks noGrp="1"/>
          </p:cNvSpPr>
          <p:nvPr>
            <p:ph type="title"/>
          </p:nvPr>
        </p:nvSpPr>
        <p:spPr>
          <a:xfrm>
            <a:off x="1257300" y="547688"/>
            <a:ext cx="15773400" cy="1988345"/>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F79C1FD-6C3E-FC9E-A04E-D16BCA7E1B43}"/>
              </a:ext>
            </a:extLst>
          </p:cNvPr>
          <p:cNvSpPr>
            <a:spLocks noGrp="1"/>
          </p:cNvSpPr>
          <p:nvPr>
            <p:ph sz="half" idx="1"/>
          </p:nvPr>
        </p:nvSpPr>
        <p:spPr>
          <a:xfrm>
            <a:off x="1257300" y="2738438"/>
            <a:ext cx="7772400" cy="6527007"/>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B6C01A87-3F98-CAEE-8AA2-2D5A5B626000}"/>
              </a:ext>
            </a:extLst>
          </p:cNvPr>
          <p:cNvSpPr>
            <a:spLocks noGrp="1"/>
          </p:cNvSpPr>
          <p:nvPr>
            <p:ph sz="half" idx="2"/>
          </p:nvPr>
        </p:nvSpPr>
        <p:spPr>
          <a:xfrm>
            <a:off x="9258300" y="2738438"/>
            <a:ext cx="7772400" cy="6527007"/>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A750906-1402-E2C8-5236-6AD5503E8041}"/>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6" name="Chỗ dành sẵn cho Chân trang 5">
            <a:extLst>
              <a:ext uri="{FF2B5EF4-FFF2-40B4-BE49-F238E27FC236}">
                <a16:creationId xmlns:a16="http://schemas.microsoft.com/office/drawing/2014/main" id="{72790C90-8100-B208-D38B-EC713247881C}"/>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C6A1C75-7A65-A24F-70AE-B6F7DBF5586E}"/>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22941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B90F6D-C3FD-0DCA-69F4-3005C8494901}"/>
              </a:ext>
            </a:extLst>
          </p:cNvPr>
          <p:cNvSpPr>
            <a:spLocks noGrp="1"/>
          </p:cNvSpPr>
          <p:nvPr>
            <p:ph type="title"/>
          </p:nvPr>
        </p:nvSpPr>
        <p:spPr>
          <a:xfrm>
            <a:off x="1259682" y="547688"/>
            <a:ext cx="15773400" cy="1988345"/>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C70F6BFE-43A0-5993-886D-9747BB28A7E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D8D0F1A-F383-A13B-F743-F765A1DDB69C}"/>
              </a:ext>
            </a:extLst>
          </p:cNvPr>
          <p:cNvSpPr>
            <a:spLocks noGrp="1"/>
          </p:cNvSpPr>
          <p:nvPr>
            <p:ph sz="half" idx="2"/>
          </p:nvPr>
        </p:nvSpPr>
        <p:spPr>
          <a:xfrm>
            <a:off x="1259683" y="3757613"/>
            <a:ext cx="7736681" cy="5526882"/>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350F3AD-5B5C-093B-ED03-656E9448B3D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61BCEDE-FA75-97C2-9F0E-14F0AAF830C1}"/>
              </a:ext>
            </a:extLst>
          </p:cNvPr>
          <p:cNvSpPr>
            <a:spLocks noGrp="1"/>
          </p:cNvSpPr>
          <p:nvPr>
            <p:ph sz="quarter" idx="4"/>
          </p:nvPr>
        </p:nvSpPr>
        <p:spPr>
          <a:xfrm>
            <a:off x="9258300" y="3757613"/>
            <a:ext cx="7774782" cy="5526882"/>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F6D7AE1-1F0A-7540-2E9F-2916B7D8109F}"/>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8" name="Chỗ dành sẵn cho Chân trang 7">
            <a:extLst>
              <a:ext uri="{FF2B5EF4-FFF2-40B4-BE49-F238E27FC236}">
                <a16:creationId xmlns:a16="http://schemas.microsoft.com/office/drawing/2014/main" id="{ADEBA7D5-B79D-FFA4-D30B-7C13D602DAFE}"/>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F8356A9-1710-486F-44D7-BC4C6AADC064}"/>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7319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8D96E0-B6B9-B433-7F26-CCB62FD17A23}"/>
              </a:ext>
            </a:extLst>
          </p:cNvPr>
          <p:cNvSpPr>
            <a:spLocks noGrp="1"/>
          </p:cNvSpPr>
          <p:nvPr>
            <p:ph type="title"/>
          </p:nvPr>
        </p:nvSpPr>
        <p:spPr>
          <a:xfrm>
            <a:off x="1257300" y="547688"/>
            <a:ext cx="15773400" cy="1988345"/>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BE787C1-EB62-0280-9EA8-8B986F53BF78}"/>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4" name="Chỗ dành sẵn cho Chân trang 3">
            <a:extLst>
              <a:ext uri="{FF2B5EF4-FFF2-40B4-BE49-F238E27FC236}">
                <a16:creationId xmlns:a16="http://schemas.microsoft.com/office/drawing/2014/main" id="{2CC7190E-18E1-E209-0509-81EA7166B944}"/>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3C644CB-0688-19D6-A397-07DC8579EA40}"/>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27529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3531434-1CEB-E471-7EC4-F23994C4C456}"/>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3" name="Chỗ dành sẵn cho Chân trang 2">
            <a:extLst>
              <a:ext uri="{FF2B5EF4-FFF2-40B4-BE49-F238E27FC236}">
                <a16:creationId xmlns:a16="http://schemas.microsoft.com/office/drawing/2014/main" id="{B3D5FA6E-108A-BC9A-90E7-A92F525AF64D}"/>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7D5A8139-9AFA-80EF-D47A-1205067F81A9}"/>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1817414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0ECBD2-0117-BE92-3897-7620E564CEF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1836743A-5B86-8CAB-511B-BFBAF34A3A4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815FACF-9A37-0DCF-65EC-A90050C7824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1C30A3E-ACB9-1BFC-9611-8A17725C8D9B}"/>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6" name="Chỗ dành sẵn cho Chân trang 5">
            <a:extLst>
              <a:ext uri="{FF2B5EF4-FFF2-40B4-BE49-F238E27FC236}">
                <a16:creationId xmlns:a16="http://schemas.microsoft.com/office/drawing/2014/main" id="{E58318D3-0D99-C3C9-0467-6C6E770FE4AE}"/>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F10D0D2-05B2-FC66-86AF-EA26A6324CB4}"/>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16127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32484E0-0C66-A31F-3452-12B51A29EEEA}"/>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CDD609D-CF47-D341-F0B4-AF5FBCEECB46}"/>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Chỗ dành sẵn cho Văn bản 3">
            <a:extLst>
              <a:ext uri="{FF2B5EF4-FFF2-40B4-BE49-F238E27FC236}">
                <a16:creationId xmlns:a16="http://schemas.microsoft.com/office/drawing/2014/main" id="{05FA1A86-81D2-511D-B880-6E88791417B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B93192-EE61-4275-CEB0-53B23EE77D98}"/>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6" name="Chỗ dành sẵn cho Chân trang 5">
            <a:extLst>
              <a:ext uri="{FF2B5EF4-FFF2-40B4-BE49-F238E27FC236}">
                <a16:creationId xmlns:a16="http://schemas.microsoft.com/office/drawing/2014/main" id="{A345A983-04EF-C947-59B2-D85D5F074DFD}"/>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D50A5ED-BA03-B006-B56E-6B91E9F151CE}"/>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193360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B990C08-EBEC-9BAE-2DAD-7F5ACB080902}"/>
              </a:ext>
            </a:extLst>
          </p:cNvPr>
          <p:cNvSpPr>
            <a:spLocks noGrp="1"/>
          </p:cNvSpPr>
          <p:nvPr>
            <p:ph type="title"/>
          </p:nvPr>
        </p:nvSpPr>
        <p:spPr>
          <a:xfrm>
            <a:off x="1257300" y="547688"/>
            <a:ext cx="15773400" cy="1988345"/>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41BBF0-F52F-4A24-79B9-6E0AEDB917E8}"/>
              </a:ext>
            </a:extLst>
          </p:cNvPr>
          <p:cNvSpPr>
            <a:spLocks noGrp="1"/>
          </p:cNvSpPr>
          <p:nvPr>
            <p:ph type="body" orient="vert" idx="1"/>
          </p:nvPr>
        </p:nvSpPr>
        <p:spPr>
          <a:xfrm>
            <a:off x="1257300" y="2738438"/>
            <a:ext cx="15773400" cy="6527007"/>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24AD063-A4BD-FE09-EF44-8446E20E28A8}"/>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5" name="Chỗ dành sẵn cho Chân trang 4">
            <a:extLst>
              <a:ext uri="{FF2B5EF4-FFF2-40B4-BE49-F238E27FC236}">
                <a16:creationId xmlns:a16="http://schemas.microsoft.com/office/drawing/2014/main" id="{0B1F0D99-77E1-4611-94FB-EBDD0495679C}"/>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FFED6DC-DD35-6737-AAD6-523B305E68C0}"/>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428859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89EC90-12E0-A451-DDFA-60D6C879BCF8}"/>
              </a:ext>
            </a:extLst>
          </p:cNvPr>
          <p:cNvSpPr>
            <a:spLocks noGrp="1"/>
          </p:cNvSpPr>
          <p:nvPr>
            <p:ph type="title" orient="vert"/>
          </p:nvPr>
        </p:nvSpPr>
        <p:spPr>
          <a:xfrm>
            <a:off x="13087350" y="547688"/>
            <a:ext cx="3943350" cy="8717757"/>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640A9B4-8439-AE97-DCF9-D245FEFCE11E}"/>
              </a:ext>
            </a:extLst>
          </p:cNvPr>
          <p:cNvSpPr>
            <a:spLocks noGrp="1"/>
          </p:cNvSpPr>
          <p:nvPr>
            <p:ph type="body" orient="vert" idx="1"/>
          </p:nvPr>
        </p:nvSpPr>
        <p:spPr>
          <a:xfrm>
            <a:off x="1257300" y="547688"/>
            <a:ext cx="11601450" cy="8717757"/>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53C846A-9464-7BC2-98C1-2856A5D6EA4C}"/>
              </a:ext>
            </a:extLst>
          </p:cNvPr>
          <p:cNvSpPr>
            <a:spLocks noGrp="1"/>
          </p:cNvSpPr>
          <p:nvPr>
            <p:ph type="dt" sz="half" idx="10"/>
          </p:nvPr>
        </p:nvSpPr>
        <p:spPr>
          <a:xfrm>
            <a:off x="1257300" y="9534526"/>
            <a:ext cx="4114800" cy="547688"/>
          </a:xfrm>
          <a:prstGeom prst="rect">
            <a:avLst/>
          </a:prstGeom>
        </p:spPr>
        <p:txBody>
          <a:bodyPr/>
          <a:lstStyle/>
          <a:p>
            <a:fld id="{AAB54AA4-DA62-4961-A125-16070EAF8A1A}" type="datetimeFigureOut">
              <a:rPr lang="vi-VN" smtClean="0"/>
              <a:t>13/09/2024</a:t>
            </a:fld>
            <a:endParaRPr lang="vi-VN"/>
          </a:p>
        </p:txBody>
      </p:sp>
      <p:sp>
        <p:nvSpPr>
          <p:cNvPr id="5" name="Chỗ dành sẵn cho Chân trang 4">
            <a:extLst>
              <a:ext uri="{FF2B5EF4-FFF2-40B4-BE49-F238E27FC236}">
                <a16:creationId xmlns:a16="http://schemas.microsoft.com/office/drawing/2014/main" id="{56C0BD45-B080-5A79-697C-ACA3F4B4D90C}"/>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A1D1497-86A1-27CF-91E3-108962248BD0}"/>
              </a:ext>
            </a:extLst>
          </p:cNvPr>
          <p:cNvSpPr>
            <a:spLocks noGrp="1"/>
          </p:cNvSpPr>
          <p:nvPr>
            <p:ph type="sldNum" sz="quarter" idx="12"/>
          </p:nvPr>
        </p:nvSpPr>
        <p:spPr>
          <a:xfrm>
            <a:off x="12915900" y="9534526"/>
            <a:ext cx="4114800" cy="547688"/>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66339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9508265-54A4-31A7-C5B4-6AC1D8FB2EF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4E656C6-A7E5-1922-434B-15363707E831}"/>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0CA9A0F-8840-C82F-6254-5886A6B1EC9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AB54AA4-DA62-4961-A125-16070EAF8A1A}" type="datetimeFigureOut">
              <a:rPr lang="vi-VN" smtClean="0"/>
              <a:t>13/09/2024</a:t>
            </a:fld>
            <a:endParaRPr lang="vi-VN"/>
          </a:p>
        </p:txBody>
      </p:sp>
      <p:sp>
        <p:nvSpPr>
          <p:cNvPr id="5" name="Chỗ dành sẵn cho Chân trang 4">
            <a:extLst>
              <a:ext uri="{FF2B5EF4-FFF2-40B4-BE49-F238E27FC236}">
                <a16:creationId xmlns:a16="http://schemas.microsoft.com/office/drawing/2014/main" id="{C67C524E-EEA9-7C3E-84FC-CDFA7D65423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81794CE2-2053-A9BD-A145-5EBBDC8D24E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AD98950-673B-4A9E-9A01-7DB4143D48DC}" type="slidenum">
              <a:rPr lang="vi-VN" smtClean="0"/>
              <a:t>‹#›</a:t>
            </a:fld>
            <a:endParaRPr lang="vi-VN"/>
          </a:p>
        </p:txBody>
      </p:sp>
    </p:spTree>
    <p:extLst>
      <p:ext uri="{BB962C8B-B14F-4D97-AF65-F5344CB8AC3E}">
        <p14:creationId xmlns:p14="http://schemas.microsoft.com/office/powerpoint/2010/main" val="42921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gif"/><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văn bản, phim hoạt hình, hình mẫu, Phim hoạt hình&#10;&#10;Mô tả được tạo tự động">
            <a:extLst>
              <a:ext uri="{FF2B5EF4-FFF2-40B4-BE49-F238E27FC236}">
                <a16:creationId xmlns:a16="http://schemas.microsoft.com/office/drawing/2014/main" id="{066A16BC-585F-8EB9-95E7-460830024EEE}"/>
              </a:ext>
            </a:extLst>
          </p:cNvPr>
          <p:cNvPicPr>
            <a:picLocks noChangeAspect="1"/>
          </p:cNvPicPr>
          <p:nvPr/>
        </p:nvPicPr>
        <p:blipFill>
          <a:blip r:embed="rId2">
            <a:extLst>
              <a:ext uri="{28A0092B-C50C-407E-A947-70E740481C1C}">
                <a14:useLocalDpi xmlns:a14="http://schemas.microsoft.com/office/drawing/2010/main" val="0"/>
              </a:ext>
            </a:extLst>
          </a:blip>
          <a:srcRect t="17151" b="3894"/>
          <a:stretch/>
        </p:blipFill>
        <p:spPr>
          <a:xfrm>
            <a:off x="685800" y="685800"/>
            <a:ext cx="16916400" cy="8915400"/>
          </a:xfrm>
          <a:prstGeom prst="rect">
            <a:avLst/>
          </a:prstGeom>
        </p:spPr>
      </p:pic>
    </p:spTree>
    <p:extLst>
      <p:ext uri="{BB962C8B-B14F-4D97-AF65-F5344CB8AC3E}">
        <p14:creationId xmlns:p14="http://schemas.microsoft.com/office/powerpoint/2010/main" val="191595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425315" y="15621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9525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506121" y="2365773"/>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831110" y="2334788"/>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69146" y="2339894"/>
            <a:ext cx="13023854" cy="6224979"/>
            <a:chOff x="1883764" y="1347656"/>
            <a:chExt cx="8682569" cy="4149986"/>
          </a:xfrm>
          <a:solidFill>
            <a:schemeClr val="accent2">
              <a:lumMod val="20000"/>
              <a:lumOff val="80000"/>
            </a:schemeClr>
          </a:solidFill>
          <a:scene3d>
            <a:camera prst="perspectiveRelaxedModerately" fov="3300000">
              <a:rot lat="19800000" lon="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354097" y="13476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884748" y="1939584"/>
            <a:ext cx="12617424" cy="659631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a:solidFill>
                    <a:schemeClr val="tx1"/>
                  </a:solidFill>
                  <a:latin typeface="Times New Roman" panose="02020603050405020304" pitchFamily="18" charset="0"/>
                  <a:cs typeface="Times New Roman" panose="02020603050405020304" pitchFamily="18" charset="0"/>
                </a:rPr>
                <a:t>và ở nơi công cộng về, họ không dùng bữa mà không tắm rửa trước. Họ còn giữ nhiều tập tục khác nữa, như rửa chén, </a:t>
              </a:r>
            </a:p>
          </p:txBody>
        </p:sp>
      </p:grpSp>
      <p:grpSp>
        <p:nvGrpSpPr>
          <p:cNvPr id="37" name="Nhóm 36">
            <a:extLst>
              <a:ext uri="{FF2B5EF4-FFF2-40B4-BE49-F238E27FC236}">
                <a16:creationId xmlns:a16="http://schemas.microsoft.com/office/drawing/2014/main" id="{813F1478-D7B8-B442-2A48-47BDBA510A16}"/>
              </a:ext>
            </a:extLst>
          </p:cNvPr>
          <p:cNvGrpSpPr/>
          <p:nvPr/>
        </p:nvGrpSpPr>
        <p:grpSpPr>
          <a:xfrm>
            <a:off x="2446033" y="225051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385D6A72-3071-82CA-C4D1-D5E623B2F87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9" name="Hình chữ nhật 38">
              <a:extLst>
                <a:ext uri="{FF2B5EF4-FFF2-40B4-BE49-F238E27FC236}">
                  <a16:creationId xmlns:a16="http://schemas.microsoft.com/office/drawing/2014/main" id="{CA4EB94D-9E69-FA92-AFA6-8768A388479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5400" b="1">
                <a:solidFill>
                  <a:schemeClr val="tx1"/>
                </a:solidFill>
                <a:latin typeface="Times New Roman" panose="02020603050405020304" pitchFamily="18" charset="0"/>
                <a:cs typeface="Times New Roman" panose="02020603050405020304" pitchFamily="18" charset="0"/>
              </a:endParaRPr>
            </a:p>
            <a:p>
              <a:pPr algn="ctr"/>
              <a:r>
                <a:rPr lang="vi-VN" sz="5400" b="1">
                  <a:solidFill>
                    <a:schemeClr val="tx1"/>
                  </a:solidFill>
                  <a:latin typeface="Times New Roman" panose="02020603050405020304" pitchFamily="18" charset="0"/>
                  <a:cs typeface="Times New Roman" panose="02020603050405020304" pitchFamily="18" charset="0"/>
                </a:rPr>
                <a:t>Vì theo đúng tập tục của tiền nhân, những người biệt phái và mọi người Do-thái không dùng bữa mà không rửa tay trước, </a:t>
              </a:r>
            </a:p>
            <a:p>
              <a:pPr algn="ctr"/>
              <a:r>
                <a:rPr lang="vi-VN" sz="5400" b="1">
                  <a:solidFill>
                    <a:schemeClr val="tx1"/>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50177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5621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9525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806087" y="2299113"/>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rửa bình, rửa các đồ đồng. Vậy những người biệt phái và luật sĩ hỏi Người: “Sao môn đệ ông không giữ tập tục của tiền nhân</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46033" y="2373560"/>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và ở nơi công cộng về, họ không dùng bữa mà không tắm rửa trước. Họ còn giữ nhiều tập tục khác nữa, như rửa chén,  </a:t>
              </a:r>
            </a:p>
          </p:txBody>
        </p:sp>
      </p:grpSp>
    </p:spTree>
    <p:extLst>
      <p:ext uri="{BB962C8B-B14F-4D97-AF65-F5344CB8AC3E}">
        <p14:creationId xmlns:p14="http://schemas.microsoft.com/office/powerpoint/2010/main" val="3178114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550856"/>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6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9525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814371" y="2373885"/>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mà lại dùng </a:t>
              </a:r>
            </a:p>
            <a:p>
              <a:pPr algn="ctr"/>
              <a:r>
                <a:rPr lang="vi-VN" sz="4800" b="1">
                  <a:solidFill>
                    <a:schemeClr val="tx1"/>
                  </a:solidFill>
                  <a:latin typeface="Times New Roman" panose="02020603050405020304" pitchFamily="18" charset="0"/>
                  <a:cs typeface="Times New Roman" panose="02020603050405020304" pitchFamily="18" charset="0"/>
                </a:rPr>
                <a:t>bữa với những bàn tay không tinh sạch?” Người đáp: “Hỡi bọn giả hình, Isaia thật đã nói tiên tri rất chí lý về các ngươi, như lời </a:t>
              </a:r>
              <a:endParaRPr lang="en-US" sz="4800" b="1">
                <a:solidFill>
                  <a:schemeClr val="tx1"/>
                </a:solidFill>
                <a:latin typeface="Times New Roman" panose="02020603050405020304" pitchFamily="18" charset="0"/>
                <a:cs typeface="Times New Roman" panose="02020603050405020304" pitchFamily="18" charset="0"/>
              </a:endParaRPr>
            </a:p>
            <a:p>
              <a:pPr algn="ctr"/>
              <a:r>
                <a:rPr lang="vi-VN" sz="4800" b="1">
                  <a:solidFill>
                    <a:schemeClr val="tx1"/>
                  </a:solidFill>
                  <a:latin typeface="Times New Roman" panose="02020603050405020304" pitchFamily="18" charset="0"/>
                  <a:cs typeface="Times New Roman" panose="02020603050405020304" pitchFamily="18" charset="0"/>
                </a:rPr>
                <a:t>chép rằng: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2500555" y="233895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99752" y="2315966"/>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2456293" y="2268363"/>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rửa bình, rửa các đồ đồng. Vậy những người biệt phái và luật sĩ hỏi Người: “Sao môn đệ ông không giữ tập tục của tiền nhân mà lại dùng  </a:t>
              </a:r>
            </a:p>
          </p:txBody>
        </p:sp>
      </p:grpSp>
    </p:spTree>
    <p:extLst>
      <p:ext uri="{BB962C8B-B14F-4D97-AF65-F5344CB8AC3E}">
        <p14:creationId xmlns:p14="http://schemas.microsoft.com/office/powerpoint/2010/main" val="404328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4859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6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899464"/>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853281" y="2268935"/>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‘Dân này kính Ta ngoài môi miệng, nhưng lòng chúng ở xa Ta. Nó sùng kính Ta cách giả dối, bởi vì nó dạy những giáo lý và những luật lệ loài người’.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2500555" y="233895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99752" y="2315966"/>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2456293" y="23123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2501443" y="2219184"/>
            <a:ext cx="12604754" cy="6510576"/>
            <a:chOff x="1883764" y="1360356"/>
            <a:chExt cx="84031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9" name="Hình chữ nhật 38">
              <a:extLst>
                <a:ext uri="{FF2B5EF4-FFF2-40B4-BE49-F238E27FC236}">
                  <a16:creationId xmlns:a16="http://schemas.microsoft.com/office/drawing/2014/main" id="{C7E3C423-BB22-9FA5-D5E7-49CD4B1C8AB2}"/>
                </a:ext>
              </a:extLst>
            </p:cNvPr>
            <p:cNvSpPr/>
            <p:nvPr/>
          </p:nvSpPr>
          <p:spPr>
            <a:xfrm>
              <a:off x="60746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bữa với những bàn tay không tinh sạch?” Người đáp: “Hỡi bọn giả hình, Isaia thật đã nói tiên tri rất chí lý về các ngươi, như lời chép rằng: ‘Dân </a:t>
              </a:r>
            </a:p>
          </p:txBody>
        </p:sp>
      </p:grpSp>
    </p:spTree>
    <p:extLst>
      <p:ext uri="{BB962C8B-B14F-4D97-AF65-F5344CB8AC3E}">
        <p14:creationId xmlns:p14="http://schemas.microsoft.com/office/powerpoint/2010/main" val="250035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4859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6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899464"/>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3286394" y="2116455"/>
            <a:ext cx="12261854" cy="6434526"/>
            <a:chOff x="1883764" y="1360357"/>
            <a:chExt cx="8174569" cy="4289684"/>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5846097" y="15127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Vì các ngươi bỏ qua các giới răn Thiên Chúa, để nắm giữ tập tục loài người”. Và Người lại gọi dân chúng mà bảo rằng: “Hết thảy hãy nghe và hiểu rõ lời Ta.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2500555" y="233895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99752" y="2315966"/>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2456293" y="222549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2455328" y="220731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9" name="Hình chữ nhật 38">
              <a:extLst>
                <a:ext uri="{FF2B5EF4-FFF2-40B4-BE49-F238E27FC236}">
                  <a16:creationId xmlns:a16="http://schemas.microsoft.com/office/drawing/2014/main" id="{C7E3C423-BB22-9FA5-D5E7-49CD4B1C8A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2400808" y="2421603"/>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này kính Ta ngoài môi miệng, nhưng lòng chúng ở xa Ta. Nó sùng kính Ta cách giả dối, bởi vì nó dạy những giáo lý và những luật lệ loài người’.  </a:t>
              </a:r>
              <a:r>
                <a:rPr lang="es-ES" sz="4800" b="1">
                  <a:solidFill>
                    <a:schemeClr val="tx1"/>
                  </a:solidFill>
                  <a:latin typeface="Times New Roman" panose="02020603050405020304" pitchFamily="18" charset="0"/>
                  <a:cs typeface="Times New Roman" panose="02020603050405020304" pitchFamily="18" charset="0"/>
                </a:rPr>
                <a:t> </a:t>
              </a:r>
              <a:r>
                <a:rPr lang="vi-VN" sz="4800" b="1">
                  <a:solidFill>
                    <a:schemeClr val="tx1"/>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162369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4859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6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307309" y="8763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3195179" y="2121206"/>
            <a:ext cx="12280904" cy="6396426"/>
            <a:chOff x="1883764" y="1360357"/>
            <a:chExt cx="8187269" cy="4264284"/>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5858797" y="1487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Không có gì từ bên ngoài vào trong con người mà có thể làm cho họ ra ô uế. Chỉ có những gì từ con người xuất ra, chính những cái đó mới làm cho họ ra ô uế.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2500555" y="233895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99752" y="2315966"/>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2456293" y="222549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2455328" y="220731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9" name="Hình chữ nhật 38">
              <a:extLst>
                <a:ext uri="{FF2B5EF4-FFF2-40B4-BE49-F238E27FC236}">
                  <a16:creationId xmlns:a16="http://schemas.microsoft.com/office/drawing/2014/main" id="{C7E3C423-BB22-9FA5-D5E7-49CD4B1C8A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2400808" y="2421603"/>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Đức Giê-su bảo họ : "Ngôn sứ có bị rẻ rúng, thì cũng chỉ là ở chính quê hương mình,</a:t>
              </a:r>
              <a:r>
                <a:rPr lang="es-ES" sz="6000" b="1">
                  <a:solidFill>
                    <a:schemeClr val="tx1"/>
                  </a:solidFill>
                  <a:latin typeface="Times New Roman" panose="02020603050405020304" pitchFamily="18" charset="0"/>
                  <a:cs typeface="Times New Roman" panose="02020603050405020304" pitchFamily="18" charset="0"/>
                </a:rPr>
                <a:t> hay giữa đám bà con </a:t>
              </a:r>
              <a:r>
                <a:rPr lang="vi-VN" sz="6000" b="1">
                  <a:solidFill>
                    <a:schemeClr val="tx1"/>
                  </a:solidFill>
                  <a:latin typeface="Times New Roman" panose="02020603050405020304" pitchFamily="18" charset="0"/>
                  <a:cs typeface="Times New Roman" panose="02020603050405020304" pitchFamily="18" charset="0"/>
                </a:rPr>
                <a:t> </a:t>
              </a:r>
            </a:p>
          </p:txBody>
        </p:sp>
      </p:grpSp>
      <p:grpSp>
        <p:nvGrpSpPr>
          <p:cNvPr id="43" name="Nhóm 42">
            <a:extLst>
              <a:ext uri="{FF2B5EF4-FFF2-40B4-BE49-F238E27FC236}">
                <a16:creationId xmlns:a16="http://schemas.microsoft.com/office/drawing/2014/main" id="{CE49FC05-9D1D-5BD7-4160-82147ECE3821}"/>
              </a:ext>
            </a:extLst>
          </p:cNvPr>
          <p:cNvGrpSpPr/>
          <p:nvPr/>
        </p:nvGrpSpPr>
        <p:grpSpPr>
          <a:xfrm>
            <a:off x="2411869" y="2376681"/>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4" name="Hình chữ nhật 43">
              <a:extLst>
                <a:ext uri="{FF2B5EF4-FFF2-40B4-BE49-F238E27FC236}">
                  <a16:creationId xmlns:a16="http://schemas.microsoft.com/office/drawing/2014/main" id="{B328003A-C9A2-0079-13E0-87346D6157E1}"/>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5" name="Hình chữ nhật 44">
              <a:extLst>
                <a:ext uri="{FF2B5EF4-FFF2-40B4-BE49-F238E27FC236}">
                  <a16:creationId xmlns:a16="http://schemas.microsoft.com/office/drawing/2014/main" id="{005FC4F2-EEFC-5724-7C84-8D03233D05C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Vì các ngươi bỏ qua các giới răn Thiên Chúa, để nắm giữ tập tục loài người”. Và Người lại gọi dân chúng mà bảo rằng: “Hết thảy hãy nghe và hiểu rõ lời Ta.   </a:t>
              </a:r>
            </a:p>
          </p:txBody>
        </p:sp>
      </p:grpSp>
    </p:spTree>
    <p:extLst>
      <p:ext uri="{BB962C8B-B14F-4D97-AF65-F5344CB8AC3E}">
        <p14:creationId xmlns:p14="http://schemas.microsoft.com/office/powerpoint/2010/main" val="362261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524000" y="16383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482736" y="954689"/>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524000" y="1028700"/>
            <a:ext cx="15110085" cy="8090634"/>
            <a:chOff x="1059305" y="910652"/>
            <a:chExt cx="10073390" cy="5393756"/>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67713"/>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787646" y="2324007"/>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b="1">
                <a:solidFill>
                  <a:schemeClr val="tx1"/>
                </a:solidFill>
                <a:latin typeface="Times New Roman" panose="02020603050405020304" pitchFamily="18" charset="0"/>
                <a:cs typeface="Times New Roman" panose="02020603050405020304" pitchFamily="18" charset="0"/>
              </a:endParaRPr>
            </a:p>
            <a:p>
              <a:pPr algn="ctr"/>
              <a:endParaRPr lang="vi-VN" sz="4400" b="1">
                <a:solidFill>
                  <a:schemeClr val="tx1"/>
                </a:solidFill>
                <a:latin typeface="Times New Roman" panose="02020603050405020304" pitchFamily="18" charset="0"/>
                <a:cs typeface="Times New Roman" panose="02020603050405020304" pitchFamily="18" charset="0"/>
              </a:endParaRPr>
            </a:p>
            <a:p>
              <a:pPr algn="ctr"/>
              <a:endParaRPr lang="vi-VN" sz="4400" b="1">
                <a:solidFill>
                  <a:schemeClr val="tx1"/>
                </a:solidFill>
                <a:latin typeface="Times New Roman" panose="02020603050405020304" pitchFamily="18" charset="0"/>
                <a:cs typeface="Times New Roman" panose="02020603050405020304" pitchFamily="18" charset="0"/>
              </a:endParaRPr>
            </a:p>
            <a:p>
              <a:pPr algn="ctr"/>
              <a:endParaRPr lang="vi-VN" sz="4400" b="1">
                <a:solidFill>
                  <a:schemeClr val="tx1"/>
                </a:solidFill>
                <a:latin typeface="Times New Roman" panose="02020603050405020304" pitchFamily="18" charset="0"/>
                <a:cs typeface="Times New Roman" panose="02020603050405020304" pitchFamily="18" charset="0"/>
              </a:endParaRPr>
            </a:p>
            <a:p>
              <a:pPr algn="ctr"/>
              <a:r>
                <a:rPr lang="vi-VN" sz="4400" b="1">
                  <a:solidFill>
                    <a:schemeClr val="tx1"/>
                  </a:solidFill>
                  <a:latin typeface="Times New Roman" panose="02020603050405020304" pitchFamily="18" charset="0"/>
                  <a:cs typeface="Times New Roman" panose="02020603050405020304" pitchFamily="18" charset="0"/>
                </a:rPr>
                <a:t>Vì từ bên trong, từ tâm trí người ta xuất phát những tư tưởng xấu: ngoại tình, dâm ô, giết người, trộm cắp, tham lam, độc ác, xảo trá, lăng loàn, ganh tị, vu khống, kiêu </a:t>
              </a:r>
            </a:p>
            <a:p>
              <a:pPr algn="ctr"/>
              <a:endParaRPr lang="vi-VN" sz="4400" b="1">
                <a:solidFill>
                  <a:schemeClr val="tx1"/>
                </a:solidFill>
                <a:latin typeface="Times New Roman" panose="02020603050405020304" pitchFamily="18" charset="0"/>
                <a:cs typeface="Times New Roman" panose="02020603050405020304" pitchFamily="18" charset="0"/>
              </a:endParaRPr>
            </a:p>
            <a:p>
              <a:pPr algn="ctr"/>
              <a:endParaRPr lang="vi-VN" sz="4400" b="1">
                <a:solidFill>
                  <a:schemeClr val="tx1"/>
                </a:solidFill>
                <a:latin typeface="Times New Roman" panose="02020603050405020304" pitchFamily="18" charset="0"/>
                <a:cs typeface="Times New Roman" panose="02020603050405020304" pitchFamily="18" charset="0"/>
              </a:endParaRPr>
            </a:p>
            <a:p>
              <a:pPr algn="ctr"/>
              <a:endParaRPr lang="vi-VN" sz="4400" b="1">
                <a:solidFill>
                  <a:schemeClr val="tx1"/>
                </a:solidFill>
                <a:latin typeface="Times New Roman" panose="02020603050405020304" pitchFamily="18" charset="0"/>
                <a:cs typeface="Times New Roman" panose="02020603050405020304" pitchFamily="18" charset="0"/>
              </a:endParaRPr>
            </a:p>
            <a:p>
              <a:pPr algn="ct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2500555" y="233895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99752" y="2315966"/>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2456293" y="222549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2425403" y="2292570"/>
            <a:ext cx="12463103" cy="6205929"/>
            <a:chOff x="1883764" y="1360356"/>
            <a:chExt cx="8308735"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9" name="Hình chữ nhật 38">
              <a:extLst>
                <a:ext uri="{FF2B5EF4-FFF2-40B4-BE49-F238E27FC236}">
                  <a16:creationId xmlns:a16="http://schemas.microsoft.com/office/drawing/2014/main" id="{C7E3C423-BB22-9FA5-D5E7-49CD4B1C8AB2}"/>
                </a:ext>
              </a:extLst>
            </p:cNvPr>
            <p:cNvSpPr/>
            <p:nvPr/>
          </p:nvSpPr>
          <p:spPr>
            <a:xfrm>
              <a:off x="5980263"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2294280" y="2225498"/>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43" name="Nhóm 42">
            <a:extLst>
              <a:ext uri="{FF2B5EF4-FFF2-40B4-BE49-F238E27FC236}">
                <a16:creationId xmlns:a16="http://schemas.microsoft.com/office/drawing/2014/main" id="{CE49FC05-9D1D-5BD7-4160-82147ECE3821}"/>
              </a:ext>
            </a:extLst>
          </p:cNvPr>
          <p:cNvGrpSpPr/>
          <p:nvPr/>
        </p:nvGrpSpPr>
        <p:grpSpPr>
          <a:xfrm>
            <a:off x="2521474" y="2242886"/>
            <a:ext cx="12680954" cy="6228791"/>
            <a:chOff x="1883764" y="1345115"/>
            <a:chExt cx="8453969" cy="4152527"/>
          </a:xfrm>
          <a:solidFill>
            <a:schemeClr val="accent2">
              <a:lumMod val="20000"/>
              <a:lumOff val="80000"/>
            </a:schemeClr>
          </a:solidFill>
          <a:scene3d>
            <a:camera prst="perspectiveRelaxedModerately" fov="3300000">
              <a:rot lat="19800000" lon="10800000" rev="0"/>
            </a:camera>
            <a:lightRig rig="threePt" dir="t"/>
          </a:scene3d>
        </p:grpSpPr>
        <p:sp>
          <p:nvSpPr>
            <p:cNvPr id="44" name="Hình chữ nhật 43">
              <a:extLst>
                <a:ext uri="{FF2B5EF4-FFF2-40B4-BE49-F238E27FC236}">
                  <a16:creationId xmlns:a16="http://schemas.microsoft.com/office/drawing/2014/main" id="{B328003A-C9A2-0079-13E0-87346D6157E1}"/>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5" name="Hình chữ nhật 44">
              <a:extLst>
                <a:ext uri="{FF2B5EF4-FFF2-40B4-BE49-F238E27FC236}">
                  <a16:creationId xmlns:a16="http://schemas.microsoft.com/office/drawing/2014/main" id="{005FC4F2-EEFC-5724-7C84-8D03233D05CD}"/>
                </a:ext>
              </a:extLst>
            </p:cNvPr>
            <p:cNvSpPr/>
            <p:nvPr/>
          </p:nvSpPr>
          <p:spPr>
            <a:xfrm>
              <a:off x="6125497" y="1345115"/>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46" name="Nhóm 45">
            <a:extLst>
              <a:ext uri="{FF2B5EF4-FFF2-40B4-BE49-F238E27FC236}">
                <a16:creationId xmlns:a16="http://schemas.microsoft.com/office/drawing/2014/main" id="{5DEFC970-B4FB-0D0F-DED3-45883E09115D}"/>
              </a:ext>
            </a:extLst>
          </p:cNvPr>
          <p:cNvGrpSpPr/>
          <p:nvPr/>
        </p:nvGrpSpPr>
        <p:grpSpPr>
          <a:xfrm>
            <a:off x="2514600" y="216887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7" name="Hình chữ nhật 46">
              <a:extLst>
                <a:ext uri="{FF2B5EF4-FFF2-40B4-BE49-F238E27FC236}">
                  <a16:creationId xmlns:a16="http://schemas.microsoft.com/office/drawing/2014/main" id="{1994A896-1B32-00B0-F1CA-32ADA474B17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8" name="Hình chữ nhật 47">
              <a:extLst>
                <a:ext uri="{FF2B5EF4-FFF2-40B4-BE49-F238E27FC236}">
                  <a16:creationId xmlns:a16="http://schemas.microsoft.com/office/drawing/2014/main" id="{46CC0ECD-BFB1-6094-6623-E648BE076E0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800" b="1">
                <a:solidFill>
                  <a:schemeClr val="tx1"/>
                </a:solidFill>
                <a:latin typeface="Times New Roman" panose="02020603050405020304" pitchFamily="18" charset="0"/>
                <a:cs typeface="Times New Roman" panose="02020603050405020304" pitchFamily="18" charset="0"/>
              </a:endParaRPr>
            </a:p>
            <a:p>
              <a:pPr algn="ctr"/>
              <a:endParaRPr lang="vi-VN" sz="4800" b="1">
                <a:solidFill>
                  <a:schemeClr val="tx1"/>
                </a:solidFill>
                <a:latin typeface="Times New Roman" panose="02020603050405020304" pitchFamily="18" charset="0"/>
                <a:cs typeface="Times New Roman" panose="02020603050405020304" pitchFamily="18" charset="0"/>
              </a:endParaRPr>
            </a:p>
            <a:p>
              <a:pPr algn="ctr"/>
              <a:r>
                <a:rPr lang="vi-VN" sz="4800" b="1">
                  <a:solidFill>
                    <a:schemeClr val="tx1"/>
                  </a:solidFill>
                  <a:latin typeface="Times New Roman" panose="02020603050405020304" pitchFamily="18" charset="0"/>
                  <a:cs typeface="Times New Roman" panose="02020603050405020304" pitchFamily="18" charset="0"/>
                </a:rPr>
                <a:t>Không có gì từ bên ngoài vào trong con người mà có thể làm cho họ ra ô uế. Chỉ có những gì từ con người xuất ra, chính những cái đó mới làm cho họ ra ô uế. </a:t>
              </a:r>
            </a:p>
            <a:p>
              <a:pPr algn="ctr"/>
              <a:endParaRPr lang="vi-VN" sz="4800" b="1">
                <a:solidFill>
                  <a:schemeClr val="tx1"/>
                </a:solidFill>
                <a:latin typeface="Times New Roman" panose="02020603050405020304" pitchFamily="18" charset="0"/>
                <a:cs typeface="Times New Roman" panose="02020603050405020304" pitchFamily="18" charset="0"/>
              </a:endParaRPr>
            </a:p>
            <a:p>
              <a:pPr algn="ctr"/>
              <a:endParaRPr lang="vi-VN" sz="4800" b="1">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3090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336805" y="1627057"/>
            <a:ext cx="16209837" cy="8153484"/>
            <a:chOff x="1059305" y="511691"/>
            <a:chExt cx="10806558" cy="543565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829168" y="511691"/>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482736" y="954689"/>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524000" y="1028700"/>
            <a:ext cx="15110085" cy="8090634"/>
            <a:chOff x="1059305" y="910652"/>
            <a:chExt cx="10073390" cy="5393756"/>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67713"/>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467369"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590800" y="2324007"/>
            <a:ext cx="13313290"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5400" b="1">
                <a:solidFill>
                  <a:schemeClr val="tx1"/>
                </a:solidFill>
                <a:latin typeface="Times New Roman" panose="02020603050405020304" pitchFamily="18" charset="0"/>
                <a:cs typeface="Times New Roman" panose="02020603050405020304" pitchFamily="18" charset="0"/>
              </a:endParaRPr>
            </a:p>
            <a:p>
              <a:pPr algn="ctr"/>
              <a:endParaRPr lang="en-US" sz="5400" b="1">
                <a:solidFill>
                  <a:schemeClr val="tx1"/>
                </a:solidFill>
                <a:latin typeface="Times New Roman" panose="02020603050405020304" pitchFamily="18" charset="0"/>
                <a:cs typeface="Times New Roman" panose="02020603050405020304" pitchFamily="18" charset="0"/>
              </a:endParaRPr>
            </a:p>
            <a:p>
              <a:pPr algn="ctr"/>
              <a:endParaRPr lang="vi-VN" sz="5400" b="1">
                <a:solidFill>
                  <a:schemeClr val="tx1"/>
                </a:solidFill>
                <a:latin typeface="Times New Roman" panose="02020603050405020304" pitchFamily="18" charset="0"/>
                <a:cs typeface="Times New Roman" panose="02020603050405020304" pitchFamily="18" charset="0"/>
              </a:endParaRPr>
            </a:p>
            <a:p>
              <a:pPr algn="ctr"/>
              <a:r>
                <a:rPr lang="vi-VN" sz="5400" b="1">
                  <a:solidFill>
                    <a:schemeClr val="tx1"/>
                  </a:solidFill>
                  <a:latin typeface="Times New Roman" panose="02020603050405020304" pitchFamily="18" charset="0"/>
                  <a:cs typeface="Times New Roman" panose="02020603050405020304" pitchFamily="18" charset="0"/>
                </a:rPr>
                <a:t>kiêu căng, ngông cuồng. Tất cả những sự xấu đó đều ở trong mà ra, và làm cho người ta ra ô uế”.</a:t>
              </a:r>
            </a:p>
            <a:p>
              <a:pPr algn="ctr"/>
              <a:endParaRPr lang="en-US" sz="5400" b="1">
                <a:solidFill>
                  <a:schemeClr val="tx1"/>
                </a:solidFill>
                <a:latin typeface="Times New Roman" panose="02020603050405020304" pitchFamily="18" charset="0"/>
                <a:cs typeface="Times New Roman" panose="02020603050405020304" pitchFamily="18" charset="0"/>
              </a:endParaRPr>
            </a:p>
            <a:p>
              <a:pPr algn="ctr"/>
              <a:r>
                <a:rPr lang="vi-VN" sz="5400" b="1">
                  <a:solidFill>
                    <a:schemeClr val="tx1"/>
                  </a:solidFill>
                  <a:latin typeface="Times New Roman" panose="02020603050405020304" pitchFamily="18" charset="0"/>
                  <a:cs typeface="Times New Roman" panose="02020603050405020304" pitchFamily="18" charset="0"/>
                </a:rPr>
                <a:t>Đó là </a:t>
              </a:r>
              <a:r>
                <a:rPr lang="en-US" sz="5400" b="1">
                  <a:solidFill>
                    <a:schemeClr val="tx1"/>
                  </a:solidFill>
                  <a:latin typeface="Times New Roman" panose="02020603050405020304" pitchFamily="18" charset="0"/>
                  <a:cs typeface="Times New Roman" panose="02020603050405020304" pitchFamily="18" charset="0"/>
                </a:rPr>
                <a:t>lời Chúa</a:t>
              </a:r>
              <a:endParaRPr lang="vi-VN" sz="5400" b="1">
                <a:solidFill>
                  <a:schemeClr val="tx1"/>
                </a:solidFill>
                <a:latin typeface="Times New Roman" panose="02020603050405020304" pitchFamily="18" charset="0"/>
                <a:cs typeface="Times New Roman" panose="02020603050405020304" pitchFamily="18" charset="0"/>
              </a:endParaRPr>
            </a:p>
            <a:p>
              <a:pPr algn="ctr"/>
              <a:endParaRPr lang="vi-VN" sz="5400" b="1">
                <a:solidFill>
                  <a:schemeClr val="tx1"/>
                </a:solidFill>
                <a:latin typeface="Times New Roman" panose="02020603050405020304" pitchFamily="18" charset="0"/>
                <a:cs typeface="Times New Roman" panose="02020603050405020304" pitchFamily="18" charset="0"/>
              </a:endParaRPr>
            </a:p>
            <a:p>
              <a:pPr algn="ctr"/>
              <a:endParaRPr lang="vi-VN" sz="5400" b="1">
                <a:solidFill>
                  <a:schemeClr val="tx1"/>
                </a:solidFill>
                <a:latin typeface="Times New Roman" panose="02020603050405020304" pitchFamily="18" charset="0"/>
                <a:cs typeface="Times New Roman" panose="02020603050405020304" pitchFamily="18" charset="0"/>
              </a:endParaRPr>
            </a:p>
            <a:p>
              <a:pPr algn="ctr"/>
              <a:endParaRPr lang="vi-VN" sz="5400" b="1">
                <a:solidFill>
                  <a:schemeClr val="tx1"/>
                </a:solidFill>
                <a:latin typeface="Times New Roman" panose="02020603050405020304" pitchFamily="18" charset="0"/>
                <a:cs typeface="Times New Roman" panose="02020603050405020304" pitchFamily="18" charset="0"/>
              </a:endParaRP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2480036" y="235714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2500555" y="2338952"/>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2499752" y="2315966"/>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2456293" y="222549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2425403" y="2292570"/>
            <a:ext cx="12463103" cy="6205929"/>
            <a:chOff x="1883764" y="1360356"/>
            <a:chExt cx="8308735"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9" name="Hình chữ nhật 38">
              <a:extLst>
                <a:ext uri="{FF2B5EF4-FFF2-40B4-BE49-F238E27FC236}">
                  <a16:creationId xmlns:a16="http://schemas.microsoft.com/office/drawing/2014/main" id="{C7E3C423-BB22-9FA5-D5E7-49CD4B1C8AB2}"/>
                </a:ext>
              </a:extLst>
            </p:cNvPr>
            <p:cNvSpPr/>
            <p:nvPr/>
          </p:nvSpPr>
          <p:spPr>
            <a:xfrm>
              <a:off x="5980263"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2294280" y="2225498"/>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43" name="Nhóm 42">
            <a:extLst>
              <a:ext uri="{FF2B5EF4-FFF2-40B4-BE49-F238E27FC236}">
                <a16:creationId xmlns:a16="http://schemas.microsoft.com/office/drawing/2014/main" id="{CE49FC05-9D1D-5BD7-4160-82147ECE3821}"/>
              </a:ext>
            </a:extLst>
          </p:cNvPr>
          <p:cNvGrpSpPr/>
          <p:nvPr/>
        </p:nvGrpSpPr>
        <p:grpSpPr>
          <a:xfrm>
            <a:off x="2521474" y="2242886"/>
            <a:ext cx="12680954" cy="6228791"/>
            <a:chOff x="1883764" y="1345115"/>
            <a:chExt cx="8453969" cy="4152527"/>
          </a:xfrm>
          <a:solidFill>
            <a:schemeClr val="accent2">
              <a:lumMod val="20000"/>
              <a:lumOff val="80000"/>
            </a:schemeClr>
          </a:solidFill>
          <a:scene3d>
            <a:camera prst="perspectiveRelaxedModerately" fov="3300000">
              <a:rot lat="19800000" lon="10800000" rev="0"/>
            </a:camera>
            <a:lightRig rig="threePt" dir="t"/>
          </a:scene3d>
        </p:grpSpPr>
        <p:sp>
          <p:nvSpPr>
            <p:cNvPr id="44" name="Hình chữ nhật 43">
              <a:extLst>
                <a:ext uri="{FF2B5EF4-FFF2-40B4-BE49-F238E27FC236}">
                  <a16:creationId xmlns:a16="http://schemas.microsoft.com/office/drawing/2014/main" id="{B328003A-C9A2-0079-13E0-87346D6157E1}"/>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5" name="Hình chữ nhật 44">
              <a:extLst>
                <a:ext uri="{FF2B5EF4-FFF2-40B4-BE49-F238E27FC236}">
                  <a16:creationId xmlns:a16="http://schemas.microsoft.com/office/drawing/2014/main" id="{005FC4F2-EEFC-5724-7C84-8D03233D05CD}"/>
                </a:ext>
              </a:extLst>
            </p:cNvPr>
            <p:cNvSpPr/>
            <p:nvPr/>
          </p:nvSpPr>
          <p:spPr>
            <a:xfrm>
              <a:off x="6125497" y="1345115"/>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000" b="1">
                <a:solidFill>
                  <a:schemeClr val="tx1"/>
                </a:solidFill>
                <a:latin typeface="Times New Roman" panose="02020603050405020304" pitchFamily="18" charset="0"/>
                <a:cs typeface="Times New Roman" panose="02020603050405020304" pitchFamily="18" charset="0"/>
              </a:endParaRPr>
            </a:p>
          </p:txBody>
        </p:sp>
      </p:grpSp>
      <p:grpSp>
        <p:nvGrpSpPr>
          <p:cNvPr id="46" name="Nhóm 45">
            <a:extLst>
              <a:ext uri="{FF2B5EF4-FFF2-40B4-BE49-F238E27FC236}">
                <a16:creationId xmlns:a16="http://schemas.microsoft.com/office/drawing/2014/main" id="{5DEFC970-B4FB-0D0F-DED3-45883E09115D}"/>
              </a:ext>
            </a:extLst>
          </p:cNvPr>
          <p:cNvGrpSpPr/>
          <p:nvPr/>
        </p:nvGrpSpPr>
        <p:grpSpPr>
          <a:xfrm>
            <a:off x="2514600" y="2168875"/>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7" name="Hình chữ nhật 46">
              <a:extLst>
                <a:ext uri="{FF2B5EF4-FFF2-40B4-BE49-F238E27FC236}">
                  <a16:creationId xmlns:a16="http://schemas.microsoft.com/office/drawing/2014/main" id="{1994A896-1B32-00B0-F1CA-32ADA474B17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8" name="Hình chữ nhật 47">
              <a:extLst>
                <a:ext uri="{FF2B5EF4-FFF2-40B4-BE49-F238E27FC236}">
                  <a16:creationId xmlns:a16="http://schemas.microsoft.com/office/drawing/2014/main" id="{46CC0ECD-BFB1-6094-6623-E648BE076E0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800" b="1">
                <a:solidFill>
                  <a:schemeClr val="tx1"/>
                </a:solidFill>
                <a:latin typeface="Times New Roman" panose="02020603050405020304" pitchFamily="18" charset="0"/>
                <a:cs typeface="Times New Roman" panose="02020603050405020304" pitchFamily="18" charset="0"/>
              </a:endParaRPr>
            </a:p>
            <a:p>
              <a:pPr algn="ctr"/>
              <a:endParaRPr lang="vi-VN" sz="4800" b="1">
                <a:solidFill>
                  <a:schemeClr val="tx1"/>
                </a:solidFill>
                <a:latin typeface="Times New Roman" panose="02020603050405020304" pitchFamily="18" charset="0"/>
                <a:cs typeface="Times New Roman" panose="02020603050405020304" pitchFamily="18" charset="0"/>
              </a:endParaRPr>
            </a:p>
            <a:p>
              <a:pPr algn="ctr"/>
              <a:endParaRPr lang="vi-VN" sz="4800" b="1">
                <a:solidFill>
                  <a:schemeClr val="tx1"/>
                </a:solidFill>
                <a:latin typeface="Times New Roman" panose="02020603050405020304" pitchFamily="18" charset="0"/>
                <a:cs typeface="Times New Roman" panose="02020603050405020304" pitchFamily="18" charset="0"/>
              </a:endParaRPr>
            </a:p>
            <a:p>
              <a:pPr algn="ctr"/>
              <a:r>
                <a:rPr lang="vi-VN" sz="4800" b="1">
                  <a:solidFill>
                    <a:schemeClr val="tx1"/>
                  </a:solidFill>
                  <a:latin typeface="Times New Roman" panose="02020603050405020304" pitchFamily="18" charset="0"/>
                  <a:cs typeface="Times New Roman" panose="02020603050405020304" pitchFamily="18" charset="0"/>
                </a:rPr>
                <a:t>Vì từ bên trong, từ tâm trí người ta xuất phát những tư tưởng xấu: ngoại tình, dâm ô, giết người, trộm cắp, tham lam, độc ác, xảo trá, lăng loàn, ganh tị, vu khống, kiêu </a:t>
              </a:r>
            </a:p>
            <a:p>
              <a:pPr algn="ctr"/>
              <a:r>
                <a:rPr lang="vi-VN" sz="4800" b="1">
                  <a:solidFill>
                    <a:schemeClr val="tx1"/>
                  </a:solidFill>
                  <a:latin typeface="Times New Roman" panose="02020603050405020304" pitchFamily="18" charset="0"/>
                  <a:cs typeface="Times New Roman" panose="02020603050405020304" pitchFamily="18" charset="0"/>
                </a:rPr>
                <a:t> </a:t>
              </a:r>
            </a:p>
            <a:p>
              <a:pPr algn="ctr"/>
              <a:endParaRPr lang="vi-VN" sz="4800" b="1">
                <a:solidFill>
                  <a:schemeClr val="tx1"/>
                </a:solidFill>
                <a:latin typeface="Times New Roman" panose="02020603050405020304" pitchFamily="18" charset="0"/>
                <a:cs typeface="Times New Roman" panose="02020603050405020304" pitchFamily="18" charset="0"/>
              </a:endParaRPr>
            </a:p>
            <a:p>
              <a:pPr algn="ctr"/>
              <a:endParaRPr lang="vi-VN" sz="4800" b="1">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2472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Hình chữ nhật: Góc Tròn 56">
            <a:extLst>
              <a:ext uri="{FF2B5EF4-FFF2-40B4-BE49-F238E27FC236}">
                <a16:creationId xmlns:a16="http://schemas.microsoft.com/office/drawing/2014/main" id="{F6658A73-CA64-09F8-6531-EEC267A60E02}"/>
              </a:ext>
            </a:extLst>
          </p:cNvPr>
          <p:cNvSpPr/>
          <p:nvPr/>
        </p:nvSpPr>
        <p:spPr>
          <a:xfrm>
            <a:off x="3680449" y="3067468"/>
            <a:ext cx="3218619" cy="15857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rPr>
              <a:t>Rửa</a:t>
            </a:r>
            <a:r>
              <a:rPr kumimoji="0" lang="en-US" sz="3200" b="0" i="0" u="none" strike="noStrike" kern="1200" cap="none" spc="0" normalizeH="0" noProof="0">
                <a:ln>
                  <a:noFill/>
                </a:ln>
                <a:solidFill>
                  <a:prstClr val="white"/>
                </a:solidFill>
                <a:effectLst/>
                <a:uLnTx/>
                <a:uFillTx/>
                <a:latin typeface="Fira Sans Condensed Black" panose="020B0A03050000020004" pitchFamily="34" charset="0"/>
                <a:ea typeface="+mn-ea"/>
                <a:cs typeface="Angsana New" panose="020B0502040204020203" pitchFamily="18" charset="-34"/>
              </a:rPr>
              <a:t> tay</a:t>
            </a:r>
            <a:endParaRPr kumimoji="0" lang="vi-VN"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endParaRPr>
          </a:p>
        </p:txBody>
      </p:sp>
      <p:sp>
        <p:nvSpPr>
          <p:cNvPr id="2" name="Freeform 2"/>
          <p:cNvSpPr/>
          <p:nvPr/>
        </p:nvSpPr>
        <p:spPr>
          <a:xfrm>
            <a:off x="0" y="1959982"/>
            <a:ext cx="18288000" cy="7863840"/>
          </a:xfrm>
          <a:custGeom>
            <a:avLst/>
            <a:gdLst/>
            <a:ahLst/>
            <a:cxnLst/>
            <a:rect l="l" t="t" r="r" b="b"/>
            <a:pathLst>
              <a:path w="18288000" h="7863840">
                <a:moveTo>
                  <a:pt x="0" y="0"/>
                </a:moveTo>
                <a:lnTo>
                  <a:pt x="18288000" y="0"/>
                </a:lnTo>
                <a:lnTo>
                  <a:pt x="18288000" y="7863840"/>
                </a:lnTo>
                <a:lnTo>
                  <a:pt x="0" y="7863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946182" y="7932345"/>
            <a:ext cx="919172" cy="1154376"/>
            <a:chOff x="0" y="0"/>
            <a:chExt cx="1225562" cy="1539168"/>
          </a:xfrm>
        </p:grpSpPr>
        <p:sp>
          <p:nvSpPr>
            <p:cNvPr id="4" name="Freeform 4"/>
            <p:cNvSpPr/>
            <p:nvPr/>
          </p:nvSpPr>
          <p:spPr>
            <a:xfrm>
              <a:off x="0" y="0"/>
              <a:ext cx="1225562" cy="1539168"/>
            </a:xfrm>
            <a:custGeom>
              <a:avLst/>
              <a:gdLst/>
              <a:ahLst/>
              <a:cxnLst/>
              <a:rect l="l" t="t" r="r" b="b"/>
              <a:pathLst>
                <a:path w="1225562" h="1539168">
                  <a:moveTo>
                    <a:pt x="0" y="0"/>
                  </a:moveTo>
                  <a:lnTo>
                    <a:pt x="1225562" y="0"/>
                  </a:lnTo>
                  <a:lnTo>
                    <a:pt x="1225562" y="1539168"/>
                  </a:lnTo>
                  <a:lnTo>
                    <a:pt x="0" y="1539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169035" y="210564"/>
              <a:ext cx="887492" cy="88749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sp>
          <p:nvSpPr>
            <p:cNvPr id="8" name="TextBox 8"/>
            <p:cNvSpPr txBox="1"/>
            <p:nvPr/>
          </p:nvSpPr>
          <p:spPr>
            <a:xfrm>
              <a:off x="283273" y="312055"/>
              <a:ext cx="659017" cy="627362"/>
            </a:xfrm>
            <a:prstGeom prst="rect">
              <a:avLst/>
            </a:prstGeom>
          </p:spPr>
          <p:txBody>
            <a:bodyPr lIns="0" tIns="0" rIns="0" bIns="0" rtlCol="0" anchor="t">
              <a:spAutoFit/>
            </a:bodyPr>
            <a:lstStyle/>
            <a:p>
              <a:pPr algn="ctr">
                <a:lnSpc>
                  <a:spcPts val="3979"/>
                </a:lnSpc>
                <a:spcBef>
                  <a:spcPct val="0"/>
                </a:spcBef>
              </a:pPr>
              <a:r>
                <a:rPr lang="en-US" sz="2842">
                  <a:solidFill>
                    <a:srgbClr val="000000"/>
                  </a:solidFill>
                  <a:latin typeface="Inter Bold"/>
                  <a:ea typeface="Inter Bold"/>
                  <a:cs typeface="Inter Bold"/>
                  <a:sym typeface="Inter Bold"/>
                </a:rPr>
                <a:t>05</a:t>
              </a:r>
            </a:p>
          </p:txBody>
        </p:sp>
      </p:grpSp>
      <p:sp>
        <p:nvSpPr>
          <p:cNvPr id="15" name="Freeform 15"/>
          <p:cNvSpPr/>
          <p:nvPr/>
        </p:nvSpPr>
        <p:spPr>
          <a:xfrm rot="-10800000">
            <a:off x="16625251" y="-1062414"/>
            <a:ext cx="2671145" cy="2671145"/>
          </a:xfrm>
          <a:custGeom>
            <a:avLst/>
            <a:gdLst/>
            <a:ahLst/>
            <a:cxnLst/>
            <a:rect l="l" t="t" r="r" b="b"/>
            <a:pathLst>
              <a:path w="2671145" h="2671145">
                <a:moveTo>
                  <a:pt x="0" y="0"/>
                </a:moveTo>
                <a:lnTo>
                  <a:pt x="2671145" y="0"/>
                </a:lnTo>
                <a:lnTo>
                  <a:pt x="2671145" y="2671145"/>
                </a:lnTo>
                <a:lnTo>
                  <a:pt x="0" y="2671145"/>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13948" y="1500204"/>
            <a:ext cx="1433367" cy="668308"/>
          </a:xfrm>
          <a:custGeom>
            <a:avLst/>
            <a:gdLst/>
            <a:ahLst/>
            <a:cxnLst/>
            <a:rect l="l" t="t" r="r" b="b"/>
            <a:pathLst>
              <a:path w="1433367" h="668308">
                <a:moveTo>
                  <a:pt x="0" y="0"/>
                </a:moveTo>
                <a:lnTo>
                  <a:pt x="1433367" y="0"/>
                </a:lnTo>
                <a:lnTo>
                  <a:pt x="1433367" y="668307"/>
                </a:lnTo>
                <a:lnTo>
                  <a:pt x="0" y="668307"/>
                </a:lnTo>
                <a:lnTo>
                  <a:pt x="0" y="0"/>
                </a:lnTo>
                <a:close/>
              </a:path>
            </a:pathLst>
          </a:custGeom>
          <a:blipFill>
            <a:blip r:embed="rId8">
              <a:alphaModFix amt="30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17131327" y="8735750"/>
            <a:ext cx="1433367" cy="668308"/>
          </a:xfrm>
          <a:custGeom>
            <a:avLst/>
            <a:gdLst/>
            <a:ahLst/>
            <a:cxnLst/>
            <a:rect l="l" t="t" r="r" b="b"/>
            <a:pathLst>
              <a:path w="1433367" h="668308">
                <a:moveTo>
                  <a:pt x="0" y="0"/>
                </a:moveTo>
                <a:lnTo>
                  <a:pt x="1433367" y="0"/>
                </a:lnTo>
                <a:lnTo>
                  <a:pt x="1433367" y="668307"/>
                </a:lnTo>
                <a:lnTo>
                  <a:pt x="0" y="668307"/>
                </a:lnTo>
                <a:lnTo>
                  <a:pt x="0" y="0"/>
                </a:lnTo>
                <a:close/>
              </a:path>
            </a:pathLst>
          </a:custGeom>
          <a:blipFill>
            <a:blip r:embed="rId8">
              <a:alphaModFix amt="30000"/>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8" name="Group 18"/>
          <p:cNvGrpSpPr/>
          <p:nvPr/>
        </p:nvGrpSpPr>
        <p:grpSpPr>
          <a:xfrm>
            <a:off x="2105365" y="7503476"/>
            <a:ext cx="919172" cy="1154376"/>
            <a:chOff x="0" y="0"/>
            <a:chExt cx="1225562" cy="1539168"/>
          </a:xfrm>
        </p:grpSpPr>
        <p:sp>
          <p:nvSpPr>
            <p:cNvPr id="19" name="Freeform 19"/>
            <p:cNvSpPr/>
            <p:nvPr/>
          </p:nvSpPr>
          <p:spPr>
            <a:xfrm>
              <a:off x="0" y="0"/>
              <a:ext cx="1225562" cy="1539168"/>
            </a:xfrm>
            <a:custGeom>
              <a:avLst/>
              <a:gdLst/>
              <a:ahLst/>
              <a:cxnLst/>
              <a:rect l="l" t="t" r="r" b="b"/>
              <a:pathLst>
                <a:path w="1225562" h="1539168">
                  <a:moveTo>
                    <a:pt x="0" y="0"/>
                  </a:moveTo>
                  <a:lnTo>
                    <a:pt x="1225562" y="0"/>
                  </a:lnTo>
                  <a:lnTo>
                    <a:pt x="1225562" y="1539168"/>
                  </a:lnTo>
                  <a:lnTo>
                    <a:pt x="0" y="15391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20" name="Group 20"/>
            <p:cNvGrpSpPr/>
            <p:nvPr/>
          </p:nvGrpSpPr>
          <p:grpSpPr>
            <a:xfrm>
              <a:off x="169035" y="210564"/>
              <a:ext cx="887492" cy="8874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sp>
          <p:nvSpPr>
            <p:cNvPr id="23" name="TextBox 23"/>
            <p:cNvSpPr txBox="1"/>
            <p:nvPr/>
          </p:nvSpPr>
          <p:spPr>
            <a:xfrm>
              <a:off x="333034" y="312055"/>
              <a:ext cx="559495" cy="627362"/>
            </a:xfrm>
            <a:prstGeom prst="rect">
              <a:avLst/>
            </a:prstGeom>
          </p:spPr>
          <p:txBody>
            <a:bodyPr lIns="0" tIns="0" rIns="0" bIns="0" rtlCol="0" anchor="t">
              <a:spAutoFit/>
            </a:bodyPr>
            <a:lstStyle/>
            <a:p>
              <a:pPr algn="ctr">
                <a:lnSpc>
                  <a:spcPts val="3979"/>
                </a:lnSpc>
                <a:spcBef>
                  <a:spcPct val="0"/>
                </a:spcBef>
              </a:pPr>
              <a:r>
                <a:rPr lang="en-US" sz="2842">
                  <a:solidFill>
                    <a:srgbClr val="000000"/>
                  </a:solidFill>
                  <a:latin typeface="Inter Bold"/>
                  <a:ea typeface="Inter Bold"/>
                  <a:cs typeface="Inter Bold"/>
                  <a:sym typeface="Inter Bold"/>
                </a:rPr>
                <a:t>01</a:t>
              </a:r>
            </a:p>
          </p:txBody>
        </p:sp>
      </p:grpSp>
      <p:sp>
        <p:nvSpPr>
          <p:cNvPr id="24" name="Freeform 24"/>
          <p:cNvSpPr/>
          <p:nvPr/>
        </p:nvSpPr>
        <p:spPr>
          <a:xfrm>
            <a:off x="4287805" y="4833321"/>
            <a:ext cx="919172" cy="1154376"/>
          </a:xfrm>
          <a:custGeom>
            <a:avLst/>
            <a:gdLst/>
            <a:ahLst/>
            <a:cxnLst/>
            <a:rect l="l" t="t" r="r" b="b"/>
            <a:pathLst>
              <a:path w="919172" h="1154376">
                <a:moveTo>
                  <a:pt x="0" y="0"/>
                </a:moveTo>
                <a:lnTo>
                  <a:pt x="919172" y="0"/>
                </a:lnTo>
                <a:lnTo>
                  <a:pt x="919172" y="1154375"/>
                </a:lnTo>
                <a:lnTo>
                  <a:pt x="0" y="11543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25" name="Group 25"/>
          <p:cNvGrpSpPr/>
          <p:nvPr/>
        </p:nvGrpSpPr>
        <p:grpSpPr>
          <a:xfrm>
            <a:off x="4414581" y="4991244"/>
            <a:ext cx="665619" cy="66561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vi-VN"/>
            </a:p>
          </p:txBody>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grpSp>
        <p:nvGrpSpPr>
          <p:cNvPr id="28" name="Group 28"/>
          <p:cNvGrpSpPr/>
          <p:nvPr/>
        </p:nvGrpSpPr>
        <p:grpSpPr>
          <a:xfrm>
            <a:off x="7002965" y="5918205"/>
            <a:ext cx="919172" cy="1154376"/>
            <a:chOff x="0" y="0"/>
            <a:chExt cx="1225562" cy="1539168"/>
          </a:xfrm>
        </p:grpSpPr>
        <p:sp>
          <p:nvSpPr>
            <p:cNvPr id="29" name="Freeform 29"/>
            <p:cNvSpPr/>
            <p:nvPr/>
          </p:nvSpPr>
          <p:spPr>
            <a:xfrm rot="-10800000">
              <a:off x="0" y="0"/>
              <a:ext cx="1225562" cy="1539168"/>
            </a:xfrm>
            <a:custGeom>
              <a:avLst/>
              <a:gdLst/>
              <a:ahLst/>
              <a:cxnLst/>
              <a:rect l="l" t="t" r="r" b="b"/>
              <a:pathLst>
                <a:path w="1225562" h="1539168">
                  <a:moveTo>
                    <a:pt x="0" y="0"/>
                  </a:moveTo>
                  <a:lnTo>
                    <a:pt x="1225562" y="0"/>
                  </a:lnTo>
                  <a:lnTo>
                    <a:pt x="1225562" y="1539168"/>
                  </a:lnTo>
                  <a:lnTo>
                    <a:pt x="0" y="153916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30" name="Group 30"/>
            <p:cNvGrpSpPr/>
            <p:nvPr/>
          </p:nvGrpSpPr>
          <p:grpSpPr>
            <a:xfrm rot="-10800000">
              <a:off x="169035" y="441111"/>
              <a:ext cx="887492" cy="88749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2" name="TextBox 32"/>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sp>
          <p:nvSpPr>
            <p:cNvPr id="33" name="TextBox 33"/>
            <p:cNvSpPr txBox="1"/>
            <p:nvPr/>
          </p:nvSpPr>
          <p:spPr>
            <a:xfrm>
              <a:off x="284458" y="542601"/>
              <a:ext cx="656647" cy="627362"/>
            </a:xfrm>
            <a:prstGeom prst="rect">
              <a:avLst/>
            </a:prstGeom>
          </p:spPr>
          <p:txBody>
            <a:bodyPr lIns="0" tIns="0" rIns="0" bIns="0" rtlCol="0" anchor="t">
              <a:spAutoFit/>
            </a:bodyPr>
            <a:lstStyle/>
            <a:p>
              <a:pPr algn="ctr">
                <a:lnSpc>
                  <a:spcPts val="3979"/>
                </a:lnSpc>
                <a:spcBef>
                  <a:spcPct val="0"/>
                </a:spcBef>
              </a:pPr>
              <a:r>
                <a:rPr lang="en-US" sz="2842">
                  <a:solidFill>
                    <a:srgbClr val="000000"/>
                  </a:solidFill>
                  <a:latin typeface="Inter Bold"/>
                  <a:ea typeface="Inter Bold"/>
                  <a:cs typeface="Inter Bold"/>
                  <a:sym typeface="Inter Bold"/>
                </a:rPr>
                <a:t>03</a:t>
              </a:r>
            </a:p>
          </p:txBody>
        </p:sp>
      </p:grpSp>
      <p:grpSp>
        <p:nvGrpSpPr>
          <p:cNvPr id="34" name="Group 34"/>
          <p:cNvGrpSpPr/>
          <p:nvPr/>
        </p:nvGrpSpPr>
        <p:grpSpPr>
          <a:xfrm>
            <a:off x="9567210" y="2682785"/>
            <a:ext cx="919172" cy="1154376"/>
            <a:chOff x="0" y="0"/>
            <a:chExt cx="1225562" cy="1539168"/>
          </a:xfrm>
        </p:grpSpPr>
        <p:sp>
          <p:nvSpPr>
            <p:cNvPr id="35" name="Freeform 35"/>
            <p:cNvSpPr/>
            <p:nvPr/>
          </p:nvSpPr>
          <p:spPr>
            <a:xfrm rot="-10800000">
              <a:off x="0" y="0"/>
              <a:ext cx="1225562" cy="1539168"/>
            </a:xfrm>
            <a:custGeom>
              <a:avLst/>
              <a:gdLst/>
              <a:ahLst/>
              <a:cxnLst/>
              <a:rect l="l" t="t" r="r" b="b"/>
              <a:pathLst>
                <a:path w="1225562" h="1539168">
                  <a:moveTo>
                    <a:pt x="0" y="0"/>
                  </a:moveTo>
                  <a:lnTo>
                    <a:pt x="1225562" y="0"/>
                  </a:lnTo>
                  <a:lnTo>
                    <a:pt x="1225562" y="1539168"/>
                  </a:lnTo>
                  <a:lnTo>
                    <a:pt x="0" y="153916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36" name="Group 36"/>
            <p:cNvGrpSpPr/>
            <p:nvPr/>
          </p:nvGrpSpPr>
          <p:grpSpPr>
            <a:xfrm rot="-10800000">
              <a:off x="169035" y="441111"/>
              <a:ext cx="887492" cy="88749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8" name="TextBox 38"/>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sp>
          <p:nvSpPr>
            <p:cNvPr id="39" name="TextBox 39"/>
            <p:cNvSpPr txBox="1"/>
            <p:nvPr/>
          </p:nvSpPr>
          <p:spPr>
            <a:xfrm>
              <a:off x="277626" y="542601"/>
              <a:ext cx="670309" cy="627389"/>
            </a:xfrm>
            <a:prstGeom prst="rect">
              <a:avLst/>
            </a:prstGeom>
          </p:spPr>
          <p:txBody>
            <a:bodyPr lIns="0" tIns="0" rIns="0" bIns="0" rtlCol="0" anchor="t">
              <a:spAutoFit/>
            </a:bodyPr>
            <a:lstStyle/>
            <a:p>
              <a:pPr algn="ctr">
                <a:lnSpc>
                  <a:spcPts val="3979"/>
                </a:lnSpc>
                <a:spcBef>
                  <a:spcPct val="0"/>
                </a:spcBef>
              </a:pPr>
              <a:r>
                <a:rPr lang="en-US" sz="2842">
                  <a:solidFill>
                    <a:srgbClr val="000000"/>
                  </a:solidFill>
                  <a:latin typeface="Inter Bold"/>
                  <a:ea typeface="Inter Bold"/>
                  <a:cs typeface="Inter Bold"/>
                  <a:sym typeface="Inter Bold"/>
                </a:rPr>
                <a:t>04</a:t>
              </a:r>
            </a:p>
          </p:txBody>
        </p:sp>
      </p:grpSp>
      <p:sp>
        <p:nvSpPr>
          <p:cNvPr id="40" name="Freeform 40"/>
          <p:cNvSpPr/>
          <p:nvPr/>
        </p:nvSpPr>
        <p:spPr>
          <a:xfrm>
            <a:off x="16255951" y="1509939"/>
            <a:ext cx="4340792" cy="3810144"/>
          </a:xfrm>
          <a:custGeom>
            <a:avLst/>
            <a:gdLst/>
            <a:ahLst/>
            <a:cxnLst/>
            <a:rect l="l" t="t" r="r" b="b"/>
            <a:pathLst>
              <a:path w="4950711" h="4082274">
                <a:moveTo>
                  <a:pt x="0" y="0"/>
                </a:moveTo>
                <a:lnTo>
                  <a:pt x="4950711" y="0"/>
                </a:lnTo>
                <a:lnTo>
                  <a:pt x="4950711" y="4082274"/>
                </a:lnTo>
                <a:lnTo>
                  <a:pt x="0" y="4082274"/>
                </a:lnTo>
                <a:lnTo>
                  <a:pt x="0" y="0"/>
                </a:lnTo>
                <a:close/>
              </a:path>
            </a:pathLst>
          </a:custGeom>
          <a:blipFill>
            <a:blip r:embed="rId18"/>
            <a:stretch>
              <a:fillRect/>
            </a:stretch>
          </a:blipFill>
        </p:spPr>
        <p:txBody>
          <a:bodyPr/>
          <a:lstStyle/>
          <a:p>
            <a:endParaRPr lang="vi-VN"/>
          </a:p>
        </p:txBody>
      </p:sp>
      <p:pic>
        <p:nvPicPr>
          <p:cNvPr id="41" name="Picture 41"/>
          <p:cNvPicPr>
            <a:picLocks noChangeAspect="1"/>
          </p:cNvPicPr>
          <p:nvPr/>
        </p:nvPicPr>
        <p:blipFill>
          <a:blip r:embed="rId19"/>
          <a:srcRect/>
          <a:stretch>
            <a:fillRect/>
          </a:stretch>
        </p:blipFill>
        <p:spPr>
          <a:xfrm>
            <a:off x="345602" y="6750301"/>
            <a:ext cx="1865991" cy="2591654"/>
          </a:xfrm>
          <a:prstGeom prst="rect">
            <a:avLst/>
          </a:prstGeom>
        </p:spPr>
      </p:pic>
      <p:sp>
        <p:nvSpPr>
          <p:cNvPr id="42" name="TextBox 42"/>
          <p:cNvSpPr txBox="1"/>
          <p:nvPr/>
        </p:nvSpPr>
        <p:spPr>
          <a:xfrm>
            <a:off x="4501148" y="5053074"/>
            <a:ext cx="492485" cy="470450"/>
          </a:xfrm>
          <a:prstGeom prst="rect">
            <a:avLst/>
          </a:prstGeom>
        </p:spPr>
        <p:txBody>
          <a:bodyPr wrap="square" lIns="0" tIns="0" rIns="0" bIns="0" rtlCol="0" anchor="t">
            <a:spAutoFit/>
          </a:bodyPr>
          <a:lstStyle/>
          <a:p>
            <a:pPr algn="ctr">
              <a:lnSpc>
                <a:spcPts val="3979"/>
              </a:lnSpc>
              <a:spcBef>
                <a:spcPct val="0"/>
              </a:spcBef>
            </a:pPr>
            <a:r>
              <a:rPr lang="en-US" sz="2842">
                <a:solidFill>
                  <a:srgbClr val="000000"/>
                </a:solidFill>
                <a:latin typeface="Inter Bold"/>
                <a:ea typeface="Inter Bold"/>
                <a:cs typeface="Inter Bold"/>
                <a:sym typeface="Inter Bold"/>
              </a:rPr>
              <a:t>02</a:t>
            </a:r>
          </a:p>
        </p:txBody>
      </p:sp>
      <p:sp>
        <p:nvSpPr>
          <p:cNvPr id="43" name="TextBox 43"/>
          <p:cNvSpPr txBox="1"/>
          <p:nvPr/>
        </p:nvSpPr>
        <p:spPr>
          <a:xfrm>
            <a:off x="-574017" y="97166"/>
            <a:ext cx="5534993" cy="1019245"/>
          </a:xfrm>
          <a:prstGeom prst="rect">
            <a:avLst/>
          </a:prstGeom>
        </p:spPr>
        <p:txBody>
          <a:bodyPr wrap="square" lIns="0" tIns="0" rIns="0" bIns="0" rtlCol="0" anchor="t">
            <a:spAutoFit/>
          </a:bodyPr>
          <a:lstStyle/>
          <a:p>
            <a:pPr algn="ctr">
              <a:lnSpc>
                <a:spcPts val="8396"/>
              </a:lnSpc>
              <a:spcBef>
                <a:spcPct val="0"/>
              </a:spcBef>
            </a:pPr>
            <a:r>
              <a:rPr lang="en-US" sz="5997">
                <a:solidFill>
                  <a:srgbClr val="000000"/>
                </a:solidFill>
                <a:latin typeface="Inter Bold"/>
                <a:ea typeface="Inter Bold"/>
                <a:cs typeface="Inter Bold"/>
                <a:sym typeface="Inter Bold"/>
              </a:rPr>
              <a:t>Tìm Giê su</a:t>
            </a:r>
          </a:p>
        </p:txBody>
      </p:sp>
      <p:sp>
        <p:nvSpPr>
          <p:cNvPr id="44" name="TextBox 44"/>
          <p:cNvSpPr txBox="1"/>
          <p:nvPr/>
        </p:nvSpPr>
        <p:spPr>
          <a:xfrm>
            <a:off x="3469888" y="1952133"/>
            <a:ext cx="3747475" cy="1477328"/>
          </a:xfrm>
          <a:prstGeom prst="rect">
            <a:avLst/>
          </a:prstGeom>
        </p:spPr>
        <p:txBody>
          <a:bodyPr wrap="square" lIns="0" tIns="0" rIns="0" bIns="0" rtlCol="0" anchor="t">
            <a:spAutoFit/>
          </a:bodyPr>
          <a:lstStyle/>
          <a:p>
            <a:pPr algn="ctr"/>
            <a:r>
              <a:rPr lang="en-US" sz="3200">
                <a:solidFill>
                  <a:srgbClr val="000000"/>
                </a:solidFill>
                <a:latin typeface="Times New Roman" panose="02020603050405020304" pitchFamily="18" charset="0"/>
                <a:ea typeface="Inter"/>
                <a:cs typeface="Times New Roman" panose="02020603050405020304" pitchFamily="18" charset="0"/>
                <a:sym typeface="Inter"/>
              </a:rPr>
              <a:t>Người Do Thái có tập tục gì trước khi ăn? </a:t>
            </a:r>
          </a:p>
          <a:p>
            <a:pPr algn="ctr"/>
            <a:endParaRPr lang="en-US" sz="3200">
              <a:solidFill>
                <a:srgbClr val="000000"/>
              </a:solidFill>
              <a:latin typeface="Times New Roman" panose="02020603050405020304" pitchFamily="18" charset="0"/>
              <a:ea typeface="Inter"/>
              <a:cs typeface="Times New Roman" panose="02020603050405020304" pitchFamily="18" charset="0"/>
              <a:sym typeface="Inter"/>
            </a:endParaRPr>
          </a:p>
        </p:txBody>
      </p:sp>
      <p:sp>
        <p:nvSpPr>
          <p:cNvPr id="45" name="TextBox 45"/>
          <p:cNvSpPr txBox="1"/>
          <p:nvPr/>
        </p:nvSpPr>
        <p:spPr>
          <a:xfrm>
            <a:off x="12427695" y="2512488"/>
            <a:ext cx="3214472" cy="1846659"/>
          </a:xfrm>
          <a:prstGeom prst="rect">
            <a:avLst/>
          </a:prstGeom>
        </p:spPr>
        <p:txBody>
          <a:bodyPr lIns="0" tIns="0" rIns="0" bIns="0" rtlCol="0" anchor="t">
            <a:spAutoFit/>
          </a:bodyPr>
          <a:lstStyle/>
          <a:p>
            <a:pPr algn="ctr">
              <a:lnSpc>
                <a:spcPts val="4757"/>
              </a:lnSpc>
            </a:pPr>
            <a:r>
              <a:rPr lang="en-US" sz="3200">
                <a:solidFill>
                  <a:srgbClr val="000000"/>
                </a:solidFill>
                <a:latin typeface="Times New Roman" panose="02020603050405020304" pitchFamily="18" charset="0"/>
                <a:ea typeface="Inter"/>
                <a:cs typeface="Times New Roman" panose="02020603050405020304" pitchFamily="18" charset="0"/>
                <a:sym typeface="Inter"/>
              </a:rPr>
              <a:t>Chúa Giêsu nói sự ô uế phát xuất từ đâu?</a:t>
            </a:r>
          </a:p>
        </p:txBody>
      </p:sp>
      <p:sp>
        <p:nvSpPr>
          <p:cNvPr id="46" name="TextBox 46"/>
          <p:cNvSpPr txBox="1"/>
          <p:nvPr/>
        </p:nvSpPr>
        <p:spPr>
          <a:xfrm>
            <a:off x="8790397" y="4628439"/>
            <a:ext cx="3101456" cy="1969770"/>
          </a:xfrm>
          <a:prstGeom prst="rect">
            <a:avLst/>
          </a:prstGeom>
        </p:spPr>
        <p:txBody>
          <a:bodyPr wrap="square" lIns="0" tIns="0" rIns="0" bIns="0" rtlCol="0" anchor="t">
            <a:spAutoFit/>
          </a:bodyPr>
          <a:lstStyle/>
          <a:p>
            <a:pPr algn="ctr"/>
            <a:r>
              <a:rPr lang="en-US" sz="3200">
                <a:solidFill>
                  <a:srgbClr val="000000"/>
                </a:solidFill>
                <a:latin typeface="Times New Roman" panose="02020603050405020304" pitchFamily="18" charset="0"/>
                <a:ea typeface="Inter"/>
                <a:cs typeface="Times New Roman" panose="02020603050405020304" pitchFamily="18" charset="0"/>
                <a:sym typeface="Inter"/>
              </a:rPr>
              <a:t>Chúa Giêsu đã</a:t>
            </a:r>
          </a:p>
          <a:p>
            <a:pPr algn="ctr"/>
            <a:r>
              <a:rPr lang="en-US" sz="3200">
                <a:solidFill>
                  <a:srgbClr val="000000"/>
                </a:solidFill>
                <a:latin typeface="Times New Roman" panose="02020603050405020304" pitchFamily="18" charset="0"/>
                <a:ea typeface="Inter"/>
                <a:cs typeface="Times New Roman" panose="02020603050405020304" pitchFamily="18" charset="0"/>
                <a:sym typeface="Inter"/>
              </a:rPr>
              <a:t> gọi họ là gì khi nghe và thấy thái độ của họ?</a:t>
            </a:r>
          </a:p>
        </p:txBody>
      </p:sp>
      <p:sp>
        <p:nvSpPr>
          <p:cNvPr id="47" name="TextBox 47"/>
          <p:cNvSpPr txBox="1"/>
          <p:nvPr/>
        </p:nvSpPr>
        <p:spPr>
          <a:xfrm>
            <a:off x="4267200" y="7429500"/>
            <a:ext cx="5945025" cy="2757165"/>
          </a:xfrm>
          <a:prstGeom prst="rect">
            <a:avLst/>
          </a:prstGeom>
        </p:spPr>
        <p:txBody>
          <a:bodyPr wrap="square" lIns="0" tIns="0" rIns="0" bIns="0" rtlCol="0" anchor="t">
            <a:spAutoFit/>
          </a:bodyPr>
          <a:lstStyle/>
          <a:p>
            <a:pPr algn="ctr"/>
            <a:r>
              <a:rPr lang="en-US" sz="3200">
                <a:solidFill>
                  <a:srgbClr val="000000"/>
                </a:solidFill>
                <a:latin typeface="Times New Roman" panose="02020603050405020304" pitchFamily="18" charset="0"/>
                <a:ea typeface="Inter"/>
                <a:cs typeface="Times New Roman" panose="02020603050405020304" pitchFamily="18" charset="0"/>
                <a:sym typeface="Inter"/>
              </a:rPr>
              <a:t>Người Do thái hỏi Đức Giêsu “Sao môn đệ ông không giữ tập tục của tiền nhân mà lại dùng bữa với những bàn tay không tinh sạch?”. Đúng hay sai?</a:t>
            </a:r>
          </a:p>
          <a:p>
            <a:pPr algn="ctr">
              <a:lnSpc>
                <a:spcPts val="2250"/>
              </a:lnSpc>
            </a:pPr>
            <a:endParaRPr lang="en-US" sz="1500">
              <a:solidFill>
                <a:srgbClr val="000000"/>
              </a:solidFill>
              <a:latin typeface="Inter"/>
              <a:ea typeface="Inter"/>
              <a:cs typeface="Inter"/>
              <a:sym typeface="Inter"/>
            </a:endParaRPr>
          </a:p>
        </p:txBody>
      </p:sp>
      <p:sp>
        <p:nvSpPr>
          <p:cNvPr id="48" name="TextBox 48"/>
          <p:cNvSpPr txBox="1"/>
          <p:nvPr/>
        </p:nvSpPr>
        <p:spPr>
          <a:xfrm>
            <a:off x="4268585" y="1330051"/>
            <a:ext cx="1481512" cy="461665"/>
          </a:xfrm>
          <a:prstGeom prst="rect">
            <a:avLst/>
          </a:prstGeom>
        </p:spPr>
        <p:txBody>
          <a:bodyPr wrap="square" lIns="0" tIns="0" rIns="0" bIns="0" rtlCol="0" anchor="t">
            <a:spAutoFit/>
          </a:bodyPr>
          <a:lstStyle/>
          <a:p>
            <a:pPr algn="ctr">
              <a:lnSpc>
                <a:spcPts val="3639"/>
              </a:lnSpc>
              <a:spcBef>
                <a:spcPct val="0"/>
              </a:spcBef>
            </a:pPr>
            <a:r>
              <a:rPr lang="en-US" sz="3200">
                <a:solidFill>
                  <a:srgbClr val="F8B800"/>
                </a:solidFill>
                <a:latin typeface="Inter Bold"/>
                <a:ea typeface="Inter Bold"/>
                <a:cs typeface="Inter Bold"/>
                <a:sym typeface="Inter Bold"/>
              </a:rPr>
              <a:t>câu 2</a:t>
            </a:r>
          </a:p>
        </p:txBody>
      </p:sp>
      <p:sp>
        <p:nvSpPr>
          <p:cNvPr id="49" name="TextBox 49"/>
          <p:cNvSpPr txBox="1"/>
          <p:nvPr/>
        </p:nvSpPr>
        <p:spPr>
          <a:xfrm>
            <a:off x="13503493" y="1791716"/>
            <a:ext cx="1235084" cy="461665"/>
          </a:xfrm>
          <a:prstGeom prst="rect">
            <a:avLst/>
          </a:prstGeom>
        </p:spPr>
        <p:txBody>
          <a:bodyPr wrap="square" lIns="0" tIns="0" rIns="0" bIns="0" rtlCol="0" anchor="t">
            <a:spAutoFit/>
          </a:bodyPr>
          <a:lstStyle/>
          <a:p>
            <a:pPr algn="ctr">
              <a:lnSpc>
                <a:spcPts val="3639"/>
              </a:lnSpc>
              <a:spcBef>
                <a:spcPct val="0"/>
              </a:spcBef>
            </a:pPr>
            <a:r>
              <a:rPr lang="en-US" sz="3200">
                <a:solidFill>
                  <a:srgbClr val="836A9F"/>
                </a:solidFill>
                <a:latin typeface="Inter Bold"/>
                <a:ea typeface="Inter Bold"/>
                <a:cs typeface="Inter Bold"/>
                <a:sym typeface="Inter Bold"/>
              </a:rPr>
              <a:t>câu 6</a:t>
            </a:r>
          </a:p>
        </p:txBody>
      </p:sp>
      <p:sp>
        <p:nvSpPr>
          <p:cNvPr id="50" name="TextBox 50"/>
          <p:cNvSpPr txBox="1"/>
          <p:nvPr/>
        </p:nvSpPr>
        <p:spPr>
          <a:xfrm>
            <a:off x="9581205" y="4006358"/>
            <a:ext cx="1318425" cy="461665"/>
          </a:xfrm>
          <a:prstGeom prst="rect">
            <a:avLst/>
          </a:prstGeom>
        </p:spPr>
        <p:txBody>
          <a:bodyPr wrap="square" lIns="0" tIns="0" rIns="0" bIns="0" rtlCol="0" anchor="t">
            <a:spAutoFit/>
          </a:bodyPr>
          <a:lstStyle/>
          <a:p>
            <a:pPr algn="ctr">
              <a:lnSpc>
                <a:spcPts val="3639"/>
              </a:lnSpc>
              <a:spcBef>
                <a:spcPct val="0"/>
              </a:spcBef>
            </a:pPr>
            <a:r>
              <a:rPr lang="en-US" sz="3200">
                <a:solidFill>
                  <a:srgbClr val="2DAF9A"/>
                </a:solidFill>
                <a:latin typeface="Inter Bold"/>
                <a:ea typeface="Inter Bold"/>
                <a:cs typeface="Inter Bold"/>
                <a:sym typeface="Inter Bold"/>
              </a:rPr>
              <a:t>câu 4</a:t>
            </a:r>
          </a:p>
        </p:txBody>
      </p:sp>
      <p:sp>
        <p:nvSpPr>
          <p:cNvPr id="51" name="TextBox 51"/>
          <p:cNvSpPr txBox="1"/>
          <p:nvPr/>
        </p:nvSpPr>
        <p:spPr>
          <a:xfrm>
            <a:off x="6689574" y="7046455"/>
            <a:ext cx="1545951" cy="461665"/>
          </a:xfrm>
          <a:prstGeom prst="rect">
            <a:avLst/>
          </a:prstGeom>
        </p:spPr>
        <p:txBody>
          <a:bodyPr wrap="square" lIns="0" tIns="0" rIns="0" bIns="0" rtlCol="0" anchor="t">
            <a:spAutoFit/>
          </a:bodyPr>
          <a:lstStyle/>
          <a:p>
            <a:pPr algn="ctr">
              <a:lnSpc>
                <a:spcPts val="3639"/>
              </a:lnSpc>
              <a:spcBef>
                <a:spcPct val="0"/>
              </a:spcBef>
            </a:pPr>
            <a:r>
              <a:rPr lang="en-US" sz="3200">
                <a:solidFill>
                  <a:srgbClr val="EF5B5B"/>
                </a:solidFill>
                <a:latin typeface="Inter Bold"/>
                <a:ea typeface="Inter Bold"/>
                <a:cs typeface="Inter Bold"/>
                <a:sym typeface="Inter Bold"/>
              </a:rPr>
              <a:t>câu 3</a:t>
            </a:r>
          </a:p>
        </p:txBody>
      </p:sp>
      <p:sp>
        <p:nvSpPr>
          <p:cNvPr id="52" name="TextBox 52"/>
          <p:cNvSpPr txBox="1"/>
          <p:nvPr/>
        </p:nvSpPr>
        <p:spPr>
          <a:xfrm>
            <a:off x="-32585" y="2451756"/>
            <a:ext cx="3568621" cy="1969770"/>
          </a:xfrm>
          <a:prstGeom prst="rect">
            <a:avLst/>
          </a:prstGeom>
        </p:spPr>
        <p:txBody>
          <a:bodyPr wrap="square" lIns="0" tIns="0" rIns="0" bIns="0" rtlCol="0" anchor="t">
            <a:spAutoFit/>
          </a:bodyPr>
          <a:lstStyle/>
          <a:p>
            <a:pPr algn="ctr"/>
            <a:r>
              <a:rPr lang="en-US" sz="3200">
                <a:solidFill>
                  <a:srgbClr val="000000"/>
                </a:solidFill>
                <a:latin typeface="Times New Roman" panose="02020603050405020304" pitchFamily="18" charset="0"/>
                <a:ea typeface="Inter"/>
                <a:cs typeface="Times New Roman" panose="02020603050405020304" pitchFamily="18" charset="0"/>
                <a:sym typeface="Inter"/>
              </a:rPr>
              <a:t>Bài Tin Mừng hôm nay Thánh Macco nói về những ai đã tụ họp bên Chúa Giêsu? </a:t>
            </a:r>
          </a:p>
        </p:txBody>
      </p:sp>
      <p:sp>
        <p:nvSpPr>
          <p:cNvPr id="53" name="TextBox 53"/>
          <p:cNvSpPr txBox="1"/>
          <p:nvPr/>
        </p:nvSpPr>
        <p:spPr>
          <a:xfrm>
            <a:off x="490597" y="1333500"/>
            <a:ext cx="1492330" cy="461665"/>
          </a:xfrm>
          <a:prstGeom prst="rect">
            <a:avLst/>
          </a:prstGeom>
        </p:spPr>
        <p:txBody>
          <a:bodyPr wrap="square" lIns="0" tIns="0" rIns="0" bIns="0" rtlCol="0" anchor="t">
            <a:spAutoFit/>
          </a:bodyPr>
          <a:lstStyle/>
          <a:p>
            <a:pPr algn="ctr">
              <a:lnSpc>
                <a:spcPts val="3639"/>
              </a:lnSpc>
              <a:spcBef>
                <a:spcPct val="0"/>
              </a:spcBef>
            </a:pPr>
            <a:r>
              <a:rPr lang="en-US" sz="3600">
                <a:solidFill>
                  <a:srgbClr val="8DB43F"/>
                </a:solidFill>
                <a:latin typeface="Inter Bold"/>
                <a:ea typeface="Inter Bold"/>
                <a:cs typeface="Inter Bold"/>
                <a:sym typeface="Inter Bold"/>
              </a:rPr>
              <a:t>câu 1</a:t>
            </a:r>
          </a:p>
        </p:txBody>
      </p:sp>
      <p:grpSp>
        <p:nvGrpSpPr>
          <p:cNvPr id="54" name="Group 54"/>
          <p:cNvGrpSpPr/>
          <p:nvPr/>
        </p:nvGrpSpPr>
        <p:grpSpPr>
          <a:xfrm>
            <a:off x="12713507" y="5066894"/>
            <a:ext cx="3436407" cy="2955698"/>
            <a:chOff x="-607816" y="-445452"/>
            <a:chExt cx="4581877" cy="3940927"/>
          </a:xfrm>
        </p:grpSpPr>
        <p:sp>
          <p:nvSpPr>
            <p:cNvPr id="55" name="TextBox 55"/>
            <p:cNvSpPr txBox="1"/>
            <p:nvPr/>
          </p:nvSpPr>
          <p:spPr>
            <a:xfrm>
              <a:off x="-607816" y="475847"/>
              <a:ext cx="4581877" cy="3019628"/>
            </a:xfrm>
            <a:prstGeom prst="rect">
              <a:avLst/>
            </a:prstGeom>
          </p:spPr>
          <p:txBody>
            <a:bodyPr wrap="square" lIns="0" tIns="0" rIns="0" bIns="0" rtlCol="0" anchor="t">
              <a:spAutoFit/>
            </a:bodyPr>
            <a:lstStyle/>
            <a:p>
              <a:pPr algn="ctr"/>
              <a:r>
                <a:rPr lang="en-US" sz="3200">
                  <a:solidFill>
                    <a:srgbClr val="000000"/>
                  </a:solidFill>
                  <a:latin typeface="Times New Roman" panose="02020603050405020304" pitchFamily="18" charset="0"/>
                  <a:ea typeface="Canva Sans"/>
                  <a:cs typeface="Times New Roman" panose="02020603050405020304" pitchFamily="18" charset="0"/>
                  <a:sym typeface="Canva Sans"/>
                </a:rPr>
                <a:t>Điền vào chỗ trống: “ Dân này kính Ta… nhưng lòng chúng ở xa Ta.?</a:t>
              </a:r>
            </a:p>
            <a:p>
              <a:pPr algn="ctr">
                <a:lnSpc>
                  <a:spcPts val="2250"/>
                </a:lnSpc>
              </a:pPr>
              <a:endParaRPr lang="en-US" sz="2000">
                <a:solidFill>
                  <a:srgbClr val="000000"/>
                </a:solidFill>
                <a:latin typeface="Canva Sans"/>
                <a:ea typeface="Canva Sans"/>
                <a:cs typeface="Canva Sans"/>
                <a:sym typeface="Canva Sans"/>
              </a:endParaRPr>
            </a:p>
          </p:txBody>
        </p:sp>
        <p:sp>
          <p:nvSpPr>
            <p:cNvPr id="56" name="TextBox 56"/>
            <p:cNvSpPr txBox="1"/>
            <p:nvPr/>
          </p:nvSpPr>
          <p:spPr>
            <a:xfrm>
              <a:off x="642995" y="-445452"/>
              <a:ext cx="1897807" cy="615553"/>
            </a:xfrm>
            <a:prstGeom prst="rect">
              <a:avLst/>
            </a:prstGeom>
          </p:spPr>
          <p:txBody>
            <a:bodyPr lIns="0" tIns="0" rIns="0" bIns="0" rtlCol="0" anchor="t">
              <a:spAutoFit/>
            </a:bodyPr>
            <a:lstStyle/>
            <a:p>
              <a:pPr algn="ctr">
                <a:lnSpc>
                  <a:spcPts val="3639"/>
                </a:lnSpc>
                <a:spcBef>
                  <a:spcPct val="0"/>
                </a:spcBef>
              </a:pPr>
              <a:r>
                <a:rPr lang="en-US" sz="3600">
                  <a:solidFill>
                    <a:srgbClr val="1DA7CB"/>
                  </a:solidFill>
                  <a:latin typeface="Inter Bold"/>
                  <a:ea typeface="Inter Bold"/>
                  <a:cs typeface="Inter Bold"/>
                  <a:sym typeface="Inter Bold"/>
                </a:rPr>
                <a:t>câu 5</a:t>
              </a:r>
            </a:p>
          </p:txBody>
        </p:sp>
      </p:grpSp>
      <p:grpSp>
        <p:nvGrpSpPr>
          <p:cNvPr id="9" name="Group 9"/>
          <p:cNvGrpSpPr/>
          <p:nvPr/>
        </p:nvGrpSpPr>
        <p:grpSpPr>
          <a:xfrm>
            <a:off x="15960736" y="5086042"/>
            <a:ext cx="919172" cy="1154376"/>
            <a:chOff x="0" y="0"/>
            <a:chExt cx="1225562" cy="1539168"/>
          </a:xfrm>
        </p:grpSpPr>
        <p:sp>
          <p:nvSpPr>
            <p:cNvPr id="10" name="Freeform 10"/>
            <p:cNvSpPr/>
            <p:nvPr/>
          </p:nvSpPr>
          <p:spPr>
            <a:xfrm>
              <a:off x="0" y="0"/>
              <a:ext cx="1225562" cy="1539168"/>
            </a:xfrm>
            <a:custGeom>
              <a:avLst/>
              <a:gdLst/>
              <a:ahLst/>
              <a:cxnLst/>
              <a:rect l="l" t="t" r="r" b="b"/>
              <a:pathLst>
                <a:path w="1225562" h="1539168">
                  <a:moveTo>
                    <a:pt x="0" y="0"/>
                  </a:moveTo>
                  <a:lnTo>
                    <a:pt x="1225562" y="0"/>
                  </a:lnTo>
                  <a:lnTo>
                    <a:pt x="1225562" y="1539168"/>
                  </a:lnTo>
                  <a:lnTo>
                    <a:pt x="0" y="153916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1" name="Group 11"/>
            <p:cNvGrpSpPr/>
            <p:nvPr/>
          </p:nvGrpSpPr>
          <p:grpSpPr>
            <a:xfrm>
              <a:off x="169035" y="210564"/>
              <a:ext cx="887492" cy="88749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sp>
          <p:nvSpPr>
            <p:cNvPr id="14" name="TextBox 14"/>
            <p:cNvSpPr txBox="1"/>
            <p:nvPr/>
          </p:nvSpPr>
          <p:spPr>
            <a:xfrm>
              <a:off x="283273" y="312055"/>
              <a:ext cx="659017" cy="627362"/>
            </a:xfrm>
            <a:prstGeom prst="rect">
              <a:avLst/>
            </a:prstGeom>
          </p:spPr>
          <p:txBody>
            <a:bodyPr lIns="0" tIns="0" rIns="0" bIns="0" rtlCol="0" anchor="t">
              <a:spAutoFit/>
            </a:bodyPr>
            <a:lstStyle/>
            <a:p>
              <a:pPr algn="ctr">
                <a:lnSpc>
                  <a:spcPts val="3979"/>
                </a:lnSpc>
                <a:spcBef>
                  <a:spcPct val="0"/>
                </a:spcBef>
              </a:pPr>
              <a:r>
                <a:rPr lang="en-US" sz="2842">
                  <a:solidFill>
                    <a:srgbClr val="000000"/>
                  </a:solidFill>
                  <a:latin typeface="Inter Bold"/>
                  <a:ea typeface="Inter Bold"/>
                  <a:cs typeface="Inter Bold"/>
                  <a:sym typeface="Inter Bold"/>
                </a:rPr>
                <a:t>06</a:t>
              </a:r>
            </a:p>
          </p:txBody>
        </p:sp>
      </p:grpSp>
      <p:sp>
        <p:nvSpPr>
          <p:cNvPr id="59" name="Hộp Văn bản 58">
            <a:extLst>
              <a:ext uri="{FF2B5EF4-FFF2-40B4-BE49-F238E27FC236}">
                <a16:creationId xmlns:a16="http://schemas.microsoft.com/office/drawing/2014/main" id="{E6D60AB1-6775-602E-74BF-2182C7E83FC2}"/>
              </a:ext>
            </a:extLst>
          </p:cNvPr>
          <p:cNvSpPr txBox="1"/>
          <p:nvPr/>
        </p:nvSpPr>
        <p:spPr>
          <a:xfrm>
            <a:off x="15911519" y="9485479"/>
            <a:ext cx="2071681" cy="707886"/>
          </a:xfrm>
          <a:prstGeom prst="rect">
            <a:avLst/>
          </a:prstGeom>
          <a:solidFill>
            <a:schemeClr val="accent6">
              <a:lumMod val="60000"/>
              <a:lumOff val="40000"/>
            </a:schemeClr>
          </a:solidFill>
        </p:spPr>
        <p:txBody>
          <a:bodyPr wrap="square" rtlCol="0">
            <a:spAutoFit/>
          </a:bodyPr>
          <a:lstStyle/>
          <a:p>
            <a:r>
              <a:rPr lang="en-US" sz="4000" b="1"/>
              <a:t>ĐÁP ÁN</a:t>
            </a:r>
            <a:endParaRPr lang="vi-VN" sz="4000" b="1"/>
          </a:p>
        </p:txBody>
      </p:sp>
      <p:sp>
        <p:nvSpPr>
          <p:cNvPr id="60" name="Hình chữ nhật: Góc Tròn 59">
            <a:extLst>
              <a:ext uri="{FF2B5EF4-FFF2-40B4-BE49-F238E27FC236}">
                <a16:creationId xmlns:a16="http://schemas.microsoft.com/office/drawing/2014/main" id="{199EE6F4-0774-B2CA-EDD1-AA4E255648D0}"/>
              </a:ext>
            </a:extLst>
          </p:cNvPr>
          <p:cNvSpPr/>
          <p:nvPr/>
        </p:nvSpPr>
        <p:spPr>
          <a:xfrm>
            <a:off x="-14396" y="4586343"/>
            <a:ext cx="3218619" cy="15857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rPr>
              <a:t>Biệt phái</a:t>
            </a:r>
            <a:r>
              <a:rPr kumimoji="0" lang="en-US" sz="3200" b="0" i="0" u="none" strike="noStrike" kern="1200" cap="none" spc="0" normalizeH="0" noProof="0">
                <a:ln>
                  <a:noFill/>
                </a:ln>
                <a:solidFill>
                  <a:prstClr val="white"/>
                </a:solidFill>
                <a:effectLst/>
                <a:uLnTx/>
                <a:uFillTx/>
                <a:latin typeface="Fira Sans Condensed Black" panose="020B0A03050000020004" pitchFamily="34" charset="0"/>
                <a:ea typeface="+mn-ea"/>
                <a:cs typeface="Angsana New" panose="020B0502040204020203" pitchFamily="18" charset="-34"/>
              </a:rPr>
              <a:t> và luật sĩ</a:t>
            </a:r>
            <a:endParaRPr kumimoji="0" lang="vi-VN"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endParaRPr>
          </a:p>
        </p:txBody>
      </p:sp>
      <p:sp>
        <p:nvSpPr>
          <p:cNvPr id="58" name="Hình chữ nhật: Góc Tròn 57">
            <a:extLst>
              <a:ext uri="{FF2B5EF4-FFF2-40B4-BE49-F238E27FC236}">
                <a16:creationId xmlns:a16="http://schemas.microsoft.com/office/drawing/2014/main" id="{7B538FF5-F660-AC7B-36C5-E6519BD98F48}"/>
              </a:ext>
            </a:extLst>
          </p:cNvPr>
          <p:cNvSpPr/>
          <p:nvPr/>
        </p:nvSpPr>
        <p:spPr>
          <a:xfrm>
            <a:off x="10119676" y="8620818"/>
            <a:ext cx="3218619" cy="15857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200">
                <a:solidFill>
                  <a:prstClr val="white"/>
                </a:solidFill>
                <a:latin typeface="Fira Sans Condensed Black" panose="020B0A03050000020004" pitchFamily="34" charset="0"/>
                <a:cs typeface="Angsana New" panose="020B0502040204020203" pitchFamily="18" charset="-34"/>
              </a:rPr>
              <a:t>Đúng </a:t>
            </a:r>
            <a:endParaRPr kumimoji="0" lang="vi-VN"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endParaRPr>
          </a:p>
        </p:txBody>
      </p:sp>
      <p:sp>
        <p:nvSpPr>
          <p:cNvPr id="61" name="Hình chữ nhật: Góc Tròn 60">
            <a:extLst>
              <a:ext uri="{FF2B5EF4-FFF2-40B4-BE49-F238E27FC236}">
                <a16:creationId xmlns:a16="http://schemas.microsoft.com/office/drawing/2014/main" id="{EE7BA8C2-DFF3-1E09-432C-755AFF26117E}"/>
              </a:ext>
            </a:extLst>
          </p:cNvPr>
          <p:cNvSpPr/>
          <p:nvPr/>
        </p:nvSpPr>
        <p:spPr>
          <a:xfrm>
            <a:off x="8604593" y="234894"/>
            <a:ext cx="3218619" cy="15857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200">
                <a:solidFill>
                  <a:prstClr val="white"/>
                </a:solidFill>
                <a:latin typeface="Fira Sans Condensed Black" panose="020B0A03050000020004" pitchFamily="34" charset="0"/>
                <a:cs typeface="Angsana New" panose="020B0502040204020203" pitchFamily="18" charset="-34"/>
              </a:rPr>
              <a:t>Bọn giả hình </a:t>
            </a:r>
            <a:endParaRPr kumimoji="0" lang="vi-VN"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endParaRPr>
          </a:p>
        </p:txBody>
      </p:sp>
      <p:sp>
        <p:nvSpPr>
          <p:cNvPr id="62" name="Hình chữ nhật: Góc Tròn 61">
            <a:extLst>
              <a:ext uri="{FF2B5EF4-FFF2-40B4-BE49-F238E27FC236}">
                <a16:creationId xmlns:a16="http://schemas.microsoft.com/office/drawing/2014/main" id="{7461E3A0-C022-324E-FD27-2B4E20260326}"/>
              </a:ext>
            </a:extLst>
          </p:cNvPr>
          <p:cNvSpPr/>
          <p:nvPr/>
        </p:nvSpPr>
        <p:spPr>
          <a:xfrm>
            <a:off x="12708549" y="38337"/>
            <a:ext cx="3218619" cy="15857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200">
                <a:solidFill>
                  <a:prstClr val="white"/>
                </a:solidFill>
                <a:latin typeface="Fira Sans Condensed Black" panose="020B0A03050000020004" pitchFamily="34" charset="0"/>
                <a:cs typeface="Angsana New" panose="020B0502040204020203" pitchFamily="18" charset="-34"/>
              </a:rPr>
              <a:t>Ngoài môi miệng </a:t>
            </a:r>
            <a:endParaRPr kumimoji="0" lang="vi-VN"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endParaRPr>
          </a:p>
        </p:txBody>
      </p:sp>
      <p:sp>
        <p:nvSpPr>
          <p:cNvPr id="63" name="Hình chữ nhật: Góc Tròn 62">
            <a:extLst>
              <a:ext uri="{FF2B5EF4-FFF2-40B4-BE49-F238E27FC236}">
                <a16:creationId xmlns:a16="http://schemas.microsoft.com/office/drawing/2014/main" id="{1E815E4E-C71C-6047-92A4-12C74E965D9D}"/>
              </a:ext>
            </a:extLst>
          </p:cNvPr>
          <p:cNvSpPr/>
          <p:nvPr/>
        </p:nvSpPr>
        <p:spPr>
          <a:xfrm>
            <a:off x="8531143" y="4435387"/>
            <a:ext cx="3218619" cy="15857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200">
                <a:solidFill>
                  <a:prstClr val="white"/>
                </a:solidFill>
                <a:latin typeface="Fira Sans Condensed Black" panose="020B0A03050000020004" pitchFamily="34" charset="0"/>
                <a:cs typeface="Angsana New" panose="020B0502040204020203" pitchFamily="18" charset="-34"/>
              </a:rPr>
              <a:t>Bên trong</a:t>
            </a:r>
            <a:endParaRPr kumimoji="0" lang="vi-VN" sz="3200" b="0" i="0" u="none" strike="noStrike" kern="1200" cap="none" spc="0" normalizeH="0" baseline="0" noProof="0">
              <a:ln>
                <a:noFill/>
              </a:ln>
              <a:solidFill>
                <a:prstClr val="white"/>
              </a:solidFill>
              <a:effectLst/>
              <a:uLnTx/>
              <a:uFillTx/>
              <a:latin typeface="Fira Sans Condensed Black" panose="020B0A03050000020004" pitchFamily="34" charset="0"/>
              <a:ea typeface="+mn-ea"/>
              <a:cs typeface="Angsana New" panose="020B0502040204020203"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Effect transition="in" filter="fade">
                                      <p:cBhvr>
                                        <p:cTn id="28" dur="500"/>
                                        <p:tgtEl>
                                          <p:spTgt spid="5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63" presetClass="path" presetSubtype="0" accel="50000" decel="50000" fill="hold" nodeType="withEffect">
                                  <p:stCondLst>
                                    <p:cond delay="0"/>
                                  </p:stCondLst>
                                  <p:childTnLst>
                                    <p:animMotion origin="layout" path="M 0.13889 -0.27438 L 0.24792 -0.27855 " pathEditMode="relative" rAng="0" ptsTypes="AA">
                                      <p:cBhvr>
                                        <p:cTn id="38" dur="2000" fill="hold"/>
                                        <p:tgtEl>
                                          <p:spTgt spid="41"/>
                                        </p:tgtEl>
                                        <p:attrNameLst>
                                          <p:attrName>ppt_x</p:attrName>
                                          <p:attrName>ppt_y</p:attrName>
                                        </p:attrNameLst>
                                      </p:cBhvr>
                                      <p:rCtr x="5451" y="-216"/>
                                    </p:animMotion>
                                  </p:childTnLst>
                                </p:cTn>
                              </p:par>
                              <p:par>
                                <p:cTn id="39" presetID="53" presetClass="exit" presetSubtype="32" fill="hold" grpId="1" nodeType="withEffect">
                                  <p:stCondLst>
                                    <p:cond delay="0"/>
                                  </p:stCondLst>
                                  <p:childTnLst>
                                    <p:anim calcmode="lin" valueType="num">
                                      <p:cBhvr>
                                        <p:cTn id="40" dur="500"/>
                                        <p:tgtEl>
                                          <p:spTgt spid="44"/>
                                        </p:tgtEl>
                                        <p:attrNameLst>
                                          <p:attrName>ppt_w</p:attrName>
                                        </p:attrNameLst>
                                      </p:cBhvr>
                                      <p:tavLst>
                                        <p:tav tm="0">
                                          <p:val>
                                            <p:strVal val="ppt_w"/>
                                          </p:val>
                                        </p:tav>
                                        <p:tav tm="100000">
                                          <p:val>
                                            <p:fltVal val="0"/>
                                          </p:val>
                                        </p:tav>
                                      </p:tavLst>
                                    </p:anim>
                                    <p:anim calcmode="lin" valueType="num">
                                      <p:cBhvr>
                                        <p:cTn id="41" dur="500"/>
                                        <p:tgtEl>
                                          <p:spTgt spid="44"/>
                                        </p:tgtEl>
                                        <p:attrNameLst>
                                          <p:attrName>ppt_h</p:attrName>
                                        </p:attrNameLst>
                                      </p:cBhvr>
                                      <p:tavLst>
                                        <p:tav tm="0">
                                          <p:val>
                                            <p:strVal val="ppt_h"/>
                                          </p:val>
                                        </p:tav>
                                        <p:tav tm="100000">
                                          <p:val>
                                            <p:fltVal val="0"/>
                                          </p:val>
                                        </p:tav>
                                      </p:tavLst>
                                    </p:anim>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48"/>
                                        </p:tgtEl>
                                        <p:attrNameLst>
                                          <p:attrName>ppt_w</p:attrName>
                                        </p:attrNameLst>
                                      </p:cBhvr>
                                      <p:tavLst>
                                        <p:tav tm="0">
                                          <p:val>
                                            <p:strVal val="ppt_w"/>
                                          </p:val>
                                        </p:tav>
                                        <p:tav tm="100000">
                                          <p:val>
                                            <p:fltVal val="0"/>
                                          </p:val>
                                        </p:tav>
                                      </p:tavLst>
                                    </p:anim>
                                    <p:anim calcmode="lin" valueType="num">
                                      <p:cBhvr>
                                        <p:cTn id="46" dur="500"/>
                                        <p:tgtEl>
                                          <p:spTgt spid="48"/>
                                        </p:tgtEl>
                                        <p:attrNameLst>
                                          <p:attrName>ppt_h</p:attrName>
                                        </p:attrNameLst>
                                      </p:cBhvr>
                                      <p:tavLst>
                                        <p:tav tm="0">
                                          <p:val>
                                            <p:strVal val="ppt_h"/>
                                          </p:val>
                                        </p:tav>
                                        <p:tav tm="100000">
                                          <p:val>
                                            <p:fltVal val="0"/>
                                          </p:val>
                                        </p:tav>
                                      </p:tavLst>
                                    </p:anim>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Effect transition="in" filter="fade">
                                      <p:cBhvr>
                                        <p:cTn id="60" dur="500"/>
                                        <p:tgtEl>
                                          <p:spTgt spid="47"/>
                                        </p:tgtEl>
                                      </p:cBhvr>
                                    </p:animEffect>
                                  </p:childTnLst>
                                </p:cTn>
                              </p:par>
                            </p:childTnLst>
                          </p:cTn>
                        </p:par>
                      </p:childTnLst>
                    </p:cTn>
                  </p:par>
                </p:childTnLst>
              </p:cTn>
              <p:nextCondLst>
                <p:cond evt="onClick" delay="0">
                  <p:tgtEl>
                    <p:spTgt spid="28"/>
                  </p:tgtEl>
                </p:cond>
              </p:nextCondLst>
            </p:seq>
            <p:seq concurrent="1" nextAc="seek">
              <p:cTn id="61" restart="whenNotActive" fill="hold" evtFilter="cancelBubble" nodeType="interactiveSeq">
                <p:stCondLst>
                  <p:cond evt="onClick" delay="0">
                    <p:tgtEl>
                      <p:spTgt spid="34"/>
                    </p:tgtEl>
                  </p:cond>
                </p:stCondLst>
                <p:endSync evt="end" delay="0">
                  <p:rtn val="all"/>
                </p:endSync>
                <p:childTnLst>
                  <p:par>
                    <p:cTn id="62" fill="hold">
                      <p:stCondLst>
                        <p:cond delay="0"/>
                      </p:stCondLst>
                      <p:childTnLst>
                        <p:par>
                          <p:cTn id="63" fill="hold">
                            <p:stCondLst>
                              <p:cond delay="0"/>
                            </p:stCondLst>
                            <p:childTnLst>
                              <p:par>
                                <p:cTn id="64" presetID="64" presetClass="path" presetSubtype="0" accel="50000" decel="50000" fill="hold" nodeType="withEffect">
                                  <p:stCondLst>
                                    <p:cond delay="0"/>
                                  </p:stCondLst>
                                  <p:childTnLst>
                                    <p:animMotion origin="layout" path="M 0.24792 -0.27855 L 0.39531 -0.58719 " pathEditMode="relative" rAng="0" ptsTypes="AA">
                                      <p:cBhvr>
                                        <p:cTn id="65" dur="2000" fill="hold"/>
                                        <p:tgtEl>
                                          <p:spTgt spid="41"/>
                                        </p:tgtEl>
                                        <p:attrNameLst>
                                          <p:attrName>ppt_x</p:attrName>
                                          <p:attrName>ppt_y</p:attrName>
                                        </p:attrNameLst>
                                      </p:cBhvr>
                                      <p:rCtr x="7370" y="-15432"/>
                                    </p:animMotion>
                                  </p:childTnLst>
                                </p:cTn>
                              </p:par>
                              <p:par>
                                <p:cTn id="66" presetID="53" presetClass="exit" presetSubtype="32" fill="hold" grpId="1" nodeType="withEffect">
                                  <p:stCondLst>
                                    <p:cond delay="0"/>
                                  </p:stCondLst>
                                  <p:childTnLst>
                                    <p:anim calcmode="lin" valueType="num">
                                      <p:cBhvr>
                                        <p:cTn id="67" dur="500"/>
                                        <p:tgtEl>
                                          <p:spTgt spid="51"/>
                                        </p:tgtEl>
                                        <p:attrNameLst>
                                          <p:attrName>ppt_w</p:attrName>
                                        </p:attrNameLst>
                                      </p:cBhvr>
                                      <p:tavLst>
                                        <p:tav tm="0">
                                          <p:val>
                                            <p:strVal val="ppt_w"/>
                                          </p:val>
                                        </p:tav>
                                        <p:tav tm="100000">
                                          <p:val>
                                            <p:fltVal val="0"/>
                                          </p:val>
                                        </p:tav>
                                      </p:tavLst>
                                    </p:anim>
                                    <p:anim calcmode="lin" valueType="num">
                                      <p:cBhvr>
                                        <p:cTn id="68" dur="500"/>
                                        <p:tgtEl>
                                          <p:spTgt spid="51"/>
                                        </p:tgtEl>
                                        <p:attrNameLst>
                                          <p:attrName>ppt_h</p:attrName>
                                        </p:attrNameLst>
                                      </p:cBhvr>
                                      <p:tavLst>
                                        <p:tav tm="0">
                                          <p:val>
                                            <p:strVal val="ppt_h"/>
                                          </p:val>
                                        </p:tav>
                                        <p:tav tm="100000">
                                          <p:val>
                                            <p:fltVal val="0"/>
                                          </p:val>
                                        </p:tav>
                                      </p:tavLst>
                                    </p:anim>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53" presetClass="exit" presetSubtype="32" fill="hold" grpId="1" nodeType="withEffect">
                                  <p:stCondLst>
                                    <p:cond delay="0"/>
                                  </p:stCondLst>
                                  <p:childTnLst>
                                    <p:anim calcmode="lin" valueType="num">
                                      <p:cBhvr>
                                        <p:cTn id="72" dur="500"/>
                                        <p:tgtEl>
                                          <p:spTgt spid="47"/>
                                        </p:tgtEl>
                                        <p:attrNameLst>
                                          <p:attrName>ppt_w</p:attrName>
                                        </p:attrNameLst>
                                      </p:cBhvr>
                                      <p:tavLst>
                                        <p:tav tm="0">
                                          <p:val>
                                            <p:strVal val="ppt_w"/>
                                          </p:val>
                                        </p:tav>
                                        <p:tav tm="100000">
                                          <p:val>
                                            <p:fltVal val="0"/>
                                          </p:val>
                                        </p:tav>
                                      </p:tavLst>
                                    </p:anim>
                                    <p:anim calcmode="lin" valueType="num">
                                      <p:cBhvr>
                                        <p:cTn id="73" dur="500"/>
                                        <p:tgtEl>
                                          <p:spTgt spid="47"/>
                                        </p:tgtEl>
                                        <p:attrNameLst>
                                          <p:attrName>ppt_h</p:attrName>
                                        </p:attrNameLst>
                                      </p:cBhvr>
                                      <p:tavLst>
                                        <p:tav tm="0">
                                          <p:val>
                                            <p:strVal val="ppt_h"/>
                                          </p:val>
                                        </p:tav>
                                        <p:tav tm="100000">
                                          <p:val>
                                            <p:fltVal val="0"/>
                                          </p:val>
                                        </p:tav>
                                      </p:tavLst>
                                    </p:anim>
                                    <p:animEffect transition="out" filter="fade">
                                      <p:cBhvr>
                                        <p:cTn id="74" dur="500"/>
                                        <p:tgtEl>
                                          <p:spTgt spid="47"/>
                                        </p:tgtEl>
                                      </p:cBhvr>
                                    </p:animEffect>
                                    <p:set>
                                      <p:cBhvr>
                                        <p:cTn id="75" dur="1" fill="hold">
                                          <p:stCondLst>
                                            <p:cond delay="499"/>
                                          </p:stCondLst>
                                        </p:cTn>
                                        <p:tgtEl>
                                          <p:spTgt spid="47"/>
                                        </p:tgtEl>
                                        <p:attrNameLst>
                                          <p:attrName>style.visibility</p:attrName>
                                        </p:attrNameLst>
                                      </p:cBhvr>
                                      <p:to>
                                        <p:strVal val="hidden"/>
                                      </p:to>
                                    </p:set>
                                  </p:childTnLst>
                                </p:cTn>
                              </p:par>
                              <p:par>
                                <p:cTn id="76" presetID="53" presetClass="entr" presetSubtype="16"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p:cTn id="78" dur="500" fill="hold"/>
                                        <p:tgtEl>
                                          <p:spTgt spid="50"/>
                                        </p:tgtEl>
                                        <p:attrNameLst>
                                          <p:attrName>ppt_w</p:attrName>
                                        </p:attrNameLst>
                                      </p:cBhvr>
                                      <p:tavLst>
                                        <p:tav tm="0">
                                          <p:val>
                                            <p:fltVal val="0"/>
                                          </p:val>
                                        </p:tav>
                                        <p:tav tm="100000">
                                          <p:val>
                                            <p:strVal val="#ppt_w"/>
                                          </p:val>
                                        </p:tav>
                                      </p:tavLst>
                                    </p:anim>
                                    <p:anim calcmode="lin" valueType="num">
                                      <p:cBhvr>
                                        <p:cTn id="79" dur="500" fill="hold"/>
                                        <p:tgtEl>
                                          <p:spTgt spid="50"/>
                                        </p:tgtEl>
                                        <p:attrNameLst>
                                          <p:attrName>ppt_h</p:attrName>
                                        </p:attrNameLst>
                                      </p:cBhvr>
                                      <p:tavLst>
                                        <p:tav tm="0">
                                          <p:val>
                                            <p:fltVal val="0"/>
                                          </p:val>
                                        </p:tav>
                                        <p:tav tm="100000">
                                          <p:val>
                                            <p:strVal val="#ppt_h"/>
                                          </p:val>
                                        </p:tav>
                                      </p:tavLst>
                                    </p:anim>
                                    <p:animEffect transition="in" filter="fade">
                                      <p:cBhvr>
                                        <p:cTn id="80" dur="500"/>
                                        <p:tgtEl>
                                          <p:spTgt spid="5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animEffect transition="in" filter="fade">
                                      <p:cBhvr>
                                        <p:cTn id="85" dur="500"/>
                                        <p:tgtEl>
                                          <p:spTgt spid="46"/>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
                    </p:tgtEl>
                  </p:cond>
                </p:stCondLst>
                <p:endSync evt="end" delay="0">
                  <p:rtn val="all"/>
                </p:endSync>
                <p:childTnLst>
                  <p:par>
                    <p:cTn id="87" fill="hold">
                      <p:stCondLst>
                        <p:cond delay="0"/>
                      </p:stCondLst>
                      <p:childTnLst>
                        <p:par>
                          <p:cTn id="88" fill="hold">
                            <p:stCondLst>
                              <p:cond delay="0"/>
                            </p:stCondLst>
                            <p:childTnLst>
                              <p:par>
                                <p:cTn id="89" presetID="0" presetClass="path" presetSubtype="0" decel="2000" fill="hold" nodeType="withEffect">
                                  <p:stCondLst>
                                    <p:cond delay="0"/>
                                  </p:stCondLst>
                                  <p:childTnLst>
                                    <p:animMotion origin="layout" path="M 0.44488 -0.63843 L 0.44488 -0.63827 C 0.44878 -0.64043 0.45269 -0.64306 0.45677 -0.64475 C 0.47257 -0.65124 0.50252 -0.64337 0.51033 -0.64259 C 0.51189 -0.64182 0.51345 -0.64105 0.5151 -0.64043 C 0.51701 -0.63966 0.5191 -0.63935 0.52101 -0.63843 C 0.52309 -0.63719 0.52491 -0.63534 0.527 -0.63411 C 0.53047 -0.63179 0.5342 -0.63025 0.53767 -0.62778 C 0.5408 -0.62546 0.5454 -0.62253 0.54835 -0.61929 C 0.55009 -0.61744 0.55147 -0.61466 0.55312 -0.61296 C 0.56345 -0.60232 0.56102 -0.60849 0.56866 -0.59599 C 0.57196 -0.59059 0.575 -0.58472 0.57812 -0.57901 C 0.58134 -0.57346 0.58854 -0.56173 0.59123 -0.5537 C 0.598 -0.53364 0.58915 -0.55108 0.59722 -0.53673 C 0.598 -0.53318 0.5987 -0.52963 0.59956 -0.52624 C 0.60026 -0.5233 0.60139 -0.52068 0.60191 -0.51775 C 0.60356 -0.50895 0.60477 -0.49738 0.60555 -0.48812 C 0.60599 -0.48241 0.60607 -0.4767 0.60668 -0.47114 C 0.6072 -0.46682 0.60868 -0.46281 0.60911 -0.45849 C 0.61163 -0.43179 0.61007 -0.45 0.61267 -0.4034 C 0.61302 -0.34908 0.61311 -0.29475 0.61389 -0.24043 C 0.61389 -0.2375 0.61476 -0.23488 0.61502 -0.23195 C 0.61614 -0.22253 0.61614 -0.21775 0.61745 -0.20864 C 0.61771 -0.20648 0.61805 -0.20432 0.61857 -0.20232 C 0.61927 -0.20016 0.62022 -0.19815 0.62101 -0.19599 C 0.62135 -0.19043 0.62144 -0.18457 0.62222 -0.17901 C 0.62265 -0.17531 0.62422 -0.17222 0.62456 -0.16852 C 0.62613 -0.15185 0.625 -0.13997 0.62691 -0.12408 C 0.62743 -0.11975 0.62873 -0.11574 0.62934 -0.11142 C 0.62969 -0.10849 0.62986 -0.10556 0.63055 -0.10293 C 0.63186 -0.09707 0.63385 -0.09167 0.63524 -0.08596 C 0.63576 -0.08395 0.63602 -0.08164 0.63646 -0.07963 C 0.63724 -0.07608 0.63802 -0.07253 0.63889 -0.06898 C 0.64123 -0.05957 0.64114 -0.06065 0.64479 -0.05216 C 0.64739 -0.03843 0.64401 -0.05324 0.64956 -0.03935 C 0.65191 -0.03364 0.65147 -0.02963 0.65434 -0.02454 C 0.65529 -0.02284 0.65677 -0.02176 0.6579 -0.02037 C 0.66727 -0.00849 0.65851 -0.01775 0.66623 -0.01188 C 0.67222 -0.00725 0.66901 -0.00772 0.67222 -0.00772 L 0.67222 -0.00756 " pathEditMode="relative" rAng="0" ptsTypes="AAAAAAAAAAAAAAAAAAAAAAAAAAAAAAAAAAAAAAAA">
                                      <p:cBhvr>
                                        <p:cTn id="90" dur="2000" fill="hold"/>
                                        <p:tgtEl>
                                          <p:spTgt spid="41"/>
                                        </p:tgtEl>
                                        <p:attrNameLst>
                                          <p:attrName>ppt_x</p:attrName>
                                          <p:attrName>ppt_y</p:attrName>
                                        </p:attrNameLst>
                                      </p:cBhvr>
                                      <p:rCtr x="11363" y="31096"/>
                                    </p:animMotion>
                                  </p:childTnLst>
                                </p:cTn>
                              </p:par>
                              <p:par>
                                <p:cTn id="91" presetID="53" presetClass="exit" presetSubtype="32" fill="hold" grpId="1" nodeType="withEffect">
                                  <p:stCondLst>
                                    <p:cond delay="0"/>
                                  </p:stCondLst>
                                  <p:childTnLst>
                                    <p:anim calcmode="lin" valueType="num">
                                      <p:cBhvr>
                                        <p:cTn id="92" dur="500"/>
                                        <p:tgtEl>
                                          <p:spTgt spid="50"/>
                                        </p:tgtEl>
                                        <p:attrNameLst>
                                          <p:attrName>ppt_w</p:attrName>
                                        </p:attrNameLst>
                                      </p:cBhvr>
                                      <p:tavLst>
                                        <p:tav tm="0">
                                          <p:val>
                                            <p:strVal val="ppt_w"/>
                                          </p:val>
                                        </p:tav>
                                        <p:tav tm="100000">
                                          <p:val>
                                            <p:fltVal val="0"/>
                                          </p:val>
                                        </p:tav>
                                      </p:tavLst>
                                    </p:anim>
                                    <p:anim calcmode="lin" valueType="num">
                                      <p:cBhvr>
                                        <p:cTn id="93" dur="500"/>
                                        <p:tgtEl>
                                          <p:spTgt spid="50"/>
                                        </p:tgtEl>
                                        <p:attrNameLst>
                                          <p:attrName>ppt_h</p:attrName>
                                        </p:attrNameLst>
                                      </p:cBhvr>
                                      <p:tavLst>
                                        <p:tav tm="0">
                                          <p:val>
                                            <p:strVal val="ppt_h"/>
                                          </p:val>
                                        </p:tav>
                                        <p:tav tm="100000">
                                          <p:val>
                                            <p:fltVal val="0"/>
                                          </p:val>
                                        </p:tav>
                                      </p:tavLst>
                                    </p:anim>
                                    <p:animEffect transition="out" filter="fade">
                                      <p:cBhvr>
                                        <p:cTn id="94" dur="500"/>
                                        <p:tgtEl>
                                          <p:spTgt spid="50"/>
                                        </p:tgtEl>
                                      </p:cBhvr>
                                    </p:animEffect>
                                    <p:set>
                                      <p:cBhvr>
                                        <p:cTn id="95" dur="1" fill="hold">
                                          <p:stCondLst>
                                            <p:cond delay="499"/>
                                          </p:stCondLst>
                                        </p:cTn>
                                        <p:tgtEl>
                                          <p:spTgt spid="50"/>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500"/>
                                        <p:tgtEl>
                                          <p:spTgt spid="46"/>
                                        </p:tgtEl>
                                        <p:attrNameLst>
                                          <p:attrName>ppt_w</p:attrName>
                                        </p:attrNameLst>
                                      </p:cBhvr>
                                      <p:tavLst>
                                        <p:tav tm="0">
                                          <p:val>
                                            <p:strVal val="ppt_w"/>
                                          </p:val>
                                        </p:tav>
                                        <p:tav tm="100000">
                                          <p:val>
                                            <p:fltVal val="0"/>
                                          </p:val>
                                        </p:tav>
                                      </p:tavLst>
                                    </p:anim>
                                    <p:anim calcmode="lin" valueType="num">
                                      <p:cBhvr>
                                        <p:cTn id="98" dur="500"/>
                                        <p:tgtEl>
                                          <p:spTgt spid="46"/>
                                        </p:tgtEl>
                                        <p:attrNameLst>
                                          <p:attrName>ppt_h</p:attrName>
                                        </p:attrNameLst>
                                      </p:cBhvr>
                                      <p:tavLst>
                                        <p:tav tm="0">
                                          <p:val>
                                            <p:strVal val="ppt_h"/>
                                          </p:val>
                                        </p:tav>
                                        <p:tav tm="100000">
                                          <p:val>
                                            <p:fltVal val="0"/>
                                          </p:val>
                                        </p:tav>
                                      </p:tavLst>
                                    </p:anim>
                                    <p:animEffect transition="out" filter="fade">
                                      <p:cBhvr>
                                        <p:cTn id="99" dur="500"/>
                                        <p:tgtEl>
                                          <p:spTgt spid="46"/>
                                        </p:tgtEl>
                                      </p:cBhvr>
                                    </p:animEffect>
                                    <p:set>
                                      <p:cBhvr>
                                        <p:cTn id="100" dur="1" fill="hold">
                                          <p:stCondLst>
                                            <p:cond delay="499"/>
                                          </p:stCondLst>
                                        </p:cTn>
                                        <p:tgtEl>
                                          <p:spTgt spid="46"/>
                                        </p:tgtEl>
                                        <p:attrNameLst>
                                          <p:attrName>style.visibility</p:attrName>
                                        </p:attrNameLst>
                                      </p:cBhvr>
                                      <p:to>
                                        <p:strVal val="hidden"/>
                                      </p:to>
                                    </p:set>
                                  </p:childTnLst>
                                </p:cTn>
                              </p:par>
                              <p:par>
                                <p:cTn id="101" presetID="53" presetClass="entr" presetSubtype="16"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childTnLst>
                          </p:cTn>
                        </p:par>
                      </p:childTnLst>
                    </p:cTn>
                  </p:par>
                </p:childTnLst>
              </p:cTn>
              <p:nextCondLst>
                <p:cond evt="onClick" delay="0">
                  <p:tgtEl>
                    <p:spTgt spid="3"/>
                  </p:tgtEl>
                </p:cond>
              </p:nextCondLst>
            </p:seq>
            <p:seq concurrent="1" nextAc="seek">
              <p:cTn id="106" restart="whenNotActive" fill="hold" evtFilter="cancelBubble" nodeType="interactiveSeq">
                <p:stCondLst>
                  <p:cond evt="onClick" delay="0">
                    <p:tgtEl>
                      <p:spTgt spid="9"/>
                    </p:tgtEl>
                  </p:cond>
                </p:stCondLst>
                <p:endSync evt="end" delay="0">
                  <p:rtn val="all"/>
                </p:endSync>
                <p:childTnLst>
                  <p:par>
                    <p:cTn id="107" fill="hold">
                      <p:stCondLst>
                        <p:cond delay="0"/>
                      </p:stCondLst>
                      <p:childTnLst>
                        <p:par>
                          <p:cTn id="108" fill="hold">
                            <p:stCondLst>
                              <p:cond delay="0"/>
                            </p:stCondLst>
                            <p:childTnLst>
                              <p:par>
                                <p:cTn id="109" presetID="0" presetClass="path" presetSubtype="0" accel="50000" decel="50000" fill="hold" nodeType="withEffect">
                                  <p:stCondLst>
                                    <p:cond delay="0"/>
                                  </p:stCondLst>
                                  <p:childTnLst>
                                    <p:animMotion origin="layout" path="M 0.67222 -0.00756 L 0.67222 -0.00741 C 0.6954 -0.01404 0.71892 -0.01574 0.74193 -0.02716 C 0.74366 -0.02793 0.74852 -0.05587 0.74939 -0.06003 C 0.75035 -0.06389 0.75147 -0.06744 0.75243 -0.07161 C 0.75347 -0.07654 0.75399 -0.08241 0.75538 -0.08704 C 0.75625 -0.08997 0.75833 -0.09691 0.75911 -0.10062 C 0.76042 -0.10664 0.7612 -0.11281 0.76285 -0.11806 C 0.76354 -0.12006 0.76432 -0.12176 0.7651 -0.12377 C 0.76562 -0.12778 0.76632 -0.13148 0.76667 -0.13534 C 0.76684 -0.13812 0.76701 -0.14074 0.76736 -0.14306 C 0.76779 -0.14522 0.7684 -0.14707 0.76892 -0.14892 C 0.7691 -0.15093 0.76927 -0.15293 0.76962 -0.15479 C 0.77005 -0.15679 0.77083 -0.15833 0.77118 -0.16065 C 0.77161 -0.16435 0.77153 -0.16837 0.77187 -0.17222 C 0.77231 -0.17608 0.773 -0.17979 0.77335 -0.1838 C 0.77404 -0.19059 0.77535 -0.20494 0.77639 -0.20911 C 0.7796 -0.2213 0.77812 -0.21729 0.78021 -0.22238 L 0.78021 -0.22238 L 0.78021 -0.22238 " pathEditMode="relative" rAng="0" ptsTypes="AAAAAAAAAAAAAAAAAAAA">
                                      <p:cBhvr>
                                        <p:cTn id="110" dur="2000" fill="hold"/>
                                        <p:tgtEl>
                                          <p:spTgt spid="41"/>
                                        </p:tgtEl>
                                        <p:attrNameLst>
                                          <p:attrName>ppt_x</p:attrName>
                                          <p:attrName>ppt_y</p:attrName>
                                        </p:attrNameLst>
                                      </p:cBhvr>
                                      <p:rCtr x="5399" y="-10741"/>
                                    </p:animMotion>
                                  </p:childTnLst>
                                </p:cTn>
                              </p:par>
                              <p:par>
                                <p:cTn id="111" presetID="53" presetClass="exit" presetSubtype="32" fill="hold" nodeType="withEffect">
                                  <p:stCondLst>
                                    <p:cond delay="0"/>
                                  </p:stCondLst>
                                  <p:childTnLst>
                                    <p:anim calcmode="lin" valueType="num">
                                      <p:cBhvr>
                                        <p:cTn id="112" dur="500"/>
                                        <p:tgtEl>
                                          <p:spTgt spid="54"/>
                                        </p:tgtEl>
                                        <p:attrNameLst>
                                          <p:attrName>ppt_w</p:attrName>
                                        </p:attrNameLst>
                                      </p:cBhvr>
                                      <p:tavLst>
                                        <p:tav tm="0">
                                          <p:val>
                                            <p:strVal val="ppt_w"/>
                                          </p:val>
                                        </p:tav>
                                        <p:tav tm="100000">
                                          <p:val>
                                            <p:fltVal val="0"/>
                                          </p:val>
                                        </p:tav>
                                      </p:tavLst>
                                    </p:anim>
                                    <p:anim calcmode="lin" valueType="num">
                                      <p:cBhvr>
                                        <p:cTn id="113" dur="500"/>
                                        <p:tgtEl>
                                          <p:spTgt spid="54"/>
                                        </p:tgtEl>
                                        <p:attrNameLst>
                                          <p:attrName>ppt_h</p:attrName>
                                        </p:attrNameLst>
                                      </p:cBhvr>
                                      <p:tavLst>
                                        <p:tav tm="0">
                                          <p:val>
                                            <p:strVal val="ppt_h"/>
                                          </p:val>
                                        </p:tav>
                                        <p:tav tm="100000">
                                          <p:val>
                                            <p:fltVal val="0"/>
                                          </p:val>
                                        </p:tav>
                                      </p:tavLst>
                                    </p:anim>
                                    <p:animEffect transition="out" filter="fade">
                                      <p:cBhvr>
                                        <p:cTn id="114" dur="500"/>
                                        <p:tgtEl>
                                          <p:spTgt spid="54"/>
                                        </p:tgtEl>
                                      </p:cBhvr>
                                    </p:animEffect>
                                    <p:set>
                                      <p:cBhvr>
                                        <p:cTn id="115" dur="1" fill="hold">
                                          <p:stCondLst>
                                            <p:cond delay="499"/>
                                          </p:stCondLst>
                                        </p:cTn>
                                        <p:tgtEl>
                                          <p:spTgt spid="54"/>
                                        </p:tgtEl>
                                        <p:attrNameLst>
                                          <p:attrName>style.visibility</p:attrName>
                                        </p:attrNameLst>
                                      </p:cBhvr>
                                      <p:to>
                                        <p:strVal val="hidden"/>
                                      </p:to>
                                    </p:set>
                                  </p:childTnLst>
                                </p:cTn>
                              </p:par>
                              <p:par>
                                <p:cTn id="116" presetID="53" presetClass="entr" presetSubtype="16"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500" fill="hold"/>
                                        <p:tgtEl>
                                          <p:spTgt spid="49"/>
                                        </p:tgtEl>
                                        <p:attrNameLst>
                                          <p:attrName>ppt_w</p:attrName>
                                        </p:attrNameLst>
                                      </p:cBhvr>
                                      <p:tavLst>
                                        <p:tav tm="0">
                                          <p:val>
                                            <p:fltVal val="0"/>
                                          </p:val>
                                        </p:tav>
                                        <p:tav tm="100000">
                                          <p:val>
                                            <p:strVal val="#ppt_w"/>
                                          </p:val>
                                        </p:tav>
                                      </p:tavLst>
                                    </p:anim>
                                    <p:anim calcmode="lin" valueType="num">
                                      <p:cBhvr>
                                        <p:cTn id="124" dur="500" fill="hold"/>
                                        <p:tgtEl>
                                          <p:spTgt spid="49"/>
                                        </p:tgtEl>
                                        <p:attrNameLst>
                                          <p:attrName>ppt_h</p:attrName>
                                        </p:attrNameLst>
                                      </p:cBhvr>
                                      <p:tavLst>
                                        <p:tav tm="0">
                                          <p:val>
                                            <p:fltVal val="0"/>
                                          </p:val>
                                        </p:tav>
                                        <p:tav tm="100000">
                                          <p:val>
                                            <p:strVal val="#ppt_h"/>
                                          </p:val>
                                        </p:tav>
                                      </p:tavLst>
                                    </p:anim>
                                    <p:animEffect transition="in" filter="fade">
                                      <p:cBhvr>
                                        <p:cTn id="125" dur="500"/>
                                        <p:tgtEl>
                                          <p:spTgt spid="49"/>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xit" presetSubtype="32" fill="hold" grpId="1" nodeType="clickEffect">
                                  <p:stCondLst>
                                    <p:cond delay="0"/>
                                  </p:stCondLst>
                                  <p:childTnLst>
                                    <p:anim calcmode="lin" valueType="num">
                                      <p:cBhvr>
                                        <p:cTn id="129" dur="500"/>
                                        <p:tgtEl>
                                          <p:spTgt spid="45"/>
                                        </p:tgtEl>
                                        <p:attrNameLst>
                                          <p:attrName>ppt_w</p:attrName>
                                        </p:attrNameLst>
                                      </p:cBhvr>
                                      <p:tavLst>
                                        <p:tav tm="0">
                                          <p:val>
                                            <p:strVal val="ppt_w"/>
                                          </p:val>
                                        </p:tav>
                                        <p:tav tm="100000">
                                          <p:val>
                                            <p:fltVal val="0"/>
                                          </p:val>
                                        </p:tav>
                                      </p:tavLst>
                                    </p:anim>
                                    <p:anim calcmode="lin" valueType="num">
                                      <p:cBhvr>
                                        <p:cTn id="130" dur="500"/>
                                        <p:tgtEl>
                                          <p:spTgt spid="45"/>
                                        </p:tgtEl>
                                        <p:attrNameLst>
                                          <p:attrName>ppt_h</p:attrName>
                                        </p:attrNameLst>
                                      </p:cBhvr>
                                      <p:tavLst>
                                        <p:tav tm="0">
                                          <p:val>
                                            <p:strVal val="ppt_h"/>
                                          </p:val>
                                        </p:tav>
                                        <p:tav tm="100000">
                                          <p:val>
                                            <p:fltVal val="0"/>
                                          </p:val>
                                        </p:tav>
                                      </p:tavLst>
                                    </p:anim>
                                    <p:animEffect transition="out" filter="fade">
                                      <p:cBhvr>
                                        <p:cTn id="131" dur="500"/>
                                        <p:tgtEl>
                                          <p:spTgt spid="45"/>
                                        </p:tgtEl>
                                      </p:cBhvr>
                                    </p:animEffect>
                                    <p:set>
                                      <p:cBhvr>
                                        <p:cTn id="132" dur="1" fill="hold">
                                          <p:stCondLst>
                                            <p:cond delay="499"/>
                                          </p:stCondLst>
                                        </p:cTn>
                                        <p:tgtEl>
                                          <p:spTgt spid="45"/>
                                        </p:tgtEl>
                                        <p:attrNameLst>
                                          <p:attrName>style.visibility</p:attrName>
                                        </p:attrNameLst>
                                      </p:cBhvr>
                                      <p:to>
                                        <p:strVal val="hidden"/>
                                      </p:to>
                                    </p:set>
                                  </p:childTnLst>
                                </p:cTn>
                              </p:par>
                              <p:par>
                                <p:cTn id="133" presetID="53" presetClass="exit" presetSubtype="32" fill="hold" grpId="1" nodeType="withEffect">
                                  <p:stCondLst>
                                    <p:cond delay="0"/>
                                  </p:stCondLst>
                                  <p:childTnLst>
                                    <p:anim calcmode="lin" valueType="num">
                                      <p:cBhvr>
                                        <p:cTn id="134" dur="500"/>
                                        <p:tgtEl>
                                          <p:spTgt spid="49"/>
                                        </p:tgtEl>
                                        <p:attrNameLst>
                                          <p:attrName>ppt_w</p:attrName>
                                        </p:attrNameLst>
                                      </p:cBhvr>
                                      <p:tavLst>
                                        <p:tav tm="0">
                                          <p:val>
                                            <p:strVal val="ppt_w"/>
                                          </p:val>
                                        </p:tav>
                                        <p:tav tm="100000">
                                          <p:val>
                                            <p:fltVal val="0"/>
                                          </p:val>
                                        </p:tav>
                                      </p:tavLst>
                                    </p:anim>
                                    <p:anim calcmode="lin" valueType="num">
                                      <p:cBhvr>
                                        <p:cTn id="135" dur="500"/>
                                        <p:tgtEl>
                                          <p:spTgt spid="49"/>
                                        </p:tgtEl>
                                        <p:attrNameLst>
                                          <p:attrName>ppt_h</p:attrName>
                                        </p:attrNameLst>
                                      </p:cBhvr>
                                      <p:tavLst>
                                        <p:tav tm="0">
                                          <p:val>
                                            <p:strVal val="ppt_h"/>
                                          </p:val>
                                        </p:tav>
                                        <p:tav tm="100000">
                                          <p:val>
                                            <p:fltVal val="0"/>
                                          </p:val>
                                        </p:tav>
                                      </p:tavLst>
                                    </p:anim>
                                    <p:animEffect transition="out" filter="fade">
                                      <p:cBhvr>
                                        <p:cTn id="136" dur="500"/>
                                        <p:tgtEl>
                                          <p:spTgt spid="49"/>
                                        </p:tgtEl>
                                      </p:cBhvr>
                                    </p:animEffect>
                                    <p:set>
                                      <p:cBhvr>
                                        <p:cTn id="13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38" restart="whenNotActive" fill="hold" evtFilter="cancelBubble" nodeType="interactiveSeq">
                <p:stCondLst>
                  <p:cond evt="onClick" delay="0">
                    <p:tgtEl>
                      <p:spTgt spid="24"/>
                    </p:tgtEl>
                  </p:cond>
                </p:stCondLst>
                <p:endSync evt="end" delay="0">
                  <p:rtn val="all"/>
                </p:endSync>
                <p:childTnLst>
                  <p:par>
                    <p:cTn id="139" fill="hold">
                      <p:stCondLst>
                        <p:cond delay="0"/>
                      </p:stCondLst>
                      <p:childTnLst>
                        <p:par>
                          <p:cTn id="140" fill="hold">
                            <p:stCondLst>
                              <p:cond delay="0"/>
                            </p:stCondLst>
                            <p:childTnLst>
                              <p:par>
                                <p:cTn id="141" presetID="43" presetClass="path" presetSubtype="0" accel="50000" decel="50000" fill="hold" nodeType="withEffect">
                                  <p:stCondLst>
                                    <p:cond delay="0"/>
                                  </p:stCondLst>
                                  <p:childTnLst>
                                    <p:animMotion origin="layout" path="M 1.52778E-6 1.23457E-6 L 0.06944 1.23457E-6 C 0.10052 1.23457E-6 0.13889 -0.07577 0.13889 -0.13719 L 0.13889 -0.27438 " pathEditMode="relative" rAng="0" ptsTypes="AAAA">
                                      <p:cBhvr>
                                        <p:cTn id="142" dur="2000" fill="hold"/>
                                        <p:tgtEl>
                                          <p:spTgt spid="41"/>
                                        </p:tgtEl>
                                        <p:attrNameLst>
                                          <p:attrName>ppt_x</p:attrName>
                                          <p:attrName>ppt_y</p:attrName>
                                        </p:attrNameLst>
                                      </p:cBhvr>
                                      <p:rCtr x="6944" y="-13719"/>
                                    </p:animMotion>
                                  </p:childTnLst>
                                </p:cTn>
                              </p:par>
                              <p:par>
                                <p:cTn id="143" presetID="53" presetClass="exit" presetSubtype="32" fill="hold" grpId="1" nodeType="withEffect">
                                  <p:stCondLst>
                                    <p:cond delay="0"/>
                                  </p:stCondLst>
                                  <p:childTnLst>
                                    <p:anim calcmode="lin" valueType="num">
                                      <p:cBhvr>
                                        <p:cTn id="144" dur="500"/>
                                        <p:tgtEl>
                                          <p:spTgt spid="52"/>
                                        </p:tgtEl>
                                        <p:attrNameLst>
                                          <p:attrName>ppt_w</p:attrName>
                                        </p:attrNameLst>
                                      </p:cBhvr>
                                      <p:tavLst>
                                        <p:tav tm="0">
                                          <p:val>
                                            <p:strVal val="ppt_w"/>
                                          </p:val>
                                        </p:tav>
                                        <p:tav tm="100000">
                                          <p:val>
                                            <p:fltVal val="0"/>
                                          </p:val>
                                        </p:tav>
                                      </p:tavLst>
                                    </p:anim>
                                    <p:anim calcmode="lin" valueType="num">
                                      <p:cBhvr>
                                        <p:cTn id="145" dur="500"/>
                                        <p:tgtEl>
                                          <p:spTgt spid="52"/>
                                        </p:tgtEl>
                                        <p:attrNameLst>
                                          <p:attrName>ppt_h</p:attrName>
                                        </p:attrNameLst>
                                      </p:cBhvr>
                                      <p:tavLst>
                                        <p:tav tm="0">
                                          <p:val>
                                            <p:strVal val="ppt_h"/>
                                          </p:val>
                                        </p:tav>
                                        <p:tav tm="100000">
                                          <p:val>
                                            <p:fltVal val="0"/>
                                          </p:val>
                                        </p:tav>
                                      </p:tavLst>
                                    </p:anim>
                                    <p:animEffect transition="out" filter="fade">
                                      <p:cBhvr>
                                        <p:cTn id="146" dur="500"/>
                                        <p:tgtEl>
                                          <p:spTgt spid="52"/>
                                        </p:tgtEl>
                                      </p:cBhvr>
                                    </p:animEffect>
                                    <p:set>
                                      <p:cBhvr>
                                        <p:cTn id="147" dur="1" fill="hold">
                                          <p:stCondLst>
                                            <p:cond delay="499"/>
                                          </p:stCondLst>
                                        </p:cTn>
                                        <p:tgtEl>
                                          <p:spTgt spid="52"/>
                                        </p:tgtEl>
                                        <p:attrNameLst>
                                          <p:attrName>style.visibility</p:attrName>
                                        </p:attrNameLst>
                                      </p:cBhvr>
                                      <p:to>
                                        <p:strVal val="hidden"/>
                                      </p:to>
                                    </p:set>
                                  </p:childTnLst>
                                </p:cTn>
                              </p:par>
                              <p:par>
                                <p:cTn id="148" presetID="53" presetClass="exit" presetSubtype="32" fill="hold" grpId="1" nodeType="withEffect">
                                  <p:stCondLst>
                                    <p:cond delay="0"/>
                                  </p:stCondLst>
                                  <p:childTnLst>
                                    <p:anim calcmode="lin" valueType="num">
                                      <p:cBhvr>
                                        <p:cTn id="149" dur="500"/>
                                        <p:tgtEl>
                                          <p:spTgt spid="53"/>
                                        </p:tgtEl>
                                        <p:attrNameLst>
                                          <p:attrName>ppt_w</p:attrName>
                                        </p:attrNameLst>
                                      </p:cBhvr>
                                      <p:tavLst>
                                        <p:tav tm="0">
                                          <p:val>
                                            <p:strVal val="ppt_w"/>
                                          </p:val>
                                        </p:tav>
                                        <p:tav tm="100000">
                                          <p:val>
                                            <p:fltVal val="0"/>
                                          </p:val>
                                        </p:tav>
                                      </p:tavLst>
                                    </p:anim>
                                    <p:anim calcmode="lin" valueType="num">
                                      <p:cBhvr>
                                        <p:cTn id="150" dur="500"/>
                                        <p:tgtEl>
                                          <p:spTgt spid="53"/>
                                        </p:tgtEl>
                                        <p:attrNameLst>
                                          <p:attrName>ppt_h</p:attrName>
                                        </p:attrNameLst>
                                      </p:cBhvr>
                                      <p:tavLst>
                                        <p:tav tm="0">
                                          <p:val>
                                            <p:strVal val="ppt_h"/>
                                          </p:val>
                                        </p:tav>
                                        <p:tav tm="100000">
                                          <p:val>
                                            <p:fltVal val="0"/>
                                          </p:val>
                                        </p:tav>
                                      </p:tavLst>
                                    </p:anim>
                                    <p:animEffect transition="out" filter="fade">
                                      <p:cBhvr>
                                        <p:cTn id="151" dur="500"/>
                                        <p:tgtEl>
                                          <p:spTgt spid="53"/>
                                        </p:tgtEl>
                                      </p:cBhvr>
                                    </p:animEffect>
                                    <p:set>
                                      <p:cBhvr>
                                        <p:cTn id="152" dur="1" fill="hold">
                                          <p:stCondLst>
                                            <p:cond delay="499"/>
                                          </p:stCondLst>
                                        </p:cTn>
                                        <p:tgtEl>
                                          <p:spTgt spid="53"/>
                                        </p:tgtEl>
                                        <p:attrNameLst>
                                          <p:attrName>style.visibility</p:attrName>
                                        </p:attrNameLst>
                                      </p:cBhvr>
                                      <p:to>
                                        <p:strVal val="hidden"/>
                                      </p:to>
                                    </p:set>
                                  </p:childTnLst>
                                </p:cTn>
                              </p:par>
                              <p:par>
                                <p:cTn id="153" presetID="53" presetClass="entr" presetSubtype="16"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 calcmode="lin" valueType="num">
                                      <p:cBhvr>
                                        <p:cTn id="155" dur="500" fill="hold"/>
                                        <p:tgtEl>
                                          <p:spTgt spid="44"/>
                                        </p:tgtEl>
                                        <p:attrNameLst>
                                          <p:attrName>ppt_w</p:attrName>
                                        </p:attrNameLst>
                                      </p:cBhvr>
                                      <p:tavLst>
                                        <p:tav tm="0">
                                          <p:val>
                                            <p:fltVal val="0"/>
                                          </p:val>
                                        </p:tav>
                                        <p:tav tm="100000">
                                          <p:val>
                                            <p:strVal val="#ppt_w"/>
                                          </p:val>
                                        </p:tav>
                                      </p:tavLst>
                                    </p:anim>
                                    <p:anim calcmode="lin" valueType="num">
                                      <p:cBhvr>
                                        <p:cTn id="156" dur="500" fill="hold"/>
                                        <p:tgtEl>
                                          <p:spTgt spid="44"/>
                                        </p:tgtEl>
                                        <p:attrNameLst>
                                          <p:attrName>ppt_h</p:attrName>
                                        </p:attrNameLst>
                                      </p:cBhvr>
                                      <p:tavLst>
                                        <p:tav tm="0">
                                          <p:val>
                                            <p:fltVal val="0"/>
                                          </p:val>
                                        </p:tav>
                                        <p:tav tm="100000">
                                          <p:val>
                                            <p:strVal val="#ppt_h"/>
                                          </p:val>
                                        </p:tav>
                                      </p:tavLst>
                                    </p:anim>
                                    <p:animEffect transition="in" filter="fade">
                                      <p:cBhvr>
                                        <p:cTn id="157" dur="500"/>
                                        <p:tgtEl>
                                          <p:spTgt spid="44"/>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500" fill="hold"/>
                                        <p:tgtEl>
                                          <p:spTgt spid="48"/>
                                        </p:tgtEl>
                                        <p:attrNameLst>
                                          <p:attrName>ppt_w</p:attrName>
                                        </p:attrNameLst>
                                      </p:cBhvr>
                                      <p:tavLst>
                                        <p:tav tm="0">
                                          <p:val>
                                            <p:fltVal val="0"/>
                                          </p:val>
                                        </p:tav>
                                        <p:tav tm="100000">
                                          <p:val>
                                            <p:strVal val="#ppt_w"/>
                                          </p:val>
                                        </p:tav>
                                      </p:tavLst>
                                    </p:anim>
                                    <p:anim calcmode="lin" valueType="num">
                                      <p:cBhvr>
                                        <p:cTn id="161" dur="500" fill="hold"/>
                                        <p:tgtEl>
                                          <p:spTgt spid="48"/>
                                        </p:tgtEl>
                                        <p:attrNameLst>
                                          <p:attrName>ppt_h</p:attrName>
                                        </p:attrNameLst>
                                      </p:cBhvr>
                                      <p:tavLst>
                                        <p:tav tm="0">
                                          <p:val>
                                            <p:fltVal val="0"/>
                                          </p:val>
                                        </p:tav>
                                        <p:tav tm="100000">
                                          <p:val>
                                            <p:strVal val="#ppt_h"/>
                                          </p:val>
                                        </p:tav>
                                      </p:tavLst>
                                    </p:anim>
                                    <p:animEffect transition="in" filter="fade">
                                      <p:cBhvr>
                                        <p:cTn id="162" dur="500"/>
                                        <p:tgtEl>
                                          <p:spTgt spid="48"/>
                                        </p:tgtEl>
                                      </p:cBhvr>
                                    </p:animEffect>
                                  </p:childTnLst>
                                </p:cTn>
                              </p:par>
                            </p:childTnLst>
                          </p:cTn>
                        </p:par>
                      </p:childTnLst>
                    </p:cTn>
                  </p:par>
                </p:childTnLst>
              </p:cTn>
              <p:nextCondLst>
                <p:cond evt="onClick" delay="0">
                  <p:tgtEl>
                    <p:spTgt spid="24"/>
                  </p:tgtEl>
                </p:cond>
              </p:nextCondLst>
            </p:seq>
            <p:seq concurrent="1" nextAc="seek">
              <p:cTn id="163" restart="whenNotActive" fill="hold" evtFilter="cancelBubble" nodeType="interactiveSeq">
                <p:stCondLst>
                  <p:cond evt="onClick" delay="0">
                    <p:tgtEl>
                      <p:spTgt spid="59"/>
                    </p:tgtEl>
                  </p:cond>
                </p:stCondLst>
                <p:endSync evt="end" delay="0">
                  <p:rtn val="all"/>
                </p:endSync>
                <p:childTnLst>
                  <p:par>
                    <p:cTn id="164" fill="hold">
                      <p:stCondLst>
                        <p:cond delay="0"/>
                      </p:stCondLst>
                      <p:childTnLst>
                        <p:par>
                          <p:cTn id="165" fill="hold">
                            <p:stCondLst>
                              <p:cond delay="0"/>
                            </p:stCondLst>
                            <p:childTnLst>
                              <p:par>
                                <p:cTn id="166" presetID="42" presetClass="entr" presetSubtype="0" fill="hold" grpId="0" nodeType="withEffect">
                                  <p:stCondLst>
                                    <p:cond delay="0"/>
                                  </p:stCondLst>
                                  <p:childTnLst>
                                    <p:set>
                                      <p:cBhvr>
                                        <p:cTn id="167" dur="1" fill="hold">
                                          <p:stCondLst>
                                            <p:cond delay="0"/>
                                          </p:stCondLst>
                                        </p:cTn>
                                        <p:tgtEl>
                                          <p:spTgt spid="60"/>
                                        </p:tgtEl>
                                        <p:attrNameLst>
                                          <p:attrName>style.visibility</p:attrName>
                                        </p:attrNameLst>
                                      </p:cBhvr>
                                      <p:to>
                                        <p:strVal val="visible"/>
                                      </p:to>
                                    </p:set>
                                    <p:animEffect transition="in" filter="fade">
                                      <p:cBhvr>
                                        <p:cTn id="168" dur="1000"/>
                                        <p:tgtEl>
                                          <p:spTgt spid="60"/>
                                        </p:tgtEl>
                                      </p:cBhvr>
                                    </p:animEffect>
                                    <p:anim calcmode="lin" valueType="num">
                                      <p:cBhvr>
                                        <p:cTn id="169" dur="1000" fill="hold"/>
                                        <p:tgtEl>
                                          <p:spTgt spid="60"/>
                                        </p:tgtEl>
                                        <p:attrNameLst>
                                          <p:attrName>ppt_x</p:attrName>
                                        </p:attrNameLst>
                                      </p:cBhvr>
                                      <p:tavLst>
                                        <p:tav tm="0">
                                          <p:val>
                                            <p:strVal val="#ppt_x"/>
                                          </p:val>
                                        </p:tav>
                                        <p:tav tm="100000">
                                          <p:val>
                                            <p:strVal val="#ppt_x"/>
                                          </p:val>
                                        </p:tav>
                                      </p:tavLst>
                                    </p:anim>
                                    <p:anim calcmode="lin" valueType="num">
                                      <p:cBhvr>
                                        <p:cTn id="17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53" presetClass="exit" presetSubtype="32" fill="hold" grpId="1" nodeType="clickEffect">
                                  <p:stCondLst>
                                    <p:cond delay="0"/>
                                  </p:stCondLst>
                                  <p:childTnLst>
                                    <p:anim calcmode="lin" valueType="num">
                                      <p:cBhvr>
                                        <p:cTn id="174" dur="500"/>
                                        <p:tgtEl>
                                          <p:spTgt spid="60"/>
                                        </p:tgtEl>
                                        <p:attrNameLst>
                                          <p:attrName>ppt_w</p:attrName>
                                        </p:attrNameLst>
                                      </p:cBhvr>
                                      <p:tavLst>
                                        <p:tav tm="0">
                                          <p:val>
                                            <p:strVal val="ppt_w"/>
                                          </p:val>
                                        </p:tav>
                                        <p:tav tm="100000">
                                          <p:val>
                                            <p:fltVal val="0"/>
                                          </p:val>
                                        </p:tav>
                                      </p:tavLst>
                                    </p:anim>
                                    <p:anim calcmode="lin" valueType="num">
                                      <p:cBhvr>
                                        <p:cTn id="175" dur="500"/>
                                        <p:tgtEl>
                                          <p:spTgt spid="60"/>
                                        </p:tgtEl>
                                        <p:attrNameLst>
                                          <p:attrName>ppt_h</p:attrName>
                                        </p:attrNameLst>
                                      </p:cBhvr>
                                      <p:tavLst>
                                        <p:tav tm="0">
                                          <p:val>
                                            <p:strVal val="ppt_h"/>
                                          </p:val>
                                        </p:tav>
                                        <p:tav tm="100000">
                                          <p:val>
                                            <p:fltVal val="0"/>
                                          </p:val>
                                        </p:tav>
                                      </p:tavLst>
                                    </p:anim>
                                    <p:animEffect transition="out" filter="fade">
                                      <p:cBhvr>
                                        <p:cTn id="176" dur="500"/>
                                        <p:tgtEl>
                                          <p:spTgt spid="60"/>
                                        </p:tgtEl>
                                      </p:cBhvr>
                                    </p:animEffect>
                                    <p:set>
                                      <p:cBhvr>
                                        <p:cTn id="177" dur="1" fill="hold">
                                          <p:stCondLst>
                                            <p:cond delay="499"/>
                                          </p:stCondLst>
                                        </p:cTn>
                                        <p:tgtEl>
                                          <p:spTgt spid="60"/>
                                        </p:tgtEl>
                                        <p:attrNameLst>
                                          <p:attrName>style.visibility</p:attrName>
                                        </p:attrNameLst>
                                      </p:cBhvr>
                                      <p:to>
                                        <p:strVal val="hidden"/>
                                      </p:to>
                                    </p:set>
                                  </p:childTnLst>
                                </p:cTn>
                              </p:par>
                              <p:par>
                                <p:cTn id="178" presetID="42" presetClass="entr" presetSubtype="0" fill="hold" grpId="0" nodeType="with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fade">
                                      <p:cBhvr>
                                        <p:cTn id="180" dur="1000"/>
                                        <p:tgtEl>
                                          <p:spTgt spid="57"/>
                                        </p:tgtEl>
                                      </p:cBhvr>
                                    </p:animEffect>
                                    <p:anim calcmode="lin" valueType="num">
                                      <p:cBhvr>
                                        <p:cTn id="181" dur="1000" fill="hold"/>
                                        <p:tgtEl>
                                          <p:spTgt spid="57"/>
                                        </p:tgtEl>
                                        <p:attrNameLst>
                                          <p:attrName>ppt_x</p:attrName>
                                        </p:attrNameLst>
                                      </p:cBhvr>
                                      <p:tavLst>
                                        <p:tav tm="0">
                                          <p:val>
                                            <p:strVal val="#ppt_x"/>
                                          </p:val>
                                        </p:tav>
                                        <p:tav tm="100000">
                                          <p:val>
                                            <p:strVal val="#ppt_x"/>
                                          </p:val>
                                        </p:tav>
                                      </p:tavLst>
                                    </p:anim>
                                    <p:anim calcmode="lin" valueType="num">
                                      <p:cBhvr>
                                        <p:cTn id="18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53" presetClass="exit" presetSubtype="32" fill="hold" grpId="1" nodeType="clickEffect">
                                  <p:stCondLst>
                                    <p:cond delay="0"/>
                                  </p:stCondLst>
                                  <p:childTnLst>
                                    <p:anim calcmode="lin" valueType="num">
                                      <p:cBhvr>
                                        <p:cTn id="186" dur="500"/>
                                        <p:tgtEl>
                                          <p:spTgt spid="57"/>
                                        </p:tgtEl>
                                        <p:attrNameLst>
                                          <p:attrName>ppt_w</p:attrName>
                                        </p:attrNameLst>
                                      </p:cBhvr>
                                      <p:tavLst>
                                        <p:tav tm="0">
                                          <p:val>
                                            <p:strVal val="ppt_w"/>
                                          </p:val>
                                        </p:tav>
                                        <p:tav tm="100000">
                                          <p:val>
                                            <p:fltVal val="0"/>
                                          </p:val>
                                        </p:tav>
                                      </p:tavLst>
                                    </p:anim>
                                    <p:anim calcmode="lin" valueType="num">
                                      <p:cBhvr>
                                        <p:cTn id="187" dur="500"/>
                                        <p:tgtEl>
                                          <p:spTgt spid="57"/>
                                        </p:tgtEl>
                                        <p:attrNameLst>
                                          <p:attrName>ppt_h</p:attrName>
                                        </p:attrNameLst>
                                      </p:cBhvr>
                                      <p:tavLst>
                                        <p:tav tm="0">
                                          <p:val>
                                            <p:strVal val="ppt_h"/>
                                          </p:val>
                                        </p:tav>
                                        <p:tav tm="100000">
                                          <p:val>
                                            <p:fltVal val="0"/>
                                          </p:val>
                                        </p:tav>
                                      </p:tavLst>
                                    </p:anim>
                                    <p:animEffect transition="out" filter="fade">
                                      <p:cBhvr>
                                        <p:cTn id="188" dur="500"/>
                                        <p:tgtEl>
                                          <p:spTgt spid="57"/>
                                        </p:tgtEl>
                                      </p:cBhvr>
                                    </p:animEffect>
                                    <p:set>
                                      <p:cBhvr>
                                        <p:cTn id="189" dur="1" fill="hold">
                                          <p:stCondLst>
                                            <p:cond delay="499"/>
                                          </p:stCondLst>
                                        </p:cTn>
                                        <p:tgtEl>
                                          <p:spTgt spid="57"/>
                                        </p:tgtEl>
                                        <p:attrNameLst>
                                          <p:attrName>style.visibility</p:attrName>
                                        </p:attrNameLst>
                                      </p:cBhvr>
                                      <p:to>
                                        <p:strVal val="hidden"/>
                                      </p:to>
                                    </p:set>
                                  </p:childTnLst>
                                </p:cTn>
                              </p:par>
                              <p:par>
                                <p:cTn id="190" presetID="42" presetClass="entr" presetSubtype="0" fill="hold" grpId="0" nodeType="withEffect">
                                  <p:stCondLst>
                                    <p:cond delay="0"/>
                                  </p:stCondLst>
                                  <p:childTnLst>
                                    <p:set>
                                      <p:cBhvr>
                                        <p:cTn id="191" dur="1" fill="hold">
                                          <p:stCondLst>
                                            <p:cond delay="0"/>
                                          </p:stCondLst>
                                        </p:cTn>
                                        <p:tgtEl>
                                          <p:spTgt spid="58"/>
                                        </p:tgtEl>
                                        <p:attrNameLst>
                                          <p:attrName>style.visibility</p:attrName>
                                        </p:attrNameLst>
                                      </p:cBhvr>
                                      <p:to>
                                        <p:strVal val="visible"/>
                                      </p:to>
                                    </p:set>
                                    <p:animEffect transition="in" filter="fade">
                                      <p:cBhvr>
                                        <p:cTn id="192" dur="1000"/>
                                        <p:tgtEl>
                                          <p:spTgt spid="58"/>
                                        </p:tgtEl>
                                      </p:cBhvr>
                                    </p:animEffect>
                                    <p:anim calcmode="lin" valueType="num">
                                      <p:cBhvr>
                                        <p:cTn id="193" dur="1000" fill="hold"/>
                                        <p:tgtEl>
                                          <p:spTgt spid="58"/>
                                        </p:tgtEl>
                                        <p:attrNameLst>
                                          <p:attrName>ppt_x</p:attrName>
                                        </p:attrNameLst>
                                      </p:cBhvr>
                                      <p:tavLst>
                                        <p:tav tm="0">
                                          <p:val>
                                            <p:strVal val="#ppt_x"/>
                                          </p:val>
                                        </p:tav>
                                        <p:tav tm="100000">
                                          <p:val>
                                            <p:strVal val="#ppt_x"/>
                                          </p:val>
                                        </p:tav>
                                      </p:tavLst>
                                    </p:anim>
                                    <p:anim calcmode="lin" valueType="num">
                                      <p:cBhvr>
                                        <p:cTn id="19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53" presetClass="exit" presetSubtype="32" fill="hold" grpId="1" nodeType="clickEffect">
                                  <p:stCondLst>
                                    <p:cond delay="0"/>
                                  </p:stCondLst>
                                  <p:childTnLst>
                                    <p:anim calcmode="lin" valueType="num">
                                      <p:cBhvr>
                                        <p:cTn id="198" dur="500"/>
                                        <p:tgtEl>
                                          <p:spTgt spid="58"/>
                                        </p:tgtEl>
                                        <p:attrNameLst>
                                          <p:attrName>ppt_w</p:attrName>
                                        </p:attrNameLst>
                                      </p:cBhvr>
                                      <p:tavLst>
                                        <p:tav tm="0">
                                          <p:val>
                                            <p:strVal val="ppt_w"/>
                                          </p:val>
                                        </p:tav>
                                        <p:tav tm="100000">
                                          <p:val>
                                            <p:fltVal val="0"/>
                                          </p:val>
                                        </p:tav>
                                      </p:tavLst>
                                    </p:anim>
                                    <p:anim calcmode="lin" valueType="num">
                                      <p:cBhvr>
                                        <p:cTn id="199" dur="500"/>
                                        <p:tgtEl>
                                          <p:spTgt spid="58"/>
                                        </p:tgtEl>
                                        <p:attrNameLst>
                                          <p:attrName>ppt_h</p:attrName>
                                        </p:attrNameLst>
                                      </p:cBhvr>
                                      <p:tavLst>
                                        <p:tav tm="0">
                                          <p:val>
                                            <p:strVal val="ppt_h"/>
                                          </p:val>
                                        </p:tav>
                                        <p:tav tm="100000">
                                          <p:val>
                                            <p:fltVal val="0"/>
                                          </p:val>
                                        </p:tav>
                                      </p:tavLst>
                                    </p:anim>
                                    <p:animEffect transition="out" filter="fade">
                                      <p:cBhvr>
                                        <p:cTn id="200" dur="500"/>
                                        <p:tgtEl>
                                          <p:spTgt spid="58"/>
                                        </p:tgtEl>
                                      </p:cBhvr>
                                    </p:animEffect>
                                    <p:set>
                                      <p:cBhvr>
                                        <p:cTn id="201" dur="1" fill="hold">
                                          <p:stCondLst>
                                            <p:cond delay="499"/>
                                          </p:stCondLst>
                                        </p:cTn>
                                        <p:tgtEl>
                                          <p:spTgt spid="58"/>
                                        </p:tgtEl>
                                        <p:attrNameLst>
                                          <p:attrName>style.visibility</p:attrName>
                                        </p:attrNameLst>
                                      </p:cBhvr>
                                      <p:to>
                                        <p:strVal val="hidden"/>
                                      </p:to>
                                    </p:set>
                                  </p:childTnLst>
                                </p:cTn>
                              </p:par>
                              <p:par>
                                <p:cTn id="202" presetID="42" presetClass="entr" presetSubtype="0" fill="hold" grpId="0"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fade">
                                      <p:cBhvr>
                                        <p:cTn id="204" dur="1000"/>
                                        <p:tgtEl>
                                          <p:spTgt spid="61"/>
                                        </p:tgtEl>
                                      </p:cBhvr>
                                    </p:animEffect>
                                    <p:anim calcmode="lin" valueType="num">
                                      <p:cBhvr>
                                        <p:cTn id="205" dur="1000" fill="hold"/>
                                        <p:tgtEl>
                                          <p:spTgt spid="61"/>
                                        </p:tgtEl>
                                        <p:attrNameLst>
                                          <p:attrName>ppt_x</p:attrName>
                                        </p:attrNameLst>
                                      </p:cBhvr>
                                      <p:tavLst>
                                        <p:tav tm="0">
                                          <p:val>
                                            <p:strVal val="#ppt_x"/>
                                          </p:val>
                                        </p:tav>
                                        <p:tav tm="100000">
                                          <p:val>
                                            <p:strVal val="#ppt_x"/>
                                          </p:val>
                                        </p:tav>
                                      </p:tavLst>
                                    </p:anim>
                                    <p:anim calcmode="lin" valueType="num">
                                      <p:cBhvr>
                                        <p:cTn id="20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53" presetClass="exit" presetSubtype="32" fill="hold" grpId="1" nodeType="clickEffect">
                                  <p:stCondLst>
                                    <p:cond delay="0"/>
                                  </p:stCondLst>
                                  <p:childTnLst>
                                    <p:anim calcmode="lin" valueType="num">
                                      <p:cBhvr>
                                        <p:cTn id="210" dur="500"/>
                                        <p:tgtEl>
                                          <p:spTgt spid="61"/>
                                        </p:tgtEl>
                                        <p:attrNameLst>
                                          <p:attrName>ppt_w</p:attrName>
                                        </p:attrNameLst>
                                      </p:cBhvr>
                                      <p:tavLst>
                                        <p:tav tm="0">
                                          <p:val>
                                            <p:strVal val="ppt_w"/>
                                          </p:val>
                                        </p:tav>
                                        <p:tav tm="100000">
                                          <p:val>
                                            <p:fltVal val="0"/>
                                          </p:val>
                                        </p:tav>
                                      </p:tavLst>
                                    </p:anim>
                                    <p:anim calcmode="lin" valueType="num">
                                      <p:cBhvr>
                                        <p:cTn id="211" dur="500"/>
                                        <p:tgtEl>
                                          <p:spTgt spid="61"/>
                                        </p:tgtEl>
                                        <p:attrNameLst>
                                          <p:attrName>ppt_h</p:attrName>
                                        </p:attrNameLst>
                                      </p:cBhvr>
                                      <p:tavLst>
                                        <p:tav tm="0">
                                          <p:val>
                                            <p:strVal val="ppt_h"/>
                                          </p:val>
                                        </p:tav>
                                        <p:tav tm="100000">
                                          <p:val>
                                            <p:fltVal val="0"/>
                                          </p:val>
                                        </p:tav>
                                      </p:tavLst>
                                    </p:anim>
                                    <p:animEffect transition="out" filter="fade">
                                      <p:cBhvr>
                                        <p:cTn id="212" dur="500"/>
                                        <p:tgtEl>
                                          <p:spTgt spid="61"/>
                                        </p:tgtEl>
                                      </p:cBhvr>
                                    </p:animEffect>
                                    <p:set>
                                      <p:cBhvr>
                                        <p:cTn id="213" dur="1" fill="hold">
                                          <p:stCondLst>
                                            <p:cond delay="499"/>
                                          </p:stCondLst>
                                        </p:cTn>
                                        <p:tgtEl>
                                          <p:spTgt spid="61"/>
                                        </p:tgtEl>
                                        <p:attrNameLst>
                                          <p:attrName>style.visibility</p:attrName>
                                        </p:attrNameLst>
                                      </p:cBhvr>
                                      <p:to>
                                        <p:strVal val="hidden"/>
                                      </p:to>
                                    </p:set>
                                  </p:childTnLst>
                                </p:cTn>
                              </p:par>
                              <p:par>
                                <p:cTn id="214" presetID="42" presetClass="entr" presetSubtype="0" fill="hold" grpId="0" nodeType="withEffect">
                                  <p:stCondLst>
                                    <p:cond delay="0"/>
                                  </p:stCondLst>
                                  <p:childTnLst>
                                    <p:set>
                                      <p:cBhvr>
                                        <p:cTn id="215" dur="1" fill="hold">
                                          <p:stCondLst>
                                            <p:cond delay="0"/>
                                          </p:stCondLst>
                                        </p:cTn>
                                        <p:tgtEl>
                                          <p:spTgt spid="62"/>
                                        </p:tgtEl>
                                        <p:attrNameLst>
                                          <p:attrName>style.visibility</p:attrName>
                                        </p:attrNameLst>
                                      </p:cBhvr>
                                      <p:to>
                                        <p:strVal val="visible"/>
                                      </p:to>
                                    </p:set>
                                    <p:animEffect transition="in" filter="fade">
                                      <p:cBhvr>
                                        <p:cTn id="216" dur="1000"/>
                                        <p:tgtEl>
                                          <p:spTgt spid="62"/>
                                        </p:tgtEl>
                                      </p:cBhvr>
                                    </p:animEffect>
                                    <p:anim calcmode="lin" valueType="num">
                                      <p:cBhvr>
                                        <p:cTn id="217" dur="1000" fill="hold"/>
                                        <p:tgtEl>
                                          <p:spTgt spid="62"/>
                                        </p:tgtEl>
                                        <p:attrNameLst>
                                          <p:attrName>ppt_x</p:attrName>
                                        </p:attrNameLst>
                                      </p:cBhvr>
                                      <p:tavLst>
                                        <p:tav tm="0">
                                          <p:val>
                                            <p:strVal val="#ppt_x"/>
                                          </p:val>
                                        </p:tav>
                                        <p:tav tm="100000">
                                          <p:val>
                                            <p:strVal val="#ppt_x"/>
                                          </p:val>
                                        </p:tav>
                                      </p:tavLst>
                                    </p:anim>
                                    <p:anim calcmode="lin" valueType="num">
                                      <p:cBhvr>
                                        <p:cTn id="21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53" presetClass="exit" presetSubtype="32" fill="hold" grpId="1" nodeType="clickEffect">
                                  <p:stCondLst>
                                    <p:cond delay="0"/>
                                  </p:stCondLst>
                                  <p:childTnLst>
                                    <p:anim calcmode="lin" valueType="num">
                                      <p:cBhvr>
                                        <p:cTn id="222" dur="500"/>
                                        <p:tgtEl>
                                          <p:spTgt spid="62"/>
                                        </p:tgtEl>
                                        <p:attrNameLst>
                                          <p:attrName>ppt_w</p:attrName>
                                        </p:attrNameLst>
                                      </p:cBhvr>
                                      <p:tavLst>
                                        <p:tav tm="0">
                                          <p:val>
                                            <p:strVal val="ppt_w"/>
                                          </p:val>
                                        </p:tav>
                                        <p:tav tm="100000">
                                          <p:val>
                                            <p:fltVal val="0"/>
                                          </p:val>
                                        </p:tav>
                                      </p:tavLst>
                                    </p:anim>
                                    <p:anim calcmode="lin" valueType="num">
                                      <p:cBhvr>
                                        <p:cTn id="223" dur="500"/>
                                        <p:tgtEl>
                                          <p:spTgt spid="62"/>
                                        </p:tgtEl>
                                        <p:attrNameLst>
                                          <p:attrName>ppt_h</p:attrName>
                                        </p:attrNameLst>
                                      </p:cBhvr>
                                      <p:tavLst>
                                        <p:tav tm="0">
                                          <p:val>
                                            <p:strVal val="ppt_h"/>
                                          </p:val>
                                        </p:tav>
                                        <p:tav tm="100000">
                                          <p:val>
                                            <p:fltVal val="0"/>
                                          </p:val>
                                        </p:tav>
                                      </p:tavLst>
                                    </p:anim>
                                    <p:animEffect transition="out" filter="fade">
                                      <p:cBhvr>
                                        <p:cTn id="224" dur="500"/>
                                        <p:tgtEl>
                                          <p:spTgt spid="62"/>
                                        </p:tgtEl>
                                      </p:cBhvr>
                                    </p:animEffect>
                                    <p:set>
                                      <p:cBhvr>
                                        <p:cTn id="225" dur="1" fill="hold">
                                          <p:stCondLst>
                                            <p:cond delay="499"/>
                                          </p:stCondLst>
                                        </p:cTn>
                                        <p:tgtEl>
                                          <p:spTgt spid="62"/>
                                        </p:tgtEl>
                                        <p:attrNameLst>
                                          <p:attrName>style.visibility</p:attrName>
                                        </p:attrNameLst>
                                      </p:cBhvr>
                                      <p:to>
                                        <p:strVal val="hidden"/>
                                      </p:to>
                                    </p:set>
                                  </p:childTnLst>
                                </p:cTn>
                              </p:par>
                              <p:par>
                                <p:cTn id="226" presetID="42" presetClass="entr" presetSubtype="0" fill="hold" grpId="0" nodeType="withEffect">
                                  <p:stCondLst>
                                    <p:cond delay="0"/>
                                  </p:stCondLst>
                                  <p:childTnLst>
                                    <p:set>
                                      <p:cBhvr>
                                        <p:cTn id="227" dur="1" fill="hold">
                                          <p:stCondLst>
                                            <p:cond delay="0"/>
                                          </p:stCondLst>
                                        </p:cTn>
                                        <p:tgtEl>
                                          <p:spTgt spid="63"/>
                                        </p:tgtEl>
                                        <p:attrNameLst>
                                          <p:attrName>style.visibility</p:attrName>
                                        </p:attrNameLst>
                                      </p:cBhvr>
                                      <p:to>
                                        <p:strVal val="visible"/>
                                      </p:to>
                                    </p:set>
                                    <p:animEffect transition="in" filter="fade">
                                      <p:cBhvr>
                                        <p:cTn id="228" dur="1000"/>
                                        <p:tgtEl>
                                          <p:spTgt spid="63"/>
                                        </p:tgtEl>
                                      </p:cBhvr>
                                    </p:animEffect>
                                    <p:anim calcmode="lin" valueType="num">
                                      <p:cBhvr>
                                        <p:cTn id="229" dur="1000" fill="hold"/>
                                        <p:tgtEl>
                                          <p:spTgt spid="63"/>
                                        </p:tgtEl>
                                        <p:attrNameLst>
                                          <p:attrName>ppt_x</p:attrName>
                                        </p:attrNameLst>
                                      </p:cBhvr>
                                      <p:tavLst>
                                        <p:tav tm="0">
                                          <p:val>
                                            <p:strVal val="#ppt_x"/>
                                          </p:val>
                                        </p:tav>
                                        <p:tav tm="100000">
                                          <p:val>
                                            <p:strVal val="#ppt_x"/>
                                          </p:val>
                                        </p:tav>
                                      </p:tavLst>
                                    </p:anim>
                                    <p:anim calcmode="lin" valueType="num">
                                      <p:cBhvr>
                                        <p:cTn id="2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53" presetClass="exit" presetSubtype="32" fill="hold" grpId="1" nodeType="clickEffect">
                                  <p:stCondLst>
                                    <p:cond delay="0"/>
                                  </p:stCondLst>
                                  <p:childTnLst>
                                    <p:anim calcmode="lin" valueType="num">
                                      <p:cBhvr>
                                        <p:cTn id="234" dur="500"/>
                                        <p:tgtEl>
                                          <p:spTgt spid="63"/>
                                        </p:tgtEl>
                                        <p:attrNameLst>
                                          <p:attrName>ppt_w</p:attrName>
                                        </p:attrNameLst>
                                      </p:cBhvr>
                                      <p:tavLst>
                                        <p:tav tm="0">
                                          <p:val>
                                            <p:strVal val="ppt_w"/>
                                          </p:val>
                                        </p:tav>
                                        <p:tav tm="100000">
                                          <p:val>
                                            <p:fltVal val="0"/>
                                          </p:val>
                                        </p:tav>
                                      </p:tavLst>
                                    </p:anim>
                                    <p:anim calcmode="lin" valueType="num">
                                      <p:cBhvr>
                                        <p:cTn id="235" dur="500"/>
                                        <p:tgtEl>
                                          <p:spTgt spid="63"/>
                                        </p:tgtEl>
                                        <p:attrNameLst>
                                          <p:attrName>ppt_h</p:attrName>
                                        </p:attrNameLst>
                                      </p:cBhvr>
                                      <p:tavLst>
                                        <p:tav tm="0">
                                          <p:val>
                                            <p:strVal val="ppt_h"/>
                                          </p:val>
                                        </p:tav>
                                        <p:tav tm="100000">
                                          <p:val>
                                            <p:fltVal val="0"/>
                                          </p:val>
                                        </p:tav>
                                      </p:tavLst>
                                    </p:anim>
                                    <p:animEffect transition="out" filter="fade">
                                      <p:cBhvr>
                                        <p:cTn id="236" dur="500"/>
                                        <p:tgtEl>
                                          <p:spTgt spid="63"/>
                                        </p:tgtEl>
                                      </p:cBhvr>
                                    </p:animEffect>
                                    <p:set>
                                      <p:cBhvr>
                                        <p:cTn id="23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57" grpId="0" animBg="1"/>
      <p:bldP spid="57" grpId="1" animBg="1"/>
      <p:bldP spid="44" grpId="0"/>
      <p:bldP spid="44" grpId="1"/>
      <p:bldP spid="44" grpId="2"/>
      <p:bldP spid="45" grpId="0"/>
      <p:bldP spid="45" grpId="1"/>
      <p:bldP spid="46" grpId="0"/>
      <p:bldP spid="46" grpId="1"/>
      <p:bldP spid="47" grpId="0"/>
      <p:bldP spid="47" grpId="1"/>
      <p:bldP spid="48" grpId="0"/>
      <p:bldP spid="48" grpId="1"/>
      <p:bldP spid="48" grpId="2"/>
      <p:bldP spid="49" grpId="0"/>
      <p:bldP spid="49" grpId="1"/>
      <p:bldP spid="50" grpId="0"/>
      <p:bldP spid="50" grpId="1"/>
      <p:bldP spid="51" grpId="0"/>
      <p:bldP spid="51" grpId="1"/>
      <p:bldP spid="52" grpId="0"/>
      <p:bldP spid="52" grpId="1"/>
      <p:bldP spid="53" grpId="0"/>
      <p:bldP spid="53" grpId="1"/>
      <p:bldP spid="60" grpId="0" animBg="1"/>
      <p:bldP spid="60" grpId="1" animBg="1"/>
      <p:bldP spid="58" grpId="0" animBg="1"/>
      <p:bldP spid="58" grpId="1" animBg="1"/>
      <p:bldP spid="61" grpId="0" animBg="1"/>
      <p:bldP spid="61" grpId="1" animBg="1"/>
      <p:bldP spid="62" grpId="0" animBg="1"/>
      <p:bldP spid="62" grpId="1" animBg="1"/>
      <p:bldP spid="63" grpId="0" animBg="1"/>
      <p:bldP spid="6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Hình tự do: Hình 17">
            <a:extLst>
              <a:ext uri="{FF2B5EF4-FFF2-40B4-BE49-F238E27FC236}">
                <a16:creationId xmlns:a16="http://schemas.microsoft.com/office/drawing/2014/main" id="{866FB4A2-4CF4-4982-25F0-280753CC6508}"/>
              </a:ext>
            </a:extLst>
          </p:cNvPr>
          <p:cNvSpPr/>
          <p:nvPr/>
        </p:nvSpPr>
        <p:spPr>
          <a:xfrm rot="2340000">
            <a:off x="-1198880" y="-4608345"/>
            <a:ext cx="20685759" cy="19502888"/>
          </a:xfrm>
          <a:custGeom>
            <a:avLst/>
            <a:gdLst>
              <a:gd name="connsiteX0" fmla="*/ 5904156 w 13790506"/>
              <a:gd name="connsiteY0" fmla="*/ 8941952 h 13001925"/>
              <a:gd name="connsiteX1" fmla="*/ 5821444 w 13790506"/>
              <a:gd name="connsiteY1" fmla="*/ 9085651 h 13001925"/>
              <a:gd name="connsiteX2" fmla="*/ 5706557 w 13790506"/>
              <a:gd name="connsiteY2" fmla="*/ 9967294 h 13001925"/>
              <a:gd name="connsiteX3" fmla="*/ 5893381 w 13790506"/>
              <a:gd name="connsiteY3" fmla="*/ 10210104 h 13001925"/>
              <a:gd name="connsiteX4" fmla="*/ 6752624 w 13790506"/>
              <a:gd name="connsiteY4" fmla="*/ 10322071 h 13001925"/>
              <a:gd name="connsiteX5" fmla="*/ 6995434 w 13790506"/>
              <a:gd name="connsiteY5" fmla="*/ 10135247 h 13001925"/>
              <a:gd name="connsiteX6" fmla="*/ 7110319 w 13790506"/>
              <a:gd name="connsiteY6" fmla="*/ 9253605 h 13001925"/>
              <a:gd name="connsiteX7" fmla="*/ 6923496 w 13790506"/>
              <a:gd name="connsiteY7" fmla="*/ 9010795 h 13001925"/>
              <a:gd name="connsiteX8" fmla="*/ 6064254 w 13790506"/>
              <a:gd name="connsiteY8" fmla="*/ 8898827 h 13001925"/>
              <a:gd name="connsiteX9" fmla="*/ 5904156 w 13790506"/>
              <a:gd name="connsiteY9" fmla="*/ 8941952 h 13001925"/>
              <a:gd name="connsiteX10" fmla="*/ 3383831 w 13790506"/>
              <a:gd name="connsiteY10" fmla="*/ 10018851 h 13001925"/>
              <a:gd name="connsiteX11" fmla="*/ 3359230 w 13790506"/>
              <a:gd name="connsiteY11" fmla="*/ 10061591 h 13001925"/>
              <a:gd name="connsiteX12" fmla="*/ 3325928 w 13790506"/>
              <a:gd name="connsiteY12" fmla="*/ 10317154 h 13001925"/>
              <a:gd name="connsiteX13" fmla="*/ 3381494 w 13790506"/>
              <a:gd name="connsiteY13" fmla="*/ 10389371 h 13001925"/>
              <a:gd name="connsiteX14" fmla="*/ 6326166 w 13790506"/>
              <a:gd name="connsiteY14" fmla="*/ 10773090 h 13001925"/>
              <a:gd name="connsiteX15" fmla="*/ 6398384 w 13790506"/>
              <a:gd name="connsiteY15" fmla="*/ 10717524 h 13001925"/>
              <a:gd name="connsiteX16" fmla="*/ 6431686 w 13790506"/>
              <a:gd name="connsiteY16" fmla="*/ 10461961 h 13001925"/>
              <a:gd name="connsiteX17" fmla="*/ 6376120 w 13790506"/>
              <a:gd name="connsiteY17" fmla="*/ 10389744 h 13001925"/>
              <a:gd name="connsiteX18" fmla="*/ 3431448 w 13790506"/>
              <a:gd name="connsiteY18" fmla="*/ 10006025 h 13001925"/>
              <a:gd name="connsiteX19" fmla="*/ 3383831 w 13790506"/>
              <a:gd name="connsiteY19" fmla="*/ 10018851 h 13001925"/>
              <a:gd name="connsiteX20" fmla="*/ 4547196 w 13790506"/>
              <a:gd name="connsiteY20" fmla="*/ 8812309 h 13001925"/>
              <a:gd name="connsiteX21" fmla="*/ 4464484 w 13790506"/>
              <a:gd name="connsiteY21" fmla="*/ 8956008 h 13001925"/>
              <a:gd name="connsiteX22" fmla="*/ 4349598 w 13790506"/>
              <a:gd name="connsiteY22" fmla="*/ 9837651 h 13001925"/>
              <a:gd name="connsiteX23" fmla="*/ 4536422 w 13790506"/>
              <a:gd name="connsiteY23" fmla="*/ 10080461 h 13001925"/>
              <a:gd name="connsiteX24" fmla="*/ 5395664 w 13790506"/>
              <a:gd name="connsiteY24" fmla="*/ 10192428 h 13001925"/>
              <a:gd name="connsiteX25" fmla="*/ 5638474 w 13790506"/>
              <a:gd name="connsiteY25" fmla="*/ 10005604 h 13001925"/>
              <a:gd name="connsiteX26" fmla="*/ 5753361 w 13790506"/>
              <a:gd name="connsiteY26" fmla="*/ 9123961 h 13001925"/>
              <a:gd name="connsiteX27" fmla="*/ 5566536 w 13790506"/>
              <a:gd name="connsiteY27" fmla="*/ 8881152 h 13001925"/>
              <a:gd name="connsiteX28" fmla="*/ 4707293 w 13790506"/>
              <a:gd name="connsiteY28" fmla="*/ 8769184 h 13001925"/>
              <a:gd name="connsiteX29" fmla="*/ 4547196 w 13790506"/>
              <a:gd name="connsiteY29" fmla="*/ 8812309 h 13001925"/>
              <a:gd name="connsiteX30" fmla="*/ 3195853 w 13790506"/>
              <a:gd name="connsiteY30" fmla="*/ 8616520 h 13001925"/>
              <a:gd name="connsiteX31" fmla="*/ 3113140 w 13790506"/>
              <a:gd name="connsiteY31" fmla="*/ 8760220 h 13001925"/>
              <a:gd name="connsiteX32" fmla="*/ 2998253 w 13790506"/>
              <a:gd name="connsiteY32" fmla="*/ 9641862 h 13001925"/>
              <a:gd name="connsiteX33" fmla="*/ 3185078 w 13790506"/>
              <a:gd name="connsiteY33" fmla="*/ 9884672 h 13001925"/>
              <a:gd name="connsiteX34" fmla="*/ 4044320 w 13790506"/>
              <a:gd name="connsiteY34" fmla="*/ 9996639 h 13001925"/>
              <a:gd name="connsiteX35" fmla="*/ 4287130 w 13790506"/>
              <a:gd name="connsiteY35" fmla="*/ 9809815 h 13001925"/>
              <a:gd name="connsiteX36" fmla="*/ 4402016 w 13790506"/>
              <a:gd name="connsiteY36" fmla="*/ 8928172 h 13001925"/>
              <a:gd name="connsiteX37" fmla="*/ 4215192 w 13790506"/>
              <a:gd name="connsiteY37" fmla="*/ 8685363 h 13001925"/>
              <a:gd name="connsiteX38" fmla="*/ 3355949 w 13790506"/>
              <a:gd name="connsiteY38" fmla="*/ 8573395 h 13001925"/>
              <a:gd name="connsiteX39" fmla="*/ 3195853 w 13790506"/>
              <a:gd name="connsiteY39" fmla="*/ 8616520 h 13001925"/>
              <a:gd name="connsiteX40" fmla="*/ 8619376 w 13790506"/>
              <a:gd name="connsiteY40" fmla="*/ 3345634 h 13001925"/>
              <a:gd name="connsiteX41" fmla="*/ 8536664 w 13790506"/>
              <a:gd name="connsiteY41" fmla="*/ 3489333 h 13001925"/>
              <a:gd name="connsiteX42" fmla="*/ 8421777 w 13790506"/>
              <a:gd name="connsiteY42" fmla="*/ 4370976 h 13001925"/>
              <a:gd name="connsiteX43" fmla="*/ 8608601 w 13790506"/>
              <a:gd name="connsiteY43" fmla="*/ 4613786 h 13001925"/>
              <a:gd name="connsiteX44" fmla="*/ 9467843 w 13790506"/>
              <a:gd name="connsiteY44" fmla="*/ 4725753 h 13001925"/>
              <a:gd name="connsiteX45" fmla="*/ 9710653 w 13790506"/>
              <a:gd name="connsiteY45" fmla="*/ 4538929 h 13001925"/>
              <a:gd name="connsiteX46" fmla="*/ 9825540 w 13790506"/>
              <a:gd name="connsiteY46" fmla="*/ 3657286 h 13001925"/>
              <a:gd name="connsiteX47" fmla="*/ 9638716 w 13790506"/>
              <a:gd name="connsiteY47" fmla="*/ 3414476 h 13001925"/>
              <a:gd name="connsiteX48" fmla="*/ 8779473 w 13790506"/>
              <a:gd name="connsiteY48" fmla="*/ 3302509 h 13001925"/>
              <a:gd name="connsiteX49" fmla="*/ 8619376 w 13790506"/>
              <a:gd name="connsiteY49" fmla="*/ 3345634 h 13001925"/>
              <a:gd name="connsiteX50" fmla="*/ 5626890 w 13790506"/>
              <a:gd name="connsiteY50" fmla="*/ 5326492 h 13001925"/>
              <a:gd name="connsiteX51" fmla="*/ 5412507 w 13790506"/>
              <a:gd name="connsiteY51" fmla="*/ 5729697 h 13001925"/>
              <a:gd name="connsiteX52" fmla="*/ 5412508 w 13790506"/>
              <a:gd name="connsiteY52" fmla="*/ 7704539 h 13001925"/>
              <a:gd name="connsiteX53" fmla="*/ 5898756 w 13790506"/>
              <a:gd name="connsiteY53" fmla="*/ 8190788 h 13001925"/>
              <a:gd name="connsiteX54" fmla="*/ 7843695 w 13790506"/>
              <a:gd name="connsiteY54" fmla="*/ 8190788 h 13001925"/>
              <a:gd name="connsiteX55" fmla="*/ 8329944 w 13790506"/>
              <a:gd name="connsiteY55" fmla="*/ 7704539 h 13001925"/>
              <a:gd name="connsiteX56" fmla="*/ 8329944 w 13790506"/>
              <a:gd name="connsiteY56" fmla="*/ 5729697 h 13001925"/>
              <a:gd name="connsiteX57" fmla="*/ 7843696 w 13790506"/>
              <a:gd name="connsiteY57" fmla="*/ 5243449 h 13001925"/>
              <a:gd name="connsiteX58" fmla="*/ 5898756 w 13790506"/>
              <a:gd name="connsiteY58" fmla="*/ 5243448 h 13001925"/>
              <a:gd name="connsiteX59" fmla="*/ 5626890 w 13790506"/>
              <a:gd name="connsiteY59" fmla="*/ 5326492 h 13001925"/>
              <a:gd name="connsiteX60" fmla="*/ 7251483 w 13790506"/>
              <a:gd name="connsiteY60" fmla="*/ 3224844 h 13001925"/>
              <a:gd name="connsiteX61" fmla="*/ 7168771 w 13790506"/>
              <a:gd name="connsiteY61" fmla="*/ 3368544 h 13001925"/>
              <a:gd name="connsiteX62" fmla="*/ 7053885 w 13790506"/>
              <a:gd name="connsiteY62" fmla="*/ 4250187 h 13001925"/>
              <a:gd name="connsiteX63" fmla="*/ 7240709 w 13790506"/>
              <a:gd name="connsiteY63" fmla="*/ 4492996 h 13001925"/>
              <a:gd name="connsiteX64" fmla="*/ 8099951 w 13790506"/>
              <a:gd name="connsiteY64" fmla="*/ 4604963 h 13001925"/>
              <a:gd name="connsiteX65" fmla="*/ 8342761 w 13790506"/>
              <a:gd name="connsiteY65" fmla="*/ 4418140 h 13001925"/>
              <a:gd name="connsiteX66" fmla="*/ 8457648 w 13790506"/>
              <a:gd name="connsiteY66" fmla="*/ 3536497 h 13001925"/>
              <a:gd name="connsiteX67" fmla="*/ 8270823 w 13790506"/>
              <a:gd name="connsiteY67" fmla="*/ 3293687 h 13001925"/>
              <a:gd name="connsiteX68" fmla="*/ 7411581 w 13790506"/>
              <a:gd name="connsiteY68" fmla="*/ 3181719 h 13001925"/>
              <a:gd name="connsiteX69" fmla="*/ 7251483 w 13790506"/>
              <a:gd name="connsiteY69" fmla="*/ 3224844 h 13001925"/>
              <a:gd name="connsiteX70" fmla="*/ 6474770 w 13790506"/>
              <a:gd name="connsiteY70" fmla="*/ 2580796 h 13001925"/>
              <a:gd name="connsiteX71" fmla="*/ 6450170 w 13790506"/>
              <a:gd name="connsiteY71" fmla="*/ 2623536 h 13001925"/>
              <a:gd name="connsiteX72" fmla="*/ 6416867 w 13790506"/>
              <a:gd name="connsiteY72" fmla="*/ 2879098 h 13001925"/>
              <a:gd name="connsiteX73" fmla="*/ 6472433 w 13790506"/>
              <a:gd name="connsiteY73" fmla="*/ 2951316 h 13001925"/>
              <a:gd name="connsiteX74" fmla="*/ 9417106 w 13790506"/>
              <a:gd name="connsiteY74" fmla="*/ 3335035 h 13001925"/>
              <a:gd name="connsiteX75" fmla="*/ 9489324 w 13790506"/>
              <a:gd name="connsiteY75" fmla="*/ 3279468 h 13001925"/>
              <a:gd name="connsiteX76" fmla="*/ 9522626 w 13790506"/>
              <a:gd name="connsiteY76" fmla="*/ 3023906 h 13001925"/>
              <a:gd name="connsiteX77" fmla="*/ 9467059 w 13790506"/>
              <a:gd name="connsiteY77" fmla="*/ 2951688 h 13001925"/>
              <a:gd name="connsiteX78" fmla="*/ 6522387 w 13790506"/>
              <a:gd name="connsiteY78" fmla="*/ 2567970 h 13001925"/>
              <a:gd name="connsiteX79" fmla="*/ 6474770 w 13790506"/>
              <a:gd name="connsiteY79" fmla="*/ 2580796 h 13001925"/>
              <a:gd name="connsiteX80" fmla="*/ 5891286 w 13790506"/>
              <a:gd name="connsiteY80" fmla="*/ 3018123 h 13001925"/>
              <a:gd name="connsiteX81" fmla="*/ 5808573 w 13790506"/>
              <a:gd name="connsiteY81" fmla="*/ 3161822 h 13001925"/>
              <a:gd name="connsiteX82" fmla="*/ 5693687 w 13790506"/>
              <a:gd name="connsiteY82" fmla="*/ 4043465 h 13001925"/>
              <a:gd name="connsiteX83" fmla="*/ 5880511 w 13790506"/>
              <a:gd name="connsiteY83" fmla="*/ 4286275 h 13001925"/>
              <a:gd name="connsiteX84" fmla="*/ 6739754 w 13790506"/>
              <a:gd name="connsiteY84" fmla="*/ 4398242 h 13001925"/>
              <a:gd name="connsiteX85" fmla="*/ 6982563 w 13790506"/>
              <a:gd name="connsiteY85" fmla="*/ 4211418 h 13001925"/>
              <a:gd name="connsiteX86" fmla="*/ 7097450 w 13790506"/>
              <a:gd name="connsiteY86" fmla="*/ 3329775 h 13001925"/>
              <a:gd name="connsiteX87" fmla="*/ 6910625 w 13790506"/>
              <a:gd name="connsiteY87" fmla="*/ 3086965 h 13001925"/>
              <a:gd name="connsiteX88" fmla="*/ 6051383 w 13790506"/>
              <a:gd name="connsiteY88" fmla="*/ 2974998 h 13001925"/>
              <a:gd name="connsiteX89" fmla="*/ 5891286 w 13790506"/>
              <a:gd name="connsiteY89" fmla="*/ 3018123 h 13001925"/>
              <a:gd name="connsiteX90" fmla="*/ 0 w 13790506"/>
              <a:gd name="connsiteY90" fmla="*/ 7672674 h 13001925"/>
              <a:gd name="connsiteX91" fmla="*/ 9474963 w 13790506"/>
              <a:gd name="connsiteY91" fmla="*/ 0 h 13001925"/>
              <a:gd name="connsiteX92" fmla="*/ 13790506 w 13790506"/>
              <a:gd name="connsiteY92" fmla="*/ 5329251 h 13001925"/>
              <a:gd name="connsiteX93" fmla="*/ 4315542 w 13790506"/>
              <a:gd name="connsiteY93" fmla="*/ 13001925 h 130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790506" h="13001925">
                <a:moveTo>
                  <a:pt x="5904156" y="8941952"/>
                </a:moveTo>
                <a:cubicBezTo>
                  <a:pt x="5860217" y="8975760"/>
                  <a:pt x="5829174" y="9026331"/>
                  <a:pt x="5821444" y="9085651"/>
                </a:cubicBezTo>
                <a:lnTo>
                  <a:pt x="5706557" y="9967294"/>
                </a:lnTo>
                <a:cubicBezTo>
                  <a:pt x="5691098" y="10085934"/>
                  <a:pt x="5774742" y="10194644"/>
                  <a:pt x="5893381" y="10210104"/>
                </a:cubicBezTo>
                <a:lnTo>
                  <a:pt x="6752624" y="10322071"/>
                </a:lnTo>
                <a:cubicBezTo>
                  <a:pt x="6871264" y="10337531"/>
                  <a:pt x="6979974" y="10253887"/>
                  <a:pt x="6995434" y="10135247"/>
                </a:cubicBezTo>
                <a:lnTo>
                  <a:pt x="7110319" y="9253605"/>
                </a:lnTo>
                <a:cubicBezTo>
                  <a:pt x="7125779" y="9134964"/>
                  <a:pt x="7042135" y="9026255"/>
                  <a:pt x="6923496" y="9010795"/>
                </a:cubicBezTo>
                <a:lnTo>
                  <a:pt x="6064254" y="8898827"/>
                </a:lnTo>
                <a:cubicBezTo>
                  <a:pt x="6004934" y="8891097"/>
                  <a:pt x="5948096" y="8908143"/>
                  <a:pt x="5904156" y="8941952"/>
                </a:cubicBezTo>
                <a:close/>
                <a:moveTo>
                  <a:pt x="3383831" y="10018851"/>
                </a:moveTo>
                <a:cubicBezTo>
                  <a:pt x="3370762" y="10028907"/>
                  <a:pt x="3361529" y="10043948"/>
                  <a:pt x="3359230" y="10061591"/>
                </a:cubicBezTo>
                <a:lnTo>
                  <a:pt x="3325928" y="10317154"/>
                </a:lnTo>
                <a:cubicBezTo>
                  <a:pt x="3321330" y="10352440"/>
                  <a:pt x="3346208" y="10384773"/>
                  <a:pt x="3381494" y="10389371"/>
                </a:cubicBezTo>
                <a:lnTo>
                  <a:pt x="6326166" y="10773090"/>
                </a:lnTo>
                <a:cubicBezTo>
                  <a:pt x="6361453" y="10777688"/>
                  <a:pt x="6393786" y="10752810"/>
                  <a:pt x="6398384" y="10717524"/>
                </a:cubicBezTo>
                <a:lnTo>
                  <a:pt x="6431686" y="10461961"/>
                </a:lnTo>
                <a:cubicBezTo>
                  <a:pt x="6436284" y="10426675"/>
                  <a:pt x="6411406" y="10394342"/>
                  <a:pt x="6376120" y="10389744"/>
                </a:cubicBezTo>
                <a:lnTo>
                  <a:pt x="3431448" y="10006025"/>
                </a:lnTo>
                <a:cubicBezTo>
                  <a:pt x="3413805" y="10003726"/>
                  <a:pt x="3396900" y="10008796"/>
                  <a:pt x="3383831" y="10018851"/>
                </a:cubicBezTo>
                <a:close/>
                <a:moveTo>
                  <a:pt x="4547196" y="8812309"/>
                </a:moveTo>
                <a:cubicBezTo>
                  <a:pt x="4503257" y="8846117"/>
                  <a:pt x="4472214" y="8896688"/>
                  <a:pt x="4464484" y="8956008"/>
                </a:cubicBezTo>
                <a:lnTo>
                  <a:pt x="4349598" y="9837651"/>
                </a:lnTo>
                <a:cubicBezTo>
                  <a:pt x="4334138" y="9956291"/>
                  <a:pt x="4417782" y="10065001"/>
                  <a:pt x="4536422" y="10080461"/>
                </a:cubicBezTo>
                <a:lnTo>
                  <a:pt x="5395664" y="10192428"/>
                </a:lnTo>
                <a:cubicBezTo>
                  <a:pt x="5514304" y="10207888"/>
                  <a:pt x="5623014" y="10124244"/>
                  <a:pt x="5638474" y="10005604"/>
                </a:cubicBezTo>
                <a:lnTo>
                  <a:pt x="5753361" y="9123961"/>
                </a:lnTo>
                <a:cubicBezTo>
                  <a:pt x="5768820" y="9005321"/>
                  <a:pt x="5685176" y="8896612"/>
                  <a:pt x="5566536" y="8881152"/>
                </a:cubicBezTo>
                <a:lnTo>
                  <a:pt x="4707293" y="8769184"/>
                </a:lnTo>
                <a:cubicBezTo>
                  <a:pt x="4647973" y="8761454"/>
                  <a:pt x="4591136" y="8778501"/>
                  <a:pt x="4547196" y="8812309"/>
                </a:cubicBezTo>
                <a:close/>
                <a:moveTo>
                  <a:pt x="3195853" y="8616520"/>
                </a:moveTo>
                <a:cubicBezTo>
                  <a:pt x="3151912" y="8650328"/>
                  <a:pt x="3120870" y="8700900"/>
                  <a:pt x="3113140" y="8760220"/>
                </a:cubicBezTo>
                <a:lnTo>
                  <a:pt x="2998253" y="9641862"/>
                </a:lnTo>
                <a:cubicBezTo>
                  <a:pt x="2982793" y="9760502"/>
                  <a:pt x="3066437" y="9869212"/>
                  <a:pt x="3185078" y="9884672"/>
                </a:cubicBezTo>
                <a:lnTo>
                  <a:pt x="4044320" y="9996639"/>
                </a:lnTo>
                <a:cubicBezTo>
                  <a:pt x="4162960" y="10012099"/>
                  <a:pt x="4271670" y="9928455"/>
                  <a:pt x="4287130" y="9809815"/>
                </a:cubicBezTo>
                <a:lnTo>
                  <a:pt x="4402016" y="8928172"/>
                </a:lnTo>
                <a:cubicBezTo>
                  <a:pt x="4417476" y="8809532"/>
                  <a:pt x="4333832" y="8700823"/>
                  <a:pt x="4215192" y="8685363"/>
                </a:cubicBezTo>
                <a:lnTo>
                  <a:pt x="3355949" y="8573395"/>
                </a:lnTo>
                <a:cubicBezTo>
                  <a:pt x="3296630" y="8565666"/>
                  <a:pt x="3239793" y="8582712"/>
                  <a:pt x="3195853" y="8616520"/>
                </a:cubicBezTo>
                <a:close/>
                <a:moveTo>
                  <a:pt x="8619376" y="3345634"/>
                </a:moveTo>
                <a:cubicBezTo>
                  <a:pt x="8575436" y="3379442"/>
                  <a:pt x="8544393" y="3430013"/>
                  <a:pt x="8536664" y="3489333"/>
                </a:cubicBezTo>
                <a:lnTo>
                  <a:pt x="8421777" y="4370976"/>
                </a:lnTo>
                <a:cubicBezTo>
                  <a:pt x="8406317" y="4489616"/>
                  <a:pt x="8489962" y="4598326"/>
                  <a:pt x="8608601" y="4613786"/>
                </a:cubicBezTo>
                <a:lnTo>
                  <a:pt x="9467843" y="4725753"/>
                </a:lnTo>
                <a:cubicBezTo>
                  <a:pt x="9586484" y="4741213"/>
                  <a:pt x="9695193" y="4657569"/>
                  <a:pt x="9710653" y="4538929"/>
                </a:cubicBezTo>
                <a:lnTo>
                  <a:pt x="9825540" y="3657286"/>
                </a:lnTo>
                <a:cubicBezTo>
                  <a:pt x="9841000" y="3538646"/>
                  <a:pt x="9757355" y="3429936"/>
                  <a:pt x="9638716" y="3414476"/>
                </a:cubicBezTo>
                <a:lnTo>
                  <a:pt x="8779473" y="3302509"/>
                </a:lnTo>
                <a:cubicBezTo>
                  <a:pt x="8720153" y="3294779"/>
                  <a:pt x="8663315" y="3311825"/>
                  <a:pt x="8619376" y="3345634"/>
                </a:cubicBezTo>
                <a:close/>
                <a:moveTo>
                  <a:pt x="5626890" y="5326492"/>
                </a:moveTo>
                <a:cubicBezTo>
                  <a:pt x="5497547" y="5413875"/>
                  <a:pt x="5412507" y="5561855"/>
                  <a:pt x="5412507" y="5729697"/>
                </a:cubicBezTo>
                <a:lnTo>
                  <a:pt x="5412508" y="7704539"/>
                </a:lnTo>
                <a:cubicBezTo>
                  <a:pt x="5412508" y="7973086"/>
                  <a:pt x="5630209" y="8190787"/>
                  <a:pt x="5898756" y="8190788"/>
                </a:cubicBezTo>
                <a:lnTo>
                  <a:pt x="7843695" y="8190788"/>
                </a:lnTo>
                <a:cubicBezTo>
                  <a:pt x="8112243" y="8190788"/>
                  <a:pt x="8329944" y="7973087"/>
                  <a:pt x="8329944" y="7704539"/>
                </a:cubicBezTo>
                <a:lnTo>
                  <a:pt x="8329944" y="5729697"/>
                </a:lnTo>
                <a:cubicBezTo>
                  <a:pt x="8329944" y="5461149"/>
                  <a:pt x="8112243" y="5243448"/>
                  <a:pt x="7843696" y="5243449"/>
                </a:cubicBezTo>
                <a:lnTo>
                  <a:pt x="5898756" y="5243448"/>
                </a:lnTo>
                <a:cubicBezTo>
                  <a:pt x="5798051" y="5243448"/>
                  <a:pt x="5704496" y="5274063"/>
                  <a:pt x="5626890" y="5326492"/>
                </a:cubicBezTo>
                <a:close/>
                <a:moveTo>
                  <a:pt x="7251483" y="3224844"/>
                </a:moveTo>
                <a:cubicBezTo>
                  <a:pt x="7207544" y="3258653"/>
                  <a:pt x="7176501" y="3309224"/>
                  <a:pt x="7168771" y="3368544"/>
                </a:cubicBezTo>
                <a:lnTo>
                  <a:pt x="7053885" y="4250187"/>
                </a:lnTo>
                <a:cubicBezTo>
                  <a:pt x="7038425" y="4368827"/>
                  <a:pt x="7122069" y="4477537"/>
                  <a:pt x="7240709" y="4492996"/>
                </a:cubicBezTo>
                <a:lnTo>
                  <a:pt x="8099951" y="4604963"/>
                </a:lnTo>
                <a:cubicBezTo>
                  <a:pt x="8218591" y="4620423"/>
                  <a:pt x="8327301" y="4536779"/>
                  <a:pt x="8342761" y="4418140"/>
                </a:cubicBezTo>
                <a:lnTo>
                  <a:pt x="8457648" y="3536497"/>
                </a:lnTo>
                <a:cubicBezTo>
                  <a:pt x="8473107" y="3417856"/>
                  <a:pt x="8389463" y="3309147"/>
                  <a:pt x="8270823" y="3293687"/>
                </a:cubicBezTo>
                <a:lnTo>
                  <a:pt x="7411581" y="3181719"/>
                </a:lnTo>
                <a:cubicBezTo>
                  <a:pt x="7352261" y="3173989"/>
                  <a:pt x="7295423" y="3191035"/>
                  <a:pt x="7251483" y="3224844"/>
                </a:cubicBezTo>
                <a:close/>
                <a:moveTo>
                  <a:pt x="6474770" y="2580796"/>
                </a:moveTo>
                <a:cubicBezTo>
                  <a:pt x="6461701" y="2590851"/>
                  <a:pt x="6452469" y="2605892"/>
                  <a:pt x="6450170" y="2623536"/>
                </a:cubicBezTo>
                <a:lnTo>
                  <a:pt x="6416867" y="2879098"/>
                </a:lnTo>
                <a:cubicBezTo>
                  <a:pt x="6412269" y="2914385"/>
                  <a:pt x="6437147" y="2946717"/>
                  <a:pt x="6472433" y="2951316"/>
                </a:cubicBezTo>
                <a:lnTo>
                  <a:pt x="9417106" y="3335035"/>
                </a:lnTo>
                <a:cubicBezTo>
                  <a:pt x="9452392" y="3339633"/>
                  <a:pt x="9484725" y="3314754"/>
                  <a:pt x="9489324" y="3279468"/>
                </a:cubicBezTo>
                <a:lnTo>
                  <a:pt x="9522626" y="3023906"/>
                </a:lnTo>
                <a:cubicBezTo>
                  <a:pt x="9527224" y="2988619"/>
                  <a:pt x="9502346" y="2956286"/>
                  <a:pt x="9467059" y="2951688"/>
                </a:cubicBezTo>
                <a:lnTo>
                  <a:pt x="6522387" y="2567970"/>
                </a:lnTo>
                <a:cubicBezTo>
                  <a:pt x="6504744" y="2565671"/>
                  <a:pt x="6487839" y="2570740"/>
                  <a:pt x="6474770" y="2580796"/>
                </a:cubicBezTo>
                <a:close/>
                <a:moveTo>
                  <a:pt x="5891286" y="3018123"/>
                </a:moveTo>
                <a:cubicBezTo>
                  <a:pt x="5847346" y="3051931"/>
                  <a:pt x="5816303" y="3102502"/>
                  <a:pt x="5808573" y="3161822"/>
                </a:cubicBezTo>
                <a:lnTo>
                  <a:pt x="5693687" y="4043465"/>
                </a:lnTo>
                <a:cubicBezTo>
                  <a:pt x="5678227" y="4162105"/>
                  <a:pt x="5761871" y="4270815"/>
                  <a:pt x="5880511" y="4286275"/>
                </a:cubicBezTo>
                <a:lnTo>
                  <a:pt x="6739754" y="4398242"/>
                </a:lnTo>
                <a:cubicBezTo>
                  <a:pt x="6858394" y="4413702"/>
                  <a:pt x="6967103" y="4330058"/>
                  <a:pt x="6982563" y="4211418"/>
                </a:cubicBezTo>
                <a:lnTo>
                  <a:pt x="7097450" y="3329775"/>
                </a:lnTo>
                <a:cubicBezTo>
                  <a:pt x="7112910" y="3211135"/>
                  <a:pt x="7029266" y="3102425"/>
                  <a:pt x="6910625" y="3086965"/>
                </a:cubicBezTo>
                <a:lnTo>
                  <a:pt x="6051383" y="2974998"/>
                </a:lnTo>
                <a:cubicBezTo>
                  <a:pt x="5992063" y="2967268"/>
                  <a:pt x="5935226" y="2984314"/>
                  <a:pt x="5891286" y="3018123"/>
                </a:cubicBezTo>
                <a:close/>
                <a:moveTo>
                  <a:pt x="0" y="7672674"/>
                </a:moveTo>
                <a:lnTo>
                  <a:pt x="9474963" y="0"/>
                </a:lnTo>
                <a:lnTo>
                  <a:pt x="13790506" y="5329251"/>
                </a:lnTo>
                <a:lnTo>
                  <a:pt x="4315542" y="13001925"/>
                </a:lnTo>
                <a:close/>
              </a:path>
            </a:pathLst>
          </a:custGeom>
          <a:gradFill>
            <a:gsLst>
              <a:gs pos="0">
                <a:srgbClr val="FAFAFC"/>
              </a:gs>
              <a:gs pos="23000">
                <a:srgbClr val="C3C6CF"/>
              </a:gs>
              <a:gs pos="55000">
                <a:srgbClr val="A19FAC"/>
              </a:gs>
              <a:gs pos="88000">
                <a:srgbClr val="FFFFFF">
                  <a:alpha val="19000"/>
                  <a:lumMod val="48000"/>
                  <a:lumOff val="52000"/>
                </a:srgb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Khung 3">
            <a:extLst>
              <a:ext uri="{FF2B5EF4-FFF2-40B4-BE49-F238E27FC236}">
                <a16:creationId xmlns:a16="http://schemas.microsoft.com/office/drawing/2014/main" id="{0C2EB4F6-D59C-A479-73EB-44BDB762B59E}"/>
              </a:ext>
            </a:extLst>
          </p:cNvPr>
          <p:cNvSpPr/>
          <p:nvPr/>
        </p:nvSpPr>
        <p:spPr>
          <a:xfrm rot="19220305">
            <a:off x="6203853" y="2838164"/>
            <a:ext cx="5423094" cy="5296479"/>
          </a:xfrm>
          <a:prstGeom prst="frame">
            <a:avLst>
              <a:gd name="adj1" fmla="val 163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Khung 4">
            <a:extLst>
              <a:ext uri="{FF2B5EF4-FFF2-40B4-BE49-F238E27FC236}">
                <a16:creationId xmlns:a16="http://schemas.microsoft.com/office/drawing/2014/main" id="{4C04C84F-5B46-5F36-F0DE-A290148139E4}"/>
              </a:ext>
            </a:extLst>
          </p:cNvPr>
          <p:cNvSpPr/>
          <p:nvPr/>
        </p:nvSpPr>
        <p:spPr>
          <a:xfrm rot="1857589">
            <a:off x="6203853" y="2838164"/>
            <a:ext cx="5423094" cy="5296479"/>
          </a:xfrm>
          <a:prstGeom prst="frame">
            <a:avLst>
              <a:gd name="adj1" fmla="val 2077"/>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Hộp Văn bản 13">
            <a:extLst>
              <a:ext uri="{FF2B5EF4-FFF2-40B4-BE49-F238E27FC236}">
                <a16:creationId xmlns:a16="http://schemas.microsoft.com/office/drawing/2014/main" id="{85C38FBE-3713-1DBF-C492-A87A47E20EFE}"/>
              </a:ext>
            </a:extLst>
          </p:cNvPr>
          <p:cNvSpPr txBox="1"/>
          <p:nvPr/>
        </p:nvSpPr>
        <p:spPr>
          <a:xfrm>
            <a:off x="6247921" y="4932356"/>
            <a:ext cx="5687369" cy="203132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Millhouse" panose="02000000000000000000" pitchFamily="2" charset="0"/>
                <a:ea typeface="+mn-ea"/>
                <a:cs typeface="+mn-cs"/>
              </a:rPr>
              <a:t>THANK </a:t>
            </a: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Millhouse" panose="02000000000000000000" pitchFamily="2" charset="0"/>
              <a:ea typeface="+mn-ea"/>
              <a:cs typeface="+mn-cs"/>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Millhouse" panose="02000000000000000000" pitchFamily="2" charset="0"/>
                <a:ea typeface="+mn-ea"/>
                <a:cs typeface="+mn-cs"/>
              </a:rPr>
              <a:t>YOU</a:t>
            </a:r>
            <a:endParaRPr kumimoji="0" lang="vi-VN" sz="42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000" fill="hold"/>
                                        <p:tgtEl>
                                          <p:spTgt spid="4"/>
                                        </p:tgtEl>
                                        <p:attrNameLst>
                                          <p:attrName>r</p:attrName>
                                        </p:attrNameLst>
                                      </p:cBhvr>
                                    </p:animRot>
                                  </p:childTnLst>
                                </p:cTn>
                              </p:par>
                              <p:par>
                                <p:cTn id="9" presetID="17" presetClass="entr" presetSubtype="10" fill="hold"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p:cTn id="1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4">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iterate type="wd">
                                    <p:tmPct val="10000"/>
                                  </p:iterate>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p:cTn id="15"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2" end="2"/>
                                            </p:txEl>
                                          </p:spTgt>
                                        </p:tgtEl>
                                        <p:attrNameLst>
                                          <p:attrName>ppt_h</p:attrName>
                                        </p:attrNameLst>
                                      </p:cBhvr>
                                      <p:tavLst>
                                        <p:tav tm="0">
                                          <p:val>
                                            <p:strVal val="#ppt_h"/>
                                          </p:val>
                                        </p:tav>
                                        <p:tav tm="100000">
                                          <p:val>
                                            <p:strVal val="#ppt_h"/>
                                          </p:val>
                                        </p:tav>
                                      </p:tavLst>
                                    </p:anim>
                                  </p:childTnLst>
                                </p:cTn>
                              </p:par>
                              <p:par>
                                <p:cTn id="17" presetID="19" presetClass="emph" presetSubtype="0" repeatCount="2000" fill="hold" nodeType="withEffect">
                                  <p:stCondLst>
                                    <p:cond delay="0"/>
                                  </p:stCondLst>
                                  <p:iterate type="wd">
                                    <p:tmPct val="0"/>
                                  </p:iterate>
                                  <p:childTnLst>
                                    <p:animClr clrSpc="rgb" dir="cw">
                                      <p:cBhvr override="childStyle">
                                        <p:cTn id="18" dur="500" fill="hold"/>
                                        <p:tgtEl>
                                          <p:spTgt spid="14">
                                            <p:txEl>
                                              <p:pRg st="0" end="0"/>
                                            </p:txEl>
                                          </p:spTgt>
                                        </p:tgtEl>
                                        <p:attrNameLst>
                                          <p:attrName>style.color</p:attrName>
                                        </p:attrNameLst>
                                      </p:cBhvr>
                                      <p:to>
                                        <a:srgbClr val="FFFF00"/>
                                      </p:to>
                                    </p:animClr>
                                    <p:animClr clrSpc="rgb" dir="cw">
                                      <p:cBhvr>
                                        <p:cTn id="19" dur="500" fill="hold"/>
                                        <p:tgtEl>
                                          <p:spTgt spid="14">
                                            <p:txEl>
                                              <p:pRg st="0" end="0"/>
                                            </p:txEl>
                                          </p:spTgt>
                                        </p:tgtEl>
                                        <p:attrNameLst>
                                          <p:attrName>fillcolor</p:attrName>
                                        </p:attrNameLst>
                                      </p:cBhvr>
                                      <p:to>
                                        <a:srgbClr val="FFFF00"/>
                                      </p:to>
                                    </p:animClr>
                                    <p:set>
                                      <p:cBhvr>
                                        <p:cTn id="20" dur="500" fill="hold"/>
                                        <p:tgtEl>
                                          <p:spTgt spid="14">
                                            <p:txEl>
                                              <p:pRg st="0" end="0"/>
                                            </p:txEl>
                                          </p:spTgt>
                                        </p:tgtEl>
                                        <p:attrNameLst>
                                          <p:attrName>fill.type</p:attrName>
                                        </p:attrNameLst>
                                      </p:cBhvr>
                                      <p:to>
                                        <p:strVal val="solid"/>
                                      </p:to>
                                    </p:set>
                                    <p:set>
                                      <p:cBhvr>
                                        <p:cTn id="21" dur="500" fill="hold"/>
                                        <p:tgtEl>
                                          <p:spTgt spid="14">
                                            <p:txEl>
                                              <p:pRg st="0" end="0"/>
                                            </p:txEl>
                                          </p:spTgt>
                                        </p:tgtEl>
                                        <p:attrNameLst>
                                          <p:attrName>fill.on</p:attrName>
                                        </p:attrNameLst>
                                      </p:cBhvr>
                                      <p:to>
                                        <p:strVal val="true"/>
                                      </p:to>
                                    </p:set>
                                  </p:childTnLst>
                                </p:cTn>
                              </p:par>
                              <p:par>
                                <p:cTn id="22" presetID="19" presetClass="emph" presetSubtype="0" repeatCount="2000" fill="hold" nodeType="withEffect">
                                  <p:stCondLst>
                                    <p:cond delay="0"/>
                                  </p:stCondLst>
                                  <p:iterate type="wd">
                                    <p:tmPct val="0"/>
                                  </p:iterate>
                                  <p:childTnLst>
                                    <p:animClr clrSpc="rgb" dir="cw">
                                      <p:cBhvr override="childStyle">
                                        <p:cTn id="23" dur="500" fill="hold"/>
                                        <p:tgtEl>
                                          <p:spTgt spid="14">
                                            <p:txEl>
                                              <p:pRg st="2" end="2"/>
                                            </p:txEl>
                                          </p:spTgt>
                                        </p:tgtEl>
                                        <p:attrNameLst>
                                          <p:attrName>style.color</p:attrName>
                                        </p:attrNameLst>
                                      </p:cBhvr>
                                      <p:to>
                                        <a:srgbClr val="FFFF00"/>
                                      </p:to>
                                    </p:animClr>
                                    <p:animClr clrSpc="rgb" dir="cw">
                                      <p:cBhvr>
                                        <p:cTn id="24" dur="500" fill="hold"/>
                                        <p:tgtEl>
                                          <p:spTgt spid="14">
                                            <p:txEl>
                                              <p:pRg st="2" end="2"/>
                                            </p:txEl>
                                          </p:spTgt>
                                        </p:tgtEl>
                                        <p:attrNameLst>
                                          <p:attrName>fillcolor</p:attrName>
                                        </p:attrNameLst>
                                      </p:cBhvr>
                                      <p:to>
                                        <a:srgbClr val="FFFF00"/>
                                      </p:to>
                                    </p:animClr>
                                    <p:set>
                                      <p:cBhvr>
                                        <p:cTn id="25" dur="500" fill="hold"/>
                                        <p:tgtEl>
                                          <p:spTgt spid="14">
                                            <p:txEl>
                                              <p:pRg st="2" end="2"/>
                                            </p:txEl>
                                          </p:spTgt>
                                        </p:tgtEl>
                                        <p:attrNameLst>
                                          <p:attrName>fill.type</p:attrName>
                                        </p:attrNameLst>
                                      </p:cBhvr>
                                      <p:to>
                                        <p:strVal val="solid"/>
                                      </p:to>
                                    </p:set>
                                    <p:set>
                                      <p:cBhvr>
                                        <p:cTn id="26" dur="500" fill="hold"/>
                                        <p:tgtEl>
                                          <p:spTgt spid="1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a:extLst>
              <a:ext uri="{FF2B5EF4-FFF2-40B4-BE49-F238E27FC236}">
                <a16:creationId xmlns:a16="http://schemas.microsoft.com/office/drawing/2014/main" id="{4E9B3428-BA63-BCDF-48FE-CEBD96720164}"/>
              </a:ext>
            </a:extLst>
          </p:cNvPr>
          <p:cNvSpPr/>
          <p:nvPr/>
        </p:nvSpPr>
        <p:spPr>
          <a:xfrm>
            <a:off x="6308273" y="2269673"/>
            <a:ext cx="5671457" cy="5671457"/>
          </a:xfrm>
          <a:prstGeom prst="ellipse">
            <a:avLst/>
          </a:prstGeom>
          <a:solidFill>
            <a:srgbClr val="FFC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4" name="Hình Bầu dục 3">
            <a:extLst>
              <a:ext uri="{FF2B5EF4-FFF2-40B4-BE49-F238E27FC236}">
                <a16:creationId xmlns:a16="http://schemas.microsoft.com/office/drawing/2014/main" id="{1DBA67CD-C649-2FDE-4E12-E15156245409}"/>
              </a:ext>
            </a:extLst>
          </p:cNvPr>
          <p:cNvSpPr/>
          <p:nvPr/>
        </p:nvSpPr>
        <p:spPr>
          <a:xfrm>
            <a:off x="5840187" y="4675416"/>
            <a:ext cx="936171" cy="93617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Tree>
    <p:extLst>
      <p:ext uri="{BB962C8B-B14F-4D97-AF65-F5344CB8AC3E}">
        <p14:creationId xmlns:p14="http://schemas.microsoft.com/office/powerpoint/2010/main" val="291909596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1.875E-6 2.22222E-6 C -1.875E-6 -0.15209 0.0694 -0.27593 0.15495 -0.27593 C 0.2405 -0.27593 0.31016 -0.15209 0.31016 2.22222E-6 C 0.31016 0.15208 0.2405 0.27546 0.15495 0.27546 C 0.0694 0.27546 -1.875E-6 0.15208 -1.875E-6 2.22222E-6 Z " pathEditMode="relative" rAng="16200000" ptsTypes="AAAAA">
                                      <p:cBhvr>
                                        <p:cTn id="6" dur="2000" fill="hold"/>
                                        <p:tgtEl>
                                          <p:spTgt spid="4"/>
                                        </p:tgtEl>
                                        <p:attrNameLst>
                                          <p:attrName>ppt_x</p:attrName>
                                          <p:attrName>ppt_y</p:attrName>
                                        </p:attrNameLst>
                                      </p:cBhvr>
                                      <p:rCtr x="15508" y="-23"/>
                                    </p:animMotion>
                                  </p:childTnLst>
                                </p:cTn>
                              </p:par>
                              <p:par>
                                <p:cTn id="7" presetID="42" presetClass="path" presetSubtype="0" accel="50000" decel="50000" fill="hold" grpId="1" nodeType="withEffect">
                                  <p:stCondLst>
                                    <p:cond delay="2000"/>
                                  </p:stCondLst>
                                  <p:childTnLst>
                                    <p:animMotion origin="layout" path="M -1.875E-6 0 L 0.15508 0 " pathEditMode="relative" rAng="0" ptsTypes="AA">
                                      <p:cBhvr>
                                        <p:cTn id="8" dur="750" fill="hold"/>
                                        <p:tgtEl>
                                          <p:spTgt spid="4"/>
                                        </p:tgtEl>
                                        <p:attrNameLst>
                                          <p:attrName>ppt_x</p:attrName>
                                          <p:attrName>ppt_y</p:attrName>
                                        </p:attrNameLst>
                                      </p:cBhvr>
                                      <p:rCtr x="7747" y="0"/>
                                    </p:animMotion>
                                  </p:childTnLst>
                                </p:cTn>
                              </p:par>
                              <p:par>
                                <p:cTn id="9" presetID="31" presetClass="entr" presetSubtype="0" fill="hold" grpId="2"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90"/>
                                          </p:val>
                                        </p:tav>
                                        <p:tav tm="100000">
                                          <p:val>
                                            <p:fltVal val="0"/>
                                          </p:val>
                                        </p:tav>
                                      </p:tavLst>
                                    </p:anim>
                                    <p:animEffect transition="in" filter="fade">
                                      <p:cBhvr>
                                        <p:cTn id="14" dur="750"/>
                                        <p:tgtEl>
                                          <p:spTgt spid="4"/>
                                        </p:tgtEl>
                                      </p:cBhvr>
                                    </p:animEffect>
                                  </p:childTnLst>
                                </p:cTn>
                              </p:par>
                              <p:par>
                                <p:cTn id="15" presetID="6" presetClass="emph" presetSubtype="0" fill="hold" grpId="3" nodeType="withEffect">
                                  <p:stCondLst>
                                    <p:cond delay="3500"/>
                                  </p:stCondLst>
                                  <p:childTnLst>
                                    <p:animScale>
                                      <p:cBhvr>
                                        <p:cTn id="16" dur="75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DBC1D5AE-B5BB-D79E-D895-2A8D04B5ED21}"/>
              </a:ext>
            </a:extLst>
          </p:cNvPr>
          <p:cNvSpPr/>
          <p:nvPr/>
        </p:nvSpPr>
        <p:spPr>
          <a:xfrm rot="2700000">
            <a:off x="6477000" y="2476500"/>
            <a:ext cx="5334000" cy="533400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8325203" y="4324701"/>
            <a:ext cx="1637597" cy="1637601"/>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cxnSp>
        <p:nvCxnSpPr>
          <p:cNvPr id="7" name="Đường nối Thẳng 6">
            <a:extLst>
              <a:ext uri="{FF2B5EF4-FFF2-40B4-BE49-F238E27FC236}">
                <a16:creationId xmlns:a16="http://schemas.microsoft.com/office/drawing/2014/main" id="{A6AF03A0-F09C-B36C-5732-7172C79E755B}"/>
              </a:ext>
            </a:extLst>
          </p:cNvPr>
          <p:cNvCxnSpPr/>
          <p:nvPr/>
        </p:nvCxnSpPr>
        <p:spPr>
          <a:xfrm flipV="1">
            <a:off x="6836229" y="2873829"/>
            <a:ext cx="2307771" cy="2269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6E76997A-7B1B-5861-C536-980D36054F9E}"/>
              </a:ext>
            </a:extLst>
          </p:cNvPr>
          <p:cNvCxnSpPr>
            <a:cxnSpLocks/>
          </p:cNvCxnSpPr>
          <p:nvPr/>
        </p:nvCxnSpPr>
        <p:spPr>
          <a:xfrm rot="16200000" flipV="1">
            <a:off x="9113379" y="2873829"/>
            <a:ext cx="2307771" cy="2269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23D0FC9-13B2-2BA8-7DD5-F07ECDB3B5FB}"/>
              </a:ext>
            </a:extLst>
          </p:cNvPr>
          <p:cNvCxnSpPr>
            <a:cxnSpLocks/>
          </p:cNvCxnSpPr>
          <p:nvPr/>
        </p:nvCxnSpPr>
        <p:spPr>
          <a:xfrm rot="16200000" flipV="1">
            <a:off x="6817179" y="5120379"/>
            <a:ext cx="2307771" cy="2269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2CF4383B-825B-47C8-2C20-7DBB43F23671}"/>
              </a:ext>
            </a:extLst>
          </p:cNvPr>
          <p:cNvCxnSpPr>
            <a:cxnSpLocks/>
          </p:cNvCxnSpPr>
          <p:nvPr/>
        </p:nvCxnSpPr>
        <p:spPr>
          <a:xfrm rot="5400000">
            <a:off x="9086850" y="5120379"/>
            <a:ext cx="2307771" cy="226967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759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par>
                                <p:cTn id="9" presetID="22" presetClass="entr" presetSubtype="4"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nodeType="withEffect">
                                  <p:stCondLst>
                                    <p:cond delay="2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35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repeatCount="2000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par>
                                <p:cTn id="24" presetID="10" presetClass="entr" presetSubtype="0" repeatCount="20000" fill="hold" grpId="1"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par>
                                <p:cTn id="27" presetID="22" presetClass="exit" presetSubtype="8" fill="hold" nodeType="withEffect">
                                  <p:stCondLst>
                                    <p:cond delay="3750"/>
                                  </p:stCondLst>
                                  <p:childTnLst>
                                    <p:animEffect transition="out" filter="wipe(lef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nodeType="withEffect">
                                  <p:stCondLst>
                                    <p:cond delay="425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xit" presetSubtype="4" fill="hold" nodeType="withEffect">
                                  <p:stCondLst>
                                    <p:cond delay="475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xit" presetSubtype="2" fill="hold" nodeType="withEffect">
                                  <p:stCondLst>
                                    <p:cond delay="5250"/>
                                  </p:stCondLst>
                                  <p:childTnLst>
                                    <p:animEffect transition="out" filter="wipe(righ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B2A980D-5A8E-E08F-D295-BD6335938921}"/>
              </a:ext>
            </a:extLst>
          </p:cNvPr>
          <p:cNvSpPr txBox="1"/>
          <p:nvPr/>
        </p:nvSpPr>
        <p:spPr>
          <a:xfrm>
            <a:off x="1008093" y="4312505"/>
            <a:ext cx="16746507" cy="1615827"/>
          </a:xfrm>
          <a:prstGeom prst="rect">
            <a:avLst/>
          </a:prstGeom>
          <a:noFill/>
        </p:spPr>
        <p:txBody>
          <a:bodyPr wrap="square" rtlCol="0">
            <a:spAutoFit/>
          </a:bodyPr>
          <a:lstStyle/>
          <a:p>
            <a:r>
              <a:rPr lang="en-US" sz="9900">
                <a:solidFill>
                  <a:srgbClr val="FFC000"/>
                </a:solidFill>
                <a:latin typeface="SVN-Neutraface 2" panose="02000600040000020004" pitchFamily="2" charset="0"/>
              </a:rPr>
              <a:t>     Vui học Kinh Thánh</a:t>
            </a:r>
            <a:endParaRPr lang="vi-VN" sz="9900">
              <a:solidFill>
                <a:srgbClr val="FFC000"/>
              </a:solidFill>
            </a:endParaRPr>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7586367" y="4636559"/>
            <a:ext cx="1013886" cy="1013889"/>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5" name="Hộp Văn bản 4">
            <a:extLst>
              <a:ext uri="{FF2B5EF4-FFF2-40B4-BE49-F238E27FC236}">
                <a16:creationId xmlns:a16="http://schemas.microsoft.com/office/drawing/2014/main" id="{A29BE2CA-0C76-02A5-1FBF-B50A1A5FDE12}"/>
              </a:ext>
            </a:extLst>
          </p:cNvPr>
          <p:cNvSpPr txBox="1"/>
          <p:nvPr/>
        </p:nvSpPr>
        <p:spPr>
          <a:xfrm>
            <a:off x="2667000" y="5839607"/>
            <a:ext cx="11725663" cy="1107996"/>
          </a:xfrm>
          <a:prstGeom prst="rect">
            <a:avLst/>
          </a:prstGeom>
          <a:noFill/>
        </p:spPr>
        <p:txBody>
          <a:bodyPr wrap="square" rtlCol="0">
            <a:spAutoFit/>
          </a:bodyPr>
          <a:lstStyle/>
          <a:p>
            <a:r>
              <a:rPr lang="en-US" sz="6600">
                <a:solidFill>
                  <a:srgbClr val="00B050"/>
                </a:solidFill>
                <a:latin typeface="SVN-Neutraface 2" panose="02000600040000020004" pitchFamily="2" charset="0"/>
              </a:rPr>
              <a:t>Macco 7, 1-8a. 14-15. 21-23</a:t>
            </a:r>
            <a:endParaRPr lang="vi-VN" sz="6600">
              <a:solidFill>
                <a:srgbClr val="00B050"/>
              </a:solidFill>
            </a:endParaRPr>
          </a:p>
        </p:txBody>
      </p:sp>
    </p:spTree>
    <p:extLst>
      <p:ext uri="{BB962C8B-B14F-4D97-AF65-F5344CB8AC3E}">
        <p14:creationId xmlns:p14="http://schemas.microsoft.com/office/powerpoint/2010/main" val="131850623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0 L -0.39284 0 "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4 0 L 0.48763 0 " pathEditMode="relative" rAng="0" ptsTypes="AA">
                                      <p:cBhvr>
                                        <p:cTn id="8" dur="750" fill="hold"/>
                                        <p:tgtEl>
                                          <p:spTgt spid="3"/>
                                        </p:tgtEl>
                                        <p:attrNameLst>
                                          <p:attrName>ppt_x</p:attrName>
                                          <p:attrName>ppt_y</p:attrName>
                                        </p:attrNameLst>
                                      </p:cBhvr>
                                      <p:rCtr x="44023" y="0"/>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562101"/>
            <a:ext cx="15110085" cy="7622190"/>
            <a:chOff x="1059305" y="865887"/>
            <a:chExt cx="10073390" cy="5081460"/>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865887"/>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9"/>
            <a:ext cx="12636708" cy="6363941"/>
            <a:chOff x="1883764" y="1360357"/>
            <a:chExt cx="8424472" cy="4242627"/>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465699"/>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887320" y="2528457"/>
            <a:ext cx="12636708" cy="6205929"/>
            <a:chOff x="1883764" y="1360356"/>
            <a:chExt cx="8424472"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096000"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Times New Roman" panose="02020603050405020304" pitchFamily="18" charset="0"/>
                  <a:cs typeface="Times New Roman" panose="02020603050405020304" pitchFamily="18" charset="0"/>
                </a:rPr>
                <a:t>Tin mừng theo thánh Gio an</a:t>
              </a:r>
              <a:endParaRPr lang="vi-VN" sz="6600">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274927" y="1169855"/>
            <a:ext cx="15110085" cy="7430605"/>
            <a:chOff x="1059305" y="910652"/>
            <a:chExt cx="10073390" cy="5154684"/>
          </a:xfrm>
          <a:scene3d>
            <a:camera prst="perspectiveRelaxedModerately" fov="3300000">
              <a:rot lat="19800000" lon="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028641"/>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Tree>
    <p:extLst>
      <p:ext uri="{BB962C8B-B14F-4D97-AF65-F5344CB8AC3E}">
        <p14:creationId xmlns:p14="http://schemas.microsoft.com/office/powerpoint/2010/main" val="295136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425315" y="1104900"/>
            <a:ext cx="15110085" cy="794327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832539" y="2352458"/>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 </a:t>
              </a:r>
            </a:p>
            <a:p>
              <a:pPr algn="ctr"/>
              <a:r>
                <a:rPr lang="en-US" sz="6600" b="1">
                  <a:solidFill>
                    <a:schemeClr val="tx1"/>
                  </a:solidFill>
                  <a:latin typeface="Times New Roman" panose="02020603050405020304" pitchFamily="18" charset="0"/>
                  <a:cs typeface="Times New Roman" panose="02020603050405020304" pitchFamily="18" charset="0"/>
                </a:rPr>
                <a:t>7, 1-8a. 14-15. 21-23</a:t>
              </a:r>
              <a:endParaRPr lang="vi-VN" sz="66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723900"/>
            <a:ext cx="15110085" cy="8312015"/>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Tree>
    <p:extLst>
      <p:ext uri="{BB962C8B-B14F-4D97-AF65-F5344CB8AC3E}">
        <p14:creationId xmlns:p14="http://schemas.microsoft.com/office/powerpoint/2010/main" val="967705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4859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832539" y="2270091"/>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Khi ấy, những người biệt phái và mấy luật sĩ từ Giêrusalem tụ tập lại bên </a:t>
              </a:r>
              <a:endParaRPr lang="en-US" sz="6600" b="1">
                <a:solidFill>
                  <a:schemeClr val="tx1"/>
                </a:solidFill>
                <a:latin typeface="Times New Roman" panose="02020603050405020304" pitchFamily="18" charset="0"/>
                <a:cs typeface="Times New Roman" panose="02020603050405020304" pitchFamily="18" charset="0"/>
              </a:endParaRPr>
            </a:p>
            <a:p>
              <a:pPr algn="ctr"/>
              <a:r>
                <a:rPr lang="vi-VN" sz="6600" b="1">
                  <a:solidFill>
                    <a:schemeClr val="tx1"/>
                  </a:solidFill>
                  <a:latin typeface="Times New Roman" panose="02020603050405020304" pitchFamily="18" charset="0"/>
                  <a:cs typeface="Times New Roman" panose="02020603050405020304" pitchFamily="18" charset="0"/>
                </a:rPr>
                <a:t>Chúa Giêsu,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524000" y="8763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514600" y="2303804"/>
            <a:ext cx="12979108" cy="6205929"/>
            <a:chOff x="1883764" y="1360356"/>
            <a:chExt cx="8652738"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324266"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a:t>
              </a:r>
            </a:p>
            <a:p>
              <a:pPr algn="ctr"/>
              <a:r>
                <a:rPr lang="en-US" sz="6600" b="1">
                  <a:solidFill>
                    <a:schemeClr val="tx1"/>
                  </a:solidFill>
                  <a:latin typeface="Times New Roman" panose="02020603050405020304" pitchFamily="18" charset="0"/>
                  <a:cs typeface="Times New Roman" panose="02020603050405020304" pitchFamily="18" charset="0"/>
                </a:rPr>
                <a:t>Macco 7, 1-8a. 14-15. 21-23</a:t>
              </a:r>
              <a:endParaRPr lang="vi-VN" sz="6600" b="1">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393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562101"/>
            <a:ext cx="15110085" cy="7622190"/>
            <a:chOff x="1059305" y="865887"/>
            <a:chExt cx="10073390" cy="5081460"/>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865887"/>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631" y="2295300"/>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66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9525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2559046" y="2328129"/>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a:solidFill>
                    <a:schemeClr val="tx1"/>
                  </a:solidFill>
                  <a:latin typeface="Times New Roman" panose="02020603050405020304" pitchFamily="18" charset="0"/>
                  <a:cs typeface="Times New Roman" panose="02020603050405020304" pitchFamily="18" charset="0"/>
                </a:rPr>
                <a:t>Khi ấy, những người biệt phái và mấy luật sĩ từ Giêrusalem tụ tập lại bên Chúa Giêsu,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667001" y="1690786"/>
            <a:ext cx="12837896" cy="6881714"/>
            <a:chOff x="1883764" y="1360357"/>
            <a:chExt cx="8501355" cy="4329023"/>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72883" y="1552095"/>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a:solidFill>
                    <a:schemeClr val="tx1"/>
                  </a:solidFill>
                  <a:latin typeface="Times New Roman" panose="02020603050405020304" pitchFamily="18" charset="0"/>
                  <a:cs typeface="Times New Roman" panose="02020603050405020304" pitchFamily="18" charset="0"/>
                </a:rPr>
                <a:t>và họ thấy vài môn đệ Người dùng bữa với những bàn tay không tinh sạch, nghĩa là không rửa trước.  </a:t>
              </a:r>
            </a:p>
          </p:txBody>
        </p:sp>
      </p:grpSp>
    </p:spTree>
    <p:extLst>
      <p:ext uri="{BB962C8B-B14F-4D97-AF65-F5344CB8AC3E}">
        <p14:creationId xmlns:p14="http://schemas.microsoft.com/office/powerpoint/2010/main" val="4016565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1274927" y="1485900"/>
            <a:ext cx="15110085" cy="7555044"/>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2854662" y="2360957"/>
            <a:ext cx="12636708" cy="6205929"/>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2796068" y="2295303"/>
            <a:ext cx="12680954" cy="6205929"/>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Vì theo đúng tập tục của tiền nhân, những người biệt phái và mọi người Do-thái không dùng bữa mà không rửa tay trước,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1274927" y="1720112"/>
            <a:ext cx="7555043" cy="7555043"/>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17" name="Nhóm 16">
            <a:extLst>
              <a:ext uri="{FF2B5EF4-FFF2-40B4-BE49-F238E27FC236}">
                <a16:creationId xmlns:a16="http://schemas.microsoft.com/office/drawing/2014/main" id="{4216E2CA-9161-DE8B-E6DA-30AC489292F6}"/>
              </a:ext>
            </a:extLst>
          </p:cNvPr>
          <p:cNvGrpSpPr/>
          <p:nvPr/>
        </p:nvGrpSpPr>
        <p:grpSpPr>
          <a:xfrm>
            <a:off x="1428215" y="876300"/>
            <a:ext cx="15110085" cy="8130236"/>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Kinh Thánh</a:t>
              </a: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endParaRPr lang="en-US" sz="9000">
                <a:solidFill>
                  <a:schemeClr val="tx1"/>
                </a:solidFill>
                <a:latin typeface="Times New Roman" panose="02020603050405020304" pitchFamily="18" charset="0"/>
                <a:cs typeface="Times New Roman" panose="02020603050405020304" pitchFamily="18" charset="0"/>
              </a:endParaRPr>
            </a:p>
            <a:p>
              <a:pPr algn="ctr"/>
              <a:r>
                <a:rPr lang="en-US" sz="2100">
                  <a:solidFill>
                    <a:schemeClr val="tx1"/>
                  </a:solidFill>
                  <a:latin typeface="Times New Roman" panose="02020603050405020304" pitchFamily="18" charset="0"/>
                  <a:cs typeface="Times New Roman" panose="02020603050405020304" pitchFamily="18" charset="0"/>
                </a:rPr>
                <a:t>NXB TÔN GIÁO</a:t>
              </a:r>
              <a:endParaRPr lang="vi-VN" sz="24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8842078" y="1241018"/>
            <a:ext cx="282362" cy="7690665"/>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grpSp>
        <p:nvGrpSpPr>
          <p:cNvPr id="2" name="Nhóm 1">
            <a:extLst>
              <a:ext uri="{FF2B5EF4-FFF2-40B4-BE49-F238E27FC236}">
                <a16:creationId xmlns:a16="http://schemas.microsoft.com/office/drawing/2014/main" id="{B7A261A7-2106-795B-5F0A-F2F93D8B035F}"/>
              </a:ext>
            </a:extLst>
          </p:cNvPr>
          <p:cNvGrpSpPr/>
          <p:nvPr/>
        </p:nvGrpSpPr>
        <p:grpSpPr>
          <a:xfrm>
            <a:off x="2489492" y="23038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6600" b="1">
                  <a:solidFill>
                    <a:schemeClr val="tx1"/>
                  </a:solidFill>
                  <a:latin typeface="Times New Roman" panose="02020603050405020304" pitchFamily="18" charset="0"/>
                  <a:cs typeface="Times New Roman" panose="02020603050405020304" pitchFamily="18" charset="0"/>
                </a:rPr>
                <a:t>6. 1 - 6</a:t>
              </a:r>
              <a:endParaRPr lang="vi-VN" sz="6600" b="1">
                <a:solidFill>
                  <a:schemeClr val="tx1"/>
                </a:solidFill>
                <a:latin typeface="Times New Roman" panose="02020603050405020304" pitchFamily="18" charset="0"/>
                <a:cs typeface="Times New Roman" panose="02020603050405020304" pitchFamily="18" charset="0"/>
              </a:endParaRP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305615" y="2269521"/>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11" name="Nhóm 10">
            <a:extLst>
              <a:ext uri="{FF2B5EF4-FFF2-40B4-BE49-F238E27FC236}">
                <a16:creationId xmlns:a16="http://schemas.microsoft.com/office/drawing/2014/main" id="{1438E18E-F60F-301A-EF2B-60B380B78299}"/>
              </a:ext>
            </a:extLst>
          </p:cNvPr>
          <p:cNvGrpSpPr/>
          <p:nvPr/>
        </p:nvGrpSpPr>
        <p:grpSpPr>
          <a:xfrm>
            <a:off x="2386493" y="2312304"/>
            <a:ext cx="12680954" cy="6205929"/>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35FCC2E8-DF90-DAF8-F480-6BC4AA28BED3}"/>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21" name="Hình chữ nhật 20">
              <a:extLst>
                <a:ext uri="{FF2B5EF4-FFF2-40B4-BE49-F238E27FC236}">
                  <a16:creationId xmlns:a16="http://schemas.microsoft.com/office/drawing/2014/main" id="{62D26AE2-BEEE-DBDD-5420-181632EE8F7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và họ thấy vài môn đệ Người dùng bữa với những bàn tay không tinh sạch, nghĩa là không rửa trước. </a:t>
              </a:r>
            </a:p>
          </p:txBody>
        </p:sp>
      </p:grpSp>
    </p:spTree>
    <p:extLst>
      <p:ext uri="{BB962C8B-B14F-4D97-AF65-F5344CB8AC3E}">
        <p14:creationId xmlns:p14="http://schemas.microsoft.com/office/powerpoint/2010/main" val="2221967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1872</Words>
  <Application>Microsoft Office PowerPoint</Application>
  <PresentationFormat>Tùy chỉnh</PresentationFormat>
  <Paragraphs>231</Paragraphs>
  <Slides>19</Slides>
  <Notes>13</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19</vt:i4>
      </vt:variant>
    </vt:vector>
  </HeadingPairs>
  <TitlesOfParts>
    <vt:vector size="30" baseType="lpstr">
      <vt:lpstr>Fira Sans Condensed Black</vt:lpstr>
      <vt:lpstr>Times New Roman</vt:lpstr>
      <vt:lpstr>Canva Sans</vt:lpstr>
      <vt:lpstr>Inter</vt:lpstr>
      <vt:lpstr>Millhouse</vt:lpstr>
      <vt:lpstr>Inter Bold</vt:lpstr>
      <vt:lpstr>Arial</vt:lpstr>
      <vt:lpstr>Calibri</vt:lpstr>
      <vt:lpstr>SVN-Neutraface 2</vt:lpstr>
      <vt:lpstr>Office Theme</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 XXII tn</dc:title>
  <cp:lastModifiedBy>tgp hanoi</cp:lastModifiedBy>
  <cp:revision>16</cp:revision>
  <dcterms:created xsi:type="dcterms:W3CDTF">2006-08-16T00:00:00Z</dcterms:created>
  <dcterms:modified xsi:type="dcterms:W3CDTF">2024-09-13T16:18:26Z</dcterms:modified>
  <dc:identifier>DAGPUChcNLA</dc:identifier>
</cp:coreProperties>
</file>