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9" r:id="rId3"/>
    <p:sldId id="283" r:id="rId4"/>
    <p:sldId id="284" r:id="rId5"/>
    <p:sldId id="285" r:id="rId6"/>
    <p:sldId id="270" r:id="rId7"/>
    <p:sldId id="271" r:id="rId8"/>
    <p:sldId id="287" r:id="rId9"/>
    <p:sldId id="288" r:id="rId10"/>
    <p:sldId id="289" r:id="rId11"/>
    <p:sldId id="256" r:id="rId12"/>
    <p:sldId id="290" r:id="rId13"/>
    <p:sldId id="291" r:id="rId14"/>
    <p:sldId id="292" r:id="rId15"/>
    <p:sldId id="293" r:id="rId16"/>
    <p:sldId id="267" r:id="rId17"/>
    <p:sldId id="294" r:id="rId18"/>
    <p:sldId id="269" r:id="rId19"/>
    <p:sldId id="295" r:id="rId20"/>
    <p:sldId id="296" r:id="rId21"/>
    <p:sldId id="297" r:id="rId22"/>
    <p:sldId id="298" r:id="rId23"/>
    <p:sldId id="286"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17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DBABA9-EAE5-3052-6FD9-0FEBA2E1E9B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DE03668-CF34-6E6E-069B-48676D7C9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9E9053DE-B5AF-AEB7-E9F2-A36D59DF24D4}"/>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5" name="Chỗ dành sẵn cho Chân trang 4">
            <a:extLst>
              <a:ext uri="{FF2B5EF4-FFF2-40B4-BE49-F238E27FC236}">
                <a16:creationId xmlns:a16="http://schemas.microsoft.com/office/drawing/2014/main" id="{1FF39D27-323B-2807-E76E-0A4FA8FEBDB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17B0D9E-F7FD-46D3-99CD-3B210B54AD45}"/>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974732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61F6C0C-DD2E-5687-1C33-4BA1BCA6FB19}"/>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08929A5E-5834-2736-F085-4DD918698A4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8CAF9D0-EE6C-A82F-1C4E-9A3EF869A5CA}"/>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5" name="Chỗ dành sẵn cho Chân trang 4">
            <a:extLst>
              <a:ext uri="{FF2B5EF4-FFF2-40B4-BE49-F238E27FC236}">
                <a16:creationId xmlns:a16="http://schemas.microsoft.com/office/drawing/2014/main" id="{295195B7-A759-F822-157E-774D4E1C9C9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334154D0-7E14-6927-5553-B039F1675CC0}"/>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338041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5E468F4-FBA9-B6AB-2331-E8F35DC11FE0}"/>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EAF8B82D-306C-88D5-D57C-F29C8F058E4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5770C2-8C00-9E5E-9177-31BF2F1D9B97}"/>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5" name="Chỗ dành sẵn cho Chân trang 4">
            <a:extLst>
              <a:ext uri="{FF2B5EF4-FFF2-40B4-BE49-F238E27FC236}">
                <a16:creationId xmlns:a16="http://schemas.microsoft.com/office/drawing/2014/main" id="{65860F55-32E7-B83E-FCEF-2890D4D9CF2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EEBBFDC-4EFF-F3EB-4229-75ACCC22DB30}"/>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862055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2961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55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7907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183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3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114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5636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88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1B8946-6F25-DA47-BCB4-30999F326FA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F9F7054-89DC-34E0-DEF0-38F01B0807D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60D47B4-DF46-7826-5E68-099FC5D23F80}"/>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5" name="Chỗ dành sẵn cho Chân trang 4">
            <a:extLst>
              <a:ext uri="{FF2B5EF4-FFF2-40B4-BE49-F238E27FC236}">
                <a16:creationId xmlns:a16="http://schemas.microsoft.com/office/drawing/2014/main" id="{A92D26A2-B7F7-41B3-F425-0F4FDF439F6D}"/>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82B1633-EA1B-B080-386E-FE08289A0045}"/>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2193471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01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893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41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239471-D7EA-E3E7-C8D9-B5B2A882A81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A7CC347-E6C4-2CDF-69E5-147BE41263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299E4AB-6FA0-905F-0A91-78FB43B18C0D}"/>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5" name="Chỗ dành sẵn cho Chân trang 4">
            <a:extLst>
              <a:ext uri="{FF2B5EF4-FFF2-40B4-BE49-F238E27FC236}">
                <a16:creationId xmlns:a16="http://schemas.microsoft.com/office/drawing/2014/main" id="{F049B7CD-E36E-9DFE-8F62-E420DC2AA98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58CD566-4481-5AAC-9C9D-A5E3C820F28A}"/>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954393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D3A82A-B2C2-DF66-17B7-35948EDBD92C}"/>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CEF1EE9-170A-AF83-141D-2CD26389213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546DA045-01BE-E3EA-B269-AFC0F1457E6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E111ABD1-28E8-EDFB-638A-65A7131CD778}"/>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6" name="Chỗ dành sẵn cho Chân trang 5">
            <a:extLst>
              <a:ext uri="{FF2B5EF4-FFF2-40B4-BE49-F238E27FC236}">
                <a16:creationId xmlns:a16="http://schemas.microsoft.com/office/drawing/2014/main" id="{31734E0D-A571-8AFD-3430-FC33DC441D1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2A60631-518D-64E1-7E41-104CB665B05B}"/>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1682906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3C9F16-5582-049C-E0A0-805FE36E2E7E}"/>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241F665-F8B5-1060-8DEB-204483885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F9E630B-57A6-31F4-A026-F828A0D4138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84B8992-F9EF-C59A-A63B-676F8B73CA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92D3FA8-ABCF-13AC-CAB0-4827FDE03C4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C3E429A-D2A8-4EEE-643C-02A8CF7952E2}"/>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8" name="Chỗ dành sẵn cho Chân trang 7">
            <a:extLst>
              <a:ext uri="{FF2B5EF4-FFF2-40B4-BE49-F238E27FC236}">
                <a16:creationId xmlns:a16="http://schemas.microsoft.com/office/drawing/2014/main" id="{1684C224-CB54-B9C4-132A-1BA6C3BA983D}"/>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A3FB852F-B1BE-D07A-18F4-A737ABE46192}"/>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41771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EBBC70-824F-1FE7-6BFE-7A7C09D49A69}"/>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A635E03-6367-72D5-EED3-093D9CC3FA00}"/>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4" name="Chỗ dành sẵn cho Chân trang 3">
            <a:extLst>
              <a:ext uri="{FF2B5EF4-FFF2-40B4-BE49-F238E27FC236}">
                <a16:creationId xmlns:a16="http://schemas.microsoft.com/office/drawing/2014/main" id="{338B5973-09AB-8944-5D5F-FA0403D88E7C}"/>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DDB115F5-5409-97F4-9D95-3FB9E89CA12E}"/>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331710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EE0C327-EBE1-2E66-7E2C-3939F2983908}"/>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3" name="Chỗ dành sẵn cho Chân trang 2">
            <a:extLst>
              <a:ext uri="{FF2B5EF4-FFF2-40B4-BE49-F238E27FC236}">
                <a16:creationId xmlns:a16="http://schemas.microsoft.com/office/drawing/2014/main" id="{8672546F-287F-81E6-298C-F160C00F34E0}"/>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700F8527-98D3-79ED-8A5F-6EE5EA32AA83}"/>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414212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562A7D-E0DC-986F-32F4-6A9C416E906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DD7225F-CF42-A8CF-5D53-5071AF3445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3BEF881B-74BF-39EF-9583-DC3D3167B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FDCC9BD-400E-BF4C-5870-CE2A2C021DAE}"/>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6" name="Chỗ dành sẵn cho Chân trang 5">
            <a:extLst>
              <a:ext uri="{FF2B5EF4-FFF2-40B4-BE49-F238E27FC236}">
                <a16:creationId xmlns:a16="http://schemas.microsoft.com/office/drawing/2014/main" id="{EE760F90-2E3C-F96F-8BB1-66CA021E354A}"/>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2A67314-4438-5587-C00C-B4630A274712}"/>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186274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28B6B-981B-2B93-EA95-D4952C81E8E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5A55223-682E-8DAB-84C0-CCE95DE40B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FCBC939-C798-9BA4-0273-533311D9B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96666EB-BCB7-4322-9578-E7DE13F79FB4}"/>
              </a:ext>
            </a:extLst>
          </p:cNvPr>
          <p:cNvSpPr>
            <a:spLocks noGrp="1"/>
          </p:cNvSpPr>
          <p:nvPr>
            <p:ph type="dt" sz="half" idx="10"/>
          </p:nvPr>
        </p:nvSpPr>
        <p:spPr/>
        <p:txBody>
          <a:bodyPr/>
          <a:lstStyle/>
          <a:p>
            <a:fld id="{BD4CE828-7ED8-44CD-9686-FBD8C9D4A0A1}" type="datetimeFigureOut">
              <a:rPr lang="vi-VN" smtClean="0"/>
              <a:t>14/09/2024</a:t>
            </a:fld>
            <a:endParaRPr lang="vi-VN"/>
          </a:p>
        </p:txBody>
      </p:sp>
      <p:sp>
        <p:nvSpPr>
          <p:cNvPr id="6" name="Chỗ dành sẵn cho Chân trang 5">
            <a:extLst>
              <a:ext uri="{FF2B5EF4-FFF2-40B4-BE49-F238E27FC236}">
                <a16:creationId xmlns:a16="http://schemas.microsoft.com/office/drawing/2014/main" id="{0BAF0279-D84D-47E5-6762-1EDB550BFE4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9435C029-28B0-8AF2-C305-969E9F62D331}"/>
              </a:ext>
            </a:extLst>
          </p:cNvPr>
          <p:cNvSpPr>
            <a:spLocks noGrp="1"/>
          </p:cNvSpPr>
          <p:nvPr>
            <p:ph type="sldNum" sz="quarter" idx="12"/>
          </p:nvPr>
        </p:nvSpPr>
        <p:spPr/>
        <p:txBody>
          <a:bodyPr/>
          <a:lstStyle/>
          <a:p>
            <a:fld id="{83F1FE3A-C5EA-4BF5-8C92-6BCD00B962D7}" type="slidenum">
              <a:rPr lang="vi-VN" smtClean="0"/>
              <a:t>‹#›</a:t>
            </a:fld>
            <a:endParaRPr lang="vi-VN"/>
          </a:p>
        </p:txBody>
      </p:sp>
    </p:spTree>
    <p:extLst>
      <p:ext uri="{BB962C8B-B14F-4D97-AF65-F5344CB8AC3E}">
        <p14:creationId xmlns:p14="http://schemas.microsoft.com/office/powerpoint/2010/main" val="375105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t="-39000" b="-3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BDECB69-2473-68A9-626F-DB418498C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F61095D4-9703-098E-B88F-92627CED3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EFDBA41-3AD2-CC4F-AD2F-6F9201C399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4CE828-7ED8-44CD-9686-FBD8C9D4A0A1}" type="datetimeFigureOut">
              <a:rPr lang="vi-VN" smtClean="0"/>
              <a:t>14/09/2024</a:t>
            </a:fld>
            <a:endParaRPr lang="vi-VN"/>
          </a:p>
        </p:txBody>
      </p:sp>
      <p:sp>
        <p:nvSpPr>
          <p:cNvPr id="5" name="Chỗ dành sẵn cho Chân trang 4">
            <a:extLst>
              <a:ext uri="{FF2B5EF4-FFF2-40B4-BE49-F238E27FC236}">
                <a16:creationId xmlns:a16="http://schemas.microsoft.com/office/drawing/2014/main" id="{DF2178B9-3B90-0FC5-A671-03980FE95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6A59C80A-06FB-7F2E-75CB-79D2A2877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1FE3A-C5EA-4BF5-8C92-6BCD00B962D7}" type="slidenum">
              <a:rPr lang="vi-VN" smtClean="0"/>
              <a:t>‹#›</a:t>
            </a:fld>
            <a:endParaRPr lang="vi-VN"/>
          </a:p>
        </p:txBody>
      </p:sp>
    </p:spTree>
    <p:extLst>
      <p:ext uri="{BB962C8B-B14F-4D97-AF65-F5344CB8AC3E}">
        <p14:creationId xmlns:p14="http://schemas.microsoft.com/office/powerpoint/2010/main" val="679195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50671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9.xml"/><Relationship Id="rId3" Type="http://schemas.openxmlformats.org/officeDocument/2006/relationships/slideLayout" Target="../slideLayouts/slideLayout1.xml"/><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image" Target="../media/image10.jpeg"/><Relationship Id="rId15" Type="http://schemas.openxmlformats.org/officeDocument/2006/relationships/slide" Target="slide21.xml"/><Relationship Id="rId10" Type="http://schemas.openxmlformats.org/officeDocument/2006/relationships/slide" Target="slide16.xml"/><Relationship Id="rId4" Type="http://schemas.openxmlformats.org/officeDocument/2006/relationships/audio" Target="../media/audio1.wav"/><Relationship Id="rId9" Type="http://schemas.openxmlformats.org/officeDocument/2006/relationships/slide" Target="slide15.xml"/><Relationship Id="rId14" Type="http://schemas.openxmlformats.org/officeDocument/2006/relationships/slide" Target="slide20.xml"/></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11.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image" Target="../media/image14.gif"/><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7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 phim hoạt hình, Phim hoạt hình, đồ chơi&#10;&#10;Mô tả được tạo tự động">
            <a:extLst>
              <a:ext uri="{FF2B5EF4-FFF2-40B4-BE49-F238E27FC236}">
                <a16:creationId xmlns:a16="http://schemas.microsoft.com/office/drawing/2014/main" id="{EE023F50-4F36-3B85-9E78-00F8631AB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17" y="643467"/>
            <a:ext cx="8346166" cy="5571066"/>
          </a:xfrm>
          <a:prstGeom prst="rect">
            <a:avLst/>
          </a:prstGeom>
        </p:spPr>
      </p:pic>
    </p:spTree>
    <p:extLst>
      <p:ext uri="{BB962C8B-B14F-4D97-AF65-F5344CB8AC3E}">
        <p14:creationId xmlns:p14="http://schemas.microsoft.com/office/powerpoint/2010/main" val="96964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CF4BCDD-1593-2A30-3FEA-BA9A724703DA}"/>
              </a:ext>
            </a:extLst>
          </p:cNvPr>
          <p:cNvPicPr>
            <a:picLocks noChangeAspect="1"/>
          </p:cNvPicPr>
          <p:nvPr/>
        </p:nvPicPr>
        <p:blipFill>
          <a:blip r:embed="rId2"/>
          <a:stretch>
            <a:fillRect/>
          </a:stretch>
        </p:blipFill>
        <p:spPr>
          <a:xfrm>
            <a:off x="0" y="266700"/>
            <a:ext cx="12458700" cy="6324600"/>
          </a:xfrm>
          <a:prstGeom prst="rect">
            <a:avLst/>
          </a:prstGeom>
        </p:spPr>
      </p:pic>
      <p:pic>
        <p:nvPicPr>
          <p:cNvPr id="3" name="Picture 3"/>
          <p:cNvPicPr>
            <a:picLocks noChangeAspect="1"/>
          </p:cNvPicPr>
          <p:nvPr/>
        </p:nvPicPr>
        <p:blipFill>
          <a:blip r:embed="rId3"/>
          <a:srcRect/>
          <a:stretch>
            <a:fillRect/>
          </a:stretch>
        </p:blipFill>
        <p:spPr>
          <a:xfrm>
            <a:off x="-269484" y="0"/>
            <a:ext cx="6639535" cy="6639535"/>
          </a:xfrm>
          <a:prstGeom prst="rect">
            <a:avLst/>
          </a:prstGeom>
        </p:spPr>
      </p:pic>
      <p:grpSp>
        <p:nvGrpSpPr>
          <p:cNvPr id="4" name="Nhóm 3">
            <a:extLst>
              <a:ext uri="{FF2B5EF4-FFF2-40B4-BE49-F238E27FC236}">
                <a16:creationId xmlns:a16="http://schemas.microsoft.com/office/drawing/2014/main" id="{0AACE99F-4DE2-F41E-8419-E49EFE118B74}"/>
              </a:ext>
            </a:extLst>
          </p:cNvPr>
          <p:cNvGrpSpPr/>
          <p:nvPr/>
        </p:nvGrpSpPr>
        <p:grpSpPr>
          <a:xfrm>
            <a:off x="7022263" y="5143312"/>
            <a:ext cx="4560511" cy="1335849"/>
            <a:chOff x="7022263" y="5143312"/>
            <a:chExt cx="4560511" cy="1335849"/>
          </a:xfrm>
        </p:grpSpPr>
        <p:sp>
          <p:nvSpPr>
            <p:cNvPr id="8" name="Freeform 8">
              <a:hlinkClick r:id="rId4" action="ppaction://hlinksldjump"/>
            </p:cNvPr>
            <p:cNvSpPr/>
            <p:nvPr/>
          </p:nvSpPr>
          <p:spPr>
            <a:xfrm>
              <a:off x="7022263" y="5143312"/>
              <a:ext cx="4560511" cy="1335849"/>
            </a:xfrm>
            <a:custGeom>
              <a:avLst/>
              <a:gdLst/>
              <a:ahLst/>
              <a:cxnLst/>
              <a:rect l="l" t="t" r="r" b="b"/>
              <a:pathLst>
                <a:path w="6840766" h="2003774">
                  <a:moveTo>
                    <a:pt x="0" y="0"/>
                  </a:moveTo>
                  <a:lnTo>
                    <a:pt x="6840766" y="0"/>
                  </a:lnTo>
                  <a:lnTo>
                    <a:pt x="6840766" y="2003774"/>
                  </a:lnTo>
                  <a:lnTo>
                    <a:pt x="0" y="20037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TextBox 9"/>
            <p:cNvSpPr txBox="1"/>
            <p:nvPr/>
          </p:nvSpPr>
          <p:spPr>
            <a:xfrm>
              <a:off x="8015106" y="5379374"/>
              <a:ext cx="2913245" cy="795411"/>
            </a:xfrm>
            <a:prstGeom prst="rect">
              <a:avLst/>
            </a:prstGeom>
          </p:spPr>
          <p:txBody>
            <a:bodyPr wrap="square" lIns="0" tIns="0" rIns="0" bIns="0" rtlCol="0" anchor="t">
              <a:spAutoFit/>
            </a:bodyPr>
            <a:lstStyle/>
            <a:p>
              <a:pPr algn="ctr" defTabSz="609630">
                <a:lnSpc>
                  <a:spcPts val="6782"/>
                </a:lnSpc>
                <a:spcBef>
                  <a:spcPct val="0"/>
                </a:spcBef>
              </a:pPr>
              <a:r>
                <a:rPr lang="en-US" sz="4844" spc="33">
                  <a:solidFill>
                    <a:srgbClr val="FFFFFF"/>
                  </a:solidFill>
                  <a:latin typeface="Times New Roman" panose="02020603050405020304" pitchFamily="18" charset="0"/>
                  <a:ea typeface="Anaktoria"/>
                  <a:cs typeface="Times New Roman" panose="02020603050405020304" pitchFamily="18" charset="0"/>
                  <a:sym typeface="Anaktoria"/>
                </a:rPr>
                <a:t> Bắt đầu</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bstract Circle Light Blue Background Royalty Free Vector">
            <a:extLst>
              <a:ext uri="{FF2B5EF4-FFF2-40B4-BE49-F238E27FC236}">
                <a16:creationId xmlns:a16="http://schemas.microsoft.com/office/drawing/2014/main" id="{125D7195-0F1B-4ACC-874C-2C88ED9FD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66" t="8223" r="3748" b="24870"/>
          <a:stretch/>
        </p:blipFill>
        <p:spPr bwMode="auto">
          <a:xfrm>
            <a:off x="0" y="0"/>
            <a:ext cx="12192000" cy="6889332"/>
          </a:xfrm>
          <a:prstGeom prst="rect">
            <a:avLst/>
          </a:prstGeom>
          <a:noFill/>
          <a:extLst>
            <a:ext uri="{909E8E84-426E-40DD-AFC4-6F175D3DCCD1}">
              <a14:hiddenFill xmlns:a14="http://schemas.microsoft.com/office/drawing/2010/main">
                <a:solidFill>
                  <a:srgbClr val="FFFFFF"/>
                </a:solidFill>
              </a14:hiddenFill>
            </a:ext>
          </a:extLst>
        </p:spPr>
      </p:pic>
      <p:grpSp>
        <p:nvGrpSpPr>
          <p:cNvPr id="236" name="Group 235">
            <a:extLst>
              <a:ext uri="{FF2B5EF4-FFF2-40B4-BE49-F238E27FC236}">
                <a16:creationId xmlns:a16="http://schemas.microsoft.com/office/drawing/2014/main" id="{92B8A358-635F-4391-9A20-DD6D17A538A1}"/>
              </a:ext>
            </a:extLst>
          </p:cNvPr>
          <p:cNvGrpSpPr/>
          <p:nvPr/>
        </p:nvGrpSpPr>
        <p:grpSpPr>
          <a:xfrm>
            <a:off x="3589867" y="1308285"/>
            <a:ext cx="4829687" cy="4494997"/>
            <a:chOff x="3589146" y="906484"/>
            <a:chExt cx="4659738" cy="4352487"/>
          </a:xfrm>
        </p:grpSpPr>
        <p:grpSp>
          <p:nvGrpSpPr>
            <p:cNvPr id="200" name="Group 199">
              <a:extLst>
                <a:ext uri="{FF2B5EF4-FFF2-40B4-BE49-F238E27FC236}">
                  <a16:creationId xmlns:a16="http://schemas.microsoft.com/office/drawing/2014/main" id="{1D609167-CDE9-49D5-ABEA-CC6C5704B77B}"/>
                </a:ext>
              </a:extLst>
            </p:cNvPr>
            <p:cNvGrpSpPr/>
            <p:nvPr/>
          </p:nvGrpSpPr>
          <p:grpSpPr>
            <a:xfrm>
              <a:off x="3913881" y="1025108"/>
              <a:ext cx="4167438" cy="4167037"/>
              <a:chOff x="4013301" y="1180697"/>
              <a:chExt cx="4167438" cy="4167037"/>
            </a:xfrm>
          </p:grpSpPr>
          <p:sp>
            <p:nvSpPr>
              <p:cNvPr id="176" name="Freeform: Shape 175">
                <a:extLst>
                  <a:ext uri="{FF2B5EF4-FFF2-40B4-BE49-F238E27FC236}">
                    <a16:creationId xmlns:a16="http://schemas.microsoft.com/office/drawing/2014/main" id="{D05997F9-80DC-4E4D-837B-BA2C20A4934A}"/>
                  </a:ext>
                </a:extLst>
              </p:cNvPr>
              <p:cNvSpPr/>
              <p:nvPr/>
            </p:nvSpPr>
            <p:spPr>
              <a:xfrm rot="9000000">
                <a:off x="5554218" y="1180697"/>
                <a:ext cx="911062" cy="1831573"/>
              </a:xfrm>
              <a:custGeom>
                <a:avLst/>
                <a:gdLst>
                  <a:gd name="connsiteX0" fmla="*/ 0 w 911062"/>
                  <a:gd name="connsiteY0" fmla="*/ 1578006 h 1831573"/>
                  <a:gd name="connsiteX1" fmla="*/ 911062 w 911062"/>
                  <a:gd name="connsiteY1" fmla="*/ 0 h 1831573"/>
                  <a:gd name="connsiteX2" fmla="*/ 911062 w 911062"/>
                  <a:gd name="connsiteY2" fmla="*/ 1831573 h 1831573"/>
                  <a:gd name="connsiteX3" fmla="*/ 722833 w 911062"/>
                  <a:gd name="connsiteY3" fmla="*/ 1817490 h 1831573"/>
                  <a:gd name="connsiteX4" fmla="*/ 159565 w 911062"/>
                  <a:gd name="connsiteY4" fmla="*/ 1659691 h 1831573"/>
                  <a:gd name="connsiteX5" fmla="*/ 0 w 911062"/>
                  <a:gd name="connsiteY5" fmla="*/ 1578006 h 183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062" h="1831573">
                    <a:moveTo>
                      <a:pt x="0" y="1578006"/>
                    </a:moveTo>
                    <a:lnTo>
                      <a:pt x="911062" y="0"/>
                    </a:lnTo>
                    <a:lnTo>
                      <a:pt x="911062" y="1831573"/>
                    </a:lnTo>
                    <a:lnTo>
                      <a:pt x="722833" y="1817490"/>
                    </a:lnTo>
                    <a:cubicBezTo>
                      <a:pt x="531925" y="1793801"/>
                      <a:pt x="342135" y="1741747"/>
                      <a:pt x="159565" y="1659691"/>
                    </a:cubicBezTo>
                    <a:lnTo>
                      <a:pt x="0" y="157800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08E873C-7B6E-4A2D-83C9-BB5D3AA3F85B}"/>
                  </a:ext>
                </a:extLst>
              </p:cNvPr>
              <p:cNvSpPr/>
              <p:nvPr/>
            </p:nvSpPr>
            <p:spPr>
              <a:xfrm rot="9000000">
                <a:off x="5597019" y="1248985"/>
                <a:ext cx="1645044" cy="1646576"/>
              </a:xfrm>
              <a:custGeom>
                <a:avLst/>
                <a:gdLst>
                  <a:gd name="connsiteX0" fmla="*/ 694393 w 1645044"/>
                  <a:gd name="connsiteY0" fmla="*/ 1646576 h 1646576"/>
                  <a:gd name="connsiteX1" fmla="*/ 543870 w 1645044"/>
                  <a:gd name="connsiteY1" fmla="*/ 1549232 h 1646576"/>
                  <a:gd name="connsiteX2" fmla="*/ 17671 w 1645044"/>
                  <a:gd name="connsiteY2" fmla="*/ 982015 h 1646576"/>
                  <a:gd name="connsiteX3" fmla="*/ 0 w 1645044"/>
                  <a:gd name="connsiteY3" fmla="*/ 949766 h 1646576"/>
                  <a:gd name="connsiteX4" fmla="*/ 1645044 w 1645044"/>
                  <a:gd name="connsiteY4" fmla="*/ 0 h 1646576"/>
                  <a:gd name="connsiteX5" fmla="*/ 694393 w 1645044"/>
                  <a:gd name="connsiteY5" fmla="*/ 1646576 h 164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044" h="1646576">
                    <a:moveTo>
                      <a:pt x="694393" y="1646576"/>
                    </a:moveTo>
                    <a:lnTo>
                      <a:pt x="543870" y="1549232"/>
                    </a:lnTo>
                    <a:cubicBezTo>
                      <a:pt x="327407" y="1393122"/>
                      <a:pt x="150716" y="1199229"/>
                      <a:pt x="17671" y="982015"/>
                    </a:cubicBezTo>
                    <a:lnTo>
                      <a:pt x="0" y="949766"/>
                    </a:lnTo>
                    <a:lnTo>
                      <a:pt x="1645044" y="0"/>
                    </a:lnTo>
                    <a:lnTo>
                      <a:pt x="694393" y="1646576"/>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4A55BA5B-E772-4480-A8F8-DFE1B5C486AF}"/>
                  </a:ext>
                </a:extLst>
              </p:cNvPr>
              <p:cNvSpPr/>
              <p:nvPr/>
            </p:nvSpPr>
            <p:spPr>
              <a:xfrm rot="9000000">
                <a:off x="4697499" y="1667370"/>
                <a:ext cx="963241" cy="1912325"/>
              </a:xfrm>
              <a:custGeom>
                <a:avLst/>
                <a:gdLst>
                  <a:gd name="connsiteX0" fmla="*/ 0 w 963241"/>
                  <a:gd name="connsiteY0" fmla="*/ 1912325 h 1912325"/>
                  <a:gd name="connsiteX1" fmla="*/ 0 w 963241"/>
                  <a:gd name="connsiteY1" fmla="*/ 2311 h 1912325"/>
                  <a:gd name="connsiteX2" fmla="*/ 1334 w 963241"/>
                  <a:gd name="connsiteY2" fmla="*/ 0 h 1912325"/>
                  <a:gd name="connsiteX3" fmla="*/ 963241 w 963241"/>
                  <a:gd name="connsiteY3" fmla="*/ 1666072 h 1912325"/>
                  <a:gd name="connsiteX4" fmla="*/ 876116 w 963241"/>
                  <a:gd name="connsiteY4" fmla="*/ 1713812 h 1912325"/>
                  <a:gd name="connsiteX5" fmla="*/ 147553 w 963241"/>
                  <a:gd name="connsiteY5" fmla="*/ 1909030 h 1912325"/>
                  <a:gd name="connsiteX6" fmla="*/ 0 w 963241"/>
                  <a:gd name="connsiteY6" fmla="*/ 1912325 h 191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241" h="1912325">
                    <a:moveTo>
                      <a:pt x="0" y="1912325"/>
                    </a:moveTo>
                    <a:lnTo>
                      <a:pt x="0" y="2311"/>
                    </a:lnTo>
                    <a:lnTo>
                      <a:pt x="1334" y="0"/>
                    </a:lnTo>
                    <a:lnTo>
                      <a:pt x="963241" y="1666072"/>
                    </a:lnTo>
                    <a:lnTo>
                      <a:pt x="876116" y="1713812"/>
                    </a:lnTo>
                    <a:cubicBezTo>
                      <a:pt x="648145" y="1824792"/>
                      <a:pt x="400470" y="1891156"/>
                      <a:pt x="147553" y="1909030"/>
                    </a:cubicBezTo>
                    <a:lnTo>
                      <a:pt x="0" y="191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725AE515-686A-429B-B4D1-CCBC12B14A9E}"/>
                  </a:ext>
                </a:extLst>
              </p:cNvPr>
              <p:cNvSpPr/>
              <p:nvPr/>
            </p:nvSpPr>
            <p:spPr>
              <a:xfrm rot="9000000">
                <a:off x="5799470" y="1858819"/>
                <a:ext cx="1887402" cy="945448"/>
              </a:xfrm>
              <a:custGeom>
                <a:avLst/>
                <a:gdLst>
                  <a:gd name="connsiteX0" fmla="*/ 249840 w 1887402"/>
                  <a:gd name="connsiteY0" fmla="*/ 945448 h 945448"/>
                  <a:gd name="connsiteX1" fmla="*/ 197947 w 1887402"/>
                  <a:gd name="connsiteY1" fmla="*/ 850744 h 945448"/>
                  <a:gd name="connsiteX2" fmla="*/ 2729 w 1887402"/>
                  <a:gd name="connsiteY2" fmla="*/ 122181 h 945448"/>
                  <a:gd name="connsiteX3" fmla="*/ 0 w 1887402"/>
                  <a:gd name="connsiteY3" fmla="*/ 0 h 945448"/>
                  <a:gd name="connsiteX4" fmla="*/ 1887402 w 1887402"/>
                  <a:gd name="connsiteY4" fmla="*/ 1 h 945448"/>
                  <a:gd name="connsiteX5" fmla="*/ 249840 w 1887402"/>
                  <a:gd name="connsiteY5" fmla="*/ 945448 h 94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402" h="945448">
                    <a:moveTo>
                      <a:pt x="249840" y="945448"/>
                    </a:moveTo>
                    <a:lnTo>
                      <a:pt x="197947" y="850744"/>
                    </a:lnTo>
                    <a:cubicBezTo>
                      <a:pt x="86967" y="622774"/>
                      <a:pt x="20603" y="375099"/>
                      <a:pt x="2729" y="122181"/>
                    </a:cubicBezTo>
                    <a:lnTo>
                      <a:pt x="0" y="0"/>
                    </a:lnTo>
                    <a:lnTo>
                      <a:pt x="1887402" y="1"/>
                    </a:lnTo>
                    <a:lnTo>
                      <a:pt x="249840" y="945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FBABB896-D747-439F-837E-A213FBD761C8}"/>
                  </a:ext>
                </a:extLst>
              </p:cNvPr>
              <p:cNvSpPr/>
              <p:nvPr/>
            </p:nvSpPr>
            <p:spPr>
              <a:xfrm rot="9000000">
                <a:off x="4076464" y="2114381"/>
                <a:ext cx="1661542" cy="1657839"/>
              </a:xfrm>
              <a:custGeom>
                <a:avLst/>
                <a:gdLst>
                  <a:gd name="connsiteX0" fmla="*/ 957153 w 1661542"/>
                  <a:gd name="connsiteY0" fmla="*/ 1657839 h 1657839"/>
                  <a:gd name="connsiteX1" fmla="*/ 0 w 1661542"/>
                  <a:gd name="connsiteY1" fmla="*/ 0 h 1657839"/>
                  <a:gd name="connsiteX2" fmla="*/ 1661542 w 1661542"/>
                  <a:gd name="connsiteY2" fmla="*/ 959292 h 1657839"/>
                  <a:gd name="connsiteX3" fmla="*/ 1564198 w 1661542"/>
                  <a:gd name="connsiteY3" fmla="*/ 1109816 h 1657839"/>
                  <a:gd name="connsiteX4" fmla="*/ 996981 w 1661542"/>
                  <a:gd name="connsiteY4" fmla="*/ 1636015 h 1657839"/>
                  <a:gd name="connsiteX5" fmla="*/ 957153 w 1661542"/>
                  <a:gd name="connsiteY5" fmla="*/ 1657839 h 16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542" h="1657839">
                    <a:moveTo>
                      <a:pt x="957153" y="1657839"/>
                    </a:moveTo>
                    <a:lnTo>
                      <a:pt x="0" y="0"/>
                    </a:lnTo>
                    <a:lnTo>
                      <a:pt x="1661542" y="959292"/>
                    </a:lnTo>
                    <a:lnTo>
                      <a:pt x="1564198" y="1109816"/>
                    </a:lnTo>
                    <a:cubicBezTo>
                      <a:pt x="1408087" y="1326279"/>
                      <a:pt x="1214194" y="1502970"/>
                      <a:pt x="996981" y="1636015"/>
                    </a:cubicBezTo>
                    <a:lnTo>
                      <a:pt x="957153" y="1657839"/>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6A52275D-49DD-4CE1-919B-EA433E219466}"/>
                  </a:ext>
                </a:extLst>
              </p:cNvPr>
              <p:cNvSpPr/>
              <p:nvPr/>
            </p:nvSpPr>
            <p:spPr>
              <a:xfrm rot="9000000">
                <a:off x="6305009" y="2714118"/>
                <a:ext cx="1875730" cy="936435"/>
              </a:xfrm>
              <a:custGeom>
                <a:avLst/>
                <a:gdLst>
                  <a:gd name="connsiteX0" fmla="*/ 503 w 1875730"/>
                  <a:gd name="connsiteY0" fmla="*/ 936435 h 936435"/>
                  <a:gd name="connsiteX1" fmla="*/ 0 w 1875730"/>
                  <a:gd name="connsiteY1" fmla="*/ 913889 h 936435"/>
                  <a:gd name="connsiteX2" fmla="*/ 172093 w 1875730"/>
                  <a:gd name="connsiteY2" fmla="*/ 159565 h 936435"/>
                  <a:gd name="connsiteX3" fmla="*/ 253778 w 1875730"/>
                  <a:gd name="connsiteY3" fmla="*/ 0 h 936435"/>
                  <a:gd name="connsiteX4" fmla="*/ 1875730 w 1875730"/>
                  <a:gd name="connsiteY4" fmla="*/ 936435 h 936435"/>
                  <a:gd name="connsiteX5" fmla="*/ 503 w 1875730"/>
                  <a:gd name="connsiteY5" fmla="*/ 936435 h 9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730" h="936435">
                    <a:moveTo>
                      <a:pt x="503" y="936435"/>
                    </a:moveTo>
                    <a:lnTo>
                      <a:pt x="0" y="913889"/>
                    </a:lnTo>
                    <a:cubicBezTo>
                      <a:pt x="6614" y="659254"/>
                      <a:pt x="62686" y="402992"/>
                      <a:pt x="172093" y="159565"/>
                    </a:cubicBezTo>
                    <a:lnTo>
                      <a:pt x="253778" y="0"/>
                    </a:lnTo>
                    <a:lnTo>
                      <a:pt x="1875730" y="936435"/>
                    </a:lnTo>
                    <a:lnTo>
                      <a:pt x="503" y="936435"/>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359A5F7D-3100-44CD-A1D7-E6E677B066F6}"/>
                  </a:ext>
                </a:extLst>
              </p:cNvPr>
              <p:cNvSpPr/>
              <p:nvPr/>
            </p:nvSpPr>
            <p:spPr>
              <a:xfrm rot="9000000">
                <a:off x="4013301" y="2879107"/>
                <a:ext cx="1902124" cy="951673"/>
              </a:xfrm>
              <a:custGeom>
                <a:avLst/>
                <a:gdLst>
                  <a:gd name="connsiteX0" fmla="*/ 1648346 w 1902124"/>
                  <a:gd name="connsiteY0" fmla="*/ 951673 h 951673"/>
                  <a:gd name="connsiteX1" fmla="*/ 0 w 1902124"/>
                  <a:gd name="connsiteY1" fmla="*/ 0 h 951673"/>
                  <a:gd name="connsiteX2" fmla="*/ 1901280 w 1902124"/>
                  <a:gd name="connsiteY2" fmla="*/ 0 h 951673"/>
                  <a:gd name="connsiteX3" fmla="*/ 1902124 w 1902124"/>
                  <a:gd name="connsiteY3" fmla="*/ 37786 h 951673"/>
                  <a:gd name="connsiteX4" fmla="*/ 1730031 w 1902124"/>
                  <a:gd name="connsiteY4" fmla="*/ 792109 h 951673"/>
                  <a:gd name="connsiteX5" fmla="*/ 1648346 w 1902124"/>
                  <a:gd name="connsiteY5" fmla="*/ 951673 h 95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124" h="951673">
                    <a:moveTo>
                      <a:pt x="1648346" y="951673"/>
                    </a:moveTo>
                    <a:lnTo>
                      <a:pt x="0" y="0"/>
                    </a:lnTo>
                    <a:lnTo>
                      <a:pt x="1901280" y="0"/>
                    </a:lnTo>
                    <a:lnTo>
                      <a:pt x="1902124" y="37786"/>
                    </a:lnTo>
                    <a:cubicBezTo>
                      <a:pt x="1895510" y="292420"/>
                      <a:pt x="1839438" y="548682"/>
                      <a:pt x="1730031" y="792109"/>
                    </a:cubicBezTo>
                    <a:lnTo>
                      <a:pt x="1648346" y="951673"/>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F51D06B-63CA-476E-8F7C-714A91492850}"/>
                  </a:ext>
                </a:extLst>
              </p:cNvPr>
              <p:cNvSpPr/>
              <p:nvPr/>
            </p:nvSpPr>
            <p:spPr>
              <a:xfrm rot="9000000">
                <a:off x="5694547" y="3404722"/>
                <a:ext cx="977045" cy="1943012"/>
              </a:xfrm>
              <a:custGeom>
                <a:avLst/>
                <a:gdLst>
                  <a:gd name="connsiteX0" fmla="*/ 1765 w 977045"/>
                  <a:gd name="connsiteY0" fmla="*/ 1943012 h 1943012"/>
                  <a:gd name="connsiteX1" fmla="*/ 472 w 977045"/>
                  <a:gd name="connsiteY1" fmla="*/ 1942266 h 1943012"/>
                  <a:gd name="connsiteX2" fmla="*/ 0 w 977045"/>
                  <a:gd name="connsiteY2" fmla="*/ 1941448 h 1943012"/>
                  <a:gd name="connsiteX3" fmla="*/ 0 w 977045"/>
                  <a:gd name="connsiteY3" fmla="*/ 1411 h 1943012"/>
                  <a:gd name="connsiteX4" fmla="*/ 63157 w 977045"/>
                  <a:gd name="connsiteY4" fmla="*/ 0 h 1943012"/>
                  <a:gd name="connsiteX5" fmla="*/ 817481 w 977045"/>
                  <a:gd name="connsiteY5" fmla="*/ 172093 h 1943012"/>
                  <a:gd name="connsiteX6" fmla="*/ 977045 w 977045"/>
                  <a:gd name="connsiteY6" fmla="*/ 253778 h 1943012"/>
                  <a:gd name="connsiteX7" fmla="*/ 1765 w 977045"/>
                  <a:gd name="connsiteY7" fmla="*/ 1943012 h 19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7045" h="1943012">
                    <a:moveTo>
                      <a:pt x="1765" y="1943012"/>
                    </a:moveTo>
                    <a:lnTo>
                      <a:pt x="472" y="1942266"/>
                    </a:lnTo>
                    <a:lnTo>
                      <a:pt x="0" y="1941448"/>
                    </a:lnTo>
                    <a:lnTo>
                      <a:pt x="0" y="1411"/>
                    </a:lnTo>
                    <a:lnTo>
                      <a:pt x="63157" y="0"/>
                    </a:lnTo>
                    <a:cubicBezTo>
                      <a:pt x="317792" y="6614"/>
                      <a:pt x="574054" y="62686"/>
                      <a:pt x="817481" y="172093"/>
                    </a:cubicBezTo>
                    <a:lnTo>
                      <a:pt x="977045" y="253778"/>
                    </a:lnTo>
                    <a:lnTo>
                      <a:pt x="1765" y="1943012"/>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B9402556-599A-4AC4-805D-C62208D821F4}"/>
                  </a:ext>
                </a:extLst>
              </p:cNvPr>
              <p:cNvSpPr/>
              <p:nvPr/>
            </p:nvSpPr>
            <p:spPr>
              <a:xfrm rot="9000000">
                <a:off x="6507201" y="2781279"/>
                <a:ext cx="1608755" cy="1612713"/>
              </a:xfrm>
              <a:custGeom>
                <a:avLst/>
                <a:gdLst>
                  <a:gd name="connsiteX0" fmla="*/ 1608755 w 1608755"/>
                  <a:gd name="connsiteY0" fmla="*/ 1612713 h 1612713"/>
                  <a:gd name="connsiteX1" fmla="*/ 0 w 1608755"/>
                  <a:gd name="connsiteY1" fmla="*/ 683898 h 1612713"/>
                  <a:gd name="connsiteX2" fmla="*/ 97344 w 1608755"/>
                  <a:gd name="connsiteY2" fmla="*/ 533374 h 1612713"/>
                  <a:gd name="connsiteX3" fmla="*/ 664561 w 1608755"/>
                  <a:gd name="connsiteY3" fmla="*/ 7176 h 1612713"/>
                  <a:gd name="connsiteX4" fmla="*/ 677655 w 1608755"/>
                  <a:gd name="connsiteY4" fmla="*/ 0 h 1612713"/>
                  <a:gd name="connsiteX5" fmla="*/ 1608755 w 1608755"/>
                  <a:gd name="connsiteY5" fmla="*/ 1612713 h 161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755" h="1612713">
                    <a:moveTo>
                      <a:pt x="1608755" y="1612713"/>
                    </a:moveTo>
                    <a:lnTo>
                      <a:pt x="0" y="683898"/>
                    </a:lnTo>
                    <a:lnTo>
                      <a:pt x="97344" y="533374"/>
                    </a:lnTo>
                    <a:cubicBezTo>
                      <a:pt x="253454" y="316912"/>
                      <a:pt x="447348" y="140221"/>
                      <a:pt x="664561" y="7176"/>
                    </a:cubicBezTo>
                    <a:lnTo>
                      <a:pt x="677655" y="0"/>
                    </a:lnTo>
                    <a:lnTo>
                      <a:pt x="1608755" y="1612713"/>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FC0519B8-D642-4C02-99A2-3B3B2336066A}"/>
                  </a:ext>
                </a:extLst>
              </p:cNvPr>
              <p:cNvSpPr/>
              <p:nvPr/>
            </p:nvSpPr>
            <p:spPr>
              <a:xfrm rot="9000000">
                <a:off x="4512150" y="3746368"/>
                <a:ext cx="1887062" cy="941785"/>
              </a:xfrm>
              <a:custGeom>
                <a:avLst/>
                <a:gdLst>
                  <a:gd name="connsiteX0" fmla="*/ 0 w 1887062"/>
                  <a:gd name="connsiteY0" fmla="*/ 941785 h 941785"/>
                  <a:gd name="connsiteX1" fmla="*/ 1631219 w 1887062"/>
                  <a:gd name="connsiteY1" fmla="*/ 0 h 941785"/>
                  <a:gd name="connsiteX2" fmla="*/ 1689456 w 1887062"/>
                  <a:gd name="connsiteY2" fmla="*/ 106280 h 941785"/>
                  <a:gd name="connsiteX3" fmla="*/ 1884674 w 1887062"/>
                  <a:gd name="connsiteY3" fmla="*/ 834843 h 941785"/>
                  <a:gd name="connsiteX4" fmla="*/ 1887062 w 1887062"/>
                  <a:gd name="connsiteY4" fmla="*/ 941785 h 941785"/>
                  <a:gd name="connsiteX5" fmla="*/ 0 w 1887062"/>
                  <a:gd name="connsiteY5" fmla="*/ 941785 h 94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7062" h="941785">
                    <a:moveTo>
                      <a:pt x="0" y="941785"/>
                    </a:moveTo>
                    <a:lnTo>
                      <a:pt x="1631219" y="0"/>
                    </a:lnTo>
                    <a:lnTo>
                      <a:pt x="1689456" y="106280"/>
                    </a:lnTo>
                    <a:cubicBezTo>
                      <a:pt x="1800435" y="334251"/>
                      <a:pt x="1866799" y="581925"/>
                      <a:pt x="1884674" y="834843"/>
                    </a:cubicBezTo>
                    <a:lnTo>
                      <a:pt x="1887062" y="941785"/>
                    </a:lnTo>
                    <a:lnTo>
                      <a:pt x="0" y="94178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F5F4EEC-25AA-40E1-967F-67B19811FC8F}"/>
                  </a:ext>
                </a:extLst>
              </p:cNvPr>
              <p:cNvSpPr/>
              <p:nvPr/>
            </p:nvSpPr>
            <p:spPr>
              <a:xfrm rot="9000000">
                <a:off x="6603420" y="2982108"/>
                <a:ext cx="923991" cy="1859828"/>
              </a:xfrm>
              <a:custGeom>
                <a:avLst/>
                <a:gdLst>
                  <a:gd name="connsiteX0" fmla="*/ 923991 w 923991"/>
                  <a:gd name="connsiteY0" fmla="*/ 1859828 h 1859828"/>
                  <a:gd name="connsiteX1" fmla="*/ 0 w 923991"/>
                  <a:gd name="connsiteY1" fmla="*/ 259428 h 1859828"/>
                  <a:gd name="connsiteX2" fmla="*/ 113859 w 923991"/>
                  <a:gd name="connsiteY2" fmla="*/ 197039 h 1859828"/>
                  <a:gd name="connsiteX3" fmla="*/ 842422 w 923991"/>
                  <a:gd name="connsiteY3" fmla="*/ 1821 h 1859828"/>
                  <a:gd name="connsiteX4" fmla="*/ 923991 w 923991"/>
                  <a:gd name="connsiteY4" fmla="*/ 0 h 1859828"/>
                  <a:gd name="connsiteX5" fmla="*/ 923991 w 923991"/>
                  <a:gd name="connsiteY5" fmla="*/ 1859828 h 185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91" h="1859828">
                    <a:moveTo>
                      <a:pt x="923991" y="1859828"/>
                    </a:moveTo>
                    <a:lnTo>
                      <a:pt x="0" y="259428"/>
                    </a:lnTo>
                    <a:lnTo>
                      <a:pt x="113859" y="197039"/>
                    </a:lnTo>
                    <a:cubicBezTo>
                      <a:pt x="341829" y="86060"/>
                      <a:pt x="589504" y="19696"/>
                      <a:pt x="842422" y="1821"/>
                    </a:cubicBezTo>
                    <a:lnTo>
                      <a:pt x="923991" y="0"/>
                    </a:lnTo>
                    <a:lnTo>
                      <a:pt x="923991" y="1859828"/>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87990840-F46F-47EE-852B-C2DFF256C684}"/>
                  </a:ext>
                </a:extLst>
              </p:cNvPr>
              <p:cNvSpPr/>
              <p:nvPr/>
            </p:nvSpPr>
            <p:spPr>
              <a:xfrm rot="9000000">
                <a:off x="4962453" y="3664757"/>
                <a:ext cx="1625505" cy="1623719"/>
              </a:xfrm>
              <a:custGeom>
                <a:avLst/>
                <a:gdLst>
                  <a:gd name="connsiteX0" fmla="*/ 0 w 1625505"/>
                  <a:gd name="connsiteY0" fmla="*/ 1623719 h 1623719"/>
                  <a:gd name="connsiteX1" fmla="*/ 937454 w 1625505"/>
                  <a:gd name="connsiteY1" fmla="*/ 0 h 1623719"/>
                  <a:gd name="connsiteX2" fmla="*/ 1087979 w 1625505"/>
                  <a:gd name="connsiteY2" fmla="*/ 97344 h 1623719"/>
                  <a:gd name="connsiteX3" fmla="*/ 1614177 w 1625505"/>
                  <a:gd name="connsiteY3" fmla="*/ 664561 h 1623719"/>
                  <a:gd name="connsiteX4" fmla="*/ 1625505 w 1625505"/>
                  <a:gd name="connsiteY4" fmla="*/ 685233 h 1623719"/>
                  <a:gd name="connsiteX5" fmla="*/ 0 w 1625505"/>
                  <a:gd name="connsiteY5" fmla="*/ 1623719 h 162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5505" h="1623719">
                    <a:moveTo>
                      <a:pt x="0" y="1623719"/>
                    </a:moveTo>
                    <a:lnTo>
                      <a:pt x="937454" y="0"/>
                    </a:lnTo>
                    <a:lnTo>
                      <a:pt x="1087979" y="97344"/>
                    </a:lnTo>
                    <a:cubicBezTo>
                      <a:pt x="1304441" y="253455"/>
                      <a:pt x="1481132" y="447348"/>
                      <a:pt x="1614177" y="664561"/>
                    </a:cubicBezTo>
                    <a:lnTo>
                      <a:pt x="1625505" y="685233"/>
                    </a:lnTo>
                    <a:lnTo>
                      <a:pt x="0" y="1623719"/>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0D80562B-AFBC-4CBC-B197-17E054EEAFF3}"/>
                  </a:ext>
                </a:extLst>
              </p:cNvPr>
              <p:cNvSpPr/>
              <p:nvPr/>
            </p:nvSpPr>
            <p:spPr>
              <a:xfrm>
                <a:off x="5844505" y="3012286"/>
                <a:ext cx="492092" cy="492090"/>
              </a:xfrm>
              <a:prstGeom prst="ellipse">
                <a:avLst/>
              </a:prstGeom>
              <a:gradFill flip="none" rotWithShape="1">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tileRect/>
              </a:gradFill>
              <a:ln>
                <a:noFill/>
              </a:ln>
              <a:scene3d>
                <a:camera prst="orthographicFront"/>
                <a:lightRig rig="threePt" dir="t"/>
              </a:scene3d>
              <a:sp3d>
                <a:bevelT w="2222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4" name="TextBox 213">
              <a:extLst>
                <a:ext uri="{FF2B5EF4-FFF2-40B4-BE49-F238E27FC236}">
                  <a16:creationId xmlns:a16="http://schemas.microsoft.com/office/drawing/2014/main" id="{5EEAB854-0CCD-4C1E-9032-347F1CA9D495}"/>
                </a:ext>
              </a:extLst>
            </p:cNvPr>
            <p:cNvSpPr txBox="1"/>
            <p:nvPr/>
          </p:nvSpPr>
          <p:spPr>
            <a:xfrm rot="18900000">
              <a:off x="6439933" y="1759410"/>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a:t>
              </a:r>
            </a:p>
          </p:txBody>
        </p:sp>
        <p:sp>
          <p:nvSpPr>
            <p:cNvPr id="215" name="TextBox 214">
              <a:extLst>
                <a:ext uri="{FF2B5EF4-FFF2-40B4-BE49-F238E27FC236}">
                  <a16:creationId xmlns:a16="http://schemas.microsoft.com/office/drawing/2014/main" id="{921B4200-05FF-4209-819E-213A6FEE04D0}"/>
                </a:ext>
              </a:extLst>
            </p:cNvPr>
            <p:cNvSpPr txBox="1"/>
            <p:nvPr/>
          </p:nvSpPr>
          <p:spPr>
            <a:xfrm rot="20826295">
              <a:off x="6869855" y="2512297"/>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a:t>
              </a:r>
            </a:p>
          </p:txBody>
        </p:sp>
        <p:sp>
          <p:nvSpPr>
            <p:cNvPr id="216" name="TextBox 215">
              <a:extLst>
                <a:ext uri="{FF2B5EF4-FFF2-40B4-BE49-F238E27FC236}">
                  <a16:creationId xmlns:a16="http://schemas.microsoft.com/office/drawing/2014/main" id="{AA9586FF-1F81-453B-8F4B-FCCF91164235}"/>
                </a:ext>
              </a:extLst>
            </p:cNvPr>
            <p:cNvSpPr txBox="1"/>
            <p:nvPr/>
          </p:nvSpPr>
          <p:spPr>
            <a:xfrm rot="823021">
              <a:off x="6824783" y="3281148"/>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a:t>
              </a:r>
            </a:p>
          </p:txBody>
        </p:sp>
        <p:sp>
          <p:nvSpPr>
            <p:cNvPr id="217" name="TextBox 216">
              <a:extLst>
                <a:ext uri="{FF2B5EF4-FFF2-40B4-BE49-F238E27FC236}">
                  <a16:creationId xmlns:a16="http://schemas.microsoft.com/office/drawing/2014/main" id="{8555EC59-E377-4A3D-B2C1-D3DE8DBB9D42}"/>
                </a:ext>
              </a:extLst>
            </p:cNvPr>
            <p:cNvSpPr txBox="1"/>
            <p:nvPr/>
          </p:nvSpPr>
          <p:spPr>
            <a:xfrm rot="2685929">
              <a:off x="6192597" y="3739928"/>
              <a:ext cx="1379029" cy="3576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Times New Roman" panose="02020603050405020304" pitchFamily="18" charset="0"/>
                  <a:cs typeface="Times New Roman" panose="02020603050405020304" pitchFamily="18" charset="0"/>
                </a:rPr>
                <a:t>Phần thưởng</a:t>
              </a:r>
              <a:endParaRPr kumimoji="0" lang="en-US"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18" name="TextBox 217">
              <a:extLst>
                <a:ext uri="{FF2B5EF4-FFF2-40B4-BE49-F238E27FC236}">
                  <a16:creationId xmlns:a16="http://schemas.microsoft.com/office/drawing/2014/main" id="{A1DE6665-41B3-48E4-8F71-44A9EC985B40}"/>
                </a:ext>
              </a:extLst>
            </p:cNvPr>
            <p:cNvSpPr txBox="1"/>
            <p:nvPr/>
          </p:nvSpPr>
          <p:spPr>
            <a:xfrm rot="4655925">
              <a:off x="5683233" y="4217558"/>
              <a:ext cx="13393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10</a:t>
              </a:r>
            </a:p>
          </p:txBody>
        </p:sp>
        <p:sp>
          <p:nvSpPr>
            <p:cNvPr id="219" name="TextBox 218">
              <a:extLst>
                <a:ext uri="{FF2B5EF4-FFF2-40B4-BE49-F238E27FC236}">
                  <a16:creationId xmlns:a16="http://schemas.microsoft.com/office/drawing/2014/main" id="{DA116507-5667-47E3-8962-74F96C789769}"/>
                </a:ext>
              </a:extLst>
            </p:cNvPr>
            <p:cNvSpPr txBox="1"/>
            <p:nvPr/>
          </p:nvSpPr>
          <p:spPr>
            <a:xfrm rot="6267848">
              <a:off x="4971137" y="4372443"/>
              <a:ext cx="13729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Times New Roman" panose="02020603050405020304" pitchFamily="18" charset="0"/>
                  <a:cs typeface="Times New Roman" panose="02020603050405020304" pitchFamily="18" charset="0"/>
                </a:rPr>
                <a:t>Câu 9</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0" name="TextBox 219">
              <a:extLst>
                <a:ext uri="{FF2B5EF4-FFF2-40B4-BE49-F238E27FC236}">
                  <a16:creationId xmlns:a16="http://schemas.microsoft.com/office/drawing/2014/main" id="{54D54EEF-0762-4D28-9359-0092FD6079CF}"/>
                </a:ext>
              </a:extLst>
            </p:cNvPr>
            <p:cNvSpPr txBox="1"/>
            <p:nvPr/>
          </p:nvSpPr>
          <p:spPr>
            <a:xfrm rot="8314163">
              <a:off x="4124092" y="4089084"/>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8</a:t>
              </a:r>
            </a:p>
          </p:txBody>
        </p:sp>
        <p:sp>
          <p:nvSpPr>
            <p:cNvPr id="221" name="TextBox 220">
              <a:extLst>
                <a:ext uri="{FF2B5EF4-FFF2-40B4-BE49-F238E27FC236}">
                  <a16:creationId xmlns:a16="http://schemas.microsoft.com/office/drawing/2014/main" id="{1502DFEF-8656-47F4-AB6B-CC45F49B75DE}"/>
                </a:ext>
              </a:extLst>
            </p:cNvPr>
            <p:cNvSpPr txBox="1"/>
            <p:nvPr/>
          </p:nvSpPr>
          <p:spPr>
            <a:xfrm rot="10207448">
              <a:off x="3589146" y="3366220"/>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7</a:t>
              </a:r>
            </a:p>
          </p:txBody>
        </p:sp>
        <p:sp>
          <p:nvSpPr>
            <p:cNvPr id="222" name="TextBox 221">
              <a:extLst>
                <a:ext uri="{FF2B5EF4-FFF2-40B4-BE49-F238E27FC236}">
                  <a16:creationId xmlns:a16="http://schemas.microsoft.com/office/drawing/2014/main" id="{E6562E2C-5D0D-440D-BD78-984225C148B5}"/>
                </a:ext>
              </a:extLst>
            </p:cNvPr>
            <p:cNvSpPr txBox="1"/>
            <p:nvPr/>
          </p:nvSpPr>
          <p:spPr>
            <a:xfrm rot="11499479">
              <a:off x="3807265" y="2485639"/>
              <a:ext cx="13790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Mất lượt</a:t>
              </a:r>
            </a:p>
          </p:txBody>
        </p:sp>
        <p:sp>
          <p:nvSpPr>
            <p:cNvPr id="223" name="TextBox 222">
              <a:extLst>
                <a:ext uri="{FF2B5EF4-FFF2-40B4-BE49-F238E27FC236}">
                  <a16:creationId xmlns:a16="http://schemas.microsoft.com/office/drawing/2014/main" id="{07AE0122-31B5-4F4A-BC71-E7DDE4F0FCF2}"/>
                </a:ext>
              </a:extLst>
            </p:cNvPr>
            <p:cNvSpPr txBox="1"/>
            <p:nvPr/>
          </p:nvSpPr>
          <p:spPr>
            <a:xfrm rot="13358356">
              <a:off x="4130696" y="1794938"/>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6</a:t>
              </a:r>
            </a:p>
          </p:txBody>
        </p:sp>
        <p:sp>
          <p:nvSpPr>
            <p:cNvPr id="224" name="TextBox 223">
              <a:extLst>
                <a:ext uri="{FF2B5EF4-FFF2-40B4-BE49-F238E27FC236}">
                  <a16:creationId xmlns:a16="http://schemas.microsoft.com/office/drawing/2014/main" id="{069D7A7F-B543-4887-97C7-CED46D7E945A}"/>
                </a:ext>
              </a:extLst>
            </p:cNvPr>
            <p:cNvSpPr txBox="1"/>
            <p:nvPr/>
          </p:nvSpPr>
          <p:spPr>
            <a:xfrm rot="15311981">
              <a:off x="4943760" y="1564536"/>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prstClr val="white"/>
                  </a:solidFill>
                  <a:latin typeface="Times New Roman" panose="02020603050405020304" pitchFamily="18" charset="0"/>
                  <a:cs typeface="Times New Roman" panose="02020603050405020304" pitchFamily="18" charset="0"/>
                </a:rPr>
                <a:t>Câu 5</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5" name="TextBox 224">
              <a:extLst>
                <a:ext uri="{FF2B5EF4-FFF2-40B4-BE49-F238E27FC236}">
                  <a16:creationId xmlns:a16="http://schemas.microsoft.com/office/drawing/2014/main" id="{1446158D-8E1C-4F9E-B352-E831FF6B96DE}"/>
                </a:ext>
              </a:extLst>
            </p:cNvPr>
            <p:cNvSpPr txBox="1"/>
            <p:nvPr/>
          </p:nvSpPr>
          <p:spPr>
            <a:xfrm rot="17000997">
              <a:off x="5678054" y="1395944"/>
              <a:ext cx="1379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a:t>
              </a:r>
            </a:p>
          </p:txBody>
        </p:sp>
      </p:grpSp>
      <p:sp>
        <p:nvSpPr>
          <p:cNvPr id="238" name="Freeform: Shape 237">
            <a:extLst>
              <a:ext uri="{FF2B5EF4-FFF2-40B4-BE49-F238E27FC236}">
                <a16:creationId xmlns:a16="http://schemas.microsoft.com/office/drawing/2014/main" id="{21DBBBDF-4715-4F93-A1A3-0098C61E20A3}"/>
              </a:ext>
            </a:extLst>
          </p:cNvPr>
          <p:cNvSpPr/>
          <p:nvPr/>
        </p:nvSpPr>
        <p:spPr>
          <a:xfrm>
            <a:off x="3828890" y="5548637"/>
            <a:ext cx="4534220" cy="1149173"/>
          </a:xfrm>
          <a:custGeom>
            <a:avLst/>
            <a:gdLst>
              <a:gd name="connsiteX0" fmla="*/ 1193175 w 4534220"/>
              <a:gd name="connsiteY0" fmla="*/ 0 h 1149173"/>
              <a:gd name="connsiteX1" fmla="*/ 3341046 w 4534220"/>
              <a:gd name="connsiteY1" fmla="*/ 0 h 1149173"/>
              <a:gd name="connsiteX2" fmla="*/ 3708005 w 4534220"/>
              <a:gd name="connsiteY2" fmla="*/ 756632 h 1149173"/>
              <a:gd name="connsiteX3" fmla="*/ 4468795 w 4534220"/>
              <a:gd name="connsiteY3" fmla="*/ 756632 h 1149173"/>
              <a:gd name="connsiteX4" fmla="*/ 4534220 w 4534220"/>
              <a:gd name="connsiteY4" fmla="*/ 822057 h 1149173"/>
              <a:gd name="connsiteX5" fmla="*/ 4534220 w 4534220"/>
              <a:gd name="connsiteY5" fmla="*/ 1083748 h 1149173"/>
              <a:gd name="connsiteX6" fmla="*/ 4468795 w 4534220"/>
              <a:gd name="connsiteY6" fmla="*/ 1149173 h 1149173"/>
              <a:gd name="connsiteX7" fmla="*/ 65425 w 4534220"/>
              <a:gd name="connsiteY7" fmla="*/ 1149173 h 1149173"/>
              <a:gd name="connsiteX8" fmla="*/ 0 w 4534220"/>
              <a:gd name="connsiteY8" fmla="*/ 1083748 h 1149173"/>
              <a:gd name="connsiteX9" fmla="*/ 0 w 4534220"/>
              <a:gd name="connsiteY9" fmla="*/ 822057 h 1149173"/>
              <a:gd name="connsiteX10" fmla="*/ 65425 w 4534220"/>
              <a:gd name="connsiteY10" fmla="*/ 756632 h 1149173"/>
              <a:gd name="connsiteX11" fmla="*/ 826216 w 4534220"/>
              <a:gd name="connsiteY11" fmla="*/ 756632 h 114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34220" h="1149173">
                <a:moveTo>
                  <a:pt x="1193175" y="0"/>
                </a:moveTo>
                <a:lnTo>
                  <a:pt x="3341046" y="0"/>
                </a:lnTo>
                <a:lnTo>
                  <a:pt x="3708005" y="756632"/>
                </a:lnTo>
                <a:lnTo>
                  <a:pt x="4468795" y="756632"/>
                </a:lnTo>
                <a:cubicBezTo>
                  <a:pt x="4504928" y="756632"/>
                  <a:pt x="4534220" y="785924"/>
                  <a:pt x="4534220" y="822057"/>
                </a:cubicBezTo>
                <a:lnTo>
                  <a:pt x="4534220" y="1083748"/>
                </a:lnTo>
                <a:cubicBezTo>
                  <a:pt x="4534220" y="1119881"/>
                  <a:pt x="4504928" y="1149173"/>
                  <a:pt x="4468795" y="1149173"/>
                </a:cubicBezTo>
                <a:lnTo>
                  <a:pt x="65425" y="1149173"/>
                </a:lnTo>
                <a:cubicBezTo>
                  <a:pt x="29292" y="1149173"/>
                  <a:pt x="0" y="1119881"/>
                  <a:pt x="0" y="1083748"/>
                </a:cubicBezTo>
                <a:lnTo>
                  <a:pt x="0" y="822057"/>
                </a:lnTo>
                <a:cubicBezTo>
                  <a:pt x="0" y="785924"/>
                  <a:pt x="29292" y="756632"/>
                  <a:pt x="65425" y="756632"/>
                </a:cubicBezTo>
                <a:lnTo>
                  <a:pt x="826216" y="756632"/>
                </a:ln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ircle: Hollow 200">
            <a:extLst>
              <a:ext uri="{FF2B5EF4-FFF2-40B4-BE49-F238E27FC236}">
                <a16:creationId xmlns:a16="http://schemas.microsoft.com/office/drawing/2014/main" id="{DB9F5274-672D-4331-ACA3-C923D634DBE4}"/>
              </a:ext>
            </a:extLst>
          </p:cNvPr>
          <p:cNvSpPr/>
          <p:nvPr/>
        </p:nvSpPr>
        <p:spPr>
          <a:xfrm>
            <a:off x="3683110" y="1240551"/>
            <a:ext cx="4680000" cy="4680000"/>
          </a:xfrm>
          <a:prstGeom prst="donut">
            <a:avLst>
              <a:gd name="adj" fmla="val 7995"/>
            </a:avLst>
          </a:prstGeom>
          <a:gradFill>
            <a:gsLst>
              <a:gs pos="0">
                <a:srgbClr val="FFFF00"/>
              </a:gs>
              <a:gs pos="42000">
                <a:schemeClr val="accent4">
                  <a:lumMod val="75000"/>
                </a:schemeClr>
              </a:gs>
              <a:gs pos="69000">
                <a:srgbClr val="FFC000"/>
              </a:gs>
              <a:gs pos="100000">
                <a:schemeClr val="accent4">
                  <a:lumMod val="75000"/>
                </a:schemeClr>
              </a:gs>
            </a:gsLst>
            <a:path path="circle">
              <a:fillToRect l="50000" t="50000" r="50000" b="50000"/>
            </a:path>
          </a:gra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1F536E87-4E3F-4CC7-BAF4-32B8BADA7BB3}"/>
              </a:ext>
            </a:extLst>
          </p:cNvPr>
          <p:cNvSpPr/>
          <p:nvPr/>
        </p:nvSpPr>
        <p:spPr>
          <a:xfrm>
            <a:off x="8019199" y="2895600"/>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C4E88E96-4A9D-4530-9B57-AAE8C67F05AB}"/>
              </a:ext>
            </a:extLst>
          </p:cNvPr>
          <p:cNvSpPr/>
          <p:nvPr/>
        </p:nvSpPr>
        <p:spPr>
          <a:xfrm>
            <a:off x="800828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1FEC8EE4-A2F2-48E5-A509-15789D081FAE}"/>
              </a:ext>
            </a:extLst>
          </p:cNvPr>
          <p:cNvSpPr/>
          <p:nvPr/>
        </p:nvSpPr>
        <p:spPr>
          <a:xfrm>
            <a:off x="7541093" y="492614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A5CBADB5-379B-4BDA-9D24-CAB5ABFE0049}"/>
              </a:ext>
            </a:extLst>
          </p:cNvPr>
          <p:cNvSpPr/>
          <p:nvPr/>
        </p:nvSpPr>
        <p:spPr>
          <a:xfrm>
            <a:off x="6583536" y="5552809"/>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E332926B-3D3A-4E8C-9F8E-9FE2AE8F371C}"/>
              </a:ext>
            </a:extLst>
          </p:cNvPr>
          <p:cNvSpPr/>
          <p:nvPr/>
        </p:nvSpPr>
        <p:spPr>
          <a:xfrm>
            <a:off x="5381771" y="553306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C91C8033-4ED9-4DA3-83E7-406EFA66847E}"/>
              </a:ext>
            </a:extLst>
          </p:cNvPr>
          <p:cNvSpPr/>
          <p:nvPr/>
        </p:nvSpPr>
        <p:spPr>
          <a:xfrm>
            <a:off x="4391134" y="496782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615CBB3F-5559-4F79-B25E-BBAAF5AB8133}"/>
              </a:ext>
            </a:extLst>
          </p:cNvPr>
          <p:cNvSpPr/>
          <p:nvPr/>
        </p:nvSpPr>
        <p:spPr>
          <a:xfrm>
            <a:off x="3866727" y="4042183"/>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AE329F6B-AF0C-4162-A3EE-07C6F7DAAC18}"/>
              </a:ext>
            </a:extLst>
          </p:cNvPr>
          <p:cNvSpPr/>
          <p:nvPr/>
        </p:nvSpPr>
        <p:spPr>
          <a:xfrm>
            <a:off x="3883196" y="285045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34D64325-9D44-4878-B04E-40F83539C62B}"/>
              </a:ext>
            </a:extLst>
          </p:cNvPr>
          <p:cNvSpPr/>
          <p:nvPr/>
        </p:nvSpPr>
        <p:spPr>
          <a:xfrm>
            <a:off x="4410135" y="1947498"/>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E8D39F06-8A72-4BF3-91A6-99315375F899}"/>
              </a:ext>
            </a:extLst>
          </p:cNvPr>
          <p:cNvSpPr/>
          <p:nvPr/>
        </p:nvSpPr>
        <p:spPr>
          <a:xfrm>
            <a:off x="5381771" y="1415215"/>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a:extLst>
              <a:ext uri="{FF2B5EF4-FFF2-40B4-BE49-F238E27FC236}">
                <a16:creationId xmlns:a16="http://schemas.microsoft.com/office/drawing/2014/main" id="{594CBD55-2E9A-4653-B97A-EC9DFFC644A2}"/>
              </a:ext>
            </a:extLst>
          </p:cNvPr>
          <p:cNvSpPr/>
          <p:nvPr/>
        </p:nvSpPr>
        <p:spPr>
          <a:xfrm>
            <a:off x="6479126" y="1398001"/>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Oval 212">
            <a:extLst>
              <a:ext uri="{FF2B5EF4-FFF2-40B4-BE49-F238E27FC236}">
                <a16:creationId xmlns:a16="http://schemas.microsoft.com/office/drawing/2014/main" id="{40E4EF22-43A8-48C2-BC6F-1B85E945A66D}"/>
              </a:ext>
            </a:extLst>
          </p:cNvPr>
          <p:cNvSpPr/>
          <p:nvPr/>
        </p:nvSpPr>
        <p:spPr>
          <a:xfrm>
            <a:off x="7485810" y="2001234"/>
            <a:ext cx="171450" cy="17145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659C230E-3E02-4EC2-AF3A-D1C8C10DFB24}"/>
              </a:ext>
            </a:extLst>
          </p:cNvPr>
          <p:cNvSpPr/>
          <p:nvPr/>
        </p:nvSpPr>
        <p:spPr>
          <a:xfrm rot="10800000">
            <a:off x="5950717" y="4994916"/>
            <a:ext cx="156142" cy="777599"/>
          </a:xfrm>
          <a:custGeom>
            <a:avLst/>
            <a:gdLst>
              <a:gd name="connsiteX0" fmla="*/ 0 w 156142"/>
              <a:gd name="connsiteY0" fmla="*/ 0 h 885825"/>
              <a:gd name="connsiteX1" fmla="*/ 156142 w 156142"/>
              <a:gd name="connsiteY1" fmla="*/ 0 h 885825"/>
              <a:gd name="connsiteX2" fmla="*/ 156142 w 156142"/>
              <a:gd name="connsiteY2" fmla="*/ 738672 h 885825"/>
              <a:gd name="connsiteX3" fmla="*/ 78071 w 156142"/>
              <a:gd name="connsiteY3" fmla="*/ 885825 h 885825"/>
              <a:gd name="connsiteX4" fmla="*/ 0 w 156142"/>
              <a:gd name="connsiteY4" fmla="*/ 738672 h 88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42" h="885825">
                <a:moveTo>
                  <a:pt x="0" y="0"/>
                </a:moveTo>
                <a:lnTo>
                  <a:pt x="156142" y="0"/>
                </a:lnTo>
                <a:lnTo>
                  <a:pt x="156142" y="738672"/>
                </a:lnTo>
                <a:lnTo>
                  <a:pt x="78071" y="885825"/>
                </a:lnTo>
                <a:lnTo>
                  <a:pt x="0" y="738672"/>
                </a:lnTo>
                <a:close/>
              </a:path>
            </a:pathLst>
          </a:custGeom>
          <a:gradFill flip="none" rotWithShape="1">
            <a:gsLst>
              <a:gs pos="0">
                <a:srgbClr val="FFFF00"/>
              </a:gs>
              <a:gs pos="42000">
                <a:schemeClr val="accent4">
                  <a:lumMod val="75000"/>
                </a:schemeClr>
              </a:gs>
              <a:gs pos="69000">
                <a:srgbClr val="FFC000"/>
              </a:gs>
              <a:gs pos="100000">
                <a:schemeClr val="accent4">
                  <a:lumMod val="75000"/>
                </a:schemeClr>
              </a:gs>
            </a:gsLst>
            <a:lin ang="10800000" scaled="1"/>
            <a:tileRect/>
          </a:gra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4EFF3A6F-2940-4811-B21D-81C9E8F35B7D}"/>
              </a:ext>
            </a:extLst>
          </p:cNvPr>
          <p:cNvSpPr/>
          <p:nvPr/>
        </p:nvSpPr>
        <p:spPr>
          <a:xfrm>
            <a:off x="5917266" y="5638534"/>
            <a:ext cx="220612" cy="220612"/>
          </a:xfrm>
          <a:prstGeom prst="ellipse">
            <a:avLst/>
          </a:prstGeom>
          <a:solidFill>
            <a:schemeClr val="bg1">
              <a:lumMod val="50000"/>
            </a:schemeClr>
          </a:solidFill>
          <a:ln>
            <a:noFill/>
          </a:ln>
          <a:scene3d>
            <a:camera prst="orthographicFront"/>
            <a:lightRig rig="threePt" dir="t"/>
          </a:scene3d>
          <a:sp3d>
            <a:bevelT w="317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Tentacle Town | Monster Fight Club">
            <a:extLst>
              <a:ext uri="{FF2B5EF4-FFF2-40B4-BE49-F238E27FC236}">
                <a16:creationId xmlns:a16="http://schemas.microsoft.com/office/drawing/2014/main" id="{4ACB2B33-B327-DEF7-0847-0F5A1A3C4A2C}"/>
              </a:ext>
            </a:extLst>
          </p:cNvPr>
          <p:cNvSpPr>
            <a:spLocks noChangeAspect="1" noChangeArrowheads="1"/>
          </p:cNvSpPr>
          <p:nvPr/>
        </p:nvSpPr>
        <p:spPr bwMode="auto">
          <a:xfrm>
            <a:off x="10439547" y="305581"/>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3" name="9">
            <a:extLst>
              <a:ext uri="{FF2B5EF4-FFF2-40B4-BE49-F238E27FC236}">
                <a16:creationId xmlns:a16="http://schemas.microsoft.com/office/drawing/2014/main" id="{81C4E930-8212-78B2-CEE9-787C3D4AFB11}"/>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4" name="8">
            <a:extLst>
              <a:ext uri="{FF2B5EF4-FFF2-40B4-BE49-F238E27FC236}">
                <a16:creationId xmlns:a16="http://schemas.microsoft.com/office/drawing/2014/main" id="{8B6DC7B6-9F0B-DC18-0293-FA3826ABDE90}"/>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 name="7">
            <a:extLst>
              <a:ext uri="{FF2B5EF4-FFF2-40B4-BE49-F238E27FC236}">
                <a16:creationId xmlns:a16="http://schemas.microsoft.com/office/drawing/2014/main" id="{4F6E94B3-68C4-AD37-3B52-F9C4A1EDFB2C}"/>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6" name="6">
            <a:extLst>
              <a:ext uri="{FF2B5EF4-FFF2-40B4-BE49-F238E27FC236}">
                <a16:creationId xmlns:a16="http://schemas.microsoft.com/office/drawing/2014/main" id="{17219E2F-A0FE-03EF-39AA-DDAEA245DA8E}"/>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7" name="5">
            <a:extLst>
              <a:ext uri="{FF2B5EF4-FFF2-40B4-BE49-F238E27FC236}">
                <a16:creationId xmlns:a16="http://schemas.microsoft.com/office/drawing/2014/main" id="{1CCDD31F-B626-AC5A-C911-4115924F1378}"/>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8" name="4">
            <a:extLst>
              <a:ext uri="{FF2B5EF4-FFF2-40B4-BE49-F238E27FC236}">
                <a16:creationId xmlns:a16="http://schemas.microsoft.com/office/drawing/2014/main" id="{95B7EE7C-36AD-7761-F9EF-B98772924C2A}"/>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9" name="3">
            <a:extLst>
              <a:ext uri="{FF2B5EF4-FFF2-40B4-BE49-F238E27FC236}">
                <a16:creationId xmlns:a16="http://schemas.microsoft.com/office/drawing/2014/main" id="{FAB2D2B0-B6FA-1DF1-AFB9-381AC1BC8611}"/>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10" name="2">
            <a:extLst>
              <a:ext uri="{FF2B5EF4-FFF2-40B4-BE49-F238E27FC236}">
                <a16:creationId xmlns:a16="http://schemas.microsoft.com/office/drawing/2014/main" id="{089BFCC5-35CC-7EC7-6D1F-351FB5E8B0A2}"/>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11" name="1">
            <a:extLst>
              <a:ext uri="{FF2B5EF4-FFF2-40B4-BE49-F238E27FC236}">
                <a16:creationId xmlns:a16="http://schemas.microsoft.com/office/drawing/2014/main" id="{86279D8A-1C97-D9DE-DD3A-8514E66306CC}"/>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12" name="0">
            <a:extLst>
              <a:ext uri="{FF2B5EF4-FFF2-40B4-BE49-F238E27FC236}">
                <a16:creationId xmlns:a16="http://schemas.microsoft.com/office/drawing/2014/main" id="{064AD474-2416-52CE-A3DD-C528097CE614}"/>
              </a:ext>
            </a:extLst>
          </p:cNvPr>
          <p:cNvSpPr/>
          <p:nvPr/>
        </p:nvSpPr>
        <p:spPr>
          <a:xfrm>
            <a:off x="10247504" y="93311"/>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13" name="AutoShape 2" descr="Tentacle Town | Monster Fight Club">
            <a:extLst>
              <a:ext uri="{FF2B5EF4-FFF2-40B4-BE49-F238E27FC236}">
                <a16:creationId xmlns:a16="http://schemas.microsoft.com/office/drawing/2014/main" id="{C041F025-5719-862F-0E13-96B5388C190C}"/>
              </a:ext>
            </a:extLst>
          </p:cNvPr>
          <p:cNvSpPr>
            <a:spLocks noChangeAspect="1" noChangeArrowheads="1"/>
          </p:cNvSpPr>
          <p:nvPr/>
        </p:nvSpPr>
        <p:spPr bwMode="auto">
          <a:xfrm>
            <a:off x="8248820" y="338552"/>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14" name="9">
            <a:extLst>
              <a:ext uri="{FF2B5EF4-FFF2-40B4-BE49-F238E27FC236}">
                <a16:creationId xmlns:a16="http://schemas.microsoft.com/office/drawing/2014/main" id="{C7E7078C-DF02-E72B-3F05-BF2F4801AE34}"/>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15" name="8">
            <a:extLst>
              <a:ext uri="{FF2B5EF4-FFF2-40B4-BE49-F238E27FC236}">
                <a16:creationId xmlns:a16="http://schemas.microsoft.com/office/drawing/2014/main" id="{ECB6BE8C-0A46-AA37-6733-B9007D95BD35}"/>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16" name="7">
            <a:extLst>
              <a:ext uri="{FF2B5EF4-FFF2-40B4-BE49-F238E27FC236}">
                <a16:creationId xmlns:a16="http://schemas.microsoft.com/office/drawing/2014/main" id="{46AE3B23-380C-2996-D0C3-0656A48FF90B}"/>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17" name="6">
            <a:extLst>
              <a:ext uri="{FF2B5EF4-FFF2-40B4-BE49-F238E27FC236}">
                <a16:creationId xmlns:a16="http://schemas.microsoft.com/office/drawing/2014/main" id="{62392C27-728E-CCB3-DB30-D00BF161A73F}"/>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18" name="5">
            <a:extLst>
              <a:ext uri="{FF2B5EF4-FFF2-40B4-BE49-F238E27FC236}">
                <a16:creationId xmlns:a16="http://schemas.microsoft.com/office/drawing/2014/main" id="{0F4DC8E4-4B4C-AAB9-CBE1-BAB8AA66BD17}"/>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19" name="4">
            <a:extLst>
              <a:ext uri="{FF2B5EF4-FFF2-40B4-BE49-F238E27FC236}">
                <a16:creationId xmlns:a16="http://schemas.microsoft.com/office/drawing/2014/main" id="{1250FE37-1BBB-603D-BD8C-EB13A9BE95DA}"/>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20" name="3">
            <a:extLst>
              <a:ext uri="{FF2B5EF4-FFF2-40B4-BE49-F238E27FC236}">
                <a16:creationId xmlns:a16="http://schemas.microsoft.com/office/drawing/2014/main" id="{ADD68A28-C607-B70E-BF23-75AF25000500}"/>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21" name="2">
            <a:extLst>
              <a:ext uri="{FF2B5EF4-FFF2-40B4-BE49-F238E27FC236}">
                <a16:creationId xmlns:a16="http://schemas.microsoft.com/office/drawing/2014/main" id="{107F35D8-1145-48CD-D054-F3D6CD8BCD68}"/>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22" name="1">
            <a:extLst>
              <a:ext uri="{FF2B5EF4-FFF2-40B4-BE49-F238E27FC236}">
                <a16:creationId xmlns:a16="http://schemas.microsoft.com/office/drawing/2014/main" id="{8B28C651-E579-A680-A57E-1FC9819296FF}"/>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23" name="0">
            <a:extLst>
              <a:ext uri="{FF2B5EF4-FFF2-40B4-BE49-F238E27FC236}">
                <a16:creationId xmlns:a16="http://schemas.microsoft.com/office/drawing/2014/main" id="{A854CC75-475F-07DD-A57C-CC9852946739}"/>
              </a:ext>
            </a:extLst>
          </p:cNvPr>
          <p:cNvSpPr/>
          <p:nvPr/>
        </p:nvSpPr>
        <p:spPr>
          <a:xfrm>
            <a:off x="8056777"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24" name="AutoShape 2" descr="Tentacle Town | Monster Fight Club">
            <a:extLst>
              <a:ext uri="{FF2B5EF4-FFF2-40B4-BE49-F238E27FC236}">
                <a16:creationId xmlns:a16="http://schemas.microsoft.com/office/drawing/2014/main" id="{D2377CD2-B5BC-5DB8-8465-5A8F5DEA0EA7}"/>
              </a:ext>
            </a:extLst>
          </p:cNvPr>
          <p:cNvSpPr>
            <a:spLocks noChangeAspect="1" noChangeArrowheads="1"/>
          </p:cNvSpPr>
          <p:nvPr/>
        </p:nvSpPr>
        <p:spPr bwMode="auto">
          <a:xfrm>
            <a:off x="9260965" y="338552"/>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5" name="9">
            <a:extLst>
              <a:ext uri="{FF2B5EF4-FFF2-40B4-BE49-F238E27FC236}">
                <a16:creationId xmlns:a16="http://schemas.microsoft.com/office/drawing/2014/main" id="{A4A8E1D5-FCC0-7CB7-62CB-A6017B69D6DD}"/>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6" name="8">
            <a:extLst>
              <a:ext uri="{FF2B5EF4-FFF2-40B4-BE49-F238E27FC236}">
                <a16:creationId xmlns:a16="http://schemas.microsoft.com/office/drawing/2014/main" id="{028D2D8E-455F-8441-3BDA-356150A9D1BC}"/>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27" name="7">
            <a:extLst>
              <a:ext uri="{FF2B5EF4-FFF2-40B4-BE49-F238E27FC236}">
                <a16:creationId xmlns:a16="http://schemas.microsoft.com/office/drawing/2014/main" id="{72F45AAE-9ECE-70E8-A192-070F65521AB9}"/>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28" name="6">
            <a:extLst>
              <a:ext uri="{FF2B5EF4-FFF2-40B4-BE49-F238E27FC236}">
                <a16:creationId xmlns:a16="http://schemas.microsoft.com/office/drawing/2014/main" id="{75EF9136-4D4D-C831-13EE-110A2D8A3E13}"/>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29" name="5">
            <a:extLst>
              <a:ext uri="{FF2B5EF4-FFF2-40B4-BE49-F238E27FC236}">
                <a16:creationId xmlns:a16="http://schemas.microsoft.com/office/drawing/2014/main" id="{820490F2-51FB-8541-8837-427774EEE684}"/>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0" name="4">
            <a:extLst>
              <a:ext uri="{FF2B5EF4-FFF2-40B4-BE49-F238E27FC236}">
                <a16:creationId xmlns:a16="http://schemas.microsoft.com/office/drawing/2014/main" id="{0B02462B-0A13-F58E-D8FB-B779D8033427}"/>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1" name="3">
            <a:extLst>
              <a:ext uri="{FF2B5EF4-FFF2-40B4-BE49-F238E27FC236}">
                <a16:creationId xmlns:a16="http://schemas.microsoft.com/office/drawing/2014/main" id="{16FEF7D9-BCA1-66CA-B43D-1B81F56DFC6C}"/>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2" name="2">
            <a:extLst>
              <a:ext uri="{FF2B5EF4-FFF2-40B4-BE49-F238E27FC236}">
                <a16:creationId xmlns:a16="http://schemas.microsoft.com/office/drawing/2014/main" id="{1D6D58C0-AA06-C84A-DBCC-FEF0844BAA37}"/>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3" name="1">
            <a:extLst>
              <a:ext uri="{FF2B5EF4-FFF2-40B4-BE49-F238E27FC236}">
                <a16:creationId xmlns:a16="http://schemas.microsoft.com/office/drawing/2014/main" id="{A287E857-48A3-9A90-C8C5-2106AB23B15B}"/>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4" name="0">
            <a:extLst>
              <a:ext uri="{FF2B5EF4-FFF2-40B4-BE49-F238E27FC236}">
                <a16:creationId xmlns:a16="http://schemas.microsoft.com/office/drawing/2014/main" id="{975269EE-DE80-4A85-0452-21887A807BAD}"/>
              </a:ext>
            </a:extLst>
          </p:cNvPr>
          <p:cNvSpPr/>
          <p:nvPr/>
        </p:nvSpPr>
        <p:spPr>
          <a:xfrm>
            <a:off x="9068922" y="12628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35" name="AutoShape 2" descr="Tentacle Town | Monster Fight Club">
            <a:extLst>
              <a:ext uri="{FF2B5EF4-FFF2-40B4-BE49-F238E27FC236}">
                <a16:creationId xmlns:a16="http://schemas.microsoft.com/office/drawing/2014/main" id="{427FB1CA-87D5-23AC-82A0-A5AF309886FB}"/>
              </a:ext>
            </a:extLst>
          </p:cNvPr>
          <p:cNvSpPr>
            <a:spLocks noChangeAspect="1" noChangeArrowheads="1"/>
          </p:cNvSpPr>
          <p:nvPr/>
        </p:nvSpPr>
        <p:spPr bwMode="auto">
          <a:xfrm>
            <a:off x="11451692" y="28743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36" name="9">
            <a:extLst>
              <a:ext uri="{FF2B5EF4-FFF2-40B4-BE49-F238E27FC236}">
                <a16:creationId xmlns:a16="http://schemas.microsoft.com/office/drawing/2014/main" id="{70E3B579-100D-B95F-79F9-7E54FF6B4D22}"/>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37" name="8">
            <a:extLst>
              <a:ext uri="{FF2B5EF4-FFF2-40B4-BE49-F238E27FC236}">
                <a16:creationId xmlns:a16="http://schemas.microsoft.com/office/drawing/2014/main" id="{355B6929-CDA9-EF49-65F3-A76549782369}"/>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38" name="7">
            <a:extLst>
              <a:ext uri="{FF2B5EF4-FFF2-40B4-BE49-F238E27FC236}">
                <a16:creationId xmlns:a16="http://schemas.microsoft.com/office/drawing/2014/main" id="{DCA8D26F-B9A4-D154-23E3-0D0325BB4D13}"/>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39" name="6">
            <a:extLst>
              <a:ext uri="{FF2B5EF4-FFF2-40B4-BE49-F238E27FC236}">
                <a16:creationId xmlns:a16="http://schemas.microsoft.com/office/drawing/2014/main" id="{C3789E63-1DA0-7C96-48AA-775C3D7686FB}"/>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40" name="5">
            <a:extLst>
              <a:ext uri="{FF2B5EF4-FFF2-40B4-BE49-F238E27FC236}">
                <a16:creationId xmlns:a16="http://schemas.microsoft.com/office/drawing/2014/main" id="{0CE5EB16-4A01-EFCA-AC9D-51EF4FBB31F4}"/>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41" name="4">
            <a:extLst>
              <a:ext uri="{FF2B5EF4-FFF2-40B4-BE49-F238E27FC236}">
                <a16:creationId xmlns:a16="http://schemas.microsoft.com/office/drawing/2014/main" id="{0318EBD6-6EFA-8273-CF69-7358EA0C7B84}"/>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42" name="3">
            <a:extLst>
              <a:ext uri="{FF2B5EF4-FFF2-40B4-BE49-F238E27FC236}">
                <a16:creationId xmlns:a16="http://schemas.microsoft.com/office/drawing/2014/main" id="{ACB1C00C-24D1-4FA0-A535-22760EB43C13}"/>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43" name="2">
            <a:extLst>
              <a:ext uri="{FF2B5EF4-FFF2-40B4-BE49-F238E27FC236}">
                <a16:creationId xmlns:a16="http://schemas.microsoft.com/office/drawing/2014/main" id="{B3D27D8C-0714-F734-E270-8F371901A64E}"/>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44" name="1">
            <a:extLst>
              <a:ext uri="{FF2B5EF4-FFF2-40B4-BE49-F238E27FC236}">
                <a16:creationId xmlns:a16="http://schemas.microsoft.com/office/drawing/2014/main" id="{416451C1-D72D-26A9-EB3F-D57C9D7601D8}"/>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45" name="0">
            <a:extLst>
              <a:ext uri="{FF2B5EF4-FFF2-40B4-BE49-F238E27FC236}">
                <a16:creationId xmlns:a16="http://schemas.microsoft.com/office/drawing/2014/main" id="{7F517547-667F-2835-8EC0-67B49841A7F1}"/>
              </a:ext>
            </a:extLst>
          </p:cNvPr>
          <p:cNvSpPr/>
          <p:nvPr/>
        </p:nvSpPr>
        <p:spPr>
          <a:xfrm>
            <a:off x="11259649" y="7516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46" name="Rectangle 59">
            <a:extLst>
              <a:ext uri="{FF2B5EF4-FFF2-40B4-BE49-F238E27FC236}">
                <a16:creationId xmlns:a16="http://schemas.microsoft.com/office/drawing/2014/main" id="{3427B990-C727-8C8A-588C-9EDB55FAB9AD}"/>
              </a:ext>
            </a:extLst>
          </p:cNvPr>
          <p:cNvSpPr/>
          <p:nvPr/>
        </p:nvSpPr>
        <p:spPr>
          <a:xfrm>
            <a:off x="7985201" y="1109964"/>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3200">
                <a:solidFill>
                  <a:srgbClr val="00B0F0"/>
                </a:solidFill>
                <a:latin typeface="Times New Roman" panose="02020603050405020304" pitchFamily="18" charset="0"/>
                <a:cs typeface="Times New Roman" panose="02020603050405020304" pitchFamily="18" charset="0"/>
              </a:rPr>
              <a:t>ĐỘI 1</a:t>
            </a:r>
          </a:p>
        </p:txBody>
      </p:sp>
      <p:sp>
        <p:nvSpPr>
          <p:cNvPr id="47" name="Rectangle 60">
            <a:extLst>
              <a:ext uri="{FF2B5EF4-FFF2-40B4-BE49-F238E27FC236}">
                <a16:creationId xmlns:a16="http://schemas.microsoft.com/office/drawing/2014/main" id="{31FA7815-2B64-0D78-2B31-F1F8CB626FB6}"/>
              </a:ext>
            </a:extLst>
          </p:cNvPr>
          <p:cNvSpPr/>
          <p:nvPr/>
        </p:nvSpPr>
        <p:spPr>
          <a:xfrm>
            <a:off x="10168878" y="1076993"/>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3200">
                <a:solidFill>
                  <a:srgbClr val="FF0000"/>
                </a:solidFill>
                <a:latin typeface="Times New Roman" panose="02020603050405020304" pitchFamily="18" charset="0"/>
                <a:cs typeface="Times New Roman" panose="02020603050405020304" pitchFamily="18" charset="0"/>
              </a:rPr>
              <a:t>ĐỘI 2</a:t>
            </a:r>
          </a:p>
        </p:txBody>
      </p:sp>
      <p:sp>
        <p:nvSpPr>
          <p:cNvPr id="48" name="0">
            <a:hlinkClick r:id="rId6" action="ppaction://hlinksldjump"/>
            <a:extLst>
              <a:ext uri="{FF2B5EF4-FFF2-40B4-BE49-F238E27FC236}">
                <a16:creationId xmlns:a16="http://schemas.microsoft.com/office/drawing/2014/main" id="{581EAB02-6EC8-192E-7F53-183172D8052B}"/>
              </a:ext>
            </a:extLst>
          </p:cNvPr>
          <p:cNvSpPr/>
          <p:nvPr/>
        </p:nvSpPr>
        <p:spPr>
          <a:xfrm>
            <a:off x="8972" y="181610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9" name="0">
            <a:hlinkClick r:id="rId7" action="ppaction://hlinksldjump"/>
            <a:extLst>
              <a:ext uri="{FF2B5EF4-FFF2-40B4-BE49-F238E27FC236}">
                <a16:creationId xmlns:a16="http://schemas.microsoft.com/office/drawing/2014/main" id="{5BAA4E33-CDF7-BC53-A6ED-47A159EA1074}"/>
              </a:ext>
            </a:extLst>
          </p:cNvPr>
          <p:cNvSpPr/>
          <p:nvPr/>
        </p:nvSpPr>
        <p:spPr>
          <a:xfrm>
            <a:off x="1108436" y="181610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50" name="0">
            <a:hlinkClick r:id="rId8" action="ppaction://hlinksldjump"/>
            <a:extLst>
              <a:ext uri="{FF2B5EF4-FFF2-40B4-BE49-F238E27FC236}">
                <a16:creationId xmlns:a16="http://schemas.microsoft.com/office/drawing/2014/main" id="{965AED25-877F-A00D-9477-A7EAC977CE2D}"/>
              </a:ext>
            </a:extLst>
          </p:cNvPr>
          <p:cNvSpPr/>
          <p:nvPr/>
        </p:nvSpPr>
        <p:spPr>
          <a:xfrm>
            <a:off x="2207900" y="1816103"/>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3</a:t>
            </a:r>
            <a:endParaRPr lang="en-US" sz="5334" dirty="0">
              <a:solidFill>
                <a:srgbClr val="00B0F0"/>
              </a:solidFill>
              <a:latin typeface="Showcard Gothic" panose="04020904020102020604" pitchFamily="82" charset="0"/>
            </a:endParaRPr>
          </a:p>
        </p:txBody>
      </p:sp>
      <p:sp>
        <p:nvSpPr>
          <p:cNvPr id="51" name="0">
            <a:hlinkClick r:id="rId9" action="ppaction://hlinksldjump"/>
            <a:extLst>
              <a:ext uri="{FF2B5EF4-FFF2-40B4-BE49-F238E27FC236}">
                <a16:creationId xmlns:a16="http://schemas.microsoft.com/office/drawing/2014/main" id="{7EAD84B2-0551-2C59-2A0E-257A801EB452}"/>
              </a:ext>
            </a:extLst>
          </p:cNvPr>
          <p:cNvSpPr/>
          <p:nvPr/>
        </p:nvSpPr>
        <p:spPr>
          <a:xfrm>
            <a:off x="23814" y="293044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52" name="0">
            <a:hlinkClick r:id="rId10" action="ppaction://hlinksldjump"/>
            <a:extLst>
              <a:ext uri="{FF2B5EF4-FFF2-40B4-BE49-F238E27FC236}">
                <a16:creationId xmlns:a16="http://schemas.microsoft.com/office/drawing/2014/main" id="{DC629B8B-E834-C70C-04F1-B6AD47A737CF}"/>
              </a:ext>
            </a:extLst>
          </p:cNvPr>
          <p:cNvSpPr/>
          <p:nvPr/>
        </p:nvSpPr>
        <p:spPr>
          <a:xfrm>
            <a:off x="1123278" y="293044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53" name="0">
            <a:hlinkClick r:id="rId11" action="ppaction://hlinksldjump"/>
            <a:extLst>
              <a:ext uri="{FF2B5EF4-FFF2-40B4-BE49-F238E27FC236}">
                <a16:creationId xmlns:a16="http://schemas.microsoft.com/office/drawing/2014/main" id="{B3C68CD9-4CF4-7B12-766C-AC5BBEDD9EAD}"/>
              </a:ext>
            </a:extLst>
          </p:cNvPr>
          <p:cNvSpPr/>
          <p:nvPr/>
        </p:nvSpPr>
        <p:spPr>
          <a:xfrm>
            <a:off x="2222742" y="2930442"/>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54" name="0">
            <a:hlinkClick r:id="rId12" action="ppaction://hlinksldjump"/>
            <a:extLst>
              <a:ext uri="{FF2B5EF4-FFF2-40B4-BE49-F238E27FC236}">
                <a16:creationId xmlns:a16="http://schemas.microsoft.com/office/drawing/2014/main" id="{70062536-AC9D-6EB6-966D-A4613D11A09F}"/>
              </a:ext>
            </a:extLst>
          </p:cNvPr>
          <p:cNvSpPr/>
          <p:nvPr/>
        </p:nvSpPr>
        <p:spPr>
          <a:xfrm>
            <a:off x="39323" y="395968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7</a:t>
            </a:r>
            <a:endParaRPr lang="en-US" sz="5334" dirty="0">
              <a:solidFill>
                <a:srgbClr val="00B0F0"/>
              </a:solidFill>
              <a:latin typeface="Showcard Gothic" panose="04020904020102020604" pitchFamily="82" charset="0"/>
            </a:endParaRPr>
          </a:p>
        </p:txBody>
      </p:sp>
      <p:sp>
        <p:nvSpPr>
          <p:cNvPr id="55" name="Nút Hành động: Tiến hoặc Tiếp theo 54">
            <a:hlinkClick r:id="rId12" action="ppaction://hlinksldjump" highlightClick="1"/>
            <a:extLst>
              <a:ext uri="{FF2B5EF4-FFF2-40B4-BE49-F238E27FC236}">
                <a16:creationId xmlns:a16="http://schemas.microsoft.com/office/drawing/2014/main" id="{7C8CAE9A-B33B-BF45-D581-0ABF45D253B7}"/>
              </a:ext>
            </a:extLst>
          </p:cNvPr>
          <p:cNvSpPr/>
          <p:nvPr/>
        </p:nvSpPr>
        <p:spPr>
          <a:xfrm>
            <a:off x="0" y="6198019"/>
            <a:ext cx="671910" cy="645694"/>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0">
            <a:hlinkClick r:id="rId13" action="ppaction://hlinksldjump"/>
            <a:extLst>
              <a:ext uri="{FF2B5EF4-FFF2-40B4-BE49-F238E27FC236}">
                <a16:creationId xmlns:a16="http://schemas.microsoft.com/office/drawing/2014/main" id="{2DFDBD9B-D169-C649-1D97-3922721A9254}"/>
              </a:ext>
            </a:extLst>
          </p:cNvPr>
          <p:cNvSpPr/>
          <p:nvPr/>
        </p:nvSpPr>
        <p:spPr>
          <a:xfrm>
            <a:off x="1152600" y="395995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8</a:t>
            </a:r>
            <a:endParaRPr lang="en-US" sz="5334" dirty="0">
              <a:solidFill>
                <a:srgbClr val="00B0F0"/>
              </a:solidFill>
              <a:latin typeface="Showcard Gothic" panose="04020904020102020604" pitchFamily="82" charset="0"/>
            </a:endParaRPr>
          </a:p>
        </p:txBody>
      </p:sp>
      <p:sp>
        <p:nvSpPr>
          <p:cNvPr id="57" name="0">
            <a:hlinkClick r:id="rId14" action="ppaction://hlinksldjump"/>
            <a:extLst>
              <a:ext uri="{FF2B5EF4-FFF2-40B4-BE49-F238E27FC236}">
                <a16:creationId xmlns:a16="http://schemas.microsoft.com/office/drawing/2014/main" id="{0990FCAB-E68D-2A97-462F-3BCF228155F8}"/>
              </a:ext>
            </a:extLst>
          </p:cNvPr>
          <p:cNvSpPr/>
          <p:nvPr/>
        </p:nvSpPr>
        <p:spPr>
          <a:xfrm>
            <a:off x="2285235" y="392243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a:solidFill>
                  <a:srgbClr val="00B0F0"/>
                </a:solidFill>
                <a:latin typeface="Showcard Gothic" panose="04020904020102020604" pitchFamily="82" charset="0"/>
              </a:rPr>
              <a:t>9</a:t>
            </a:r>
            <a:endParaRPr lang="en-US" sz="5334" dirty="0">
              <a:solidFill>
                <a:srgbClr val="00B0F0"/>
              </a:solidFill>
              <a:latin typeface="Showcard Gothic" panose="04020904020102020604" pitchFamily="82" charset="0"/>
            </a:endParaRPr>
          </a:p>
        </p:txBody>
      </p:sp>
      <p:sp>
        <p:nvSpPr>
          <p:cNvPr id="58" name="0">
            <a:hlinkClick r:id="rId15" action="ppaction://hlinksldjump"/>
            <a:extLst>
              <a:ext uri="{FF2B5EF4-FFF2-40B4-BE49-F238E27FC236}">
                <a16:creationId xmlns:a16="http://schemas.microsoft.com/office/drawing/2014/main" id="{8DF7BF3C-7D99-0D30-C558-F775E42141C0}"/>
              </a:ext>
            </a:extLst>
          </p:cNvPr>
          <p:cNvSpPr/>
          <p:nvPr/>
        </p:nvSpPr>
        <p:spPr>
          <a:xfrm>
            <a:off x="67812" y="4972047"/>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4000">
                <a:solidFill>
                  <a:srgbClr val="00B0F0"/>
                </a:solidFill>
                <a:latin typeface="Showcard Gothic" panose="04020904020102020604" pitchFamily="82" charset="0"/>
              </a:rPr>
              <a:t>10</a:t>
            </a:r>
            <a:endParaRPr lang="en-US" sz="4000" dirty="0">
              <a:solidFill>
                <a:srgbClr val="00B0F0"/>
              </a:solidFill>
              <a:latin typeface="Showcard Gothic" panose="04020904020102020604" pitchFamily="82" charset="0"/>
            </a:endParaRPr>
          </a:p>
        </p:txBody>
      </p:sp>
      <p:pic>
        <p:nvPicPr>
          <p:cNvPr id="60" name="am-thanh-vong-quay-chiec-non-ky-dieu-mp3-www.tiengdong.com">
            <a:hlinkClick r:id="" action="ppaction://media"/>
            <a:extLst>
              <a:ext uri="{FF2B5EF4-FFF2-40B4-BE49-F238E27FC236}">
                <a16:creationId xmlns:a16="http://schemas.microsoft.com/office/drawing/2014/main" id="{1D8D713A-EA42-99E3-A995-3B8FA89B9A1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00479" y="152244"/>
            <a:ext cx="609600" cy="609600"/>
          </a:xfrm>
          <a:prstGeom prst="rect">
            <a:avLst/>
          </a:prstGeom>
        </p:spPr>
      </p:pic>
    </p:spTree>
    <p:extLst>
      <p:ext uri="{BB962C8B-B14F-4D97-AF65-F5344CB8AC3E}">
        <p14:creationId xmlns:p14="http://schemas.microsoft.com/office/powerpoint/2010/main" val="159417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0"/>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11"/>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000" fill="hold"/>
                                        <p:tgtEl>
                                          <p:spTgt spid="212"/>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1000" fill="hold"/>
                                        <p:tgtEl>
                                          <p:spTgt spid="21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1000" fill="hold"/>
                                        <p:tgtEl>
                                          <p:spTgt spid="20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1000" fill="hold"/>
                                        <p:tgtEl>
                                          <p:spTgt spid="203"/>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1000" fill="hold"/>
                                        <p:tgtEl>
                                          <p:spTgt spid="204"/>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000" fill="hold"/>
                                        <p:tgtEl>
                                          <p:spTgt spid="205"/>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1000" fill="hold"/>
                                        <p:tgtEl>
                                          <p:spTgt spid="206"/>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1000" fill="hold"/>
                                        <p:tgtEl>
                                          <p:spTgt spid="20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1000" fill="hold"/>
                                        <p:tgtEl>
                                          <p:spTgt spid="208"/>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1000" fill="hold"/>
                                        <p:tgtEl>
                                          <p:spTgt spid="209"/>
                                        </p:tgtEl>
                                        <p:attrNameLst>
                                          <p:attrName>style.visibility</p:attrName>
                                        </p:attrNameLst>
                                      </p:cBhvr>
                                      <p:tavLst>
                                        <p:tav tm="0">
                                          <p:val>
                                            <p:strVal val="hidden"/>
                                          </p:val>
                                        </p:tav>
                                        <p:tav tm="50000">
                                          <p:val>
                                            <p:strVal val="visible"/>
                                          </p:val>
                                        </p:tav>
                                      </p:tavLst>
                                    </p:anim>
                                  </p:childTnLst>
                                </p:cTn>
                              </p:par>
                              <p:par>
                                <p:cTn id="29" presetID="1" presetClass="entr" presetSubtype="0" fill="hold" grpId="1"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par>
                                <p:cTn id="31" presetID="1" presetClass="entr" presetSubtype="0" fill="hold" grpId="1"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3" presetID="1"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5" presetID="1" presetClass="entr" presetSubtype="0" fill="hold" grpId="1"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7" presetID="1" presetClass="entr" presetSubtype="0" fill="hold" grpId="1"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click.wav"/>
                                        </p:tgtEl>
                                      </p:cMediaNode>
                                    </p:audio>
                                  </p:subTnLst>
                                </p:cTn>
                              </p:par>
                              <p:par>
                                <p:cTn id="39" presetID="1" presetClass="entr" presetSubtype="0" fill="hold" grpId="1"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1" presetID="1" presetClass="entr" presetSubtype="0" fill="hold" grpId="1"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par>
                                <p:cTn id="43" presetID="1" presetClass="entr" presetSubtype="0" fill="hold" grpId="1"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5" presetID="1" presetClass="entr" presetSubtype="0" fill="hold" grpId="1"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7" presetID="1" presetClass="entr" presetSubtype="0" fill="hold" grpId="1"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36"/>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afterEffect">
                                  <p:stCondLst>
                                    <p:cond delay="0"/>
                                  </p:stCondLst>
                                  <p:childTnLst>
                                    <p:cmd type="call" cmd="playFrom(0.0)">
                                      <p:cBhvr>
                                        <p:cTn id="55" dur="20532" fill="hold"/>
                                        <p:tgtEl>
                                          <p:spTgt spid="60"/>
                                        </p:tgtEl>
                                      </p:cBhvr>
                                    </p:cmd>
                                  </p:childTnLst>
                                </p:cTn>
                              </p:par>
                              <p:par>
                                <p:cTn id="56" presetID="8" presetClass="emph" presetSubtype="0" repeatCount="indefinite" fill="hold" nodeType="withEffect">
                                  <p:stCondLst>
                                    <p:cond delay="0"/>
                                  </p:stCondLst>
                                  <p:childTnLst>
                                    <p:animRot by="21600000">
                                      <p:cBhvr>
                                        <p:cTn id="57" dur="500" fill="hold"/>
                                        <p:tgtEl>
                                          <p:spTgt spid="236"/>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36"/>
                                        </p:tgtEl>
                                        <p:attrNameLst>
                                          <p:attrName>style.visibility</p:attrName>
                                        </p:attrNameLst>
                                      </p:cBhvr>
                                      <p:to>
                                        <p:strVal val="visible"/>
                                      </p:to>
                                    </p:set>
                                  </p:childTnLst>
                                </p:cTn>
                              </p:par>
                            </p:childTnLst>
                          </p:cTn>
                        </p:par>
                      </p:childTnLst>
                    </p:cTn>
                  </p:par>
                </p:childTnLst>
              </p:cTn>
              <p:nextCondLst>
                <p:cond evt="onClick" delay="0">
                  <p:tgtEl>
                    <p:spTgt spid="236"/>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ntr" presetSubtype="0" fill="hold" grpId="1"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hidden"/>
                                      </p:to>
                                    </p:set>
                                  </p:childTnLst>
                                </p:cTn>
                              </p:par>
                              <p:par>
                                <p:cTn id="74" presetID="1" presetClass="entr" presetSubtype="0" fill="hold" grpId="1"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10"/>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ntr" presetSubtype="0" fill="hold" grpId="1" nodeType="withEffect">
                                  <p:stCondLst>
                                    <p:cond delay="0"/>
                                  </p:stCondLst>
                                  <p:childTnLst>
                                    <p:set>
                                      <p:cBhvr>
                                        <p:cTn id="8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hidden"/>
                                      </p:to>
                                    </p:set>
                                  </p:childTnLst>
                                </p:cTn>
                              </p:par>
                              <p:par>
                                <p:cTn id="88" presetID="1" presetClass="entr" presetSubtype="0" fill="hold" grpId="1" nodeType="withEffect">
                                  <p:stCondLst>
                                    <p:cond delay="0"/>
                                  </p:stCondLst>
                                  <p:childTnLst>
                                    <p:set>
                                      <p:cBhvr>
                                        <p:cTn id="8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8"/>
                                        </p:tgtEl>
                                        <p:attrNameLst>
                                          <p:attrName>style.visibility</p:attrName>
                                        </p:attrNameLst>
                                      </p:cBhvr>
                                      <p:to>
                                        <p:strVal val="hidden"/>
                                      </p:to>
                                    </p:set>
                                  </p:childTnLst>
                                </p:cTn>
                              </p:par>
                              <p:par>
                                <p:cTn id="95" presetID="1" presetClass="entr" presetSubtype="0" fill="hold" grpId="1" nodeType="withEffect">
                                  <p:stCondLst>
                                    <p:cond delay="0"/>
                                  </p:stCondLst>
                                  <p:childTnLst>
                                    <p:set>
                                      <p:cBhvr>
                                        <p:cTn id="9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8"/>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7"/>
                                        </p:tgtEl>
                                        <p:attrNameLst>
                                          <p:attrName>style.visibility</p:attrName>
                                        </p:attrNameLst>
                                      </p:cBhvr>
                                      <p:to>
                                        <p:strVal val="hidden"/>
                                      </p:to>
                                    </p:set>
                                  </p:childTnLst>
                                </p:cTn>
                              </p:par>
                              <p:par>
                                <p:cTn id="102" presetID="1" presetClass="entr" presetSubtype="0" fill="hold" grpId="1" nodeType="withEffect">
                                  <p:stCondLst>
                                    <p:cond delay="0"/>
                                  </p:stCondLst>
                                  <p:childTnLst>
                                    <p:set>
                                      <p:cBhvr>
                                        <p:cTn id="10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7"/>
                  </p:tgtEl>
                </p:cond>
              </p:nextCondLst>
            </p:seq>
            <p:seq concurrent="1" nextAc="seek">
              <p:cTn id="104" restart="whenNotActive" fill="hold" evtFilter="cancelBubble" nodeType="interactiveSeq">
                <p:stCondLst>
                  <p:cond evt="onClick" delay="0">
                    <p:tgtEl>
                      <p:spTgt spid="6"/>
                    </p:tgtEl>
                  </p:cond>
                </p:stCondLst>
                <p:endSync evt="end" delay="0">
                  <p:rtn val="all"/>
                </p:endSync>
                <p:childTnLst>
                  <p:par>
                    <p:cTn id="105" fill="hold">
                      <p:stCondLst>
                        <p:cond delay="0"/>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6"/>
                                        </p:tgtEl>
                                        <p:attrNameLst>
                                          <p:attrName>style.visibility</p:attrName>
                                        </p:attrNameLst>
                                      </p:cBhvr>
                                      <p:to>
                                        <p:strVal val="hidden"/>
                                      </p:to>
                                    </p:set>
                                  </p:childTnLst>
                                </p:cTn>
                              </p:par>
                              <p:par>
                                <p:cTn id="109" presetID="1" presetClass="entr" presetSubtype="0" fill="hold" grpId="1" nodeType="withEffect">
                                  <p:stCondLst>
                                    <p:cond delay="0"/>
                                  </p:stCondLst>
                                  <p:childTnLst>
                                    <p:set>
                                      <p:cBhvr>
                                        <p:cTn id="1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6"/>
                  </p:tgtEl>
                </p:cond>
              </p:nextCondLst>
            </p:seq>
            <p:seq concurrent="1" nextAc="seek">
              <p:cTn id="111" restart="whenNotActive" fill="hold" evtFilter="cancelBubble" nodeType="interactiveSeq">
                <p:stCondLst>
                  <p:cond evt="onClick" delay="0">
                    <p:tgtEl>
                      <p:spTgt spid="5"/>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5"/>
                                        </p:tgtEl>
                                        <p:attrNameLst>
                                          <p:attrName>style.visibility</p:attrName>
                                        </p:attrNameLst>
                                      </p:cBhvr>
                                      <p:to>
                                        <p:strVal val="hidden"/>
                                      </p:to>
                                    </p:set>
                                  </p:childTnLst>
                                </p:cTn>
                              </p:par>
                              <p:par>
                                <p:cTn id="116" presetID="1" presetClass="entr" presetSubtype="0" fill="hold" grpId="1" nodeType="withEffect">
                                  <p:stCondLst>
                                    <p:cond delay="0"/>
                                  </p:stCondLst>
                                  <p:childTnLst>
                                    <p:set>
                                      <p:cBhvr>
                                        <p:cTn id="117"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5"/>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
                                        </p:tgtEl>
                                        <p:attrNameLst>
                                          <p:attrName>style.visibility</p:attrName>
                                        </p:attrNameLst>
                                      </p:cBhvr>
                                      <p:to>
                                        <p:strVal val="hidden"/>
                                      </p:to>
                                    </p:set>
                                  </p:childTnLst>
                                </p:cTn>
                              </p:par>
                              <p:par>
                                <p:cTn id="123" presetID="1" presetClass="entr" presetSubtype="0" fill="hold" grpId="1" nodeType="withEffect">
                                  <p:stCondLst>
                                    <p:cond delay="0"/>
                                  </p:stCondLst>
                                  <p:childTnLst>
                                    <p:set>
                                      <p:cBhvr>
                                        <p:cTn id="1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
                  </p:tgtEl>
                </p:cond>
              </p:nextCondLst>
            </p:seq>
            <p:seq concurrent="1" nextAc="seek">
              <p:cTn id="125" restart="whenNotActive" fill="hold" evtFilter="cancelBubble" nodeType="interactiveSeq">
                <p:stCondLst>
                  <p:cond evt="onClick" delay="0">
                    <p:tgtEl>
                      <p:spTgt spid="3"/>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grpId="0" nodeType="clickEffect">
                                  <p:stCondLst>
                                    <p:cond delay="0"/>
                                  </p:stCondLst>
                                  <p:childTnLst>
                                    <p:set>
                                      <p:cBhvr>
                                        <p:cTn id="129" dur="1" fill="hold">
                                          <p:stCondLst>
                                            <p:cond delay="0"/>
                                          </p:stCondLst>
                                        </p:cTn>
                                        <p:tgtEl>
                                          <p:spTgt spid="3"/>
                                        </p:tgtEl>
                                        <p:attrNameLst>
                                          <p:attrName>style.visibility</p:attrName>
                                        </p:attrNameLst>
                                      </p:cBhvr>
                                      <p:to>
                                        <p:strVal val="hidden"/>
                                      </p:to>
                                    </p:set>
                                  </p:childTnLst>
                                </p:cTn>
                              </p:par>
                              <p:par>
                                <p:cTn id="130" presetID="1" presetClass="entr" presetSubtype="0" fill="hold" grpId="1" nodeType="withEffect">
                                  <p:stCondLst>
                                    <p:cond delay="0"/>
                                  </p:stCondLst>
                                  <p:childTnLst>
                                    <p:set>
                                      <p:cBhvr>
                                        <p:cTn id="13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
                  </p:tgtEl>
                </p:cond>
              </p:nextCondLst>
            </p:seq>
            <p:seq concurrent="1" nextAc="seek">
              <p:cTn id="132" restart="whenNotActive" fill="hold" evtFilter="cancelBubble" nodeType="interactiveSeq">
                <p:stCondLst>
                  <p:cond evt="onClick" delay="0">
                    <p:tgtEl>
                      <p:spTgt spid="23"/>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23"/>
                                        </p:tgtEl>
                                        <p:attrNameLst>
                                          <p:attrName>style.visibility</p:attrName>
                                        </p:attrNameLst>
                                      </p:cBhvr>
                                      <p:to>
                                        <p:strVal val="hidden"/>
                                      </p:to>
                                    </p:set>
                                  </p:childTnLst>
                                </p:cTn>
                              </p:par>
                              <p:par>
                                <p:cTn id="137" presetID="1" presetClass="entr" presetSubtype="0" fill="hold" grpId="1" nodeType="withEffect">
                                  <p:stCondLst>
                                    <p:cond delay="0"/>
                                  </p:stCondLst>
                                  <p:childTnLst>
                                    <p:set>
                                      <p:cBhvr>
                                        <p:cTn id="1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3"/>
                  </p:tgtEl>
                </p:cond>
              </p:nextCondLst>
            </p:seq>
            <p:seq concurrent="1" nextAc="seek">
              <p:cTn id="139" restart="whenNotActive" fill="hold" evtFilter="cancelBubble" nodeType="interactiveSeq">
                <p:stCondLst>
                  <p:cond evt="onClick" delay="0">
                    <p:tgtEl>
                      <p:spTgt spid="22"/>
                    </p:tgtEl>
                  </p:cond>
                </p:stCondLst>
                <p:endSync evt="end" delay="0">
                  <p:rtn val="all"/>
                </p:endSync>
                <p:childTnLst>
                  <p:par>
                    <p:cTn id="140" fill="hold">
                      <p:stCondLst>
                        <p:cond delay="0"/>
                      </p:stCondLst>
                      <p:childTnLst>
                        <p:par>
                          <p:cTn id="141" fill="hold">
                            <p:stCondLst>
                              <p:cond delay="0"/>
                            </p:stCondLst>
                            <p:childTnLst>
                              <p:par>
                                <p:cTn id="142" presetID="1" presetClass="exit" presetSubtype="0" fill="hold" grpId="0" nodeType="clickEffect">
                                  <p:stCondLst>
                                    <p:cond delay="0"/>
                                  </p:stCondLst>
                                  <p:childTnLst>
                                    <p:set>
                                      <p:cBhvr>
                                        <p:cTn id="143" dur="1" fill="hold">
                                          <p:stCondLst>
                                            <p:cond delay="0"/>
                                          </p:stCondLst>
                                        </p:cTn>
                                        <p:tgtEl>
                                          <p:spTgt spid="22"/>
                                        </p:tgtEl>
                                        <p:attrNameLst>
                                          <p:attrName>style.visibility</p:attrName>
                                        </p:attrNameLst>
                                      </p:cBhvr>
                                      <p:to>
                                        <p:strVal val="hidden"/>
                                      </p:to>
                                    </p:set>
                                  </p:childTnLst>
                                </p:cTn>
                              </p:par>
                              <p:par>
                                <p:cTn id="144" presetID="1" presetClass="entr" presetSubtype="0" fill="hold" grpId="1" nodeType="withEffect">
                                  <p:stCondLst>
                                    <p:cond delay="0"/>
                                  </p:stCondLst>
                                  <p:childTnLst>
                                    <p:set>
                                      <p:cBhvr>
                                        <p:cTn id="14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2"/>
                  </p:tgtEl>
                </p:cond>
              </p:nextCondLst>
            </p:seq>
            <p:seq concurrent="1" nextAc="seek">
              <p:cTn id="146" restart="whenNotActive" fill="hold" evtFilter="cancelBubble" nodeType="interactiveSeq">
                <p:stCondLst>
                  <p:cond evt="onClick" delay="0">
                    <p:tgtEl>
                      <p:spTgt spid="21"/>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21"/>
                                        </p:tgtEl>
                                        <p:attrNameLst>
                                          <p:attrName>style.visibility</p:attrName>
                                        </p:attrNameLst>
                                      </p:cBhvr>
                                      <p:to>
                                        <p:strVal val="hidden"/>
                                      </p:to>
                                    </p:set>
                                  </p:childTnLst>
                                </p:cTn>
                              </p:par>
                              <p:par>
                                <p:cTn id="151" presetID="1" presetClass="entr" presetSubtype="0" fill="hold" grpId="1" nodeType="withEffect">
                                  <p:stCondLst>
                                    <p:cond delay="0"/>
                                  </p:stCondLst>
                                  <p:childTnLst>
                                    <p:set>
                                      <p:cBhvr>
                                        <p:cTn id="1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1"/>
                  </p:tgtEl>
                </p:cond>
              </p:nextCondLst>
            </p:seq>
            <p:seq concurrent="1" nextAc="seek">
              <p:cTn id="153" restart="whenNotActive" fill="hold" evtFilter="cancelBubble" nodeType="interactiveSeq">
                <p:stCondLst>
                  <p:cond evt="onClick" delay="0">
                    <p:tgtEl>
                      <p:spTgt spid="20"/>
                    </p:tgtEl>
                  </p:cond>
                </p:stCondLst>
                <p:endSync evt="end" delay="0">
                  <p:rtn val="all"/>
                </p:endSync>
                <p:childTnLst>
                  <p:par>
                    <p:cTn id="154" fill="hold">
                      <p:stCondLst>
                        <p:cond delay="0"/>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20"/>
                                        </p:tgtEl>
                                        <p:attrNameLst>
                                          <p:attrName>style.visibility</p:attrName>
                                        </p:attrNameLst>
                                      </p:cBhvr>
                                      <p:to>
                                        <p:strVal val="hidden"/>
                                      </p:to>
                                    </p:set>
                                  </p:childTnLst>
                                </p:cTn>
                              </p:par>
                              <p:par>
                                <p:cTn id="158" presetID="1" presetClass="entr" presetSubtype="0" fill="hold" grpId="1" nodeType="withEffect">
                                  <p:stCondLst>
                                    <p:cond delay="0"/>
                                  </p:stCondLst>
                                  <p:childTnLst>
                                    <p:set>
                                      <p:cBhvr>
                                        <p:cTn id="1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0"/>
                  </p:tgtEl>
                </p:cond>
              </p:nextCondLst>
            </p:seq>
            <p:seq concurrent="1" nextAc="seek">
              <p:cTn id="160" restart="whenNotActive" fill="hold" evtFilter="cancelBubble" nodeType="interactiveSeq">
                <p:stCondLst>
                  <p:cond evt="onClick" delay="0">
                    <p:tgtEl>
                      <p:spTgt spid="19"/>
                    </p:tgtEl>
                  </p:cond>
                </p:stCondLst>
                <p:endSync evt="end" delay="0">
                  <p:rtn val="all"/>
                </p:endSync>
                <p:childTnLst>
                  <p:par>
                    <p:cTn id="161" fill="hold">
                      <p:stCondLst>
                        <p:cond delay="0"/>
                      </p:stCondLst>
                      <p:childTnLst>
                        <p:par>
                          <p:cTn id="162" fill="hold">
                            <p:stCondLst>
                              <p:cond delay="0"/>
                            </p:stCondLst>
                            <p:childTnLst>
                              <p:par>
                                <p:cTn id="163" presetID="1" presetClass="exit" presetSubtype="0" fill="hold" grpId="0" nodeType="clickEffect">
                                  <p:stCondLst>
                                    <p:cond delay="0"/>
                                  </p:stCondLst>
                                  <p:childTnLst>
                                    <p:set>
                                      <p:cBhvr>
                                        <p:cTn id="164" dur="1" fill="hold">
                                          <p:stCondLst>
                                            <p:cond delay="0"/>
                                          </p:stCondLst>
                                        </p:cTn>
                                        <p:tgtEl>
                                          <p:spTgt spid="19"/>
                                        </p:tgtEl>
                                        <p:attrNameLst>
                                          <p:attrName>style.visibility</p:attrName>
                                        </p:attrNameLst>
                                      </p:cBhvr>
                                      <p:to>
                                        <p:strVal val="hidden"/>
                                      </p:to>
                                    </p:set>
                                  </p:childTnLst>
                                </p:cTn>
                              </p:par>
                              <p:par>
                                <p:cTn id="165" presetID="1" presetClass="entr" presetSubtype="0" fill="hold" grpId="1" nodeType="withEffect">
                                  <p:stCondLst>
                                    <p:cond delay="0"/>
                                  </p:stCondLst>
                                  <p:childTnLst>
                                    <p:set>
                                      <p:cBhvr>
                                        <p:cTn id="16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6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9"/>
                  </p:tgtEl>
                </p:cond>
              </p:nextCondLst>
            </p:seq>
            <p:seq concurrent="1" nextAc="seek">
              <p:cTn id="167" restart="whenNotActive" fill="hold" evtFilter="cancelBubble" nodeType="interactiveSeq">
                <p:stCondLst>
                  <p:cond evt="onClick" delay="0">
                    <p:tgtEl>
                      <p:spTgt spid="18"/>
                    </p:tgtEl>
                  </p:cond>
                </p:stCondLst>
                <p:endSync evt="end" delay="0">
                  <p:rtn val="all"/>
                </p:endSync>
                <p:childTnLst>
                  <p:par>
                    <p:cTn id="168" fill="hold">
                      <p:stCondLst>
                        <p:cond delay="0"/>
                      </p:stCondLst>
                      <p:childTnLst>
                        <p:par>
                          <p:cTn id="169" fill="hold">
                            <p:stCondLst>
                              <p:cond delay="0"/>
                            </p:stCondLst>
                            <p:childTnLst>
                              <p:par>
                                <p:cTn id="170" presetID="1" presetClass="exit" presetSubtype="0" fill="hold" grpId="0" nodeType="clickEffect">
                                  <p:stCondLst>
                                    <p:cond delay="0"/>
                                  </p:stCondLst>
                                  <p:childTnLst>
                                    <p:set>
                                      <p:cBhvr>
                                        <p:cTn id="171" dur="1" fill="hold">
                                          <p:stCondLst>
                                            <p:cond delay="0"/>
                                          </p:stCondLst>
                                        </p:cTn>
                                        <p:tgtEl>
                                          <p:spTgt spid="18"/>
                                        </p:tgtEl>
                                        <p:attrNameLst>
                                          <p:attrName>style.visibility</p:attrName>
                                        </p:attrNameLst>
                                      </p:cBhvr>
                                      <p:to>
                                        <p:strVal val="hidden"/>
                                      </p:to>
                                    </p:set>
                                  </p:childTnLst>
                                </p:cTn>
                              </p:par>
                              <p:par>
                                <p:cTn id="172" presetID="1" presetClass="entr" presetSubtype="0" fill="hold" grpId="1" nodeType="withEffect">
                                  <p:stCondLst>
                                    <p:cond delay="0"/>
                                  </p:stCondLst>
                                  <p:childTnLst>
                                    <p:set>
                                      <p:cBhvr>
                                        <p:cTn id="17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8"/>
                  </p:tgtEl>
                </p:cond>
              </p:nextCondLst>
            </p:seq>
            <p:seq concurrent="1" nextAc="seek">
              <p:cTn id="174" restart="whenNotActive" fill="hold" evtFilter="cancelBubble" nodeType="interactiveSeq">
                <p:stCondLst>
                  <p:cond evt="onClick" delay="0">
                    <p:tgtEl>
                      <p:spTgt spid="17"/>
                    </p:tgtEl>
                  </p:cond>
                </p:stCondLst>
                <p:endSync evt="end" delay="0">
                  <p:rtn val="all"/>
                </p:endSync>
                <p:childTnLst>
                  <p:par>
                    <p:cTn id="175" fill="hold">
                      <p:stCondLst>
                        <p:cond delay="0"/>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17"/>
                                        </p:tgtEl>
                                        <p:attrNameLst>
                                          <p:attrName>style.visibility</p:attrName>
                                        </p:attrNameLst>
                                      </p:cBhvr>
                                      <p:to>
                                        <p:strVal val="hidden"/>
                                      </p:to>
                                    </p:set>
                                  </p:childTnLst>
                                </p:cTn>
                              </p:par>
                              <p:par>
                                <p:cTn id="179" presetID="1" presetClass="entr" presetSubtype="0" fill="hold" grpId="1" nodeType="withEffect">
                                  <p:stCondLst>
                                    <p:cond delay="0"/>
                                  </p:stCondLst>
                                  <p:childTnLst>
                                    <p:set>
                                      <p:cBhvr>
                                        <p:cTn id="18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7"/>
                  </p:tgtEl>
                </p:cond>
              </p:nextCondLst>
            </p:seq>
            <p:seq concurrent="1" nextAc="seek">
              <p:cTn id="181" restart="whenNotActive" fill="hold" evtFilter="cancelBubble" nodeType="interactiveSeq">
                <p:stCondLst>
                  <p:cond evt="onClick" delay="0">
                    <p:tgtEl>
                      <p:spTgt spid="16"/>
                    </p:tgtEl>
                  </p:cond>
                </p:stCondLst>
                <p:endSync evt="end" delay="0">
                  <p:rtn val="all"/>
                </p:endSync>
                <p:childTnLst>
                  <p:par>
                    <p:cTn id="182" fill="hold">
                      <p:stCondLst>
                        <p:cond delay="0"/>
                      </p:stCondLst>
                      <p:childTnLst>
                        <p:par>
                          <p:cTn id="183" fill="hold">
                            <p:stCondLst>
                              <p:cond delay="0"/>
                            </p:stCondLst>
                            <p:childTnLst>
                              <p:par>
                                <p:cTn id="184" presetID="1" presetClass="exit" presetSubtype="0" fill="hold" grpId="0" nodeType="clickEffect">
                                  <p:stCondLst>
                                    <p:cond delay="0"/>
                                  </p:stCondLst>
                                  <p:childTnLst>
                                    <p:set>
                                      <p:cBhvr>
                                        <p:cTn id="185" dur="1" fill="hold">
                                          <p:stCondLst>
                                            <p:cond delay="0"/>
                                          </p:stCondLst>
                                        </p:cTn>
                                        <p:tgtEl>
                                          <p:spTgt spid="16"/>
                                        </p:tgtEl>
                                        <p:attrNameLst>
                                          <p:attrName>style.visibility</p:attrName>
                                        </p:attrNameLst>
                                      </p:cBhvr>
                                      <p:to>
                                        <p:strVal val="hidden"/>
                                      </p:to>
                                    </p:set>
                                  </p:childTnLst>
                                </p:cTn>
                              </p:par>
                              <p:par>
                                <p:cTn id="186" presetID="1" presetClass="entr" presetSubtype="0" fill="hold" grpId="1" nodeType="withEffect">
                                  <p:stCondLst>
                                    <p:cond delay="0"/>
                                  </p:stCondLst>
                                  <p:childTnLst>
                                    <p:set>
                                      <p:cBhvr>
                                        <p:cTn id="18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6"/>
                  </p:tgtEl>
                </p:cond>
              </p:nextCondLst>
            </p:seq>
            <p:seq concurrent="1" nextAc="seek">
              <p:cTn id="188" restart="whenNotActive" fill="hold" evtFilter="cancelBubble" nodeType="interactiveSeq">
                <p:stCondLst>
                  <p:cond evt="onClick" delay="0">
                    <p:tgtEl>
                      <p:spTgt spid="15"/>
                    </p:tgtEl>
                  </p:cond>
                </p:stCondLst>
                <p:endSync evt="end" delay="0">
                  <p:rtn val="all"/>
                </p:endSync>
                <p:childTnLst>
                  <p:par>
                    <p:cTn id="189" fill="hold">
                      <p:stCondLst>
                        <p:cond delay="0"/>
                      </p:stCondLst>
                      <p:childTnLst>
                        <p:par>
                          <p:cTn id="190" fill="hold">
                            <p:stCondLst>
                              <p:cond delay="0"/>
                            </p:stCondLst>
                            <p:childTnLst>
                              <p:par>
                                <p:cTn id="191" presetID="1" presetClass="exit" presetSubtype="0" fill="hold" grpId="0" nodeType="clickEffect">
                                  <p:stCondLst>
                                    <p:cond delay="0"/>
                                  </p:stCondLst>
                                  <p:childTnLst>
                                    <p:set>
                                      <p:cBhvr>
                                        <p:cTn id="192" dur="1" fill="hold">
                                          <p:stCondLst>
                                            <p:cond delay="0"/>
                                          </p:stCondLst>
                                        </p:cTn>
                                        <p:tgtEl>
                                          <p:spTgt spid="15"/>
                                        </p:tgtEl>
                                        <p:attrNameLst>
                                          <p:attrName>style.visibility</p:attrName>
                                        </p:attrNameLst>
                                      </p:cBhvr>
                                      <p:to>
                                        <p:strVal val="hidden"/>
                                      </p:to>
                                    </p:set>
                                  </p:childTnLst>
                                </p:cTn>
                              </p:par>
                              <p:par>
                                <p:cTn id="193" presetID="1" presetClass="entr" presetSubtype="0" fill="hold" grpId="1" nodeType="withEffect">
                                  <p:stCondLst>
                                    <p:cond delay="0"/>
                                  </p:stCondLst>
                                  <p:childTnLst>
                                    <p:set>
                                      <p:cBhvr>
                                        <p:cTn id="19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5"/>
                  </p:tgtEl>
                </p:cond>
              </p:nextCondLst>
            </p:seq>
            <p:seq concurrent="1" nextAc="seek">
              <p:cTn id="195" restart="whenNotActive" fill="hold" evtFilter="cancelBubble" nodeType="interactiveSeq">
                <p:stCondLst>
                  <p:cond evt="onClick" delay="0">
                    <p:tgtEl>
                      <p:spTgt spid="14"/>
                    </p:tgtEl>
                  </p:cond>
                </p:stCondLst>
                <p:endSync evt="end" delay="0">
                  <p:rtn val="all"/>
                </p:endSync>
                <p:childTnLst>
                  <p:par>
                    <p:cTn id="196" fill="hold">
                      <p:stCondLst>
                        <p:cond delay="0"/>
                      </p:stCondLst>
                      <p:childTnLst>
                        <p:par>
                          <p:cTn id="197" fill="hold">
                            <p:stCondLst>
                              <p:cond delay="0"/>
                            </p:stCondLst>
                            <p:childTnLst>
                              <p:par>
                                <p:cTn id="198" presetID="1" presetClass="exit" presetSubtype="0" fill="hold" grpId="0" nodeType="clickEffect">
                                  <p:stCondLst>
                                    <p:cond delay="0"/>
                                  </p:stCondLst>
                                  <p:childTnLst>
                                    <p:set>
                                      <p:cBhvr>
                                        <p:cTn id="199" dur="1" fill="hold">
                                          <p:stCondLst>
                                            <p:cond delay="0"/>
                                          </p:stCondLst>
                                        </p:cTn>
                                        <p:tgtEl>
                                          <p:spTgt spid="14"/>
                                        </p:tgtEl>
                                        <p:attrNameLst>
                                          <p:attrName>style.visibility</p:attrName>
                                        </p:attrNameLst>
                                      </p:cBhvr>
                                      <p:to>
                                        <p:strVal val="hidden"/>
                                      </p:to>
                                    </p:set>
                                  </p:childTnLst>
                                </p:cTn>
                              </p:par>
                              <p:par>
                                <p:cTn id="200" presetID="1" presetClass="entr" presetSubtype="0" fill="hold" grpId="1" nodeType="withEffect">
                                  <p:stCondLst>
                                    <p:cond delay="0"/>
                                  </p:stCondLst>
                                  <p:childTnLst>
                                    <p:set>
                                      <p:cBhvr>
                                        <p:cTn id="20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14"/>
                  </p:tgtEl>
                </p:cond>
              </p:nextCondLst>
            </p:seq>
            <p:seq concurrent="1" nextAc="seek">
              <p:cTn id="202" restart="whenNotActive" fill="hold" evtFilter="cancelBubble" nodeType="interactiveSeq">
                <p:stCondLst>
                  <p:cond evt="onClick" delay="0">
                    <p:tgtEl>
                      <p:spTgt spid="34"/>
                    </p:tgtEl>
                  </p:cond>
                </p:stCondLst>
                <p:endSync evt="end" delay="0">
                  <p:rtn val="all"/>
                </p:endSync>
                <p:childTnLst>
                  <p:par>
                    <p:cTn id="203" fill="hold">
                      <p:stCondLst>
                        <p:cond delay="0"/>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34"/>
                                        </p:tgtEl>
                                        <p:attrNameLst>
                                          <p:attrName>style.visibility</p:attrName>
                                        </p:attrNameLst>
                                      </p:cBhvr>
                                      <p:to>
                                        <p:strVal val="hidden"/>
                                      </p:to>
                                    </p:set>
                                  </p:childTnLst>
                                </p:cTn>
                              </p:par>
                              <p:par>
                                <p:cTn id="207" presetID="1" presetClass="entr" presetSubtype="0" fill="hold" grpId="1" nodeType="withEffect">
                                  <p:stCondLst>
                                    <p:cond delay="0"/>
                                  </p:stCondLst>
                                  <p:childTnLst>
                                    <p:set>
                                      <p:cBhvr>
                                        <p:cTn id="20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0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4"/>
                  </p:tgtEl>
                </p:cond>
              </p:nextCondLst>
            </p:seq>
            <p:seq concurrent="1" nextAc="seek">
              <p:cTn id="209" restart="whenNotActive" fill="hold" evtFilter="cancelBubble" nodeType="interactiveSeq">
                <p:stCondLst>
                  <p:cond evt="onClick" delay="0">
                    <p:tgtEl>
                      <p:spTgt spid="33"/>
                    </p:tgtEl>
                  </p:cond>
                </p:stCondLst>
                <p:endSync evt="end" delay="0">
                  <p:rtn val="all"/>
                </p:endSync>
                <p:childTnLst>
                  <p:par>
                    <p:cTn id="210" fill="hold">
                      <p:stCondLst>
                        <p:cond delay="0"/>
                      </p:stCondLst>
                      <p:childTnLst>
                        <p:par>
                          <p:cTn id="211" fill="hold">
                            <p:stCondLst>
                              <p:cond delay="0"/>
                            </p:stCondLst>
                            <p:childTnLst>
                              <p:par>
                                <p:cTn id="212" presetID="1" presetClass="exit" presetSubtype="0" fill="hold" grpId="0" nodeType="clickEffect">
                                  <p:stCondLst>
                                    <p:cond delay="0"/>
                                  </p:stCondLst>
                                  <p:childTnLst>
                                    <p:set>
                                      <p:cBhvr>
                                        <p:cTn id="213" dur="1" fill="hold">
                                          <p:stCondLst>
                                            <p:cond delay="0"/>
                                          </p:stCondLst>
                                        </p:cTn>
                                        <p:tgtEl>
                                          <p:spTgt spid="33"/>
                                        </p:tgtEl>
                                        <p:attrNameLst>
                                          <p:attrName>style.visibility</p:attrName>
                                        </p:attrNameLst>
                                      </p:cBhvr>
                                      <p:to>
                                        <p:strVal val="hidden"/>
                                      </p:to>
                                    </p:set>
                                  </p:childTnLst>
                                </p:cTn>
                              </p:par>
                              <p:par>
                                <p:cTn id="214" presetID="1" presetClass="entr" presetSubtype="0" fill="hold" grpId="1" nodeType="withEffect">
                                  <p:stCondLst>
                                    <p:cond delay="0"/>
                                  </p:stCondLst>
                                  <p:childTnLst>
                                    <p:set>
                                      <p:cBhvr>
                                        <p:cTn id="21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3"/>
                  </p:tgtEl>
                </p:cond>
              </p:nextCondLst>
            </p:seq>
            <p:seq concurrent="1" nextAc="seek">
              <p:cTn id="216" restart="whenNotActive" fill="hold" evtFilter="cancelBubble" nodeType="interactiveSeq">
                <p:stCondLst>
                  <p:cond evt="onClick" delay="0">
                    <p:tgtEl>
                      <p:spTgt spid="32"/>
                    </p:tgtEl>
                  </p:cond>
                </p:stCondLst>
                <p:endSync evt="end" delay="0">
                  <p:rtn val="all"/>
                </p:endSync>
                <p:childTnLst>
                  <p:par>
                    <p:cTn id="217" fill="hold">
                      <p:stCondLst>
                        <p:cond delay="0"/>
                      </p:stCondLst>
                      <p:childTnLst>
                        <p:par>
                          <p:cTn id="218" fill="hold">
                            <p:stCondLst>
                              <p:cond delay="0"/>
                            </p:stCondLst>
                            <p:childTnLst>
                              <p:par>
                                <p:cTn id="219" presetID="1" presetClass="exit" presetSubtype="0" fill="hold" grpId="0" nodeType="clickEffect">
                                  <p:stCondLst>
                                    <p:cond delay="0"/>
                                  </p:stCondLst>
                                  <p:childTnLst>
                                    <p:set>
                                      <p:cBhvr>
                                        <p:cTn id="220" dur="1" fill="hold">
                                          <p:stCondLst>
                                            <p:cond delay="0"/>
                                          </p:stCondLst>
                                        </p:cTn>
                                        <p:tgtEl>
                                          <p:spTgt spid="32"/>
                                        </p:tgtEl>
                                        <p:attrNameLst>
                                          <p:attrName>style.visibility</p:attrName>
                                        </p:attrNameLst>
                                      </p:cBhvr>
                                      <p:to>
                                        <p:strVal val="hidden"/>
                                      </p:to>
                                    </p:set>
                                  </p:childTnLst>
                                </p:cTn>
                              </p:par>
                              <p:par>
                                <p:cTn id="221" presetID="1" presetClass="entr" presetSubtype="0" fill="hold" grpId="1" nodeType="withEffect">
                                  <p:stCondLst>
                                    <p:cond delay="0"/>
                                  </p:stCondLst>
                                  <p:childTnLst>
                                    <p:set>
                                      <p:cBhvr>
                                        <p:cTn id="22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2"/>
                  </p:tgtEl>
                </p:cond>
              </p:nextCondLst>
            </p:seq>
            <p:seq concurrent="1" nextAc="seek">
              <p:cTn id="223" restart="whenNotActive" fill="hold" evtFilter="cancelBubble" nodeType="interactiveSeq">
                <p:stCondLst>
                  <p:cond evt="onClick" delay="0">
                    <p:tgtEl>
                      <p:spTgt spid="31"/>
                    </p:tgtEl>
                  </p:cond>
                </p:stCondLst>
                <p:endSync evt="end" delay="0">
                  <p:rtn val="all"/>
                </p:endSync>
                <p:childTnLst>
                  <p:par>
                    <p:cTn id="224" fill="hold">
                      <p:stCondLst>
                        <p:cond delay="0"/>
                      </p:stCondLst>
                      <p:childTnLst>
                        <p:par>
                          <p:cTn id="225" fill="hold">
                            <p:stCondLst>
                              <p:cond delay="0"/>
                            </p:stCondLst>
                            <p:childTnLst>
                              <p:par>
                                <p:cTn id="226" presetID="1" presetClass="exit" presetSubtype="0" fill="hold" grpId="0" nodeType="clickEffect">
                                  <p:stCondLst>
                                    <p:cond delay="0"/>
                                  </p:stCondLst>
                                  <p:childTnLst>
                                    <p:set>
                                      <p:cBhvr>
                                        <p:cTn id="227" dur="1" fill="hold">
                                          <p:stCondLst>
                                            <p:cond delay="0"/>
                                          </p:stCondLst>
                                        </p:cTn>
                                        <p:tgtEl>
                                          <p:spTgt spid="31"/>
                                        </p:tgtEl>
                                        <p:attrNameLst>
                                          <p:attrName>style.visibility</p:attrName>
                                        </p:attrNameLst>
                                      </p:cBhvr>
                                      <p:to>
                                        <p:strVal val="hidden"/>
                                      </p:to>
                                    </p:set>
                                  </p:childTnLst>
                                </p:cTn>
                              </p:par>
                              <p:par>
                                <p:cTn id="228" presetID="1" presetClass="entr" presetSubtype="0" fill="hold" grpId="1" nodeType="withEffect">
                                  <p:stCondLst>
                                    <p:cond delay="0"/>
                                  </p:stCondLst>
                                  <p:childTnLst>
                                    <p:set>
                                      <p:cBhvr>
                                        <p:cTn id="22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2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1"/>
                  </p:tgtEl>
                </p:cond>
              </p:nextCondLst>
            </p:seq>
            <p:seq concurrent="1" nextAc="seek">
              <p:cTn id="230" restart="whenNotActive" fill="hold" evtFilter="cancelBubble" nodeType="interactiveSeq">
                <p:stCondLst>
                  <p:cond evt="onClick" delay="0">
                    <p:tgtEl>
                      <p:spTgt spid="30"/>
                    </p:tgtEl>
                  </p:cond>
                </p:stCondLst>
                <p:endSync evt="end" delay="0">
                  <p:rtn val="all"/>
                </p:endSync>
                <p:childTnLst>
                  <p:par>
                    <p:cTn id="231" fill="hold">
                      <p:stCondLst>
                        <p:cond delay="0"/>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30"/>
                                        </p:tgtEl>
                                        <p:attrNameLst>
                                          <p:attrName>style.visibility</p:attrName>
                                        </p:attrNameLst>
                                      </p:cBhvr>
                                      <p:to>
                                        <p:strVal val="hidden"/>
                                      </p:to>
                                    </p:set>
                                  </p:childTnLst>
                                </p:cTn>
                              </p:par>
                              <p:par>
                                <p:cTn id="235" presetID="1" presetClass="entr" presetSubtype="0" fill="hold" grpId="1" nodeType="withEffect">
                                  <p:stCondLst>
                                    <p:cond delay="0"/>
                                  </p:stCondLst>
                                  <p:childTnLst>
                                    <p:set>
                                      <p:cBhvr>
                                        <p:cTn id="23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3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0"/>
                  </p:tgtEl>
                </p:cond>
              </p:nextCondLst>
            </p:seq>
            <p:seq concurrent="1" nextAc="seek">
              <p:cTn id="237" restart="whenNotActive" fill="hold" evtFilter="cancelBubble" nodeType="interactiveSeq">
                <p:stCondLst>
                  <p:cond evt="onClick" delay="0">
                    <p:tgtEl>
                      <p:spTgt spid="29"/>
                    </p:tgtEl>
                  </p:cond>
                </p:stCondLst>
                <p:endSync evt="end" delay="0">
                  <p:rtn val="all"/>
                </p:endSync>
                <p:childTnLst>
                  <p:par>
                    <p:cTn id="238" fill="hold">
                      <p:stCondLst>
                        <p:cond delay="0"/>
                      </p:stCondLst>
                      <p:childTnLst>
                        <p:par>
                          <p:cTn id="239" fill="hold">
                            <p:stCondLst>
                              <p:cond delay="0"/>
                            </p:stCondLst>
                            <p:childTnLst>
                              <p:par>
                                <p:cTn id="240" presetID="1" presetClass="exit" presetSubtype="0" fill="hold" grpId="0" nodeType="clickEffect">
                                  <p:stCondLst>
                                    <p:cond delay="0"/>
                                  </p:stCondLst>
                                  <p:childTnLst>
                                    <p:set>
                                      <p:cBhvr>
                                        <p:cTn id="241" dur="1" fill="hold">
                                          <p:stCondLst>
                                            <p:cond delay="0"/>
                                          </p:stCondLst>
                                        </p:cTn>
                                        <p:tgtEl>
                                          <p:spTgt spid="29"/>
                                        </p:tgtEl>
                                        <p:attrNameLst>
                                          <p:attrName>style.visibility</p:attrName>
                                        </p:attrNameLst>
                                      </p:cBhvr>
                                      <p:to>
                                        <p:strVal val="hidden"/>
                                      </p:to>
                                    </p:set>
                                  </p:childTnLst>
                                </p:cTn>
                              </p:par>
                              <p:par>
                                <p:cTn id="242" presetID="1" presetClass="entr" presetSubtype="0" fill="hold" grpId="1" nodeType="withEffect">
                                  <p:stCondLst>
                                    <p:cond delay="0"/>
                                  </p:stCondLst>
                                  <p:childTnLst>
                                    <p:set>
                                      <p:cBhvr>
                                        <p:cTn id="24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9"/>
                  </p:tgtEl>
                </p:cond>
              </p:nextCondLst>
            </p:seq>
            <p:seq concurrent="1" nextAc="seek">
              <p:cTn id="244" restart="whenNotActive" fill="hold" evtFilter="cancelBubble" nodeType="interactiveSeq">
                <p:stCondLst>
                  <p:cond evt="onClick" delay="0">
                    <p:tgtEl>
                      <p:spTgt spid="28"/>
                    </p:tgtEl>
                  </p:cond>
                </p:stCondLst>
                <p:endSync evt="end" delay="0">
                  <p:rtn val="all"/>
                </p:endSync>
                <p:childTnLst>
                  <p:par>
                    <p:cTn id="245" fill="hold">
                      <p:stCondLst>
                        <p:cond delay="0"/>
                      </p:stCondLst>
                      <p:childTnLst>
                        <p:par>
                          <p:cTn id="246" fill="hold">
                            <p:stCondLst>
                              <p:cond delay="0"/>
                            </p:stCondLst>
                            <p:childTnLst>
                              <p:par>
                                <p:cTn id="247" presetID="1" presetClass="exit" presetSubtype="0" fill="hold" grpId="0" nodeType="clickEffect">
                                  <p:stCondLst>
                                    <p:cond delay="0"/>
                                  </p:stCondLst>
                                  <p:childTnLst>
                                    <p:set>
                                      <p:cBhvr>
                                        <p:cTn id="248" dur="1" fill="hold">
                                          <p:stCondLst>
                                            <p:cond delay="0"/>
                                          </p:stCondLst>
                                        </p:cTn>
                                        <p:tgtEl>
                                          <p:spTgt spid="28"/>
                                        </p:tgtEl>
                                        <p:attrNameLst>
                                          <p:attrName>style.visibility</p:attrName>
                                        </p:attrNameLst>
                                      </p:cBhvr>
                                      <p:to>
                                        <p:strVal val="hidden"/>
                                      </p:to>
                                    </p:set>
                                  </p:childTnLst>
                                </p:cTn>
                              </p:par>
                              <p:par>
                                <p:cTn id="249" presetID="1" presetClass="entr" presetSubtype="0" fill="hold" grpId="1" nodeType="withEffect">
                                  <p:stCondLst>
                                    <p:cond delay="0"/>
                                  </p:stCondLst>
                                  <p:childTnLst>
                                    <p:set>
                                      <p:cBhvr>
                                        <p:cTn id="2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4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8"/>
                  </p:tgtEl>
                </p:cond>
              </p:nextCondLst>
            </p:seq>
            <p:seq concurrent="1" nextAc="seek">
              <p:cTn id="251" restart="whenNotActive" fill="hold" evtFilter="cancelBubble" nodeType="interactiveSeq">
                <p:stCondLst>
                  <p:cond evt="onClick" delay="0">
                    <p:tgtEl>
                      <p:spTgt spid="27"/>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grpId="0" nodeType="clickEffect">
                                  <p:stCondLst>
                                    <p:cond delay="0"/>
                                  </p:stCondLst>
                                  <p:childTnLst>
                                    <p:set>
                                      <p:cBhvr>
                                        <p:cTn id="255" dur="1" fill="hold">
                                          <p:stCondLst>
                                            <p:cond delay="0"/>
                                          </p:stCondLst>
                                        </p:cTn>
                                        <p:tgtEl>
                                          <p:spTgt spid="27"/>
                                        </p:tgtEl>
                                        <p:attrNameLst>
                                          <p:attrName>style.visibility</p:attrName>
                                        </p:attrNameLst>
                                      </p:cBhvr>
                                      <p:to>
                                        <p:strVal val="hidden"/>
                                      </p:to>
                                    </p:set>
                                  </p:childTnLst>
                                </p:cTn>
                              </p:par>
                              <p:par>
                                <p:cTn id="256" presetID="1" presetClass="entr" presetSubtype="0" fill="hold" grpId="1" nodeType="withEffect">
                                  <p:stCondLst>
                                    <p:cond delay="0"/>
                                  </p:stCondLst>
                                  <p:childTnLst>
                                    <p:set>
                                      <p:cBhvr>
                                        <p:cTn id="25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5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7"/>
                  </p:tgtEl>
                </p:cond>
              </p:nextCondLst>
            </p:seq>
            <p:seq concurrent="1" nextAc="seek">
              <p:cTn id="258" restart="whenNotActive" fill="hold" evtFilter="cancelBubble" nodeType="interactiveSeq">
                <p:stCondLst>
                  <p:cond evt="onClick" delay="0">
                    <p:tgtEl>
                      <p:spTgt spid="26"/>
                    </p:tgtEl>
                  </p:cond>
                </p:stCondLst>
                <p:endSync evt="end" delay="0">
                  <p:rtn val="all"/>
                </p:endSync>
                <p:childTnLst>
                  <p:par>
                    <p:cTn id="259" fill="hold">
                      <p:stCondLst>
                        <p:cond delay="0"/>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26"/>
                                        </p:tgtEl>
                                        <p:attrNameLst>
                                          <p:attrName>style.visibility</p:attrName>
                                        </p:attrNameLst>
                                      </p:cBhvr>
                                      <p:to>
                                        <p:strVal val="hidden"/>
                                      </p:to>
                                    </p:set>
                                  </p:childTnLst>
                                </p:cTn>
                              </p:par>
                              <p:par>
                                <p:cTn id="263" presetID="1" presetClass="entr" presetSubtype="0" fill="hold" grpId="1" nodeType="withEffect">
                                  <p:stCondLst>
                                    <p:cond delay="0"/>
                                  </p:stCondLst>
                                  <p:childTnLst>
                                    <p:set>
                                      <p:cBhvr>
                                        <p:cTn id="2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6"/>
                  </p:tgtEl>
                </p:cond>
              </p:nextCondLst>
            </p:seq>
            <p:seq concurrent="1" nextAc="seek">
              <p:cTn id="265" restart="whenNotActive" fill="hold" evtFilter="cancelBubble" nodeType="interactiveSeq">
                <p:stCondLst>
                  <p:cond evt="onClick" delay="0">
                    <p:tgtEl>
                      <p:spTgt spid="25"/>
                    </p:tgtEl>
                  </p:cond>
                </p:stCondLst>
                <p:endSync evt="end" delay="0">
                  <p:rtn val="all"/>
                </p:endSync>
                <p:childTnLst>
                  <p:par>
                    <p:cTn id="266" fill="hold">
                      <p:stCondLst>
                        <p:cond delay="0"/>
                      </p:stCondLst>
                      <p:childTnLst>
                        <p:par>
                          <p:cTn id="267" fill="hold">
                            <p:stCondLst>
                              <p:cond delay="0"/>
                            </p:stCondLst>
                            <p:childTnLst>
                              <p:par>
                                <p:cTn id="268" presetID="1" presetClass="exit" presetSubtype="0" fill="hold" grpId="0" nodeType="clickEffect">
                                  <p:stCondLst>
                                    <p:cond delay="0"/>
                                  </p:stCondLst>
                                  <p:childTnLst>
                                    <p:set>
                                      <p:cBhvr>
                                        <p:cTn id="269" dur="1" fill="hold">
                                          <p:stCondLst>
                                            <p:cond delay="0"/>
                                          </p:stCondLst>
                                        </p:cTn>
                                        <p:tgtEl>
                                          <p:spTgt spid="25"/>
                                        </p:tgtEl>
                                        <p:attrNameLst>
                                          <p:attrName>style.visibility</p:attrName>
                                        </p:attrNameLst>
                                      </p:cBhvr>
                                      <p:to>
                                        <p:strVal val="hidden"/>
                                      </p:to>
                                    </p:set>
                                  </p:childTnLst>
                                </p:cTn>
                              </p:par>
                              <p:par>
                                <p:cTn id="270" presetID="1" presetClass="entr" presetSubtype="0" fill="hold" grpId="1" nodeType="withEffect">
                                  <p:stCondLst>
                                    <p:cond delay="0"/>
                                  </p:stCondLst>
                                  <p:childTnLst>
                                    <p:set>
                                      <p:cBhvr>
                                        <p:cTn id="2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7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25"/>
                  </p:tgtEl>
                </p:cond>
              </p:nextCondLst>
            </p:seq>
            <p:seq concurrent="1" nextAc="seek">
              <p:cTn id="272" restart="whenNotActive" fill="hold" evtFilter="cancelBubble" nodeType="interactiveSeq">
                <p:stCondLst>
                  <p:cond evt="onClick" delay="0">
                    <p:tgtEl>
                      <p:spTgt spid="45"/>
                    </p:tgtEl>
                  </p:cond>
                </p:stCondLst>
                <p:endSync evt="end" delay="0">
                  <p:rtn val="all"/>
                </p:endSync>
                <p:childTnLst>
                  <p:par>
                    <p:cTn id="273" fill="hold">
                      <p:stCondLst>
                        <p:cond delay="0"/>
                      </p:stCondLst>
                      <p:childTnLst>
                        <p:par>
                          <p:cTn id="274" fill="hold">
                            <p:stCondLst>
                              <p:cond delay="0"/>
                            </p:stCondLst>
                            <p:childTnLst>
                              <p:par>
                                <p:cTn id="275" presetID="1" presetClass="exit" presetSubtype="0" fill="hold" grpId="0" nodeType="clickEffect">
                                  <p:stCondLst>
                                    <p:cond delay="0"/>
                                  </p:stCondLst>
                                  <p:childTnLst>
                                    <p:set>
                                      <p:cBhvr>
                                        <p:cTn id="276" dur="1" fill="hold">
                                          <p:stCondLst>
                                            <p:cond delay="0"/>
                                          </p:stCondLst>
                                        </p:cTn>
                                        <p:tgtEl>
                                          <p:spTgt spid="45"/>
                                        </p:tgtEl>
                                        <p:attrNameLst>
                                          <p:attrName>style.visibility</p:attrName>
                                        </p:attrNameLst>
                                      </p:cBhvr>
                                      <p:to>
                                        <p:strVal val="hidden"/>
                                      </p:to>
                                    </p:set>
                                  </p:childTnLst>
                                </p:cTn>
                              </p:par>
                              <p:par>
                                <p:cTn id="277" presetID="1" presetClass="entr" presetSubtype="0" fill="hold" grpId="1" nodeType="withEffect">
                                  <p:stCondLst>
                                    <p:cond delay="0"/>
                                  </p:stCondLst>
                                  <p:childTnLst>
                                    <p:set>
                                      <p:cBhvr>
                                        <p:cTn id="2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77"/>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5"/>
                  </p:tgtEl>
                </p:cond>
              </p:nextCondLst>
            </p:seq>
            <p:seq concurrent="1" nextAc="seek">
              <p:cTn id="279" restart="whenNotActive" fill="hold" evtFilter="cancelBubble" nodeType="interactiveSeq">
                <p:stCondLst>
                  <p:cond evt="onClick" delay="0">
                    <p:tgtEl>
                      <p:spTgt spid="44"/>
                    </p:tgtEl>
                  </p:cond>
                </p:stCondLst>
                <p:endSync evt="end" delay="0">
                  <p:rtn val="all"/>
                </p:endSync>
                <p:childTnLst>
                  <p:par>
                    <p:cTn id="280" fill="hold">
                      <p:stCondLst>
                        <p:cond delay="0"/>
                      </p:stCondLst>
                      <p:childTnLst>
                        <p:par>
                          <p:cTn id="281" fill="hold">
                            <p:stCondLst>
                              <p:cond delay="0"/>
                            </p:stCondLst>
                            <p:childTnLst>
                              <p:par>
                                <p:cTn id="282" presetID="1" presetClass="exit" presetSubtype="0" fill="hold" grpId="0" nodeType="clickEffect">
                                  <p:stCondLst>
                                    <p:cond delay="0"/>
                                  </p:stCondLst>
                                  <p:childTnLst>
                                    <p:set>
                                      <p:cBhvr>
                                        <p:cTn id="283" dur="1" fill="hold">
                                          <p:stCondLst>
                                            <p:cond delay="0"/>
                                          </p:stCondLst>
                                        </p:cTn>
                                        <p:tgtEl>
                                          <p:spTgt spid="44"/>
                                        </p:tgtEl>
                                        <p:attrNameLst>
                                          <p:attrName>style.visibility</p:attrName>
                                        </p:attrNameLst>
                                      </p:cBhvr>
                                      <p:to>
                                        <p:strVal val="hidden"/>
                                      </p:to>
                                    </p:set>
                                  </p:childTnLst>
                                </p:cTn>
                              </p:par>
                              <p:par>
                                <p:cTn id="284" presetID="1" presetClass="entr" presetSubtype="0" fill="hold" grpId="1" nodeType="withEffect">
                                  <p:stCondLst>
                                    <p:cond delay="0"/>
                                  </p:stCondLst>
                                  <p:childTnLst>
                                    <p:set>
                                      <p:cBhvr>
                                        <p:cTn id="28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4"/>
                  </p:tgtEl>
                </p:cond>
              </p:nextCondLst>
            </p:seq>
            <p:seq concurrent="1" nextAc="seek">
              <p:cTn id="286" restart="whenNotActive" fill="hold" evtFilter="cancelBubble" nodeType="interactiveSeq">
                <p:stCondLst>
                  <p:cond evt="onClick" delay="0">
                    <p:tgtEl>
                      <p:spTgt spid="43"/>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43"/>
                                        </p:tgtEl>
                                        <p:attrNameLst>
                                          <p:attrName>style.visibility</p:attrName>
                                        </p:attrNameLst>
                                      </p:cBhvr>
                                      <p:to>
                                        <p:strVal val="hidden"/>
                                      </p:to>
                                    </p:set>
                                  </p:childTnLst>
                                </p:cTn>
                              </p:par>
                              <p:par>
                                <p:cTn id="291" presetID="1" presetClass="entr" presetSubtype="0" fill="hold" grpId="1" nodeType="withEffect">
                                  <p:stCondLst>
                                    <p:cond delay="0"/>
                                  </p:stCondLst>
                                  <p:childTnLst>
                                    <p:set>
                                      <p:cBhvr>
                                        <p:cTn id="29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91"/>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3"/>
                  </p:tgtEl>
                </p:cond>
              </p:nextCondLst>
            </p:seq>
            <p:seq concurrent="1" nextAc="seek">
              <p:cTn id="293" restart="whenNotActive" fill="hold" evtFilter="cancelBubble" nodeType="interactiveSeq">
                <p:stCondLst>
                  <p:cond evt="onClick" delay="0">
                    <p:tgtEl>
                      <p:spTgt spid="42"/>
                    </p:tgtEl>
                  </p:cond>
                </p:stCondLst>
                <p:endSync evt="end" delay="0">
                  <p:rtn val="all"/>
                </p:endSync>
                <p:childTnLst>
                  <p:par>
                    <p:cTn id="294" fill="hold">
                      <p:stCondLst>
                        <p:cond delay="0"/>
                      </p:stCondLst>
                      <p:childTnLst>
                        <p:par>
                          <p:cTn id="295" fill="hold">
                            <p:stCondLst>
                              <p:cond delay="0"/>
                            </p:stCondLst>
                            <p:childTnLst>
                              <p:par>
                                <p:cTn id="296" presetID="1" presetClass="exit" presetSubtype="0" fill="hold" grpId="0" nodeType="clickEffect">
                                  <p:stCondLst>
                                    <p:cond delay="0"/>
                                  </p:stCondLst>
                                  <p:childTnLst>
                                    <p:set>
                                      <p:cBhvr>
                                        <p:cTn id="297" dur="1" fill="hold">
                                          <p:stCondLst>
                                            <p:cond delay="0"/>
                                          </p:stCondLst>
                                        </p:cTn>
                                        <p:tgtEl>
                                          <p:spTgt spid="42"/>
                                        </p:tgtEl>
                                        <p:attrNameLst>
                                          <p:attrName>style.visibility</p:attrName>
                                        </p:attrNameLst>
                                      </p:cBhvr>
                                      <p:to>
                                        <p:strVal val="hidden"/>
                                      </p:to>
                                    </p:set>
                                  </p:childTnLst>
                                </p:cTn>
                              </p:par>
                              <p:par>
                                <p:cTn id="298" presetID="1" presetClass="entr" presetSubtype="0" fill="hold" grpId="1" nodeType="withEffect">
                                  <p:stCondLst>
                                    <p:cond delay="0"/>
                                  </p:stCondLst>
                                  <p:childTnLst>
                                    <p:set>
                                      <p:cBhvr>
                                        <p:cTn id="299"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98"/>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2"/>
                  </p:tgtEl>
                </p:cond>
              </p:nextCondLst>
            </p:seq>
            <p:seq concurrent="1" nextAc="seek">
              <p:cTn id="300" restart="whenNotActive" fill="hold" evtFilter="cancelBubble" nodeType="interactiveSeq">
                <p:stCondLst>
                  <p:cond evt="onClick" delay="0">
                    <p:tgtEl>
                      <p:spTgt spid="41"/>
                    </p:tgtEl>
                  </p:cond>
                </p:stCondLst>
                <p:endSync evt="end" delay="0">
                  <p:rtn val="all"/>
                </p:endSync>
                <p:childTnLst>
                  <p:par>
                    <p:cTn id="301" fill="hold">
                      <p:stCondLst>
                        <p:cond delay="0"/>
                      </p:stCondLst>
                      <p:childTnLst>
                        <p:par>
                          <p:cTn id="302" fill="hold">
                            <p:stCondLst>
                              <p:cond delay="0"/>
                            </p:stCondLst>
                            <p:childTnLst>
                              <p:par>
                                <p:cTn id="303" presetID="1" presetClass="exit" presetSubtype="0" fill="hold" grpId="0" nodeType="clickEffect">
                                  <p:stCondLst>
                                    <p:cond delay="0"/>
                                  </p:stCondLst>
                                  <p:childTnLst>
                                    <p:set>
                                      <p:cBhvr>
                                        <p:cTn id="304" dur="1" fill="hold">
                                          <p:stCondLst>
                                            <p:cond delay="0"/>
                                          </p:stCondLst>
                                        </p:cTn>
                                        <p:tgtEl>
                                          <p:spTgt spid="41"/>
                                        </p:tgtEl>
                                        <p:attrNameLst>
                                          <p:attrName>style.visibility</p:attrName>
                                        </p:attrNameLst>
                                      </p:cBhvr>
                                      <p:to>
                                        <p:strVal val="hidden"/>
                                      </p:to>
                                    </p:set>
                                  </p:childTnLst>
                                </p:cTn>
                              </p:par>
                              <p:par>
                                <p:cTn id="305" presetID="1" presetClass="entr" presetSubtype="0" fill="hold" grpId="1" nodeType="withEffect">
                                  <p:stCondLst>
                                    <p:cond delay="0"/>
                                  </p:stCondLst>
                                  <p:childTnLst>
                                    <p:set>
                                      <p:cBhvr>
                                        <p:cTn id="30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1"/>
                  </p:tgtEl>
                </p:cond>
              </p:nextCondLst>
            </p:seq>
            <p:seq concurrent="1" nextAc="seek">
              <p:cTn id="307" restart="whenNotActive" fill="hold" evtFilter="cancelBubble" nodeType="interactiveSeq">
                <p:stCondLst>
                  <p:cond evt="onClick" delay="0">
                    <p:tgtEl>
                      <p:spTgt spid="40"/>
                    </p:tgtEl>
                  </p:cond>
                </p:stCondLst>
                <p:endSync evt="end" delay="0">
                  <p:rtn val="all"/>
                </p:endSync>
                <p:childTnLst>
                  <p:par>
                    <p:cTn id="308" fill="hold">
                      <p:stCondLst>
                        <p:cond delay="0"/>
                      </p:stCondLst>
                      <p:childTnLst>
                        <p:par>
                          <p:cTn id="309" fill="hold">
                            <p:stCondLst>
                              <p:cond delay="0"/>
                            </p:stCondLst>
                            <p:childTnLst>
                              <p:par>
                                <p:cTn id="310" presetID="1" presetClass="exit" presetSubtype="0" fill="hold" grpId="0" nodeType="clickEffect">
                                  <p:stCondLst>
                                    <p:cond delay="0"/>
                                  </p:stCondLst>
                                  <p:childTnLst>
                                    <p:set>
                                      <p:cBhvr>
                                        <p:cTn id="311" dur="1" fill="hold">
                                          <p:stCondLst>
                                            <p:cond delay="0"/>
                                          </p:stCondLst>
                                        </p:cTn>
                                        <p:tgtEl>
                                          <p:spTgt spid="40"/>
                                        </p:tgtEl>
                                        <p:attrNameLst>
                                          <p:attrName>style.visibility</p:attrName>
                                        </p:attrNameLst>
                                      </p:cBhvr>
                                      <p:to>
                                        <p:strVal val="hidden"/>
                                      </p:to>
                                    </p:set>
                                  </p:childTnLst>
                                </p:cTn>
                              </p:par>
                              <p:par>
                                <p:cTn id="312" presetID="1" presetClass="entr" presetSubtype="0" fill="hold" grpId="1" nodeType="withEffect">
                                  <p:stCondLst>
                                    <p:cond delay="0"/>
                                  </p:stCondLst>
                                  <p:childTnLst>
                                    <p:set>
                                      <p:cBhvr>
                                        <p:cTn id="313"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1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40"/>
                  </p:tgtEl>
                </p:cond>
              </p:nextCondLst>
            </p:seq>
            <p:seq concurrent="1" nextAc="seek">
              <p:cTn id="314" restart="whenNotActive" fill="hold" evtFilter="cancelBubble" nodeType="interactiveSeq">
                <p:stCondLst>
                  <p:cond evt="onClick" delay="0">
                    <p:tgtEl>
                      <p:spTgt spid="39"/>
                    </p:tgtEl>
                  </p:cond>
                </p:stCondLst>
                <p:endSync evt="end" delay="0">
                  <p:rtn val="all"/>
                </p:endSync>
                <p:childTnLst>
                  <p:par>
                    <p:cTn id="315" fill="hold">
                      <p:stCondLst>
                        <p:cond delay="0"/>
                      </p:stCondLst>
                      <p:childTnLst>
                        <p:par>
                          <p:cTn id="316" fill="hold">
                            <p:stCondLst>
                              <p:cond delay="0"/>
                            </p:stCondLst>
                            <p:childTnLst>
                              <p:par>
                                <p:cTn id="317" presetID="1" presetClass="exit" presetSubtype="0" fill="hold" grpId="0" nodeType="clickEffect">
                                  <p:stCondLst>
                                    <p:cond delay="0"/>
                                  </p:stCondLst>
                                  <p:childTnLst>
                                    <p:set>
                                      <p:cBhvr>
                                        <p:cTn id="318" dur="1" fill="hold">
                                          <p:stCondLst>
                                            <p:cond delay="0"/>
                                          </p:stCondLst>
                                        </p:cTn>
                                        <p:tgtEl>
                                          <p:spTgt spid="39"/>
                                        </p:tgtEl>
                                        <p:attrNameLst>
                                          <p:attrName>style.visibility</p:attrName>
                                        </p:attrNameLst>
                                      </p:cBhvr>
                                      <p:to>
                                        <p:strVal val="hidden"/>
                                      </p:to>
                                    </p:set>
                                  </p:childTnLst>
                                </p:cTn>
                              </p:par>
                              <p:par>
                                <p:cTn id="319" presetID="1" presetClass="entr" presetSubtype="0" fill="hold" grpId="1" nodeType="withEffect">
                                  <p:stCondLst>
                                    <p:cond delay="0"/>
                                  </p:stCondLst>
                                  <p:childTnLst>
                                    <p:set>
                                      <p:cBhvr>
                                        <p:cTn id="32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19"/>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9"/>
                  </p:tgtEl>
                </p:cond>
              </p:nextCondLst>
            </p:seq>
            <p:seq concurrent="1" nextAc="seek">
              <p:cTn id="321" restart="whenNotActive" fill="hold" evtFilter="cancelBubble" nodeType="interactiveSeq">
                <p:stCondLst>
                  <p:cond evt="onClick" delay="0">
                    <p:tgtEl>
                      <p:spTgt spid="38"/>
                    </p:tgtEl>
                  </p:cond>
                </p:stCondLst>
                <p:endSync evt="end" delay="0">
                  <p:rtn val="all"/>
                </p:endSync>
                <p:childTnLst>
                  <p:par>
                    <p:cTn id="322" fill="hold">
                      <p:stCondLst>
                        <p:cond delay="0"/>
                      </p:stCondLst>
                      <p:childTnLst>
                        <p:par>
                          <p:cTn id="323" fill="hold">
                            <p:stCondLst>
                              <p:cond delay="0"/>
                            </p:stCondLst>
                            <p:childTnLst>
                              <p:par>
                                <p:cTn id="324" presetID="1" presetClass="exit" presetSubtype="0" fill="hold" grpId="0" nodeType="clickEffect">
                                  <p:stCondLst>
                                    <p:cond delay="0"/>
                                  </p:stCondLst>
                                  <p:childTnLst>
                                    <p:set>
                                      <p:cBhvr>
                                        <p:cTn id="325" dur="1" fill="hold">
                                          <p:stCondLst>
                                            <p:cond delay="0"/>
                                          </p:stCondLst>
                                        </p:cTn>
                                        <p:tgtEl>
                                          <p:spTgt spid="38"/>
                                        </p:tgtEl>
                                        <p:attrNameLst>
                                          <p:attrName>style.visibility</p:attrName>
                                        </p:attrNameLst>
                                      </p:cBhvr>
                                      <p:to>
                                        <p:strVal val="hidden"/>
                                      </p:to>
                                    </p:set>
                                  </p:childTnLst>
                                </p:cTn>
                              </p:par>
                              <p:par>
                                <p:cTn id="326" presetID="1" presetClass="entr" presetSubtype="0" fill="hold" grpId="1" nodeType="withEffect">
                                  <p:stCondLst>
                                    <p:cond delay="0"/>
                                  </p:stCondLst>
                                  <p:childTnLst>
                                    <p:set>
                                      <p:cBhvr>
                                        <p:cTn id="32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8"/>
                  </p:tgtEl>
                </p:cond>
              </p:nextCondLst>
            </p:seq>
            <p:seq concurrent="1" nextAc="seek">
              <p:cTn id="328" restart="whenNotActive" fill="hold" evtFilter="cancelBubble" nodeType="interactiveSeq">
                <p:stCondLst>
                  <p:cond evt="onClick" delay="0">
                    <p:tgtEl>
                      <p:spTgt spid="37"/>
                    </p:tgtEl>
                  </p:cond>
                </p:stCondLst>
                <p:endSync evt="end" delay="0">
                  <p:rtn val="all"/>
                </p:endSync>
                <p:childTnLst>
                  <p:par>
                    <p:cTn id="329" fill="hold">
                      <p:stCondLst>
                        <p:cond delay="0"/>
                      </p:stCondLst>
                      <p:childTnLst>
                        <p:par>
                          <p:cTn id="330" fill="hold">
                            <p:stCondLst>
                              <p:cond delay="0"/>
                            </p:stCondLst>
                            <p:childTnLst>
                              <p:par>
                                <p:cTn id="331" presetID="1" presetClass="exit" presetSubtype="0" fill="hold" grpId="0" nodeType="clickEffect">
                                  <p:stCondLst>
                                    <p:cond delay="0"/>
                                  </p:stCondLst>
                                  <p:childTnLst>
                                    <p:set>
                                      <p:cBhvr>
                                        <p:cTn id="332" dur="1" fill="hold">
                                          <p:stCondLst>
                                            <p:cond delay="0"/>
                                          </p:stCondLst>
                                        </p:cTn>
                                        <p:tgtEl>
                                          <p:spTgt spid="37"/>
                                        </p:tgtEl>
                                        <p:attrNameLst>
                                          <p:attrName>style.visibility</p:attrName>
                                        </p:attrNameLst>
                                      </p:cBhvr>
                                      <p:to>
                                        <p:strVal val="hidden"/>
                                      </p:to>
                                    </p:set>
                                  </p:childTnLst>
                                </p:cTn>
                              </p:par>
                              <p:par>
                                <p:cTn id="333" presetID="1" presetClass="entr" presetSubtype="0" fill="hold" grpId="1" nodeType="withEffect">
                                  <p:stCondLst>
                                    <p:cond delay="0"/>
                                  </p:stCondLst>
                                  <p:childTnLst>
                                    <p:set>
                                      <p:cBhvr>
                                        <p:cTn id="3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3"/>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7"/>
                  </p:tgtEl>
                </p:cond>
              </p:nextCondLst>
            </p:seq>
            <p:seq concurrent="1" nextAc="seek">
              <p:cTn id="335" restart="whenNotActive" fill="hold" evtFilter="cancelBubble" nodeType="interactiveSeq">
                <p:stCondLst>
                  <p:cond evt="onClick" delay="0">
                    <p:tgtEl>
                      <p:spTgt spid="36"/>
                    </p:tgtEl>
                  </p:cond>
                </p:stCondLst>
                <p:endSync evt="end" delay="0">
                  <p:rtn val="all"/>
                </p:endSync>
                <p:childTnLst>
                  <p:par>
                    <p:cTn id="336" fill="hold">
                      <p:stCondLst>
                        <p:cond delay="0"/>
                      </p:stCondLst>
                      <p:childTnLst>
                        <p:par>
                          <p:cTn id="337" fill="hold">
                            <p:stCondLst>
                              <p:cond delay="0"/>
                            </p:stCondLst>
                            <p:childTnLst>
                              <p:par>
                                <p:cTn id="338" presetID="1" presetClass="exit" presetSubtype="0" fill="hold" grpId="0" nodeType="clickEffect">
                                  <p:stCondLst>
                                    <p:cond delay="0"/>
                                  </p:stCondLst>
                                  <p:childTnLst>
                                    <p:set>
                                      <p:cBhvr>
                                        <p:cTn id="339" dur="1" fill="hold">
                                          <p:stCondLst>
                                            <p:cond delay="0"/>
                                          </p:stCondLst>
                                        </p:cTn>
                                        <p:tgtEl>
                                          <p:spTgt spid="36"/>
                                        </p:tgtEl>
                                        <p:attrNameLst>
                                          <p:attrName>style.visibility</p:attrName>
                                        </p:attrNameLst>
                                      </p:cBhvr>
                                      <p:to>
                                        <p:strVal val="hidden"/>
                                      </p:to>
                                    </p:set>
                                  </p:childTnLst>
                                </p:cTn>
                              </p:par>
                              <p:par>
                                <p:cTn id="340" presetID="1" presetClass="entr" presetSubtype="0" fill="hold" grpId="1" nodeType="withEffect">
                                  <p:stCondLst>
                                    <p:cond delay="0"/>
                                  </p:stCondLst>
                                  <p:childTnLst>
                                    <p:set>
                                      <p:cBhvr>
                                        <p:cTn id="341"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40"/>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6"/>
                  </p:tgtEl>
                </p:cond>
              </p:nextCondLst>
            </p:seq>
            <p:seq concurrent="1" nextAc="seek">
              <p:cTn id="342" restart="whenNotActive" fill="hold" evtFilter="cancelBubble" nodeType="interactiveSeq">
                <p:stCondLst>
                  <p:cond evt="onClick" delay="0">
                    <p:tgtEl>
                      <p:spTgt spid="48"/>
                    </p:tgtEl>
                  </p:cond>
                </p:stCondLst>
                <p:endSync evt="end" delay="0">
                  <p:rtn val="all"/>
                </p:endSync>
                <p:childTnLst>
                  <p:par>
                    <p:cTn id="343" fill="hold">
                      <p:stCondLst>
                        <p:cond delay="0"/>
                      </p:stCondLst>
                      <p:childTnLst>
                        <p:par>
                          <p:cTn id="344" fill="hold">
                            <p:stCondLst>
                              <p:cond delay="0"/>
                            </p:stCondLst>
                            <p:childTnLst>
                              <p:par>
                                <p:cTn id="345" presetID="1" presetClass="exit" presetSubtype="0" fill="hold" grpId="0" nodeType="clickEffect">
                                  <p:stCondLst>
                                    <p:cond delay="0"/>
                                  </p:stCondLst>
                                  <p:childTnLst>
                                    <p:set>
                                      <p:cBhvr>
                                        <p:cTn id="34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7" restart="whenNotActive" fill="hold" evtFilter="cancelBubble" nodeType="interactiveSeq">
                <p:stCondLst>
                  <p:cond evt="onClick" delay="0">
                    <p:tgtEl>
                      <p:spTgt spid="49"/>
                    </p:tgtEl>
                  </p:cond>
                </p:stCondLst>
                <p:endSync evt="end" delay="0">
                  <p:rtn val="all"/>
                </p:endSync>
                <p:childTnLst>
                  <p:par>
                    <p:cTn id="348" fill="hold">
                      <p:stCondLst>
                        <p:cond delay="0"/>
                      </p:stCondLst>
                      <p:childTnLst>
                        <p:par>
                          <p:cTn id="349" fill="hold">
                            <p:stCondLst>
                              <p:cond delay="0"/>
                            </p:stCondLst>
                            <p:childTnLst>
                              <p:par>
                                <p:cTn id="350" presetID="1" presetClass="exit" presetSubtype="0" fill="hold" grpId="0" nodeType="clickEffect">
                                  <p:stCondLst>
                                    <p:cond delay="0"/>
                                  </p:stCondLst>
                                  <p:childTnLst>
                                    <p:set>
                                      <p:cBhvr>
                                        <p:cTn id="35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2" restart="whenNotActive" fill="hold" evtFilter="cancelBubble" nodeType="interactiveSeq">
                <p:stCondLst>
                  <p:cond evt="onClick" delay="0">
                    <p:tgtEl>
                      <p:spTgt spid="50"/>
                    </p:tgtEl>
                  </p:cond>
                </p:stCondLst>
                <p:endSync evt="end" delay="0">
                  <p:rtn val="all"/>
                </p:endSync>
                <p:childTnLst>
                  <p:par>
                    <p:cTn id="353" fill="hold">
                      <p:stCondLst>
                        <p:cond delay="0"/>
                      </p:stCondLst>
                      <p:childTnLst>
                        <p:par>
                          <p:cTn id="354" fill="hold">
                            <p:stCondLst>
                              <p:cond delay="0"/>
                            </p:stCondLst>
                            <p:childTnLst>
                              <p:par>
                                <p:cTn id="355" presetID="1" presetClass="exit" presetSubtype="0" fill="hold" grpId="0" nodeType="clickEffect">
                                  <p:stCondLst>
                                    <p:cond delay="0"/>
                                  </p:stCondLst>
                                  <p:childTnLst>
                                    <p:set>
                                      <p:cBhvr>
                                        <p:cTn id="35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57" restart="whenNotActive" fill="hold" evtFilter="cancelBubble" nodeType="interactiveSeq">
                <p:stCondLst>
                  <p:cond evt="onClick" delay="0">
                    <p:tgtEl>
                      <p:spTgt spid="51"/>
                    </p:tgtEl>
                  </p:cond>
                </p:stCondLst>
                <p:endSync evt="end" delay="0">
                  <p:rtn val="all"/>
                </p:endSync>
                <p:childTnLst>
                  <p:par>
                    <p:cTn id="358" fill="hold">
                      <p:stCondLst>
                        <p:cond delay="0"/>
                      </p:stCondLst>
                      <p:childTnLst>
                        <p:par>
                          <p:cTn id="359" fill="hold">
                            <p:stCondLst>
                              <p:cond delay="0"/>
                            </p:stCondLst>
                            <p:childTnLst>
                              <p:par>
                                <p:cTn id="360" presetID="1" presetClass="exit" presetSubtype="0" fill="hold" grpId="0" nodeType="clickEffect">
                                  <p:stCondLst>
                                    <p:cond delay="0"/>
                                  </p:stCondLst>
                                  <p:childTnLst>
                                    <p:set>
                                      <p:cBhvr>
                                        <p:cTn id="36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62" restart="whenNotActive" fill="hold" evtFilter="cancelBubble" nodeType="interactiveSeq">
                <p:stCondLst>
                  <p:cond evt="onClick" delay="0">
                    <p:tgtEl>
                      <p:spTgt spid="52"/>
                    </p:tgtEl>
                  </p:cond>
                </p:stCondLst>
                <p:endSync evt="end" delay="0">
                  <p:rtn val="all"/>
                </p:endSync>
                <p:childTnLst>
                  <p:par>
                    <p:cTn id="363" fill="hold">
                      <p:stCondLst>
                        <p:cond delay="0"/>
                      </p:stCondLst>
                      <p:childTnLst>
                        <p:par>
                          <p:cTn id="364" fill="hold">
                            <p:stCondLst>
                              <p:cond delay="0"/>
                            </p:stCondLst>
                            <p:childTnLst>
                              <p:par>
                                <p:cTn id="365" presetID="1" presetClass="exit" presetSubtype="0" fill="hold" grpId="0" nodeType="clickEffect">
                                  <p:stCondLst>
                                    <p:cond delay="0"/>
                                  </p:stCondLst>
                                  <p:childTnLst>
                                    <p:set>
                                      <p:cBhvr>
                                        <p:cTn id="36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67" restart="whenNotActive" fill="hold" evtFilter="cancelBubble" nodeType="interactiveSeq">
                <p:stCondLst>
                  <p:cond evt="onClick" delay="0">
                    <p:tgtEl>
                      <p:spTgt spid="53"/>
                    </p:tgtEl>
                  </p:cond>
                </p:stCondLst>
                <p:endSync evt="end" delay="0">
                  <p:rtn val="all"/>
                </p:endSync>
                <p:childTnLst>
                  <p:par>
                    <p:cTn id="368" fill="hold">
                      <p:stCondLst>
                        <p:cond delay="0"/>
                      </p:stCondLst>
                      <p:childTnLst>
                        <p:par>
                          <p:cTn id="369" fill="hold">
                            <p:stCondLst>
                              <p:cond delay="0"/>
                            </p:stCondLst>
                            <p:childTnLst>
                              <p:par>
                                <p:cTn id="370" presetID="1" presetClass="exit" presetSubtype="0" fill="hold" grpId="0" nodeType="clickEffect">
                                  <p:stCondLst>
                                    <p:cond delay="0"/>
                                  </p:stCondLst>
                                  <p:childTnLst>
                                    <p:set>
                                      <p:cBhvr>
                                        <p:cTn id="37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72" restart="whenNotActive" fill="hold" evtFilter="cancelBubble" nodeType="interactiveSeq">
                <p:stCondLst>
                  <p:cond evt="onClick" delay="0">
                    <p:tgtEl>
                      <p:spTgt spid="54"/>
                    </p:tgtEl>
                  </p:cond>
                </p:stCondLst>
                <p:endSync evt="end" delay="0">
                  <p:rtn val="all"/>
                </p:endSync>
                <p:childTnLst>
                  <p:par>
                    <p:cTn id="373" fill="hold">
                      <p:stCondLst>
                        <p:cond delay="0"/>
                      </p:stCondLst>
                      <p:childTnLst>
                        <p:par>
                          <p:cTn id="374" fill="hold">
                            <p:stCondLst>
                              <p:cond delay="0"/>
                            </p:stCondLst>
                            <p:childTnLst>
                              <p:par>
                                <p:cTn id="375" presetID="1" presetClass="exit" presetSubtype="0" fill="hold" grpId="0" nodeType="clickEffect">
                                  <p:stCondLst>
                                    <p:cond delay="0"/>
                                  </p:stCondLst>
                                  <p:childTnLst>
                                    <p:set>
                                      <p:cBhvr>
                                        <p:cTn id="37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77" restart="whenNotActive" fill="hold" evtFilter="cancelBubble" nodeType="interactiveSeq">
                <p:stCondLst>
                  <p:cond evt="onClick" delay="0">
                    <p:tgtEl>
                      <p:spTgt spid="56"/>
                    </p:tgtEl>
                  </p:cond>
                </p:stCondLst>
                <p:endSync evt="end" delay="0">
                  <p:rtn val="all"/>
                </p:endSync>
                <p:childTnLst>
                  <p:par>
                    <p:cTn id="378" fill="hold">
                      <p:stCondLst>
                        <p:cond delay="0"/>
                      </p:stCondLst>
                      <p:childTnLst>
                        <p:par>
                          <p:cTn id="379" fill="hold">
                            <p:stCondLst>
                              <p:cond delay="0"/>
                            </p:stCondLst>
                            <p:childTnLst>
                              <p:par>
                                <p:cTn id="380" presetID="1" presetClass="exit" presetSubtype="0" fill="hold" grpId="0" nodeType="clickEffect">
                                  <p:stCondLst>
                                    <p:cond delay="0"/>
                                  </p:stCondLst>
                                  <p:childTnLst>
                                    <p:set>
                                      <p:cBhvr>
                                        <p:cTn id="38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82" restart="whenNotActive" fill="hold" evtFilter="cancelBubble" nodeType="interactiveSeq">
                <p:stCondLst>
                  <p:cond evt="onClick" delay="0">
                    <p:tgtEl>
                      <p:spTgt spid="57"/>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grpId="0" nodeType="clickEffect">
                                  <p:stCondLst>
                                    <p:cond delay="0"/>
                                  </p:stCondLst>
                                  <p:childTnLst>
                                    <p:set>
                                      <p:cBhvr>
                                        <p:cTn id="38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87" restart="whenNotActive" fill="hold" evtFilter="cancelBubble" nodeType="interactiveSeq">
                <p:stCondLst>
                  <p:cond evt="onClick" delay="0">
                    <p:tgtEl>
                      <p:spTgt spid="58"/>
                    </p:tgtEl>
                  </p:cond>
                </p:stCondLst>
                <p:endSync evt="end" delay="0">
                  <p:rtn val="all"/>
                </p:endSync>
                <p:childTnLst>
                  <p:par>
                    <p:cTn id="388" fill="hold">
                      <p:stCondLst>
                        <p:cond delay="0"/>
                      </p:stCondLst>
                      <p:childTnLst>
                        <p:par>
                          <p:cTn id="389" fill="hold">
                            <p:stCondLst>
                              <p:cond delay="0"/>
                            </p:stCondLst>
                            <p:childTnLst>
                              <p:par>
                                <p:cTn id="390" presetID="1" presetClass="exit" presetSubtype="0" fill="hold" grpId="0" nodeType="clickEffect">
                                  <p:stCondLst>
                                    <p:cond delay="0"/>
                                  </p:stCondLst>
                                  <p:childTnLst>
                                    <p:set>
                                      <p:cBhvr>
                                        <p:cTn id="391" dur="1" fill="hold">
                                          <p:stCondLst>
                                            <p:cond delay="0"/>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audio>
              <p:cMediaNode vol="80000">
                <p:cTn id="392" repeatCount="indefinite" fill="hold" display="0">
                  <p:stCondLst>
                    <p:cond delay="indefinite"/>
                  </p:stCondLst>
                  <p:endCondLst>
                    <p:cond evt="onStopAudio" delay="0">
                      <p:tgtEl>
                        <p:sldTgt/>
                      </p:tgtEl>
                    </p:cond>
                  </p:endCondLst>
                </p:cTn>
                <p:tgtEl>
                  <p:spTgt spid="60"/>
                </p:tgtEl>
              </p:cMediaNode>
            </p:audio>
          </p:childTnLst>
        </p:cTn>
      </p:par>
    </p:tnLst>
    <p:bldLst>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742950" indent="-742950" algn="ctr" defTabSz="609630">
              <a:buAutoNum type="arabicPeriod"/>
            </a:pPr>
            <a:r>
              <a:rPr lang="en-US" sz="4000">
                <a:solidFill>
                  <a:prstClr val="white"/>
                </a:solidFill>
                <a:latin typeface="Cambria" panose="02040503050406030204" pitchFamily="18" charset="0"/>
              </a:rPr>
              <a:t>Chúa Giêsu và các môn đệ rời </a:t>
            </a:r>
          </a:p>
          <a:p>
            <a:pPr algn="ctr" defTabSz="609630"/>
            <a:r>
              <a:rPr lang="en-US" sz="4000">
                <a:solidFill>
                  <a:prstClr val="white"/>
                </a:solidFill>
                <a:latin typeface="Cambria" panose="02040503050406030204" pitchFamily="18" charset="0"/>
              </a:rPr>
              <a:t>Bết- xai- đa để đi đến vùng nào?</a:t>
            </a:r>
          </a:p>
          <a:p>
            <a:pPr algn="ctr" defTabSz="609630"/>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88720"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Xê-da-rê Phi-líp-phê. </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Biển chết</a:t>
            </a:r>
          </a:p>
        </p:txBody>
      </p:sp>
      <p:sp>
        <p:nvSpPr>
          <p:cNvPr id="11" name="Rectangle 10">
            <a:extLst>
              <a:ext uri="{FF2B5EF4-FFF2-40B4-BE49-F238E27FC236}">
                <a16:creationId xmlns:a16="http://schemas.microsoft.com/office/drawing/2014/main" id="{FFDD793F-B1B3-4C54-989F-9203A93AB395}"/>
              </a:ext>
            </a:extLst>
          </p:cNvPr>
          <p:cNvSpPr/>
          <p:nvPr/>
        </p:nvSpPr>
        <p:spPr>
          <a:xfrm>
            <a:off x="4354315"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B. Jordan</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847846" y="3847599"/>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09198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4" name="Nút Hành động: Lùi hoặc Trước 3">
            <a:hlinkClick r:id="rId7" action="ppaction://hlinksldjump" highlightClick="1"/>
            <a:extLst>
              <a:ext uri="{FF2B5EF4-FFF2-40B4-BE49-F238E27FC236}">
                <a16:creationId xmlns:a16="http://schemas.microsoft.com/office/drawing/2014/main" id="{A8175C04-5FCB-B208-455C-694331D91359}"/>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801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1502229" y="256661"/>
            <a:ext cx="9183188" cy="2643169"/>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2.	Chúa Giêsu hỏi các môn đệ về điều gì?</a:t>
            </a:r>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6"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3600">
                <a:solidFill>
                  <a:prstClr val="white"/>
                </a:solidFill>
                <a:latin typeface="Cambria" panose="02040503050406030204" pitchFamily="18" charset="0"/>
              </a:rPr>
              <a:t>A. Người ta nói Thầy là ai?</a:t>
            </a:r>
            <a:endParaRPr lang="en-US" sz="3600">
              <a:solidFill>
                <a:prstClr val="white"/>
              </a:solidFill>
              <a:latin typeface="Cambria" panose="020405030504060302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4455504"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600">
                <a:solidFill>
                  <a:prstClr val="white"/>
                </a:solidFill>
                <a:latin typeface="Cambria" panose="02040503050406030204" pitchFamily="18" charset="0"/>
              </a:rPr>
              <a:t>B. Thầy là người Galile ?</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0"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200">
                <a:solidFill>
                  <a:prstClr val="white"/>
                </a:solidFill>
                <a:latin typeface="Cambria" panose="02040503050406030204" pitchFamily="18" charset="0"/>
              </a:rPr>
              <a:t>C. Thầy có phải là Đấng phải không? </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80878" y="3703952"/>
            <a:ext cx="781815" cy="7974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070109" y="377115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649016AF-8053-F352-7393-FF94831530EA}"/>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	Câu 3: Ai đã trả lời câu hỏi của Chúa Giêsu: “anh em bảo Thầy là ai”?</a:t>
            </a:r>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4444676"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B. Ông Phêrô</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Gioan</a:t>
            </a:r>
          </a:p>
        </p:txBody>
      </p:sp>
      <p:sp>
        <p:nvSpPr>
          <p:cNvPr id="11" name="Rectangle 10">
            <a:extLst>
              <a:ext uri="{FF2B5EF4-FFF2-40B4-BE49-F238E27FC236}">
                <a16:creationId xmlns:a16="http://schemas.microsoft.com/office/drawing/2014/main" id="{FFDD793F-B1B3-4C54-989F-9203A93AB395}"/>
              </a:ext>
            </a:extLst>
          </p:cNvPr>
          <p:cNvSpPr/>
          <p:nvPr/>
        </p:nvSpPr>
        <p:spPr>
          <a:xfrm>
            <a:off x="8095230"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Nathanaen</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44930" y="3843116"/>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1165632" y="389955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73E858E1-537F-61FA-113C-1D94E701BCF7}"/>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242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1890191"/>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Câu4: Câu trả lời của ông Phêrô là gì?</a:t>
            </a:r>
          </a:p>
        </p:txBody>
      </p:sp>
      <p:sp>
        <p:nvSpPr>
          <p:cNvPr id="9" name="Rectangle 8">
            <a:extLst>
              <a:ext uri="{FF2B5EF4-FFF2-40B4-BE49-F238E27FC236}">
                <a16:creationId xmlns:a16="http://schemas.microsoft.com/office/drawing/2014/main" id="{31D9F237-BC35-47CA-AE3D-2906AEF91F57}"/>
              </a:ext>
            </a:extLst>
          </p:cNvPr>
          <p:cNvSpPr/>
          <p:nvPr/>
        </p:nvSpPr>
        <p:spPr>
          <a:xfrm>
            <a:off x="4428828" y="4375045"/>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600">
                <a:solidFill>
                  <a:prstClr val="white"/>
                </a:solidFill>
                <a:latin typeface="Cambria" panose="02040503050406030204" pitchFamily="18" charset="0"/>
              </a:rPr>
              <a:t>B. Thầy là </a:t>
            </a:r>
          </a:p>
          <a:p>
            <a:pPr algn="ctr" defTabSz="609630"/>
            <a:r>
              <a:rPr lang="en-US" sz="3600">
                <a:solidFill>
                  <a:prstClr val="white"/>
                </a:solidFill>
                <a:latin typeface="Cambria" panose="02040503050406030204" pitchFamily="18" charset="0"/>
              </a:rPr>
              <a:t>Đấng Kitô. </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375045"/>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Thầy Giêsu</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0" y="4375045"/>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Ngôn sứ </a:t>
            </a:r>
          </a:p>
          <a:p>
            <a:pPr algn="ctr" defTabSz="609630"/>
            <a:r>
              <a:rPr lang="en-US" sz="4000">
                <a:solidFill>
                  <a:prstClr val="white"/>
                </a:solidFill>
                <a:latin typeface="Cambria" panose="02040503050406030204" pitchFamily="18" charset="0"/>
              </a:rPr>
              <a:t>vĩ đại</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148654" y="4068137"/>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413038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411853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A7F378BB-663E-AD4E-23F3-549FFAEA7450}"/>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017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5.	Điền vào chỗ trống: “Con người phải chịu ...nhiều, bị các kỳ mục thượng tế loại bỏ,…và sau ba ngày sẽ sống lại. </a:t>
            </a:r>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284122" y="4354868"/>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Đau khổ/ </a:t>
            </a:r>
          </a:p>
          <a:p>
            <a:pPr algn="ctr" defTabSz="609630"/>
            <a:r>
              <a:rPr lang="en-US" sz="4000">
                <a:solidFill>
                  <a:prstClr val="white"/>
                </a:solidFill>
                <a:latin typeface="Cambria" panose="02040503050406030204" pitchFamily="18" charset="0"/>
              </a:rPr>
              <a:t>bị giết chết</a:t>
            </a:r>
          </a:p>
        </p:txBody>
      </p:sp>
      <p:sp>
        <p:nvSpPr>
          <p:cNvPr id="10" name="Rectangle 9">
            <a:extLst>
              <a:ext uri="{FF2B5EF4-FFF2-40B4-BE49-F238E27FC236}">
                <a16:creationId xmlns:a16="http://schemas.microsoft.com/office/drawing/2014/main" id="{3B9A1A09-14A5-489A-9BE4-620FA15B571E}"/>
              </a:ext>
            </a:extLst>
          </p:cNvPr>
          <p:cNvSpPr/>
          <p:nvPr/>
        </p:nvSpPr>
        <p:spPr>
          <a:xfrm>
            <a:off x="442497" y="4354868"/>
            <a:ext cx="3465381" cy="1421510"/>
          </a:xfrm>
          <a:prstGeom prst="rect">
            <a:avLst/>
          </a:prstGeom>
          <a:solidFill>
            <a:schemeClr val="tx1">
              <a:alpha val="68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Đau đớn/ </a:t>
            </a:r>
          </a:p>
          <a:p>
            <a:pPr algn="ctr" defTabSz="609630"/>
            <a:r>
              <a:rPr lang="en-US" sz="4000">
                <a:solidFill>
                  <a:prstClr val="white"/>
                </a:solidFill>
                <a:latin typeface="Cambria" panose="02040503050406030204" pitchFamily="18" charset="0"/>
              </a:rPr>
              <a:t>đau khổ</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954396" y="410263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42497" y="4209896"/>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8AA563B0-0EE9-8C20-E3E5-6A4E1927A803}"/>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9">
            <a:extLst>
              <a:ext uri="{FF2B5EF4-FFF2-40B4-BE49-F238E27FC236}">
                <a16:creationId xmlns:a16="http://schemas.microsoft.com/office/drawing/2014/main" id="{AD494B36-95C1-A19E-AEAB-87740E77D6E0}"/>
              </a:ext>
            </a:extLst>
          </p:cNvPr>
          <p:cNvSpPr/>
          <p:nvPr/>
        </p:nvSpPr>
        <p:spPr>
          <a:xfrm>
            <a:off x="4363309" y="4354868"/>
            <a:ext cx="3465381" cy="1421510"/>
          </a:xfrm>
          <a:prstGeom prst="rect">
            <a:avLst/>
          </a:prstGeom>
          <a:solidFill>
            <a:schemeClr val="tx1">
              <a:alpha val="68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Đau khổ/ khinh khi</a:t>
            </a:r>
          </a:p>
        </p:txBody>
      </p:sp>
      <p:pic>
        <p:nvPicPr>
          <p:cNvPr id="4" name="Picture 4" descr="Download Tick And Cross Clipart Check Mark Clip Art Cross, Logo, Plant,  Face Transparent Png – Pngset.com">
            <a:extLst>
              <a:ext uri="{FF2B5EF4-FFF2-40B4-BE49-F238E27FC236}">
                <a16:creationId xmlns:a16="http://schemas.microsoft.com/office/drawing/2014/main" id="{BBBFF0A4-6025-04A8-C4E8-DA4CE15FEB6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363309" y="4209896"/>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33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3"/>
                                        </p:tgtEl>
                                        <p:attrNameLst>
                                          <p:attrName>style.color</p:attrName>
                                        </p:attrNameLst>
                                      </p:cBhvr>
                                      <p:to>
                                        <a:srgbClr val="FF3300"/>
                                      </p:to>
                                    </p:animClr>
                                    <p:animClr clrSpc="rgb" dir="cw">
                                      <p:cBhvr>
                                        <p:cTn id="48" dur="250" autoRev="1" fill="remove"/>
                                        <p:tgtEl>
                                          <p:spTgt spid="3"/>
                                        </p:tgtEl>
                                        <p:attrNameLst>
                                          <p:attrName>fillcolor</p:attrName>
                                        </p:attrNameLst>
                                      </p:cBhvr>
                                      <p:to>
                                        <a:srgbClr val="FF3300"/>
                                      </p:to>
                                    </p:animClr>
                                    <p:set>
                                      <p:cBhvr>
                                        <p:cTn id="49" dur="250" autoRev="1" fill="remove"/>
                                        <p:tgtEl>
                                          <p:spTgt spid="3"/>
                                        </p:tgtEl>
                                        <p:attrNameLst>
                                          <p:attrName>fill.type</p:attrName>
                                        </p:attrNameLst>
                                      </p:cBhvr>
                                      <p:to>
                                        <p:strVal val="solid"/>
                                      </p:to>
                                    </p:set>
                                    <p:set>
                                      <p:cBhvr>
                                        <p:cTn id="50" dur="250" autoRev="1" fill="remove"/>
                                        <p:tgtEl>
                                          <p:spTgt spid="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childTnLst>
                    </p:cTn>
                  </p:par>
                </p:childTnLst>
              </p:cTn>
              <p:nextCondLst>
                <p:cond evt="onClick" delay="0">
                  <p:tgtEl>
                    <p:spTgt spid="3"/>
                  </p:tgtEl>
                </p:cond>
              </p:nextCondLst>
            </p:seq>
          </p:childTnLst>
        </p:cTn>
      </p:par>
    </p:tnLst>
    <p:bldLst>
      <p:bldP spid="9" grpId="0" animBg="1"/>
      <p:bldP spid="9" grpId="1" animBg="1"/>
      <p:bldP spid="10" grpId="0" animBg="1"/>
      <p:bldP spid="10" grpId="1" animBg="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6.	Ông Phêrô đã làm gì khi nghe Thầy báo trước về cuộc tử nạn và phục sinh?</a:t>
            </a:r>
          </a:p>
          <a:p>
            <a:pPr algn="ctr" defTabSz="609630"/>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19674" y="408732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C.Trách Người.</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Bỏ đi</a:t>
            </a:r>
          </a:p>
        </p:txBody>
      </p:sp>
      <p:sp>
        <p:nvSpPr>
          <p:cNvPr id="11" name="Rectangle 10">
            <a:extLst>
              <a:ext uri="{FF2B5EF4-FFF2-40B4-BE49-F238E27FC236}">
                <a16:creationId xmlns:a16="http://schemas.microsoft.com/office/drawing/2014/main" id="{FFDD793F-B1B3-4C54-989F-9203A93AB395}"/>
              </a:ext>
            </a:extLst>
          </p:cNvPr>
          <p:cNvSpPr/>
          <p:nvPr/>
        </p:nvSpPr>
        <p:spPr>
          <a:xfrm>
            <a:off x="4320771"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B. Xin đi cùng</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202646"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96548" y="385069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231BADC4-210A-FBFD-50E2-A8DE8248177D}"/>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0197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7.	Dân chúng nói Đức Giêsu là ai?</a:t>
            </a:r>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19674" y="408732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cả A và B đều đúng.</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Gioan tẩy giả</a:t>
            </a:r>
          </a:p>
        </p:txBody>
      </p:sp>
      <p:sp>
        <p:nvSpPr>
          <p:cNvPr id="11" name="Rectangle 10">
            <a:extLst>
              <a:ext uri="{FF2B5EF4-FFF2-40B4-BE49-F238E27FC236}">
                <a16:creationId xmlns:a16="http://schemas.microsoft.com/office/drawing/2014/main" id="{FFDD793F-B1B3-4C54-989F-9203A93AB395}"/>
              </a:ext>
            </a:extLst>
          </p:cNvPr>
          <p:cNvSpPr/>
          <p:nvPr/>
        </p:nvSpPr>
        <p:spPr>
          <a:xfrm>
            <a:off x="4320771"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B. Êlia, một ngôn sứ</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202646"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196548" y="385069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41522C17-2599-A009-68F5-C39B73438511}"/>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0281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8.	Chúa Giêsu đã nói gì về thái độ và hành động của Phêrô?</a:t>
            </a:r>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6"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Xatan anh cản lối Thầy</a:t>
            </a:r>
          </a:p>
        </p:txBody>
      </p:sp>
      <p:sp>
        <p:nvSpPr>
          <p:cNvPr id="10" name="Rectangle 9">
            <a:extLst>
              <a:ext uri="{FF2B5EF4-FFF2-40B4-BE49-F238E27FC236}">
                <a16:creationId xmlns:a16="http://schemas.microsoft.com/office/drawing/2014/main" id="{3B9A1A09-14A5-489A-9BE4-620FA15B571E}"/>
              </a:ext>
            </a:extLst>
          </p:cNvPr>
          <p:cNvSpPr/>
          <p:nvPr/>
        </p:nvSpPr>
        <p:spPr>
          <a:xfrm>
            <a:off x="4455504"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B. Xéo đi.</a:t>
            </a:r>
          </a:p>
        </p:txBody>
      </p:sp>
      <p:sp>
        <p:nvSpPr>
          <p:cNvPr id="11" name="Rectangle 10">
            <a:extLst>
              <a:ext uri="{FF2B5EF4-FFF2-40B4-BE49-F238E27FC236}">
                <a16:creationId xmlns:a16="http://schemas.microsoft.com/office/drawing/2014/main" id="{FFDD793F-B1B3-4C54-989F-9203A93AB395}"/>
              </a:ext>
            </a:extLst>
          </p:cNvPr>
          <p:cNvSpPr/>
          <p:nvPr/>
        </p:nvSpPr>
        <p:spPr>
          <a:xfrm>
            <a:off x="8382000"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Lui ra.</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13820" y="3847599"/>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4226109"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8119674"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649016AF-8053-F352-7393-FF94831530EA}"/>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1798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4205514" y="1513114"/>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1DBA67CD-C649-2FDE-4E12-E15156245409}"/>
              </a:ext>
            </a:extLst>
          </p:cNvPr>
          <p:cNvSpPr/>
          <p:nvPr/>
        </p:nvSpPr>
        <p:spPr>
          <a:xfrm>
            <a:off x="3893457" y="3116943"/>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9.	Điều kiện để theo Chúa Giêsu?</a:t>
            </a:r>
          </a:p>
          <a:p>
            <a:pPr algn="ctr" defTabSz="609630"/>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4444676" y="4104109"/>
            <a:ext cx="3465381" cy="1734988"/>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600">
                <a:solidFill>
                  <a:prstClr val="white"/>
                </a:solidFill>
                <a:latin typeface="Cambria" panose="02040503050406030204" pitchFamily="18" charset="0"/>
              </a:rPr>
              <a:t>B. Từ bỏ mình/ vác thập giá mình</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3465381" cy="1734988"/>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3200">
                <a:solidFill>
                  <a:prstClr val="white"/>
                </a:solidFill>
                <a:latin typeface="Cambria" panose="02040503050406030204" pitchFamily="18" charset="0"/>
              </a:rPr>
              <a:t>A. Làm điều thiện và việc lành phúc đức.</a:t>
            </a:r>
          </a:p>
        </p:txBody>
      </p:sp>
      <p:sp>
        <p:nvSpPr>
          <p:cNvPr id="11" name="Rectangle 10">
            <a:extLst>
              <a:ext uri="{FF2B5EF4-FFF2-40B4-BE49-F238E27FC236}">
                <a16:creationId xmlns:a16="http://schemas.microsoft.com/office/drawing/2014/main" id="{FFDD793F-B1B3-4C54-989F-9203A93AB395}"/>
              </a:ext>
            </a:extLst>
          </p:cNvPr>
          <p:cNvSpPr/>
          <p:nvPr/>
        </p:nvSpPr>
        <p:spPr>
          <a:xfrm>
            <a:off x="8095230" y="4104109"/>
            <a:ext cx="3465381" cy="1734988"/>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Tin.</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123723"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52215" y="380062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1165632" y="389955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73E858E1-537F-61FA-113C-1D94E701BCF7}"/>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4671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24A0A2-47C0-436B-BA35-F4A80A2F7E14}"/>
              </a:ext>
            </a:extLst>
          </p:cNvPr>
          <p:cNvSpPr/>
          <p:nvPr/>
        </p:nvSpPr>
        <p:spPr>
          <a:xfrm>
            <a:off x="2116555" y="256661"/>
            <a:ext cx="8261685" cy="360680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vi-VN" sz="4000">
                <a:solidFill>
                  <a:prstClr val="white"/>
                </a:solidFill>
                <a:latin typeface="Cambria" panose="02040503050406030204" pitchFamily="18" charset="0"/>
              </a:rPr>
              <a:t>10.	Điền vào chỗ trống: “</a:t>
            </a:r>
            <a:r>
              <a:rPr lang="en-US" sz="4000">
                <a:solidFill>
                  <a:prstClr val="white"/>
                </a:solidFill>
                <a:latin typeface="Cambria" panose="02040503050406030204" pitchFamily="18" charset="0"/>
              </a:rPr>
              <a:t>A</a:t>
            </a:r>
            <a:r>
              <a:rPr lang="vi-VN" sz="4000">
                <a:solidFill>
                  <a:prstClr val="white"/>
                </a:solidFill>
                <a:latin typeface="Cambria" panose="02040503050406030204" pitchFamily="18" charset="0"/>
              </a:rPr>
              <a:t>i muốn giữ mạng sống mình thì sẽ mất; còn ai liều giữ mạng sống mình vì …và… thì sẽ cứu được mạng sống ấy?”</a:t>
            </a:r>
            <a:endParaRPr lang="en-US" sz="4000">
              <a:solidFill>
                <a:prstClr val="white"/>
              </a:solidFill>
              <a:latin typeface="Cambria" panose="020405030504060302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8119674" y="408732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C. Tôi/ </a:t>
            </a:r>
          </a:p>
          <a:p>
            <a:pPr algn="ctr" defTabSz="609630"/>
            <a:r>
              <a:rPr lang="en-US" sz="4000">
                <a:solidFill>
                  <a:prstClr val="white"/>
                </a:solidFill>
                <a:latin typeface="Cambria" panose="02040503050406030204" pitchFamily="18" charset="0"/>
              </a:rPr>
              <a:t>Tin Mừng</a:t>
            </a: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A. Tha nhân/ người than cận</a:t>
            </a:r>
          </a:p>
        </p:txBody>
      </p:sp>
      <p:sp>
        <p:nvSpPr>
          <p:cNvPr id="11" name="Rectangle 10">
            <a:extLst>
              <a:ext uri="{FF2B5EF4-FFF2-40B4-BE49-F238E27FC236}">
                <a16:creationId xmlns:a16="http://schemas.microsoft.com/office/drawing/2014/main" id="{FFDD793F-B1B3-4C54-989F-9203A93AB395}"/>
              </a:ext>
            </a:extLst>
          </p:cNvPr>
          <p:cNvSpPr/>
          <p:nvPr/>
        </p:nvSpPr>
        <p:spPr>
          <a:xfrm>
            <a:off x="4320771" y="4104109"/>
            <a:ext cx="3465381" cy="1421510"/>
          </a:xfrm>
          <a:prstGeom prst="rect">
            <a:avLst/>
          </a:prstGeom>
          <a:solidFill>
            <a:schemeClr val="tx1">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4000">
                <a:solidFill>
                  <a:prstClr val="white"/>
                </a:solidFill>
                <a:latin typeface="Cambria" panose="02040503050406030204" pitchFamily="18" charset="0"/>
              </a:rPr>
              <a:t>B. Tôi/ người anh em</a:t>
            </a:r>
          </a:p>
        </p:txBody>
      </p:sp>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11202646" y="3738984"/>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43755" y="3738984"/>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2" name="Nút Hành động: Lùi hoặc Trước 1">
            <a:hlinkClick r:id="rId7" action="ppaction://hlinksldjump" highlightClick="1"/>
            <a:extLst>
              <a:ext uri="{FF2B5EF4-FFF2-40B4-BE49-F238E27FC236}">
                <a16:creationId xmlns:a16="http://schemas.microsoft.com/office/drawing/2014/main" id="{41522C17-2599-A009-68F5-C39B73438511}"/>
              </a:ext>
            </a:extLst>
          </p:cNvPr>
          <p:cNvSpPr/>
          <p:nvPr/>
        </p:nvSpPr>
        <p:spPr>
          <a:xfrm>
            <a:off x="0" y="6257925"/>
            <a:ext cx="715932" cy="600075"/>
          </a:xfrm>
          <a:prstGeom prst="actionButtonBackPrevio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0464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7" presetClass="emph" presetSubtype="0" repeatCount="5000" fill="remove" grpId="0" nodeType="clickEffect">
                                  <p:stCondLst>
                                    <p:cond delay="0"/>
                                  </p:stCondLst>
                                  <p:childTnLst>
                                    <p:animClr clrSpc="rgb" dir="cw">
                                      <p:cBhvr override="childStyle">
                                        <p:cTn id="21" dur="250" autoRev="1" fill="remove"/>
                                        <p:tgtEl>
                                          <p:spTgt spid="9"/>
                                        </p:tgtEl>
                                        <p:attrNameLst>
                                          <p:attrName>style.color</p:attrName>
                                        </p:attrNameLst>
                                      </p:cBhvr>
                                      <p:to>
                                        <a:srgbClr val="33CCFF"/>
                                      </p:to>
                                    </p:animClr>
                                    <p:animClr clrSpc="rgb" dir="cw">
                                      <p:cBhvr>
                                        <p:cTn id="22" dur="250" autoRev="1" fill="remove"/>
                                        <p:tgtEl>
                                          <p:spTgt spid="9"/>
                                        </p:tgtEl>
                                        <p:attrNameLst>
                                          <p:attrName>fillcolor</p:attrName>
                                        </p:attrNameLst>
                                      </p:cBhvr>
                                      <p:to>
                                        <a:srgbClr val="33CCFF"/>
                                      </p:to>
                                    </p:animClr>
                                    <p:set>
                                      <p:cBhvr>
                                        <p:cTn id="23" dur="250" autoRev="1" fill="remove"/>
                                        <p:tgtEl>
                                          <p:spTgt spid="9"/>
                                        </p:tgtEl>
                                        <p:attrNameLst>
                                          <p:attrName>fill.type</p:attrName>
                                        </p:attrNameLst>
                                      </p:cBhvr>
                                      <p:to>
                                        <p:strVal val="solid"/>
                                      </p:to>
                                    </p:set>
                                    <p:set>
                                      <p:cBhvr>
                                        <p:cTn id="24" dur="250" autoRev="1" fill="remove"/>
                                        <p:tgtEl>
                                          <p:spTgt spid="9"/>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correct-answer.wav"/>
                                        </p:tgtEl>
                                      </p:cMediaNode>
                                    </p:audio>
                                  </p:subTnLst>
                                </p:cTn>
                              </p:par>
                              <p:par>
                                <p:cTn id="25" presetID="53" presetClass="entr" presetSubtype="16"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p:cTn id="27" dur="500" fill="hold"/>
                                        <p:tgtEl>
                                          <p:spTgt spid="2052"/>
                                        </p:tgtEl>
                                        <p:attrNameLst>
                                          <p:attrName>ppt_w</p:attrName>
                                        </p:attrNameLst>
                                      </p:cBhvr>
                                      <p:tavLst>
                                        <p:tav tm="0">
                                          <p:val>
                                            <p:fltVal val="0"/>
                                          </p:val>
                                        </p:tav>
                                        <p:tav tm="100000">
                                          <p:val>
                                            <p:strVal val="#ppt_w"/>
                                          </p:val>
                                        </p:tav>
                                      </p:tavLst>
                                    </p:anim>
                                    <p:anim calcmode="lin" valueType="num">
                                      <p:cBhvr>
                                        <p:cTn id="28" dur="500" fill="hold"/>
                                        <p:tgtEl>
                                          <p:spTgt spid="2052"/>
                                        </p:tgtEl>
                                        <p:attrNameLst>
                                          <p:attrName>ppt_h</p:attrName>
                                        </p:attrNameLst>
                                      </p:cBhvr>
                                      <p:tavLst>
                                        <p:tav tm="0">
                                          <p:val>
                                            <p:fltVal val="0"/>
                                          </p:val>
                                        </p:tav>
                                        <p:tav tm="100000">
                                          <p:val>
                                            <p:strVal val="#ppt_h"/>
                                          </p:val>
                                        </p:tav>
                                      </p:tavLst>
                                    </p:anim>
                                    <p:animEffect transition="in" filter="fade">
                                      <p:cBhvr>
                                        <p:cTn id="29" dur="500"/>
                                        <p:tgtEl>
                                          <p:spTgt spid="2052"/>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27" presetClass="emph" presetSubtype="0" repeatCount="5000" fill="remove" grpId="0" nodeType="clickEffect">
                                  <p:stCondLst>
                                    <p:cond delay="0"/>
                                  </p:stCondLst>
                                  <p:childTnLst>
                                    <p:animClr clrSpc="rgb" dir="cw">
                                      <p:cBhvr override="childStyle">
                                        <p:cTn id="34" dur="250" autoRev="1" fill="remove"/>
                                        <p:tgtEl>
                                          <p:spTgt spid="10"/>
                                        </p:tgtEl>
                                        <p:attrNameLst>
                                          <p:attrName>style.color</p:attrName>
                                        </p:attrNameLst>
                                      </p:cBhvr>
                                      <p:to>
                                        <a:srgbClr val="FF3300"/>
                                      </p:to>
                                    </p:animClr>
                                    <p:animClr clrSpc="rgb" dir="cw">
                                      <p:cBhvr>
                                        <p:cTn id="35" dur="250" autoRev="1" fill="remove"/>
                                        <p:tgtEl>
                                          <p:spTgt spid="10"/>
                                        </p:tgtEl>
                                        <p:attrNameLst>
                                          <p:attrName>fillcolor</p:attrName>
                                        </p:attrNameLst>
                                      </p:cBhvr>
                                      <p:to>
                                        <a:srgbClr val="FF3300"/>
                                      </p:to>
                                    </p:animClr>
                                    <p:set>
                                      <p:cBhvr>
                                        <p:cTn id="36" dur="250" autoRev="1" fill="remove"/>
                                        <p:tgtEl>
                                          <p:spTgt spid="10"/>
                                        </p:tgtEl>
                                        <p:attrNameLst>
                                          <p:attrName>fill.type</p:attrName>
                                        </p:attrNameLst>
                                      </p:cBhvr>
                                      <p:to>
                                        <p:strVal val="solid"/>
                                      </p:to>
                                    </p:set>
                                    <p:set>
                                      <p:cBhvr>
                                        <p:cTn id="37" dur="250" autoRev="1" fill="remove"/>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Te feud-buzzer.wav"/>
                                        </p:tgtEl>
                                      </p:cMediaNode>
                                    </p:audio>
                                  </p:sub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27" presetClass="emph" presetSubtype="0" repeatCount="5000" fill="remove" grpId="0" nodeType="clickEffect">
                                  <p:stCondLst>
                                    <p:cond delay="0"/>
                                  </p:stCondLst>
                                  <p:childTnLst>
                                    <p:animClr clrSpc="rgb" dir="cw">
                                      <p:cBhvr override="childStyle">
                                        <p:cTn id="47" dur="250" autoRev="1" fill="remove"/>
                                        <p:tgtEl>
                                          <p:spTgt spid="11"/>
                                        </p:tgtEl>
                                        <p:attrNameLst>
                                          <p:attrName>style.color</p:attrName>
                                        </p:attrNameLst>
                                      </p:cBhvr>
                                      <p:to>
                                        <a:srgbClr val="FF3300"/>
                                      </p:to>
                                    </p:animClr>
                                    <p:animClr clrSpc="rgb" dir="cw">
                                      <p:cBhvr>
                                        <p:cTn id="48" dur="250" autoRev="1" fill="remove"/>
                                        <p:tgtEl>
                                          <p:spTgt spid="11"/>
                                        </p:tgtEl>
                                        <p:attrNameLst>
                                          <p:attrName>fillcolor</p:attrName>
                                        </p:attrNameLst>
                                      </p:cBhvr>
                                      <p:to>
                                        <a:srgbClr val="FF3300"/>
                                      </p:to>
                                    </p:animClr>
                                    <p:set>
                                      <p:cBhvr>
                                        <p:cTn id="49" dur="250" autoRev="1" fill="remove"/>
                                        <p:tgtEl>
                                          <p:spTgt spid="11"/>
                                        </p:tgtEl>
                                        <p:attrNameLst>
                                          <p:attrName>fill.type</p:attrName>
                                        </p:attrNameLst>
                                      </p:cBhvr>
                                      <p:to>
                                        <p:strVal val="solid"/>
                                      </p:to>
                                    </p:set>
                                    <p:set>
                                      <p:cBhvr>
                                        <p:cTn id="50" dur="250" autoRev="1" fill="remove"/>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Te feud-buzzer.wav"/>
                                        </p:tgtEl>
                                      </p:cMediaNode>
                                    </p:audio>
                                  </p:subTnLst>
                                </p:cTn>
                              </p:par>
                              <p:par>
                                <p:cTn id="51" presetID="53" presetClass="entr" presetSubtype="16"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91428" y="-159658"/>
            <a:ext cx="6017305" cy="6017305"/>
          </a:xfrm>
          <a:prstGeom prst="rect">
            <a:avLst/>
          </a:prstGeom>
        </p:spPr>
      </p:pic>
      <p:grpSp>
        <p:nvGrpSpPr>
          <p:cNvPr id="8" name="Group 7"/>
          <p:cNvGrpSpPr/>
          <p:nvPr/>
        </p:nvGrpSpPr>
        <p:grpSpPr>
          <a:xfrm>
            <a:off x="4005943" y="-166914"/>
            <a:ext cx="6037943" cy="6017305"/>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493" y="2438399"/>
            <a:ext cx="1532308" cy="1291771"/>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550134" y="2883133"/>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6075585"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4544786" y="3413585"/>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6057900" y="3413585"/>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881986" y="2875002"/>
            <a:ext cx="10764951" cy="1107996"/>
          </a:xfrm>
          <a:prstGeom prst="rect">
            <a:avLst/>
          </a:prstGeom>
          <a:noFill/>
        </p:spPr>
        <p:txBody>
          <a:bodyPr wrap="square" rtlCol="0">
            <a:spAutoFit/>
          </a:bodyPr>
          <a:lstStyle/>
          <a:p>
            <a:r>
              <a:rPr lang="en-US" sz="6600">
                <a:solidFill>
                  <a:srgbClr val="FFC000"/>
                </a:solidFill>
                <a:latin typeface="SVN-Neutraface 2" panose="02000600040000020004" pitchFamily="2" charset="0"/>
              </a:rPr>
              <a:t>     Vui học kinh thánh</a:t>
            </a:r>
            <a:endParaRPr lang="vi-VN" sz="66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476677" y="3091037"/>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A29BE2CA-0C76-02A5-1FBF-B50A1A5FDE12}"/>
              </a:ext>
            </a:extLst>
          </p:cNvPr>
          <p:cNvSpPr txBox="1"/>
          <p:nvPr/>
        </p:nvSpPr>
        <p:spPr>
          <a:xfrm>
            <a:off x="3604165" y="3893739"/>
            <a:ext cx="4997966" cy="769441"/>
          </a:xfrm>
          <a:prstGeom prst="rect">
            <a:avLst/>
          </a:prstGeom>
          <a:noFill/>
        </p:spPr>
        <p:txBody>
          <a:bodyPr wrap="square" rtlCol="0">
            <a:spAutoFit/>
          </a:bodyPr>
          <a:lstStyle/>
          <a:p>
            <a:r>
              <a:rPr lang="en-US" sz="4400">
                <a:solidFill>
                  <a:srgbClr val="00B050"/>
                </a:solidFill>
                <a:latin typeface="SVN-Neutraface 2" panose="02000600040000020004" pitchFamily="2" charset="0"/>
              </a:rPr>
              <a:t>Mác-cô 8.27-35</a:t>
            </a:r>
            <a:endParaRPr lang="vi-VN" sz="44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869140" y="1869141"/>
            <a:ext cx="4007224" cy="2023824"/>
          </a:xfrm>
          <a:prstGeom prst="rect">
            <a:avLst/>
          </a:prstGeom>
          <a:noFill/>
        </p:spPr>
        <p:txBody>
          <a:bodyPr wrap="square" rtlCol="0">
            <a:spAutoFit/>
          </a:bodyPr>
          <a:lstStyle/>
          <a:p>
            <a:pPr>
              <a:lnSpc>
                <a:spcPct val="107000"/>
              </a:lnSpc>
              <a:spcAft>
                <a:spcPts val="800"/>
              </a:spcAft>
            </a:pPr>
            <a:r>
              <a:rPr lang="vi-VN" sz="4000" kern="0">
                <a:effectLst/>
                <a:latin typeface="Times New Roman" panose="02020603050405020304" pitchFamily="18" charset="0"/>
                <a:ea typeface="Calibri" panose="020F0502020204030204" pitchFamily="34" charset="0"/>
                <a:cs typeface="Times New Roman" panose="02020603050405020304" pitchFamily="18" charset="0"/>
              </a:rPr>
              <a:t>TIN MỪNG THEO THÁNH Mc </a:t>
            </a:r>
            <a:r>
              <a:rPr lang="vi-VN" sz="4000" kern="0">
                <a:latin typeface="Times New Roman" panose="02020603050405020304" pitchFamily="18" charset="0"/>
                <a:ea typeface="Calibri" panose="020F0502020204030204" pitchFamily="34" charset="0"/>
                <a:cs typeface="Times New Roman" panose="02020603050405020304" pitchFamily="18" charset="0"/>
              </a:rPr>
              <a:t>8</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kern="0">
                <a:latin typeface="Times New Roman" panose="02020603050405020304" pitchFamily="18" charset="0"/>
                <a:ea typeface="Calibri" panose="020F0502020204030204" pitchFamily="34" charset="0"/>
                <a:cs typeface="Times New Roman" panose="02020603050405020304" pitchFamily="18" charset="0"/>
              </a:rPr>
              <a:t>27</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- 35</a:t>
            </a:r>
            <a:endParaRPr lang="vi-VN"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93996" y="448952"/>
            <a:ext cx="4167188" cy="5975675"/>
          </a:xfrm>
          <a:prstGeom prst="rect">
            <a:avLst/>
          </a:prstGeom>
          <a:noFill/>
        </p:spPr>
        <p:txBody>
          <a:bodyPr wrap="square" rtlCol="0">
            <a:spAutoFit/>
          </a:bodyPr>
          <a:lstStyle/>
          <a:p>
            <a:pPr>
              <a:lnSpc>
                <a:spcPct val="107000"/>
              </a:lnSpc>
              <a:spcAft>
                <a:spcPts val="800"/>
              </a:spcAft>
            </a:pPr>
            <a:r>
              <a:rPr lang="vi-VN" sz="4000" kern="0">
                <a:effectLst/>
                <a:latin typeface="Times New Roman" panose="02020603050405020304" pitchFamily="18" charset="0"/>
                <a:ea typeface="Calibri" panose="020F0502020204030204" pitchFamily="34" charset="0"/>
              </a:rPr>
              <a:t> Đức Giê-su và các môn đệ của Người đi tới các làng xã vùng Xê-da-rê Phi-líp-phê. Dọc đường, Người hỏi các môn đệ : "Người ta nói Thầy là ai ?"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856580" y="874032"/>
            <a:ext cx="4007224" cy="4794646"/>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Các ông đáp : "Họ bảo Thầy là ông Gio-an Tẩy Giả, có kẻ thì bảo là ông Ê-li-a, kẻ khác lại cho là một ngôn sứ nào đó."  Người lại hỏi các ông : </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901616" y="1031677"/>
            <a:ext cx="4007224" cy="4794646"/>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"Còn anh em, anh em bảo Thầy là ai ?" Ông Phê-rô trả lời : "Thầy là Đấng Ki-tô."  Đức Giê-su liền cấm ngặt các ông không được nói với ai về Người.</a:t>
            </a:r>
            <a:endParaRPr lang="vi-VN" sz="6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06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788735" y="858289"/>
            <a:ext cx="4007224" cy="5387437"/>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Rồi Người bắt đầu dạy cho các ông biết Con Người phải chịu đau khổ nhiều, bị các kỳ mục, thượng tế cùng kinh sư loại bỏ, bị giết chết và sau ba ngày, sống lại. </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44937" y="715276"/>
            <a:ext cx="4166919" cy="5427448"/>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Người nói rõ điều đó, không úp mở. Ông Phê-rô liền kéo riêng Người ra và bắt đầu trách Người. Nhưng khi Đức Giê-su quay lại, nhìn thấy các môn đệ, Người trách ông Phê-rô : </a:t>
            </a:r>
            <a:endParaRPr lang="vi-VN" sz="6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50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698171" y="1170656"/>
            <a:ext cx="4136682" cy="3649076"/>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"Xa-tan ! lui lại đàng sau Thầy ! Vì tư tưởng của anh không phải là tư tưởng của Thiên Chúa, mà là của loài người."</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97189" y="1024882"/>
            <a:ext cx="4150548" cy="4834657"/>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Rồi Đức Giê-su gọi đám đông cùng với các môn đệ lại. Người nói với họ rằng : "Ai muốn theo tôi, phải từ bỏ chính mình, vác thập giá mình mà theo. </a:t>
            </a:r>
          </a:p>
        </p:txBody>
      </p:sp>
    </p:spTree>
    <p:extLst>
      <p:ext uri="{BB962C8B-B14F-4D97-AF65-F5344CB8AC3E}">
        <p14:creationId xmlns:p14="http://schemas.microsoft.com/office/powerpoint/2010/main" val="123208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640539" y="1076178"/>
            <a:ext cx="4007224" cy="5490029"/>
          </a:xfrm>
          <a:prstGeom prst="rect">
            <a:avLst/>
          </a:prstGeom>
          <a:noFill/>
        </p:spPr>
        <p:txBody>
          <a:bodyPr wrap="square" rtlCol="0">
            <a:spAutoFit/>
          </a:bodyPr>
          <a:lstStyle/>
          <a:p>
            <a:pPr algn="just">
              <a:lnSpc>
                <a:spcPct val="107000"/>
              </a:lnSpc>
              <a:spcAft>
                <a:spcPts val="800"/>
              </a:spcAft>
            </a:pPr>
            <a:r>
              <a:rPr lang="vi-VN" sz="3600" kern="0">
                <a:effectLst/>
                <a:latin typeface="Times New Roman" panose="02020603050405020304" pitchFamily="18" charset="0"/>
                <a:ea typeface="Calibri" panose="020F0502020204030204" pitchFamily="34" charset="0"/>
              </a:rPr>
              <a:t>Quả vậy, ai muốn cứu mạng sống mình, thì sẽ mất ; còn ai liều mất mạng sống mình vì tôi và vì Tin Mừng, thì sẽ cứu được mạng sống ấy.</a:t>
            </a:r>
          </a:p>
          <a:p>
            <a:pPr algn="just">
              <a:lnSpc>
                <a:spcPct val="107000"/>
              </a:lnSpc>
              <a:spcAft>
                <a:spcPts val="800"/>
              </a:spcAft>
            </a:pPr>
            <a:endParaRPr lang="vi-VN" sz="3600" kern="0">
              <a:effectLst/>
              <a:latin typeface="Times New Roman" panose="02020603050405020304" pitchFamily="18" charset="0"/>
              <a:ea typeface="Calibri" panose="020F0502020204030204" pitchFamily="34"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7053960" y="2783887"/>
            <a:ext cx="4007224" cy="768031"/>
          </a:xfrm>
          <a:prstGeom prst="rect">
            <a:avLst/>
          </a:prstGeom>
          <a:noFill/>
        </p:spPr>
        <p:txBody>
          <a:bodyPr wrap="square" rtlCol="0">
            <a:spAutoFit/>
          </a:bodyPr>
          <a:lstStyle/>
          <a:p>
            <a:pPr>
              <a:lnSpc>
                <a:spcPct val="107000"/>
              </a:lnSpc>
              <a:spcAft>
                <a:spcPts val="800"/>
              </a:spcAft>
            </a:pPr>
            <a:r>
              <a:rPr lang="vi-VN" sz="4400" kern="0">
                <a:effectLst/>
                <a:latin typeface="Times New Roman" panose="02020603050405020304" pitchFamily="18" charset="0"/>
                <a:ea typeface="Calibri" panose="020F0502020204030204" pitchFamily="34" charset="0"/>
              </a:rPr>
              <a:t>Đó là</a:t>
            </a:r>
            <a:r>
              <a:rPr lang="en-US" sz="4400" kern="0">
                <a:effectLst/>
                <a:latin typeface="Times New Roman" panose="02020603050405020304" pitchFamily="18" charset="0"/>
                <a:ea typeface="Calibri" panose="020F0502020204030204" pitchFamily="34" charset="0"/>
              </a:rPr>
              <a:t> lời Chúa.</a:t>
            </a:r>
            <a:endParaRPr lang="vi-VN" sz="4400" kern="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88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771</Words>
  <Application>Microsoft Office PowerPoint</Application>
  <PresentationFormat>Màn hình rộng</PresentationFormat>
  <Paragraphs>123</Paragraphs>
  <Slides>22</Slides>
  <Notes>0</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22</vt:i4>
      </vt:variant>
    </vt:vector>
  </HeadingPairs>
  <TitlesOfParts>
    <vt:vector size="30" baseType="lpstr">
      <vt:lpstr>Arial</vt:lpstr>
      <vt:lpstr>Calibri</vt:lpstr>
      <vt:lpstr>Cambria</vt:lpstr>
      <vt:lpstr>Showcard Gothic</vt:lpstr>
      <vt:lpstr>SVN-Neutraface 2</vt:lpstr>
      <vt:lpstr>Times New Roman</vt:lpstr>
      <vt:lpstr>Chủ đề Office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tgp hanoi</cp:lastModifiedBy>
  <cp:revision>7</cp:revision>
  <dcterms:created xsi:type="dcterms:W3CDTF">2024-09-13T08:56:14Z</dcterms:created>
  <dcterms:modified xsi:type="dcterms:W3CDTF">2024-09-14T05:42:42Z</dcterms:modified>
</cp:coreProperties>
</file>