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18" r:id="rId3"/>
    <p:sldId id="458" r:id="rId4"/>
    <p:sldId id="319" r:id="rId5"/>
    <p:sldId id="466" r:id="rId6"/>
    <p:sldId id="474" r:id="rId7"/>
    <p:sldId id="456" r:id="rId8"/>
    <p:sldId id="475" r:id="rId9"/>
    <p:sldId id="476" r:id="rId10"/>
    <p:sldId id="477" r:id="rId11"/>
    <p:sldId id="478" r:id="rId12"/>
    <p:sldId id="479" r:id="rId13"/>
    <p:sldId id="515" r:id="rId14"/>
    <p:sldId id="480" r:id="rId15"/>
    <p:sldId id="516" r:id="rId16"/>
    <p:sldId id="482" r:id="rId17"/>
    <p:sldId id="517" r:id="rId18"/>
    <p:sldId id="404" r:id="rId19"/>
    <p:sldId id="405" r:id="rId20"/>
    <p:sldId id="484" r:id="rId21"/>
    <p:sldId id="485" r:id="rId22"/>
    <p:sldId id="488" r:id="rId23"/>
    <p:sldId id="487" r:id="rId24"/>
    <p:sldId id="490" r:id="rId25"/>
    <p:sldId id="518" r:id="rId26"/>
    <p:sldId id="407" r:id="rId27"/>
    <p:sldId id="491" r:id="rId28"/>
    <p:sldId id="492" r:id="rId29"/>
    <p:sldId id="493" r:id="rId30"/>
    <p:sldId id="494" r:id="rId31"/>
    <p:sldId id="495" r:id="rId32"/>
    <p:sldId id="496" r:id="rId33"/>
    <p:sldId id="497" r:id="rId34"/>
    <p:sldId id="519" r:id="rId35"/>
    <p:sldId id="500" r:id="rId36"/>
    <p:sldId id="501" r:id="rId37"/>
    <p:sldId id="502" r:id="rId38"/>
    <p:sldId id="503" r:id="rId39"/>
    <p:sldId id="504" r:id="rId40"/>
    <p:sldId id="505" r:id="rId41"/>
    <p:sldId id="506" r:id="rId42"/>
    <p:sldId id="520" r:id="rId43"/>
    <p:sldId id="508" r:id="rId44"/>
    <p:sldId id="509" r:id="rId45"/>
    <p:sldId id="514" r:id="rId46"/>
    <p:sldId id="510" r:id="rId47"/>
    <p:sldId id="513" r:id="rId48"/>
    <p:sldId id="511" r:id="rId49"/>
    <p:sldId id="512" r:id="rId50"/>
    <p:sldId id="521" r:id="rId51"/>
  </p:sldIdLst>
  <p:sldSz cx="9144000" cy="5143500" type="screen16x9"/>
  <p:notesSz cx="6858000" cy="9144000"/>
  <p:defaultTextStyle>
    <a:defPPr>
      <a:defRPr lang="en-US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8" d="100"/>
          <a:sy n="88" d="100"/>
        </p:scale>
        <p:origin x="-876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5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9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2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12755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5103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4288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32276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86700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15981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044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35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5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4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40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675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2257426"/>
            <a:ext cx="457200" cy="330994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228601"/>
            <a:ext cx="14478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69490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1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8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7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90"/>
            <a:ext cx="5111750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6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9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1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1A247-8057-49E3-9310-B2ACDA672A75}" type="datetimeFigureOut">
              <a:rPr lang="en-US" smtClean="0"/>
              <a:pPr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1468D-5079-4E0E-920A-9D31AAB69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6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defTabSz="914400"/>
            <a:fld id="{1D8BD707-D9CF-40AE-B4C6-C98DA3205C09}" type="datetimeFigureOut">
              <a:rPr lang="en-US" smtClean="0"/>
              <a:pPr defTabSz="91440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defTabSz="914400"/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780131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 defTabSz="914400"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167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76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5486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 Con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hỷ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7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ÐK: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thờ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con.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rung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9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134536" y="152403"/>
            <a:ext cx="6294120" cy="742950"/>
          </a:xfrm>
          <a:prstGeom prst="homePlate">
            <a:avLst/>
          </a:prstGeom>
          <a:gradFill>
            <a:gsLst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6000000" scaled="0"/>
          </a:gra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ĐÁP CA/KIM LONG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2150" y="1717680"/>
            <a:ext cx="87325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/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đang</a:t>
            </a:r>
            <a:r>
              <a:rPr lang="en-US" sz="7200" b="1" dirty="0"/>
              <a:t> </a:t>
            </a:r>
            <a:r>
              <a:rPr lang="en-US" sz="7200" b="1" dirty="0" err="1"/>
              <a:t>nâng</a:t>
            </a:r>
            <a:r>
              <a:rPr lang="en-US" sz="7200" b="1" dirty="0"/>
              <a:t> </a:t>
            </a:r>
            <a:r>
              <a:rPr lang="en-US" sz="7200" b="1" dirty="0" err="1"/>
              <a:t>đỡ</a:t>
            </a:r>
            <a:r>
              <a:rPr lang="en-US" sz="7200" b="1" dirty="0"/>
              <a:t> </a:t>
            </a:r>
            <a:r>
              <a:rPr lang="en-US" sz="7200" b="1" dirty="0" err="1"/>
              <a:t>tâm</a:t>
            </a:r>
            <a:r>
              <a:rPr lang="en-US" sz="7200" b="1" dirty="0"/>
              <a:t> </a:t>
            </a:r>
            <a:r>
              <a:rPr lang="en-US" sz="7200" b="1" dirty="0" err="1"/>
              <a:t>hồn</a:t>
            </a:r>
            <a:r>
              <a:rPr lang="en-US" sz="7200" b="1" dirty="0"/>
              <a:t> con</a:t>
            </a:r>
            <a:r>
              <a:rPr lang="en-US" sz="7200" b="1" dirty="0" smtClean="0"/>
              <a:t>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12496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9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156308" y="152403"/>
            <a:ext cx="6294120" cy="742950"/>
          </a:xfrm>
          <a:prstGeom prst="homePlate">
            <a:avLst/>
          </a:prstGeom>
          <a:gradFill>
            <a:gsLst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6000000" scaled="0"/>
          </a:gra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/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TUNG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 TIN MỪNG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endParaRPr lang="en-US" sz="24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2150" y="1347614"/>
            <a:ext cx="87325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/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ta,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Giê-su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Ki-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ta. </a:t>
            </a:r>
            <a:endParaRPr lang="en-US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9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27" y="357504"/>
            <a:ext cx="8229600" cy="44824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TẤM 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09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27" y="357504"/>
            <a:ext cx="822960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kiếp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76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3478"/>
            <a:ext cx="822960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ĐK: 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Chén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trọn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4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6000" b="1" dirty="0">
                <a:solidFill>
                  <a:srgbClr val="FF0000"/>
                </a:solidFill>
              </a:rPr>
              <a:t>CON HÂN HOAN</a:t>
            </a:r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>Lm. Kim Long</a:t>
            </a:r>
          </a:p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/>
            </a:r>
            <a:br>
              <a:rPr lang="en-US" sz="5400" dirty="0">
                <a:solidFill>
                  <a:srgbClr val="FF0000"/>
                </a:solidFill>
              </a:rPr>
            </a:b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57504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mộng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thắm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con.</a:t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38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3478"/>
            <a:ext cx="822960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ĐK: 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Chén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trọn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1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7494"/>
            <a:ext cx="8856984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cõi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thoáng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hoài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Cha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5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2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3478"/>
            <a:ext cx="822960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ĐK: 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Chén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trọn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1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9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29" y="303498"/>
            <a:ext cx="8308615" cy="46985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5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 TIỆC THÁNH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Lm.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> 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6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11510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ĐK.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tiệc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7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7494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/>
              <a:t>1/ </a:t>
            </a:r>
            <a:r>
              <a:rPr lang="en-US" sz="4400" dirty="0" err="1"/>
              <a:t>Đây</a:t>
            </a:r>
            <a:r>
              <a:rPr lang="en-US" sz="4400" dirty="0"/>
              <a:t> </a:t>
            </a:r>
            <a:r>
              <a:rPr lang="en-US" sz="4400" dirty="0" err="1"/>
              <a:t>là</a:t>
            </a:r>
            <a:r>
              <a:rPr lang="en-US" sz="4400" dirty="0"/>
              <a:t> </a:t>
            </a:r>
            <a:r>
              <a:rPr lang="en-US" sz="4400" dirty="0" err="1"/>
              <a:t>tiệc</a:t>
            </a:r>
            <a:r>
              <a:rPr lang="en-US" sz="4400" dirty="0"/>
              <a:t> </a:t>
            </a:r>
            <a:r>
              <a:rPr lang="en-US" sz="4400" dirty="0" err="1"/>
              <a:t>thánh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thương</a:t>
            </a:r>
            <a:r>
              <a:rPr lang="en-US" sz="4400" dirty="0"/>
              <a:t> ban </a:t>
            </a:r>
            <a:r>
              <a:rPr lang="en-US" sz="4400" dirty="0" err="1"/>
              <a:t>tặng</a:t>
            </a:r>
            <a:r>
              <a:rPr lang="en-US" sz="4400" dirty="0"/>
              <a:t> </a:t>
            </a:r>
            <a:r>
              <a:rPr lang="en-US" sz="4400" dirty="0" err="1"/>
              <a:t>cho</a:t>
            </a:r>
            <a:r>
              <a:rPr lang="en-US" sz="4400" dirty="0"/>
              <a:t> </a:t>
            </a:r>
            <a:r>
              <a:rPr lang="en-US" sz="4400" dirty="0" err="1"/>
              <a:t>thế</a:t>
            </a:r>
            <a:r>
              <a:rPr lang="en-US" sz="4400" dirty="0"/>
              <a:t> </a:t>
            </a:r>
            <a:r>
              <a:rPr lang="en-US" sz="4400" dirty="0" err="1"/>
              <a:t>giới</a:t>
            </a:r>
            <a:r>
              <a:rPr lang="en-US" sz="4400" dirty="0"/>
              <a:t>, </a:t>
            </a:r>
            <a:r>
              <a:rPr lang="en-US" sz="4400" dirty="0" err="1"/>
              <a:t>thật</a:t>
            </a:r>
            <a:r>
              <a:rPr lang="en-US" sz="4400" dirty="0"/>
              <a:t> </a:t>
            </a:r>
            <a:r>
              <a:rPr lang="en-US" sz="4400" dirty="0" err="1"/>
              <a:t>hạnh</a:t>
            </a:r>
            <a:r>
              <a:rPr lang="en-US" sz="4400" dirty="0"/>
              <a:t> </a:t>
            </a:r>
            <a:r>
              <a:rPr lang="en-US" sz="4400" dirty="0" err="1"/>
              <a:t>phúc</a:t>
            </a:r>
            <a:r>
              <a:rPr lang="en-US" sz="4400" dirty="0"/>
              <a:t> </a:t>
            </a:r>
            <a:r>
              <a:rPr lang="en-US" sz="4400" dirty="0" err="1"/>
              <a:t>cho</a:t>
            </a:r>
            <a:r>
              <a:rPr lang="en-US" sz="4400" dirty="0"/>
              <a:t> con </a:t>
            </a:r>
            <a:r>
              <a:rPr lang="en-US" sz="4400" dirty="0" err="1"/>
              <a:t>một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</a:t>
            </a:r>
            <a:r>
              <a:rPr lang="en-US" sz="4400" dirty="0" err="1"/>
              <a:t>được</a:t>
            </a:r>
            <a:r>
              <a:rPr lang="en-US" sz="4400" dirty="0"/>
              <a:t> </a:t>
            </a:r>
            <a:r>
              <a:rPr lang="en-US" sz="4400" dirty="0" err="1"/>
              <a:t>hưởng</a:t>
            </a:r>
            <a:r>
              <a:rPr lang="en-US" sz="4400" dirty="0"/>
              <a:t> </a:t>
            </a:r>
            <a:r>
              <a:rPr lang="en-US" sz="4400" dirty="0" err="1"/>
              <a:t>nếm</a:t>
            </a:r>
            <a:r>
              <a:rPr lang="en-US" sz="4400" dirty="0"/>
              <a:t> </a:t>
            </a:r>
            <a:r>
              <a:rPr lang="en-US" sz="4400" dirty="0" err="1"/>
              <a:t>hương</a:t>
            </a:r>
            <a:r>
              <a:rPr lang="en-US" sz="4400" dirty="0"/>
              <a:t> </a:t>
            </a:r>
            <a:r>
              <a:rPr lang="en-US" sz="4400" dirty="0" err="1"/>
              <a:t>hoa</a:t>
            </a:r>
            <a:r>
              <a:rPr lang="en-US" sz="4400" dirty="0"/>
              <a:t>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ái</a:t>
            </a:r>
            <a:r>
              <a:rPr lang="en-US" sz="4400" dirty="0"/>
              <a:t>. Nay </a:t>
            </a:r>
            <a:r>
              <a:rPr lang="en-US" sz="4400" dirty="0" err="1"/>
              <a:t>thịt</a:t>
            </a:r>
            <a:r>
              <a:rPr lang="en-US" sz="4400" dirty="0"/>
              <a:t> </a:t>
            </a:r>
            <a:r>
              <a:rPr lang="en-US" sz="4400" dirty="0" err="1"/>
              <a:t>và</a:t>
            </a:r>
            <a:r>
              <a:rPr lang="en-US" sz="4400" dirty="0"/>
              <a:t> </a:t>
            </a:r>
            <a:r>
              <a:rPr lang="en-US" sz="4400" dirty="0" err="1"/>
              <a:t>máu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nên</a:t>
            </a:r>
            <a:r>
              <a:rPr lang="en-US" sz="4400" dirty="0"/>
              <a:t> </a:t>
            </a:r>
            <a:r>
              <a:rPr lang="en-US" sz="4400" dirty="0" err="1"/>
              <a:t>lương</a:t>
            </a:r>
            <a:r>
              <a:rPr lang="en-US" sz="4400" dirty="0"/>
              <a:t> </a:t>
            </a:r>
            <a:r>
              <a:rPr lang="en-US" sz="4400" dirty="0" err="1"/>
              <a:t>thần</a:t>
            </a:r>
            <a:r>
              <a:rPr lang="en-US" sz="4400" dirty="0"/>
              <a:t> </a:t>
            </a:r>
            <a:r>
              <a:rPr lang="en-US" sz="4400" dirty="0" err="1"/>
              <a:t>nuôi</a:t>
            </a:r>
            <a:r>
              <a:rPr lang="en-US" sz="4400" dirty="0"/>
              <a:t> con </a:t>
            </a:r>
            <a:r>
              <a:rPr lang="en-US" sz="4400" dirty="0" err="1"/>
              <a:t>cái</a:t>
            </a:r>
            <a:r>
              <a:rPr lang="en-US" sz="4400" dirty="0"/>
              <a:t>, </a:t>
            </a:r>
            <a:r>
              <a:rPr lang="en-US" sz="4400" dirty="0" err="1"/>
              <a:t>dự</a:t>
            </a:r>
            <a:r>
              <a:rPr lang="en-US" sz="4400" dirty="0"/>
              <a:t> </a:t>
            </a:r>
            <a:r>
              <a:rPr lang="en-US" sz="4400" dirty="0" err="1"/>
              <a:t>tiệc</a:t>
            </a:r>
            <a:r>
              <a:rPr lang="en-US" sz="4400" dirty="0"/>
              <a:t> </a:t>
            </a:r>
            <a:r>
              <a:rPr lang="en-US" sz="4400" dirty="0" err="1"/>
              <a:t>thánh</a:t>
            </a:r>
            <a:r>
              <a:rPr lang="en-US" sz="4400" dirty="0"/>
              <a:t> no say </a:t>
            </a:r>
            <a:r>
              <a:rPr lang="en-US" sz="4400" dirty="0" err="1"/>
              <a:t>tràn</a:t>
            </a:r>
            <a:r>
              <a:rPr lang="en-US" sz="4400" dirty="0"/>
              <a:t> </a:t>
            </a:r>
            <a:r>
              <a:rPr lang="en-US" sz="4400" dirty="0" err="1"/>
              <a:t>đầy</a:t>
            </a:r>
            <a:r>
              <a:rPr lang="en-US" sz="4400" dirty="0"/>
              <a:t> </a:t>
            </a:r>
            <a:r>
              <a:rPr lang="en-US" sz="4400" dirty="0" err="1"/>
              <a:t>lòng</a:t>
            </a:r>
            <a:r>
              <a:rPr lang="en-US" sz="4400" dirty="0"/>
              <a:t> con </a:t>
            </a:r>
            <a:r>
              <a:rPr lang="en-US" sz="4400" dirty="0" err="1"/>
              <a:t>sướng</a:t>
            </a:r>
            <a:r>
              <a:rPr lang="en-US" sz="4400" dirty="0"/>
              <a:t> </a:t>
            </a:r>
            <a:r>
              <a:rPr lang="en-US" sz="4400" dirty="0" err="1"/>
              <a:t>vui</a:t>
            </a:r>
            <a:r>
              <a:rPr lang="en-US" sz="4400" dirty="0"/>
              <a:t> </a:t>
            </a:r>
            <a:r>
              <a:rPr lang="en-US" sz="4400" dirty="0" err="1"/>
              <a:t>luôn</a:t>
            </a:r>
            <a:r>
              <a:rPr lang="en-US" sz="4400" dirty="0"/>
              <a:t> </a:t>
            </a:r>
            <a:r>
              <a:rPr lang="en-US" sz="4400" dirty="0" err="1"/>
              <a:t>từ</a:t>
            </a:r>
            <a:r>
              <a:rPr lang="en-US" sz="4400" dirty="0"/>
              <a:t> </a:t>
            </a:r>
            <a:r>
              <a:rPr lang="en-US" sz="4400" dirty="0" err="1"/>
              <a:t>đây</a:t>
            </a:r>
            <a:r>
              <a:rPr lang="en-US" sz="4400" dirty="0"/>
              <a:t/>
            </a:r>
            <a:br>
              <a:rPr lang="en-US" sz="4400" dirty="0"/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11510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ĐK.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tiệc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37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7494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/>
              <a:t>2/ </a:t>
            </a:r>
            <a:r>
              <a:rPr lang="en-US" sz="4400" dirty="0" err="1"/>
              <a:t>Đây</a:t>
            </a:r>
            <a:r>
              <a:rPr lang="en-US" sz="4400" dirty="0"/>
              <a:t> </a:t>
            </a:r>
            <a:r>
              <a:rPr lang="en-US" sz="4400" dirty="0" err="1"/>
              <a:t>là</a:t>
            </a:r>
            <a:r>
              <a:rPr lang="en-US" sz="4400" dirty="0"/>
              <a:t> </a:t>
            </a:r>
            <a:r>
              <a:rPr lang="en-US" sz="4400" dirty="0" err="1"/>
              <a:t>tiệc</a:t>
            </a:r>
            <a:r>
              <a:rPr lang="en-US" sz="4400" dirty="0"/>
              <a:t> </a:t>
            </a:r>
            <a:r>
              <a:rPr lang="en-US" sz="4400" dirty="0" err="1"/>
              <a:t>thánh</a:t>
            </a:r>
            <a:r>
              <a:rPr lang="en-US" sz="4400" dirty="0"/>
              <a:t> </a:t>
            </a:r>
            <a:r>
              <a:rPr lang="en-US" sz="4400" dirty="0" err="1"/>
              <a:t>chứa</a:t>
            </a:r>
            <a:r>
              <a:rPr lang="en-US" sz="4400" dirty="0"/>
              <a:t> </a:t>
            </a:r>
            <a:r>
              <a:rPr lang="en-US" sz="4400" dirty="0" err="1"/>
              <a:t>chan</a:t>
            </a:r>
            <a:r>
              <a:rPr lang="en-US" sz="4400" dirty="0"/>
              <a:t> </a:t>
            </a:r>
            <a:r>
              <a:rPr lang="en-US" sz="4400" dirty="0" err="1"/>
              <a:t>ân</a:t>
            </a:r>
            <a:r>
              <a:rPr lang="en-US" sz="4400" dirty="0"/>
              <a:t>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và</a:t>
            </a:r>
            <a:r>
              <a:rPr lang="en-US" sz="4400" dirty="0"/>
              <a:t> </a:t>
            </a:r>
            <a:r>
              <a:rPr lang="en-US" sz="4400" dirty="0" err="1"/>
              <a:t>ân</a:t>
            </a:r>
            <a:r>
              <a:rPr lang="en-US" sz="4400" dirty="0"/>
              <a:t> </a:t>
            </a:r>
            <a:r>
              <a:rPr lang="en-US" sz="4400" dirty="0" err="1"/>
              <a:t>phúc</a:t>
            </a:r>
            <a:r>
              <a:rPr lang="en-US" sz="4400" dirty="0"/>
              <a:t>, </a:t>
            </a:r>
            <a:r>
              <a:rPr lang="en-US" sz="4400" dirty="0" err="1"/>
              <a:t>vì</a:t>
            </a:r>
            <a:r>
              <a:rPr lang="en-US" sz="4400" dirty="0"/>
              <a:t>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yêu</a:t>
            </a:r>
            <a:r>
              <a:rPr lang="en-US" sz="4400" dirty="0"/>
              <a:t> </a:t>
            </a:r>
            <a:r>
              <a:rPr lang="en-US" sz="4400" dirty="0" err="1"/>
              <a:t>thương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</a:t>
            </a:r>
            <a:r>
              <a:rPr lang="en-US" sz="4400" dirty="0" err="1"/>
              <a:t>Ngài</a:t>
            </a:r>
            <a:r>
              <a:rPr lang="en-US" sz="4400" dirty="0"/>
              <a:t> </a:t>
            </a:r>
            <a:r>
              <a:rPr lang="en-US" sz="4400" dirty="0" err="1"/>
              <a:t>dọn</a:t>
            </a:r>
            <a:r>
              <a:rPr lang="en-US" sz="4400" dirty="0"/>
              <a:t> </a:t>
            </a:r>
            <a:r>
              <a:rPr lang="en-US" sz="4400" dirty="0" err="1"/>
              <a:t>sẵn</a:t>
            </a:r>
            <a:r>
              <a:rPr lang="en-US" sz="4400" dirty="0"/>
              <a:t> </a:t>
            </a:r>
            <a:r>
              <a:rPr lang="en-US" sz="4400" dirty="0" err="1"/>
              <a:t>cho</a:t>
            </a:r>
            <a:r>
              <a:rPr lang="en-US" sz="4400" dirty="0"/>
              <a:t> </a:t>
            </a:r>
            <a:r>
              <a:rPr lang="en-US" sz="4400" dirty="0" err="1"/>
              <a:t>ai</a:t>
            </a:r>
            <a:r>
              <a:rPr lang="en-US" sz="4400" dirty="0"/>
              <a:t> </a:t>
            </a:r>
            <a:r>
              <a:rPr lang="en-US" sz="4400" dirty="0" err="1"/>
              <a:t>nghèo</a:t>
            </a:r>
            <a:r>
              <a:rPr lang="en-US" sz="4400" dirty="0"/>
              <a:t> </a:t>
            </a:r>
            <a:r>
              <a:rPr lang="en-US" sz="4400" dirty="0" err="1"/>
              <a:t>đói</a:t>
            </a:r>
            <a:r>
              <a:rPr lang="en-US" sz="4400" dirty="0"/>
              <a:t>. </a:t>
            </a:r>
            <a:r>
              <a:rPr lang="en-US" sz="4400" dirty="0" err="1"/>
              <a:t>Đây</a:t>
            </a:r>
            <a:r>
              <a:rPr lang="en-US" sz="4400" dirty="0"/>
              <a:t> </a:t>
            </a:r>
            <a:r>
              <a:rPr lang="en-US" sz="4400" dirty="0" err="1"/>
              <a:t>là</a:t>
            </a:r>
            <a:r>
              <a:rPr lang="en-US" sz="4400" dirty="0"/>
              <a:t> </a:t>
            </a:r>
            <a:r>
              <a:rPr lang="en-US" sz="4400" dirty="0" err="1"/>
              <a:t>giòng</a:t>
            </a:r>
            <a:r>
              <a:rPr lang="en-US" sz="4400" dirty="0"/>
              <a:t> </a:t>
            </a:r>
            <a:r>
              <a:rPr lang="en-US" sz="4400" dirty="0" err="1"/>
              <a:t>suối</a:t>
            </a:r>
            <a:r>
              <a:rPr lang="en-US" sz="4400" dirty="0"/>
              <a:t> </a:t>
            </a:r>
            <a:r>
              <a:rPr lang="en-US" sz="4400" dirty="0" err="1"/>
              <a:t>mát</a:t>
            </a:r>
            <a:r>
              <a:rPr lang="en-US" sz="4400" dirty="0"/>
              <a:t> </a:t>
            </a:r>
            <a:r>
              <a:rPr lang="en-US" sz="4400" dirty="0" err="1"/>
              <a:t>giữa</a:t>
            </a:r>
            <a:r>
              <a:rPr lang="en-US" sz="4400" dirty="0"/>
              <a:t> </a:t>
            </a:r>
            <a:r>
              <a:rPr lang="en-US" sz="4400" dirty="0" err="1"/>
              <a:t>sa</a:t>
            </a:r>
            <a:r>
              <a:rPr lang="en-US" sz="4400" dirty="0"/>
              <a:t> </a:t>
            </a:r>
            <a:r>
              <a:rPr lang="en-US" sz="4400" dirty="0" err="1"/>
              <a:t>mạc</a:t>
            </a:r>
            <a:r>
              <a:rPr lang="en-US" sz="4400" dirty="0"/>
              <a:t> </a:t>
            </a:r>
            <a:r>
              <a:rPr lang="en-US" sz="4400" dirty="0" err="1"/>
              <a:t>hoang</a:t>
            </a:r>
            <a:r>
              <a:rPr lang="en-US" sz="4400" dirty="0"/>
              <a:t> </a:t>
            </a:r>
            <a:r>
              <a:rPr lang="en-US" sz="4400" dirty="0" err="1"/>
              <a:t>khô</a:t>
            </a:r>
            <a:r>
              <a:rPr lang="en-US" sz="4400" dirty="0"/>
              <a:t> </a:t>
            </a:r>
            <a:r>
              <a:rPr lang="en-US" sz="4400" dirty="0" err="1"/>
              <a:t>cháy</a:t>
            </a:r>
            <a:r>
              <a:rPr lang="en-US" sz="4400" dirty="0"/>
              <a:t>, </a:t>
            </a:r>
            <a:r>
              <a:rPr lang="en-US" sz="4400" dirty="0" err="1"/>
              <a:t>này</a:t>
            </a:r>
            <a:r>
              <a:rPr lang="en-US" sz="4400" dirty="0"/>
              <a:t> </a:t>
            </a:r>
            <a:r>
              <a:rPr lang="en-US" sz="4400" dirty="0" err="1"/>
              <a:t>là</a:t>
            </a:r>
            <a:r>
              <a:rPr lang="en-US" sz="4400" dirty="0"/>
              <a:t> </a:t>
            </a:r>
            <a:r>
              <a:rPr lang="en-US" sz="4400" dirty="0" err="1"/>
              <a:t>bóng</a:t>
            </a:r>
            <a:r>
              <a:rPr lang="en-US" sz="4400" dirty="0"/>
              <a:t> </a:t>
            </a:r>
            <a:r>
              <a:rPr lang="en-US" sz="4400" dirty="0" err="1"/>
              <a:t>cây</a:t>
            </a:r>
            <a:r>
              <a:rPr lang="en-US" sz="4400" dirty="0"/>
              <a:t> </a:t>
            </a:r>
            <a:r>
              <a:rPr lang="en-US" sz="4400" dirty="0" err="1"/>
              <a:t>giữa</a:t>
            </a:r>
            <a:r>
              <a:rPr lang="en-US" sz="4400" dirty="0"/>
              <a:t> </a:t>
            </a:r>
            <a:r>
              <a:rPr lang="en-US" sz="4400" dirty="0" err="1"/>
              <a:t>hành</a:t>
            </a:r>
            <a:r>
              <a:rPr lang="en-US" sz="4400" dirty="0"/>
              <a:t> </a:t>
            </a:r>
            <a:r>
              <a:rPr lang="en-US" sz="4400" dirty="0" err="1"/>
              <a:t>trình</a:t>
            </a:r>
            <a:r>
              <a:rPr lang="en-US" sz="4400" dirty="0"/>
              <a:t> </a:t>
            </a:r>
            <a:r>
              <a:rPr lang="en-US" sz="4400" dirty="0" err="1"/>
              <a:t>cành</a:t>
            </a:r>
            <a:r>
              <a:rPr lang="en-US" sz="4400" dirty="0"/>
              <a:t> </a:t>
            </a:r>
            <a:r>
              <a:rPr lang="en-US" sz="4400" dirty="0" err="1"/>
              <a:t>nặng</a:t>
            </a:r>
            <a:r>
              <a:rPr lang="en-US" sz="4400" dirty="0"/>
              <a:t> </a:t>
            </a:r>
            <a:r>
              <a:rPr lang="en-US" sz="4400" dirty="0" err="1"/>
              <a:t>trĩu</a:t>
            </a:r>
            <a:r>
              <a:rPr lang="en-US" sz="4400" dirty="0"/>
              <a:t> </a:t>
            </a:r>
            <a:r>
              <a:rPr lang="en-US" sz="4400" dirty="0" err="1"/>
              <a:t>trái</a:t>
            </a:r>
            <a:r>
              <a:rPr lang="en-US" sz="4400" dirty="0"/>
              <a:t> </a:t>
            </a:r>
            <a:r>
              <a:rPr lang="en-US" sz="4400" dirty="0" err="1"/>
              <a:t>ngon</a:t>
            </a:r>
            <a:r>
              <a:rPr lang="en-US" sz="4400" dirty="0"/>
              <a:t> </a:t>
            </a:r>
            <a:r>
              <a:rPr lang="en-US" sz="4400" dirty="0" err="1"/>
              <a:t>trường</a:t>
            </a:r>
            <a:r>
              <a:rPr lang="en-US" sz="4400" dirty="0"/>
              <a:t> </a:t>
            </a:r>
            <a:r>
              <a:rPr lang="en-US" sz="4400" dirty="0" err="1"/>
              <a:t>sinh</a:t>
            </a:r>
            <a:r>
              <a:rPr lang="en-US" sz="4400" dirty="0"/>
              <a:t/>
            </a:r>
            <a:br>
              <a:rPr lang="en-US" sz="4400" dirty="0"/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4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ÐK: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thờ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con.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rung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9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11510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ĐK.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tiệc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4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7494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/>
              <a:t>3/ </a:t>
            </a:r>
            <a:r>
              <a:rPr lang="en-US" sz="4400" dirty="0" err="1"/>
              <a:t>Muôn</a:t>
            </a:r>
            <a:r>
              <a:rPr lang="en-US" sz="4400" dirty="0"/>
              <a:t> </a:t>
            </a:r>
            <a:r>
              <a:rPr lang="en-US" sz="4400" dirty="0" err="1"/>
              <a:t>người</a:t>
            </a:r>
            <a:r>
              <a:rPr lang="en-US" sz="4400" dirty="0"/>
              <a:t> </a:t>
            </a:r>
            <a:r>
              <a:rPr lang="en-US" sz="4400" dirty="0" err="1"/>
              <a:t>từ</a:t>
            </a:r>
            <a:r>
              <a:rPr lang="en-US" sz="4400" dirty="0"/>
              <a:t> </a:t>
            </a:r>
            <a:r>
              <a:rPr lang="en-US" sz="4400" dirty="0" err="1"/>
              <a:t>khắp</a:t>
            </a:r>
            <a:r>
              <a:rPr lang="en-US" sz="4400" dirty="0"/>
              <a:t> </a:t>
            </a:r>
            <a:r>
              <a:rPr lang="en-US" sz="4400" dirty="0" err="1"/>
              <a:t>các</a:t>
            </a:r>
            <a:r>
              <a:rPr lang="en-US" sz="4400" dirty="0"/>
              <a:t> </a:t>
            </a:r>
            <a:r>
              <a:rPr lang="en-US" sz="4400" dirty="0" err="1"/>
              <a:t>nơi</a:t>
            </a:r>
            <a:r>
              <a:rPr lang="en-US" sz="4400" dirty="0"/>
              <a:t> </a:t>
            </a:r>
            <a:r>
              <a:rPr lang="en-US" sz="4400" dirty="0" err="1"/>
              <a:t>ăn</a:t>
            </a:r>
            <a:r>
              <a:rPr lang="en-US" sz="4400" dirty="0"/>
              <a:t> </a:t>
            </a:r>
            <a:r>
              <a:rPr lang="en-US" sz="4400" dirty="0" err="1"/>
              <a:t>cùng</a:t>
            </a:r>
            <a:r>
              <a:rPr lang="en-US" sz="4400" dirty="0"/>
              <a:t> </a:t>
            </a:r>
            <a:r>
              <a:rPr lang="en-US" sz="4400" dirty="0" err="1"/>
              <a:t>một</a:t>
            </a:r>
            <a:r>
              <a:rPr lang="en-US" sz="4400" dirty="0"/>
              <a:t> </a:t>
            </a:r>
            <a:r>
              <a:rPr lang="en-US" sz="4400" dirty="0" err="1"/>
              <a:t>tấm</a:t>
            </a:r>
            <a:r>
              <a:rPr lang="en-US" sz="4400" dirty="0"/>
              <a:t> </a:t>
            </a:r>
            <a:r>
              <a:rPr lang="en-US" sz="4400" dirty="0" err="1"/>
              <a:t>bánh</a:t>
            </a:r>
            <a:r>
              <a:rPr lang="en-US" sz="4400" dirty="0"/>
              <a:t>, </a:t>
            </a:r>
            <a:r>
              <a:rPr lang="en-US" sz="4400" dirty="0" err="1"/>
              <a:t>ngàn</a:t>
            </a:r>
            <a:r>
              <a:rPr lang="en-US" sz="4400" dirty="0"/>
              <a:t> </a:t>
            </a:r>
            <a:r>
              <a:rPr lang="en-US" sz="4400" dirty="0" err="1"/>
              <a:t>giọng</a:t>
            </a:r>
            <a:r>
              <a:rPr lang="en-US" sz="4400" dirty="0"/>
              <a:t> </a:t>
            </a:r>
            <a:r>
              <a:rPr lang="en-US" sz="4400" dirty="0" err="1"/>
              <a:t>nói</a:t>
            </a:r>
            <a:r>
              <a:rPr lang="en-US" sz="4400" dirty="0"/>
              <a:t> </a:t>
            </a:r>
            <a:r>
              <a:rPr lang="en-US" sz="4400" dirty="0" err="1"/>
              <a:t>chung</a:t>
            </a:r>
            <a:r>
              <a:rPr lang="en-US" sz="4400" dirty="0"/>
              <a:t> </a:t>
            </a:r>
            <a:r>
              <a:rPr lang="en-US" sz="4400" dirty="0" err="1"/>
              <a:t>câu</a:t>
            </a:r>
            <a:r>
              <a:rPr lang="en-US" sz="4400" dirty="0"/>
              <a:t> </a:t>
            </a:r>
            <a:r>
              <a:rPr lang="en-US" sz="4400" dirty="0" err="1"/>
              <a:t>nguyện</a:t>
            </a:r>
            <a:r>
              <a:rPr lang="en-US" sz="4400" dirty="0"/>
              <a:t> </a:t>
            </a:r>
            <a:r>
              <a:rPr lang="en-US" sz="4400" dirty="0" err="1"/>
              <a:t>cầu</a:t>
            </a:r>
            <a:r>
              <a:rPr lang="en-US" sz="4400" dirty="0"/>
              <a:t> </a:t>
            </a:r>
            <a:r>
              <a:rPr lang="en-US" sz="4400" dirty="0" err="1"/>
              <a:t>ngàn</a:t>
            </a:r>
            <a:r>
              <a:rPr lang="en-US" sz="4400" dirty="0"/>
              <a:t> </a:t>
            </a:r>
            <a:r>
              <a:rPr lang="en-US" sz="4400" dirty="0" err="1"/>
              <a:t>ánh</a:t>
            </a:r>
            <a:r>
              <a:rPr lang="en-US" sz="4400" dirty="0"/>
              <a:t> </a:t>
            </a:r>
            <a:r>
              <a:rPr lang="en-US" sz="4400" dirty="0" err="1"/>
              <a:t>mắt</a:t>
            </a:r>
            <a:r>
              <a:rPr lang="en-US" sz="4400" dirty="0"/>
              <a:t> </a:t>
            </a:r>
            <a:r>
              <a:rPr lang="en-US" sz="4400" dirty="0" err="1"/>
              <a:t>chung</a:t>
            </a:r>
            <a:r>
              <a:rPr lang="en-US" sz="4400" dirty="0"/>
              <a:t> </a:t>
            </a:r>
            <a:r>
              <a:rPr lang="en-US" sz="4400" dirty="0" err="1"/>
              <a:t>trong</a:t>
            </a:r>
            <a:r>
              <a:rPr lang="en-US" sz="4400" dirty="0"/>
              <a:t> </a:t>
            </a:r>
            <a:r>
              <a:rPr lang="en-US" sz="4400" dirty="0" err="1"/>
              <a:t>niềm</a:t>
            </a:r>
            <a:r>
              <a:rPr lang="en-US" sz="4400" dirty="0"/>
              <a:t> tin. </a:t>
            </a:r>
            <a:r>
              <a:rPr lang="en-US" sz="4400" dirty="0" err="1"/>
              <a:t>Xin</a:t>
            </a:r>
            <a:r>
              <a:rPr lang="en-US" sz="4400" dirty="0"/>
              <a:t> </a:t>
            </a:r>
            <a:r>
              <a:rPr lang="en-US" sz="4400" dirty="0" err="1"/>
              <a:t>Ngài</a:t>
            </a:r>
            <a:r>
              <a:rPr lang="en-US" sz="4400" dirty="0"/>
              <a:t> </a:t>
            </a:r>
            <a:r>
              <a:rPr lang="en-US" sz="4400" dirty="0" err="1"/>
              <a:t>hiệp</a:t>
            </a:r>
            <a:r>
              <a:rPr lang="en-US" sz="4400" dirty="0"/>
              <a:t> </a:t>
            </a:r>
            <a:r>
              <a:rPr lang="en-US" sz="4400" dirty="0" err="1"/>
              <a:t>nhất</a:t>
            </a:r>
            <a:r>
              <a:rPr lang="en-US" sz="4400" dirty="0"/>
              <a:t> </a:t>
            </a:r>
            <a:r>
              <a:rPr lang="en-US" sz="4400" dirty="0" err="1"/>
              <a:t>các</a:t>
            </a:r>
            <a:r>
              <a:rPr lang="en-US" sz="4400" dirty="0"/>
              <a:t> </a:t>
            </a:r>
            <a:r>
              <a:rPr lang="en-US" sz="4400" dirty="0" err="1"/>
              <a:t>dân</a:t>
            </a:r>
            <a:r>
              <a:rPr lang="en-US" sz="4400" dirty="0"/>
              <a:t> </a:t>
            </a:r>
            <a:r>
              <a:rPr lang="en-US" sz="4400" dirty="0" err="1"/>
              <a:t>trong</a:t>
            </a:r>
            <a:r>
              <a:rPr lang="en-US" sz="4400" dirty="0"/>
              <a:t> </a:t>
            </a:r>
            <a:r>
              <a:rPr lang="en-US" sz="4400" dirty="0" err="1"/>
              <a:t>cùng</a:t>
            </a:r>
            <a:r>
              <a:rPr lang="en-US" sz="4400" dirty="0"/>
              <a:t> </a:t>
            </a:r>
            <a:r>
              <a:rPr lang="en-US" sz="4400" dirty="0" err="1"/>
              <a:t>một</a:t>
            </a:r>
            <a:r>
              <a:rPr lang="en-US" sz="4400" dirty="0"/>
              <a:t> </a:t>
            </a:r>
            <a:r>
              <a:rPr lang="en-US" sz="4400" dirty="0" err="1"/>
              <a:t>Thiên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,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hiệp</a:t>
            </a:r>
            <a:r>
              <a:rPr lang="en-US" sz="4400" dirty="0"/>
              <a:t> </a:t>
            </a:r>
            <a:r>
              <a:rPr lang="en-US" sz="4400" dirty="0" err="1"/>
              <a:t>nhất</a:t>
            </a:r>
            <a:r>
              <a:rPr lang="en-US" sz="4400" dirty="0"/>
              <a:t> </a:t>
            </a:r>
            <a:r>
              <a:rPr lang="en-US" sz="4400" dirty="0" err="1"/>
              <a:t>bao</a:t>
            </a:r>
            <a:r>
              <a:rPr lang="en-US" sz="4400" dirty="0"/>
              <a:t> la </a:t>
            </a:r>
            <a:r>
              <a:rPr lang="en-US" sz="4400" dirty="0" err="1"/>
              <a:t>tràn</a:t>
            </a:r>
            <a:r>
              <a:rPr lang="en-US" sz="4400" dirty="0"/>
              <a:t> </a:t>
            </a:r>
            <a:r>
              <a:rPr lang="en-US" sz="4400" dirty="0" err="1"/>
              <a:t>đầy</a:t>
            </a:r>
            <a:r>
              <a:rPr lang="en-US" sz="4400" dirty="0"/>
              <a:t> </a:t>
            </a:r>
            <a:r>
              <a:rPr lang="en-US" sz="4400" dirty="0" err="1"/>
              <a:t>tựa</a:t>
            </a:r>
            <a:r>
              <a:rPr lang="en-US" sz="4400" dirty="0"/>
              <a:t> </a:t>
            </a:r>
            <a:r>
              <a:rPr lang="en-US" sz="4400" dirty="0" err="1"/>
              <a:t>như</a:t>
            </a:r>
            <a:r>
              <a:rPr lang="en-US" sz="4400" dirty="0"/>
              <a:t> </a:t>
            </a:r>
            <a:r>
              <a:rPr lang="en-US" sz="4400" dirty="0" err="1"/>
              <a:t>nhánh</a:t>
            </a:r>
            <a:r>
              <a:rPr lang="en-US" sz="4400" dirty="0"/>
              <a:t> </a:t>
            </a:r>
            <a:r>
              <a:rPr lang="en-US" sz="4400" dirty="0" err="1"/>
              <a:t>chung</a:t>
            </a:r>
            <a:r>
              <a:rPr lang="en-US" sz="4400" dirty="0"/>
              <a:t> </a:t>
            </a:r>
            <a:r>
              <a:rPr lang="en-US" sz="4400" dirty="0" err="1"/>
              <a:t>trong</a:t>
            </a:r>
            <a:r>
              <a:rPr lang="en-US" sz="4400" dirty="0"/>
              <a:t> </a:t>
            </a:r>
            <a:r>
              <a:rPr lang="en-US" sz="4400" dirty="0" err="1"/>
              <a:t>một</a:t>
            </a:r>
            <a:r>
              <a:rPr lang="en-US" sz="4400" dirty="0"/>
              <a:t> </a:t>
            </a:r>
            <a:r>
              <a:rPr lang="en-US" sz="4400" dirty="0" err="1" smtClean="0"/>
              <a:t>cây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6448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11510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ĐK.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tiệc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9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9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29" y="303498"/>
            <a:ext cx="8308615" cy="46985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rgbClr val="FF0000"/>
                </a:solidFill>
              </a:rPr>
              <a:t>AI </a:t>
            </a:r>
            <a:r>
              <a:rPr lang="en-US" sz="6600" b="1" dirty="0">
                <a:solidFill>
                  <a:srgbClr val="FF0000"/>
                </a:solidFill>
              </a:rPr>
              <a:t>MUỐN LÀM NGƯỜI LỚN </a:t>
            </a:r>
            <a:r>
              <a:rPr lang="en-US" sz="6600" b="1" dirty="0" smtClean="0">
                <a:solidFill>
                  <a:srgbClr val="FF0000"/>
                </a:solidFill>
              </a:rPr>
              <a:t>NHẤT</a:t>
            </a:r>
          </a:p>
          <a:p>
            <a:pPr marL="0" indent="0" algn="just">
              <a:buNone/>
            </a:pPr>
            <a:r>
              <a:rPr lang="en-US" sz="4400" b="1" dirty="0">
                <a:solidFill>
                  <a:srgbClr val="FF0000"/>
                </a:solidFill>
              </a:rPr>
              <a:t/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dirty="0" err="1">
                <a:solidFill>
                  <a:srgbClr val="FF0000"/>
                </a:solidFill>
              </a:rPr>
              <a:t>Huỳnh</a:t>
            </a:r>
            <a:r>
              <a:rPr lang="en-US" sz="4400" dirty="0">
                <a:solidFill>
                  <a:srgbClr val="FF0000"/>
                </a:solidFill>
              </a:rPr>
              <a:t> Minh </a:t>
            </a:r>
            <a:r>
              <a:rPr lang="en-US" sz="4400" dirty="0" err="1">
                <a:solidFill>
                  <a:srgbClr val="FF0000"/>
                </a:solidFill>
              </a:rPr>
              <a:t>Kỳ</a:t>
            </a:r>
            <a:r>
              <a:rPr lang="en-US" sz="4400" dirty="0">
                <a:solidFill>
                  <a:srgbClr val="FF0000"/>
                </a:solidFill>
              </a:rPr>
              <a:t> &amp; </a:t>
            </a:r>
            <a:r>
              <a:rPr lang="en-US" sz="4400" dirty="0" err="1">
                <a:solidFill>
                  <a:srgbClr val="FF0000"/>
                </a:solidFill>
              </a:rPr>
              <a:t>Đinh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Công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Huỳnh</a:t>
            </a:r>
            <a:endParaRPr lang="en-US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000" dirty="0"/>
              <a:t/>
            </a:r>
            <a:br>
              <a:rPr lang="en-US" sz="6000" dirty="0"/>
            </a:b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2063919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86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7494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1. Ai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rốt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Đấng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5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ĐK: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Lạy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! Cho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khiêm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ganh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ghét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kỵ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6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7494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dirty="0"/>
              <a:t>2. </a:t>
            </a:r>
            <a:r>
              <a:rPr lang="en-US" sz="4000" dirty="0" err="1"/>
              <a:t>Xin</a:t>
            </a:r>
            <a:r>
              <a:rPr lang="en-US" sz="4000" dirty="0"/>
              <a:t>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dạy</a:t>
            </a:r>
            <a:r>
              <a:rPr lang="en-US" sz="4000" dirty="0"/>
              <a:t> con </a:t>
            </a:r>
            <a:r>
              <a:rPr lang="en-US" sz="4000" dirty="0" err="1"/>
              <a:t>biết</a:t>
            </a:r>
            <a:r>
              <a:rPr lang="en-US" sz="4000" dirty="0"/>
              <a:t> </a:t>
            </a:r>
            <a:r>
              <a:rPr lang="en-US" sz="4000" dirty="0" err="1"/>
              <a:t>sống</a:t>
            </a:r>
            <a:r>
              <a:rPr lang="en-US" sz="4000" dirty="0"/>
              <a:t> </a:t>
            </a:r>
            <a:r>
              <a:rPr lang="en-US" sz="4000" dirty="0" err="1"/>
              <a:t>trọn</a:t>
            </a:r>
            <a:r>
              <a:rPr lang="en-US" sz="4000" dirty="0"/>
              <a:t> </a:t>
            </a:r>
            <a:r>
              <a:rPr lang="en-US" sz="4000" dirty="0" err="1"/>
              <a:t>kiếp</a:t>
            </a:r>
            <a:r>
              <a:rPr lang="en-US" sz="4000" dirty="0"/>
              <a:t> </a:t>
            </a:r>
            <a:r>
              <a:rPr lang="en-US" sz="4000" dirty="0" err="1"/>
              <a:t>này</a:t>
            </a:r>
            <a:r>
              <a:rPr lang="en-US" sz="4000" dirty="0"/>
              <a:t> </a:t>
            </a:r>
            <a:r>
              <a:rPr lang="en-US" sz="4000" dirty="0" err="1"/>
              <a:t>trở</a:t>
            </a:r>
            <a:r>
              <a:rPr lang="en-US" sz="4000" dirty="0"/>
              <a:t> </a:t>
            </a:r>
            <a:r>
              <a:rPr lang="en-US" sz="4000" dirty="0" err="1"/>
              <a:t>nên</a:t>
            </a:r>
            <a:r>
              <a:rPr lang="en-US" sz="4000" dirty="0"/>
              <a:t> </a:t>
            </a:r>
            <a:r>
              <a:rPr lang="en-US" sz="4000" dirty="0" err="1"/>
              <a:t>được</a:t>
            </a:r>
            <a:r>
              <a:rPr lang="en-US" sz="4000" dirty="0"/>
              <a:t> </a:t>
            </a:r>
            <a:r>
              <a:rPr lang="en-US" sz="4000" dirty="0" err="1"/>
              <a:t>giống</a:t>
            </a:r>
            <a:r>
              <a:rPr lang="en-US" sz="4000" dirty="0"/>
              <a:t> </a:t>
            </a:r>
            <a:r>
              <a:rPr lang="en-US" sz="4000" dirty="0" err="1"/>
              <a:t>Chúa</a:t>
            </a:r>
            <a:r>
              <a:rPr lang="en-US" sz="4000" dirty="0"/>
              <a:t>. </a:t>
            </a:r>
            <a:r>
              <a:rPr lang="en-US" sz="4000" dirty="0" err="1"/>
              <a:t>Để</a:t>
            </a:r>
            <a:r>
              <a:rPr lang="en-US" sz="4000" dirty="0"/>
              <a:t> con </a:t>
            </a:r>
            <a:r>
              <a:rPr lang="en-US" sz="4000" dirty="0" err="1"/>
              <a:t>biết</a:t>
            </a:r>
            <a:r>
              <a:rPr lang="en-US" sz="4000" dirty="0"/>
              <a:t> </a:t>
            </a:r>
            <a:r>
              <a:rPr lang="en-US" sz="4000" dirty="0" err="1"/>
              <a:t>phục</a:t>
            </a:r>
            <a:r>
              <a:rPr lang="en-US" sz="4000" dirty="0"/>
              <a:t> </a:t>
            </a:r>
            <a:r>
              <a:rPr lang="en-US" sz="4000" dirty="0" err="1"/>
              <a:t>vụ</a:t>
            </a:r>
            <a:r>
              <a:rPr lang="en-US" sz="4000" dirty="0"/>
              <a:t> </a:t>
            </a:r>
            <a:r>
              <a:rPr lang="en-US" sz="4000" dirty="0" err="1"/>
              <a:t>tha</a:t>
            </a:r>
            <a:r>
              <a:rPr lang="en-US" sz="4000" dirty="0"/>
              <a:t> </a:t>
            </a:r>
            <a:r>
              <a:rPr lang="en-US" sz="4000" dirty="0" err="1"/>
              <a:t>nhân</a:t>
            </a:r>
            <a:r>
              <a:rPr lang="en-US" sz="4000" dirty="0"/>
              <a:t> </a:t>
            </a:r>
            <a:r>
              <a:rPr lang="en-US" sz="4000" dirty="0" err="1"/>
              <a:t>và</a:t>
            </a:r>
            <a:r>
              <a:rPr lang="en-US" sz="4000" dirty="0"/>
              <a:t> </a:t>
            </a:r>
            <a:r>
              <a:rPr lang="en-US" sz="4000" dirty="0" err="1"/>
              <a:t>trở</a:t>
            </a:r>
            <a:r>
              <a:rPr lang="en-US" sz="4000" dirty="0"/>
              <a:t> </a:t>
            </a:r>
            <a:r>
              <a:rPr lang="en-US" sz="4000" dirty="0" err="1"/>
              <a:t>nên</a:t>
            </a:r>
            <a:r>
              <a:rPr lang="en-US" sz="4000" dirty="0"/>
              <a:t> </a:t>
            </a:r>
            <a:r>
              <a:rPr lang="en-US" sz="4000" dirty="0" err="1"/>
              <a:t>là</a:t>
            </a:r>
            <a:r>
              <a:rPr lang="en-US" sz="4000" dirty="0"/>
              <a:t> men </a:t>
            </a:r>
            <a:r>
              <a:rPr lang="en-US" sz="4000" dirty="0" err="1"/>
              <a:t>muối</a:t>
            </a:r>
            <a:r>
              <a:rPr lang="en-US" sz="4000" dirty="0"/>
              <a:t> </a:t>
            </a:r>
            <a:r>
              <a:rPr lang="en-US" sz="4000" dirty="0" err="1"/>
              <a:t>giữa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. </a:t>
            </a:r>
            <a:r>
              <a:rPr lang="en-US" sz="4000" dirty="0" err="1"/>
              <a:t>Xưa</a:t>
            </a:r>
            <a:r>
              <a:rPr lang="en-US" sz="4000" dirty="0"/>
              <a:t>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hạ</a:t>
            </a:r>
            <a:r>
              <a:rPr lang="en-US" sz="4000" dirty="0"/>
              <a:t> </a:t>
            </a:r>
            <a:r>
              <a:rPr lang="en-US" sz="4000" dirty="0" err="1"/>
              <a:t>sinh</a:t>
            </a:r>
            <a:r>
              <a:rPr lang="en-US" sz="4000" dirty="0"/>
              <a:t> </a:t>
            </a:r>
            <a:r>
              <a:rPr lang="en-US" sz="4000" dirty="0" err="1"/>
              <a:t>xuống</a:t>
            </a:r>
            <a:r>
              <a:rPr lang="en-US" sz="4000" dirty="0"/>
              <a:t> </a:t>
            </a:r>
            <a:r>
              <a:rPr lang="en-US" sz="4000" dirty="0" err="1"/>
              <a:t>trần</a:t>
            </a:r>
            <a:r>
              <a:rPr lang="en-US" sz="4000" dirty="0"/>
              <a:t> </a:t>
            </a:r>
            <a:r>
              <a:rPr lang="en-US" sz="4000" dirty="0" err="1"/>
              <a:t>chịu</a:t>
            </a:r>
            <a:r>
              <a:rPr lang="en-US" sz="4000" dirty="0"/>
              <a:t> </a:t>
            </a:r>
            <a:r>
              <a:rPr lang="en-US" sz="4000" dirty="0" err="1"/>
              <a:t>cơ</a:t>
            </a:r>
            <a:r>
              <a:rPr lang="en-US" sz="4000" dirty="0"/>
              <a:t> </a:t>
            </a:r>
            <a:r>
              <a:rPr lang="en-US" sz="4000" dirty="0" err="1"/>
              <a:t>hàn</a:t>
            </a:r>
            <a:r>
              <a:rPr lang="en-US" sz="4000" dirty="0"/>
              <a:t> </a:t>
            </a:r>
            <a:r>
              <a:rPr lang="en-US" sz="4000" dirty="0" err="1"/>
              <a:t>giữa</a:t>
            </a:r>
            <a:r>
              <a:rPr lang="en-US" sz="4000" dirty="0"/>
              <a:t> </a:t>
            </a:r>
            <a:r>
              <a:rPr lang="en-US" sz="4000" dirty="0" err="1"/>
              <a:t>đồng</a:t>
            </a:r>
            <a:r>
              <a:rPr lang="en-US" sz="4000" dirty="0"/>
              <a:t> </a:t>
            </a:r>
            <a:r>
              <a:rPr lang="en-US" sz="4000" dirty="0" err="1"/>
              <a:t>hoang</a:t>
            </a:r>
            <a:r>
              <a:rPr lang="en-US" sz="4000" dirty="0"/>
              <a:t> </a:t>
            </a:r>
            <a:r>
              <a:rPr lang="en-US" sz="4000" dirty="0" err="1"/>
              <a:t>giá</a:t>
            </a:r>
            <a:r>
              <a:rPr lang="en-US" sz="4000" dirty="0"/>
              <a:t> </a:t>
            </a:r>
            <a:r>
              <a:rPr lang="en-US" sz="4000" dirty="0" err="1"/>
              <a:t>lạnh</a:t>
            </a:r>
            <a:r>
              <a:rPr lang="en-US" sz="4000" dirty="0"/>
              <a:t>. </a:t>
            </a:r>
            <a:r>
              <a:rPr lang="en-US" sz="4000" dirty="0" err="1"/>
              <a:t>Phận</a:t>
            </a:r>
            <a:r>
              <a:rPr lang="en-US" sz="4000" dirty="0"/>
              <a:t> con </a:t>
            </a:r>
            <a:r>
              <a:rPr lang="en-US" sz="4000" dirty="0" err="1"/>
              <a:t>có</a:t>
            </a:r>
            <a:r>
              <a:rPr lang="en-US" sz="4000" dirty="0"/>
              <a:t> </a:t>
            </a:r>
            <a:r>
              <a:rPr lang="en-US" sz="4000" dirty="0" err="1"/>
              <a:t>xứng</a:t>
            </a:r>
            <a:r>
              <a:rPr lang="en-US" sz="4000" dirty="0"/>
              <a:t> </a:t>
            </a:r>
            <a:r>
              <a:rPr lang="en-US" sz="4000" dirty="0" err="1"/>
              <a:t>đáng</a:t>
            </a:r>
            <a:r>
              <a:rPr lang="en-US" sz="4000" dirty="0"/>
              <a:t> </a:t>
            </a:r>
            <a:r>
              <a:rPr lang="en-US" sz="4000" dirty="0" err="1"/>
              <a:t>là</a:t>
            </a:r>
            <a:r>
              <a:rPr lang="en-US" sz="4000" dirty="0"/>
              <a:t> chi </a:t>
            </a:r>
            <a:r>
              <a:rPr lang="en-US" sz="4000" dirty="0" err="1"/>
              <a:t>mà</a:t>
            </a:r>
            <a:r>
              <a:rPr lang="en-US" sz="4000" dirty="0"/>
              <a:t>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chết</a:t>
            </a:r>
            <a:r>
              <a:rPr lang="en-US" sz="4000" dirty="0"/>
              <a:t> </a:t>
            </a:r>
            <a:r>
              <a:rPr lang="en-US" sz="4000" dirty="0" err="1"/>
              <a:t>thay</a:t>
            </a:r>
            <a:r>
              <a:rPr lang="en-US" sz="4000" dirty="0"/>
              <a:t> con </a:t>
            </a:r>
            <a:r>
              <a:rPr lang="en-US" sz="4000" dirty="0" err="1"/>
              <a:t>người</a:t>
            </a:r>
            <a:r>
              <a:rPr lang="en-US" sz="4000" dirty="0"/>
              <a:t>.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54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ĐK: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Lạy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! Cho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khiêm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ganh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ghét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kỵ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9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7494"/>
            <a:ext cx="8640960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3. Con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đuối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hoài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mọn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8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ngát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tỏa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ngai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reo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tin.</a:t>
            </a:r>
          </a:p>
          <a:p>
            <a:pPr algn="just"/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ĐK: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Lạy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! Cho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khiêm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ganh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ghét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kỵ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6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9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29" y="303498"/>
            <a:ext cx="8308615" cy="46985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5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 VÂNG 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Lm.Mi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Trầm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49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/>
              <a:t>1.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ơi</a:t>
            </a:r>
            <a:r>
              <a:rPr lang="en-US" sz="4800" dirty="0"/>
              <a:t>! </a:t>
            </a:r>
            <a:r>
              <a:rPr lang="en-US" sz="4800" dirty="0" err="1"/>
              <a:t>Ðời</a:t>
            </a:r>
            <a:r>
              <a:rPr lang="en-US" sz="4800" dirty="0"/>
              <a:t> con </a:t>
            </a:r>
            <a:r>
              <a:rPr lang="en-US" sz="4800" dirty="0" err="1"/>
              <a:t>dõi</a:t>
            </a:r>
            <a:r>
              <a:rPr lang="en-US" sz="4800" dirty="0"/>
              <a:t> </a:t>
            </a:r>
            <a:r>
              <a:rPr lang="en-US" sz="4800" dirty="0" err="1"/>
              <a:t>bước</a:t>
            </a:r>
            <a:r>
              <a:rPr lang="en-US" sz="4800" dirty="0"/>
              <a:t> </a:t>
            </a:r>
            <a:r>
              <a:rPr lang="en-US" sz="4800" dirty="0" err="1"/>
              <a:t>theo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, </a:t>
            </a:r>
            <a:r>
              <a:rPr lang="en-US" sz="4800" dirty="0" err="1"/>
              <a:t>lòng</a:t>
            </a:r>
            <a:r>
              <a:rPr lang="en-US" sz="4800" dirty="0"/>
              <a:t> con </a:t>
            </a:r>
            <a:r>
              <a:rPr lang="en-US" sz="4800" dirty="0" err="1"/>
              <a:t>quyết</a:t>
            </a:r>
            <a:r>
              <a:rPr lang="en-US" sz="4800" dirty="0"/>
              <a:t> </a:t>
            </a:r>
            <a:r>
              <a:rPr lang="en-US" sz="4800" dirty="0" err="1"/>
              <a:t>noi</a:t>
            </a:r>
            <a:r>
              <a:rPr lang="en-US" sz="4800" dirty="0"/>
              <a:t> </a:t>
            </a:r>
            <a:r>
              <a:rPr lang="en-US" sz="4800" dirty="0" err="1"/>
              <a:t>gương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,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dạy</a:t>
            </a:r>
            <a:r>
              <a:rPr lang="en-US" sz="4800" dirty="0"/>
              <a:t> con </a:t>
            </a:r>
            <a:r>
              <a:rPr lang="en-US" sz="4800" dirty="0" err="1"/>
              <a:t>hai</a:t>
            </a:r>
            <a:r>
              <a:rPr lang="en-US" sz="4800" dirty="0"/>
              <a:t> </a:t>
            </a:r>
            <a:r>
              <a:rPr lang="en-US" sz="4800" dirty="0" err="1"/>
              <a:t>tiếng</a:t>
            </a:r>
            <a:r>
              <a:rPr lang="en-US" sz="4800" dirty="0"/>
              <a:t>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vâng</a:t>
            </a:r>
            <a:r>
              <a:rPr lang="en-US" sz="4800" dirty="0"/>
              <a:t>.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ơi</a:t>
            </a:r>
            <a:r>
              <a:rPr lang="en-US" sz="4800" dirty="0"/>
              <a:t>! </a:t>
            </a:r>
            <a:r>
              <a:rPr lang="en-US" sz="4800" dirty="0" err="1"/>
              <a:t>Ðường</a:t>
            </a:r>
            <a:r>
              <a:rPr lang="en-US" sz="4800" dirty="0"/>
              <a:t> </a:t>
            </a:r>
            <a:r>
              <a:rPr lang="en-US" sz="4800" dirty="0" err="1"/>
              <a:t>đi</a:t>
            </a:r>
            <a:r>
              <a:rPr lang="en-US" sz="4800" dirty="0"/>
              <a:t> </a:t>
            </a:r>
            <a:r>
              <a:rPr lang="en-US" sz="4800" dirty="0" err="1"/>
              <a:t>trăm</a:t>
            </a:r>
            <a:r>
              <a:rPr lang="en-US" sz="4800" dirty="0"/>
              <a:t> </a:t>
            </a:r>
            <a:r>
              <a:rPr lang="en-US" sz="4800" dirty="0" err="1"/>
              <a:t>ngàn</a:t>
            </a:r>
            <a:r>
              <a:rPr lang="en-US" sz="4800" dirty="0"/>
              <a:t> </a:t>
            </a:r>
            <a:r>
              <a:rPr lang="en-US" sz="4800" dirty="0" err="1"/>
              <a:t>nguy</a:t>
            </a:r>
            <a:r>
              <a:rPr lang="en-US" sz="4800" dirty="0"/>
              <a:t> </a:t>
            </a:r>
            <a:r>
              <a:rPr lang="en-US" sz="4800" dirty="0" err="1"/>
              <a:t>khó</a:t>
            </a:r>
            <a:r>
              <a:rPr lang="en-US" sz="4800" dirty="0"/>
              <a:t>, </a:t>
            </a:r>
            <a:r>
              <a:rPr lang="en-US" sz="4800" dirty="0" err="1"/>
              <a:t>hiểm</a:t>
            </a:r>
            <a:r>
              <a:rPr lang="en-US" sz="4800" dirty="0"/>
              <a:t> </a:t>
            </a:r>
            <a:r>
              <a:rPr lang="en-US" sz="4800" dirty="0" err="1"/>
              <a:t>nguy</a:t>
            </a:r>
            <a:r>
              <a:rPr lang="en-US" sz="4800" dirty="0"/>
              <a:t> </a:t>
            </a:r>
            <a:r>
              <a:rPr lang="en-US" sz="4800" dirty="0" err="1"/>
              <a:t>dâng</a:t>
            </a:r>
            <a:r>
              <a:rPr lang="en-US" sz="4800" dirty="0"/>
              <a:t> </a:t>
            </a:r>
            <a:r>
              <a:rPr lang="en-US" sz="4800" dirty="0" err="1"/>
              <a:t>tràn</a:t>
            </a:r>
            <a:r>
              <a:rPr lang="en-US" sz="4800" dirty="0"/>
              <a:t> </a:t>
            </a:r>
            <a:r>
              <a:rPr lang="en-US" sz="4800" dirty="0" err="1"/>
              <a:t>đây</a:t>
            </a:r>
            <a:r>
              <a:rPr lang="en-US" sz="4800" dirty="0"/>
              <a:t> </a:t>
            </a:r>
            <a:r>
              <a:rPr lang="en-US" sz="4800" dirty="0" err="1"/>
              <a:t>dó</a:t>
            </a:r>
            <a:r>
              <a:rPr lang="en-US" sz="4800" dirty="0"/>
              <a:t>.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dạy</a:t>
            </a:r>
            <a:r>
              <a:rPr lang="en-US" sz="4800" dirty="0"/>
              <a:t> con </a:t>
            </a:r>
            <a:r>
              <a:rPr lang="en-US" sz="4800" dirty="0" err="1"/>
              <a:t>hai</a:t>
            </a:r>
            <a:r>
              <a:rPr lang="en-US" sz="4800" dirty="0"/>
              <a:t> </a:t>
            </a:r>
            <a:r>
              <a:rPr lang="en-US" sz="4800" dirty="0" err="1"/>
              <a:t>tiếng</a:t>
            </a:r>
            <a:r>
              <a:rPr lang="en-US" sz="4800" dirty="0"/>
              <a:t>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vâng</a:t>
            </a:r>
            <a:r>
              <a:rPr lang="en-US" sz="4800" dirty="0"/>
              <a:t>.</a:t>
            </a:r>
            <a:br>
              <a:rPr lang="en-US" sz="4800" dirty="0"/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69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ÐK.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/>
              <a:t>2.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ơi</a:t>
            </a:r>
            <a:r>
              <a:rPr lang="en-US" sz="4800" dirty="0"/>
              <a:t>! </a:t>
            </a:r>
            <a:r>
              <a:rPr lang="en-US" sz="4800" dirty="0" err="1"/>
              <a:t>Ðời</a:t>
            </a:r>
            <a:r>
              <a:rPr lang="en-US" sz="4800" dirty="0"/>
              <a:t> con </a:t>
            </a:r>
            <a:r>
              <a:rPr lang="en-US" sz="4800" dirty="0" err="1"/>
              <a:t>dõi</a:t>
            </a:r>
            <a:r>
              <a:rPr lang="en-US" sz="4800" dirty="0"/>
              <a:t> </a:t>
            </a:r>
            <a:r>
              <a:rPr lang="en-US" sz="4800" dirty="0" err="1"/>
              <a:t>bước</a:t>
            </a:r>
            <a:r>
              <a:rPr lang="en-US" sz="4800" dirty="0"/>
              <a:t> </a:t>
            </a:r>
            <a:r>
              <a:rPr lang="en-US" sz="4800" dirty="0" err="1"/>
              <a:t>theo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, </a:t>
            </a:r>
            <a:r>
              <a:rPr lang="en-US" sz="4800" dirty="0" err="1"/>
              <a:t>lòng</a:t>
            </a:r>
            <a:r>
              <a:rPr lang="en-US" sz="4800" dirty="0"/>
              <a:t> con </a:t>
            </a:r>
            <a:r>
              <a:rPr lang="en-US" sz="4800" dirty="0" err="1"/>
              <a:t>quyết</a:t>
            </a:r>
            <a:r>
              <a:rPr lang="en-US" sz="4800" dirty="0"/>
              <a:t> </a:t>
            </a:r>
            <a:r>
              <a:rPr lang="en-US" sz="4800" dirty="0" err="1"/>
              <a:t>noi</a:t>
            </a:r>
            <a:r>
              <a:rPr lang="en-US" sz="4800" dirty="0"/>
              <a:t> </a:t>
            </a:r>
            <a:r>
              <a:rPr lang="en-US" sz="4800" dirty="0" err="1"/>
              <a:t>gương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,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dạy</a:t>
            </a:r>
            <a:r>
              <a:rPr lang="en-US" sz="4800" dirty="0"/>
              <a:t> con </a:t>
            </a:r>
            <a:r>
              <a:rPr lang="en-US" sz="4800" dirty="0" err="1"/>
              <a:t>hai</a:t>
            </a:r>
            <a:r>
              <a:rPr lang="en-US" sz="4800" dirty="0"/>
              <a:t> </a:t>
            </a:r>
            <a:r>
              <a:rPr lang="en-US" sz="4800" dirty="0" err="1"/>
              <a:t>tiếng</a:t>
            </a:r>
            <a:r>
              <a:rPr lang="en-US" sz="4800" dirty="0"/>
              <a:t>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Vâng</a:t>
            </a:r>
            <a:r>
              <a:rPr lang="en-US" sz="4800" dirty="0"/>
              <a:t>.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ơi</a:t>
            </a:r>
            <a:r>
              <a:rPr lang="en-US" sz="4800" dirty="0"/>
              <a:t>! </a:t>
            </a:r>
            <a:r>
              <a:rPr lang="en-US" sz="4800" dirty="0" err="1"/>
              <a:t>Ðường</a:t>
            </a:r>
            <a:r>
              <a:rPr lang="en-US" sz="4800" dirty="0"/>
              <a:t> </a:t>
            </a:r>
            <a:r>
              <a:rPr lang="en-US" sz="4800" dirty="0" err="1"/>
              <a:t>đi</a:t>
            </a:r>
            <a:r>
              <a:rPr lang="en-US" sz="4800" dirty="0"/>
              <a:t> </a:t>
            </a:r>
            <a:r>
              <a:rPr lang="en-US" sz="4800" dirty="0" err="1"/>
              <a:t>phủ</a:t>
            </a:r>
            <a:r>
              <a:rPr lang="en-US" sz="4800" dirty="0"/>
              <a:t> </a:t>
            </a:r>
            <a:r>
              <a:rPr lang="en-US" sz="4800" dirty="0" err="1"/>
              <a:t>đầy</a:t>
            </a:r>
            <a:r>
              <a:rPr lang="en-US" sz="4800" dirty="0"/>
              <a:t> </a:t>
            </a:r>
            <a:r>
              <a:rPr lang="en-US" sz="4800" dirty="0" err="1"/>
              <a:t>bóng</a:t>
            </a:r>
            <a:r>
              <a:rPr lang="en-US" sz="4800" dirty="0"/>
              <a:t> </a:t>
            </a:r>
            <a:r>
              <a:rPr lang="en-US" sz="4800" dirty="0" err="1"/>
              <a:t>tối</a:t>
            </a:r>
            <a:r>
              <a:rPr lang="en-US" sz="4800" dirty="0"/>
              <a:t>, </a:t>
            </a:r>
            <a:r>
              <a:rPr lang="en-US" sz="4800" dirty="0" err="1"/>
              <a:t>bẫy</a:t>
            </a:r>
            <a:r>
              <a:rPr lang="en-US" sz="4800" dirty="0"/>
              <a:t> </a:t>
            </a:r>
            <a:r>
              <a:rPr lang="en-US" sz="4800" dirty="0" err="1"/>
              <a:t>chông</a:t>
            </a:r>
            <a:r>
              <a:rPr lang="en-US" sz="4800" dirty="0"/>
              <a:t> </a:t>
            </a:r>
            <a:r>
              <a:rPr lang="en-US" sz="4800" dirty="0" err="1"/>
              <a:t>giăng</a:t>
            </a:r>
            <a:r>
              <a:rPr lang="en-US" sz="4800" dirty="0"/>
              <a:t> </a:t>
            </a:r>
            <a:r>
              <a:rPr lang="en-US" sz="4800" dirty="0" err="1"/>
              <a:t>tràn</a:t>
            </a:r>
            <a:r>
              <a:rPr lang="en-US" sz="4800" dirty="0"/>
              <a:t> </a:t>
            </a:r>
            <a:r>
              <a:rPr lang="en-US" sz="4800" dirty="0" err="1"/>
              <a:t>muôn</a:t>
            </a:r>
            <a:r>
              <a:rPr lang="en-US" sz="4800" dirty="0"/>
              <a:t> </a:t>
            </a:r>
            <a:r>
              <a:rPr lang="en-US" sz="4800" dirty="0" err="1"/>
              <a:t>lối</a:t>
            </a:r>
            <a:r>
              <a:rPr lang="en-US" sz="4800" dirty="0"/>
              <a:t>.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dạy</a:t>
            </a:r>
            <a:r>
              <a:rPr lang="en-US" sz="4800" dirty="0"/>
              <a:t> con </a:t>
            </a:r>
            <a:r>
              <a:rPr lang="en-US" sz="4800" dirty="0" err="1"/>
              <a:t>hai</a:t>
            </a:r>
            <a:r>
              <a:rPr lang="en-US" sz="4800" dirty="0"/>
              <a:t> </a:t>
            </a:r>
            <a:r>
              <a:rPr lang="en-US" sz="4800" dirty="0" err="1"/>
              <a:t>tiếng</a:t>
            </a:r>
            <a:r>
              <a:rPr lang="en-US" sz="4800" dirty="0"/>
              <a:t>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vâng</a:t>
            </a:r>
            <a:r>
              <a:rPr lang="en-US" sz="4800" dirty="0"/>
              <a:t>.</a:t>
            </a:r>
            <a:br>
              <a:rPr lang="en-US" sz="4800" dirty="0"/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94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ÐK.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800" dirty="0"/>
              <a:t>3.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ơi</a:t>
            </a:r>
            <a:r>
              <a:rPr lang="en-US" sz="4800" dirty="0"/>
              <a:t>! </a:t>
            </a:r>
            <a:r>
              <a:rPr lang="en-US" sz="4800" dirty="0" err="1"/>
              <a:t>Mẹ</a:t>
            </a:r>
            <a:r>
              <a:rPr lang="en-US" sz="4800" dirty="0"/>
              <a:t> tin </a:t>
            </a:r>
            <a:r>
              <a:rPr lang="en-US" sz="4800" dirty="0" err="1"/>
              <a:t>nơi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an </a:t>
            </a:r>
            <a:r>
              <a:rPr lang="en-US" sz="4800" dirty="0" err="1"/>
              <a:t>bài</a:t>
            </a:r>
            <a:r>
              <a:rPr lang="en-US" sz="4800" dirty="0"/>
              <a:t>.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nên</a:t>
            </a:r>
            <a:r>
              <a:rPr lang="en-US" sz="4800" dirty="0"/>
              <a:t> </a:t>
            </a:r>
            <a:r>
              <a:rPr lang="en-US" sz="4800" dirty="0" err="1"/>
              <a:t>phúc</a:t>
            </a:r>
            <a:r>
              <a:rPr lang="en-US" sz="4800" dirty="0"/>
              <a:t> </a:t>
            </a:r>
            <a:r>
              <a:rPr lang="en-US" sz="4800" dirty="0" err="1"/>
              <a:t>ân</a:t>
            </a:r>
            <a:r>
              <a:rPr lang="en-US" sz="4800" dirty="0"/>
              <a:t> </a:t>
            </a:r>
            <a:r>
              <a:rPr lang="en-US" sz="4800" dirty="0" err="1"/>
              <a:t>muôn</a:t>
            </a:r>
            <a:r>
              <a:rPr lang="en-US" sz="4800" dirty="0"/>
              <a:t> </a:t>
            </a:r>
            <a:r>
              <a:rPr lang="en-US" sz="4800" dirty="0" err="1"/>
              <a:t>loài</a:t>
            </a:r>
            <a:r>
              <a:rPr lang="en-US" sz="4800" dirty="0"/>
              <a:t>, </a:t>
            </a:r>
            <a:r>
              <a:rPr lang="en-US" sz="4800" dirty="0" err="1"/>
              <a:t>nơi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đoàn</a:t>
            </a:r>
            <a:r>
              <a:rPr lang="en-US" sz="4800" dirty="0"/>
              <a:t> con </a:t>
            </a:r>
            <a:r>
              <a:rPr lang="en-US" sz="4800" dirty="0" err="1"/>
              <a:t>tuôn</a:t>
            </a:r>
            <a:r>
              <a:rPr lang="en-US" sz="4800" dirty="0"/>
              <a:t> </a:t>
            </a:r>
            <a:r>
              <a:rPr lang="en-US" sz="4800" dirty="0" err="1"/>
              <a:t>đến</a:t>
            </a:r>
            <a:r>
              <a:rPr lang="en-US" sz="4800" dirty="0"/>
              <a:t> </a:t>
            </a:r>
            <a:r>
              <a:rPr lang="en-US" sz="4800" dirty="0" err="1"/>
              <a:t>nương</a:t>
            </a:r>
            <a:r>
              <a:rPr lang="en-US" sz="4800" dirty="0"/>
              <a:t> </a:t>
            </a:r>
            <a:r>
              <a:rPr lang="en-US" sz="4800" dirty="0" err="1"/>
              <a:t>thân</a:t>
            </a:r>
            <a:r>
              <a:rPr lang="en-US" sz="4800" dirty="0"/>
              <a:t>.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ơi</a:t>
            </a:r>
            <a:r>
              <a:rPr lang="en-US" sz="4800" dirty="0"/>
              <a:t>! </a:t>
            </a:r>
            <a:r>
              <a:rPr lang="en-US" sz="4800" dirty="0" err="1"/>
              <a:t>niềm</a:t>
            </a:r>
            <a:r>
              <a:rPr lang="en-US" sz="4800" dirty="0"/>
              <a:t> tin </a:t>
            </a:r>
            <a:r>
              <a:rPr lang="en-US" sz="4800" dirty="0" err="1"/>
              <a:t>bên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rạng</a:t>
            </a:r>
            <a:r>
              <a:rPr lang="en-US" sz="4800" dirty="0"/>
              <a:t> </a:t>
            </a:r>
            <a:r>
              <a:rPr lang="en-US" sz="4800" dirty="0" err="1"/>
              <a:t>rỡ</a:t>
            </a:r>
            <a:r>
              <a:rPr lang="en-US" sz="4800" dirty="0"/>
              <a:t>. </a:t>
            </a:r>
            <a:r>
              <a:rPr lang="en-US" sz="4800" dirty="0" err="1"/>
              <a:t>Lòng</a:t>
            </a:r>
            <a:r>
              <a:rPr lang="en-US" sz="4800" dirty="0"/>
              <a:t> con </a:t>
            </a:r>
            <a:r>
              <a:rPr lang="en-US" sz="4800" dirty="0" err="1"/>
              <a:t>sao</a:t>
            </a:r>
            <a:r>
              <a:rPr lang="en-US" sz="4800" dirty="0"/>
              <a:t> </a:t>
            </a:r>
            <a:r>
              <a:rPr lang="en-US" sz="4800" dirty="0" err="1"/>
              <a:t>còn</a:t>
            </a:r>
            <a:r>
              <a:rPr lang="en-US" sz="4800" dirty="0"/>
              <a:t> </a:t>
            </a:r>
            <a:r>
              <a:rPr lang="en-US" sz="4800" dirty="0" err="1"/>
              <a:t>bỡ</a:t>
            </a:r>
            <a:r>
              <a:rPr lang="en-US" sz="4800" dirty="0"/>
              <a:t> </a:t>
            </a:r>
            <a:r>
              <a:rPr lang="en-US" sz="4800" dirty="0" err="1"/>
              <a:t>ngỡ</a:t>
            </a:r>
            <a:r>
              <a:rPr lang="en-US" sz="4800" dirty="0"/>
              <a:t>,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dạy</a:t>
            </a:r>
            <a:r>
              <a:rPr lang="en-US" sz="4800" dirty="0"/>
              <a:t> con </a:t>
            </a:r>
            <a:r>
              <a:rPr lang="en-US" sz="4800" dirty="0" err="1"/>
              <a:t>hai</a:t>
            </a:r>
            <a:r>
              <a:rPr lang="en-US" sz="4800" dirty="0"/>
              <a:t> </a:t>
            </a:r>
            <a:r>
              <a:rPr lang="en-US" sz="4800" dirty="0" err="1"/>
              <a:t>tiếng</a:t>
            </a:r>
            <a:r>
              <a:rPr lang="en-US" sz="4800" dirty="0"/>
              <a:t>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vâng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11510"/>
            <a:ext cx="9036496" cy="4482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ÐK.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2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9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ÐK: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thờ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con.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rung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8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5486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đớn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sầu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tín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 Sao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xuyến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băn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khoăn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ủi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an.</a:t>
            </a:r>
          </a:p>
          <a:p>
            <a:pPr marL="0" indent="0" algn="just">
              <a:buNone/>
            </a:pP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ÐK: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thờ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con.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rung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5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Lạy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con,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xéo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6000" dirty="0">
                <a:latin typeface="Times New Roman" pitchFamily="18" charset="0"/>
                <a:cs typeface="Times New Roman" pitchFamily="18" charset="0"/>
              </a:rPr>
            </a:b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7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ÐK: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thờ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con. Con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rung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latin typeface="Times New Roman" pitchFamily="18" charset="0"/>
                <a:cs typeface="Times New Roman" pitchFamily="18" charset="0"/>
              </a:rPr>
            </a:b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8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1345</Words>
  <Application>Microsoft Office PowerPoint</Application>
  <PresentationFormat>On-screen Show (16:9)</PresentationFormat>
  <Paragraphs>58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Office Theme</vt:lpstr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T</cp:lastModifiedBy>
  <cp:revision>145</cp:revision>
  <dcterms:created xsi:type="dcterms:W3CDTF">2015-09-04T15:44:26Z</dcterms:created>
  <dcterms:modified xsi:type="dcterms:W3CDTF">2024-09-15T16:15:56Z</dcterms:modified>
</cp:coreProperties>
</file>