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83" r:id="rId3"/>
    <p:sldId id="284" r:id="rId4"/>
    <p:sldId id="285" r:id="rId5"/>
    <p:sldId id="256" r:id="rId6"/>
    <p:sldId id="257" r:id="rId7"/>
    <p:sldId id="258" r:id="rId8"/>
    <p:sldId id="259" r:id="rId9"/>
    <p:sldId id="260" r:id="rId10"/>
    <p:sldId id="261" r:id="rId11"/>
    <p:sldId id="262" r:id="rId12"/>
    <p:sldId id="263" r:id="rId13"/>
    <p:sldId id="264" r:id="rId14"/>
    <p:sldId id="265" r:id="rId15"/>
    <p:sldId id="266" r:id="rId16"/>
    <p:sldId id="267" r:id="rId17"/>
    <p:sldId id="295" r:id="rId18"/>
  </p:sldIdLst>
  <p:sldSz cx="18288000" cy="10287000"/>
  <p:notesSz cx="6858000" cy="9144000"/>
  <p:embeddedFontLst>
    <p:embeddedFont>
      <p:font typeface="UTM Showcard" panose="02040603050506020204" pitchFamily="18" charset="0"/>
      <p:regular r:id="rId19"/>
    </p:embeddedFont>
    <p:embeddedFont>
      <p:font typeface="Halley" panose="020B0604020202020204" charset="0"/>
      <p:regular r:id="rId20"/>
    </p:embeddedFont>
    <p:embeddedFont>
      <p:font typeface="Millhouse" panose="020B0604020202020204" charset="0"/>
      <p:regular r:id="rId21"/>
    </p:embeddedFont>
    <p:embeddedFont>
      <p:font typeface="Better Together Script" panose="020B0604020202020204" charset="0"/>
      <p:regular r:id="rId22"/>
    </p:embeddedFont>
    <p:embeddedFont>
      <p:font typeface="iCiel Nabila" panose="020B0604020202020204" charset="0"/>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4" autoAdjust="0"/>
    <p:restoredTop sz="94622" autoAdjust="0"/>
  </p:normalViewPr>
  <p:slideViewPr>
    <p:cSldViewPr>
      <p:cViewPr varScale="1">
        <p:scale>
          <a:sx n="47" d="100"/>
          <a:sy n="47" d="100"/>
        </p:scale>
        <p:origin x="90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5A018-293A-DB40-384F-232A5D54AD65}"/>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7F642017-6011-7D24-00CA-E05E5D3C30E3}"/>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3ECF1FA-C9D6-3C58-1710-44D47EB760F9}"/>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5" name="Chỗ dành sẵn cho Chân trang 4">
            <a:extLst>
              <a:ext uri="{FF2B5EF4-FFF2-40B4-BE49-F238E27FC236}">
                <a16:creationId xmlns:a16="http://schemas.microsoft.com/office/drawing/2014/main" id="{1FE5278E-1EA2-4474-C361-7EF89C9D0A8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CBC2DFC-308C-3DF6-3F36-72A872816958}"/>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012708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1" name="Chỗ dành sẵn cho Hình ảnh 20">
            <a:extLst>
              <a:ext uri="{FF2B5EF4-FFF2-40B4-BE49-F238E27FC236}">
                <a16:creationId xmlns:a16="http://schemas.microsoft.com/office/drawing/2014/main" id="{56C4384F-F93B-848A-69D7-65C1CFF5CB93}"/>
              </a:ext>
            </a:extLst>
          </p:cNvPr>
          <p:cNvSpPr>
            <a:spLocks noGrp="1"/>
          </p:cNvSpPr>
          <p:nvPr>
            <p:ph type="pic" sz="quarter" idx="10"/>
          </p:nvPr>
        </p:nvSpPr>
        <p:spPr>
          <a:xfrm>
            <a:off x="-18048" y="157163"/>
            <a:ext cx="11405999" cy="9991725"/>
          </a:xfrm>
          <a:custGeom>
            <a:avLst/>
            <a:gdLst>
              <a:gd name="connsiteX0" fmla="*/ 105309 w 7603999"/>
              <a:gd name="connsiteY0" fmla="*/ 0 h 6661150"/>
              <a:gd name="connsiteX1" fmla="*/ 6170932 w 7603999"/>
              <a:gd name="connsiteY1" fmla="*/ 0 h 6661150"/>
              <a:gd name="connsiteX2" fmla="*/ 7603999 w 7603999"/>
              <a:gd name="connsiteY2" fmla="*/ 1609725 h 6661150"/>
              <a:gd name="connsiteX3" fmla="*/ 6077655 w 7603999"/>
              <a:gd name="connsiteY3" fmla="*/ 3324225 h 6661150"/>
              <a:gd name="connsiteX4" fmla="*/ 6077654 w 7603999"/>
              <a:gd name="connsiteY4" fmla="*/ 3324225 h 6661150"/>
              <a:gd name="connsiteX5" fmla="*/ 4551309 w 7603999"/>
              <a:gd name="connsiteY5" fmla="*/ 5038725 h 6661150"/>
              <a:gd name="connsiteX6" fmla="*/ 5995684 w 7603999"/>
              <a:gd name="connsiteY6" fmla="*/ 6661150 h 6661150"/>
              <a:gd name="connsiteX7" fmla="*/ 12033 w 7603999"/>
              <a:gd name="connsiteY7" fmla="*/ 6661150 h 6661150"/>
              <a:gd name="connsiteX8" fmla="*/ 12033 w 7603999"/>
              <a:gd name="connsiteY8" fmla="*/ 5052242 h 6661150"/>
              <a:gd name="connsiteX9" fmla="*/ 0 w 7603999"/>
              <a:gd name="connsiteY9" fmla="*/ 5038725 h 6661150"/>
              <a:gd name="connsiteX10" fmla="*/ 12033 w 7603999"/>
              <a:gd name="connsiteY10" fmla="*/ 5025209 h 6661150"/>
              <a:gd name="connsiteX11" fmla="*/ 12033 w 7603999"/>
              <a:gd name="connsiteY11" fmla="*/ 3324224 h 6661150"/>
              <a:gd name="connsiteX12" fmla="*/ 1538377 w 7603999"/>
              <a:gd name="connsiteY12" fmla="*/ 1609725 h 66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3999" h="6661150">
                <a:moveTo>
                  <a:pt x="105309" y="0"/>
                </a:moveTo>
                <a:lnTo>
                  <a:pt x="6170932" y="0"/>
                </a:lnTo>
                <a:lnTo>
                  <a:pt x="7603999" y="1609725"/>
                </a:lnTo>
                <a:lnTo>
                  <a:pt x="6077655" y="3324225"/>
                </a:lnTo>
                <a:lnTo>
                  <a:pt x="6077654" y="3324225"/>
                </a:lnTo>
                <a:lnTo>
                  <a:pt x="4551309" y="5038725"/>
                </a:lnTo>
                <a:lnTo>
                  <a:pt x="5995684" y="6661150"/>
                </a:lnTo>
                <a:lnTo>
                  <a:pt x="12033" y="6661150"/>
                </a:lnTo>
                <a:lnTo>
                  <a:pt x="12033" y="5052242"/>
                </a:lnTo>
                <a:lnTo>
                  <a:pt x="0" y="5038725"/>
                </a:lnTo>
                <a:lnTo>
                  <a:pt x="12033" y="5025209"/>
                </a:lnTo>
                <a:lnTo>
                  <a:pt x="12033" y="3324224"/>
                </a:lnTo>
                <a:lnTo>
                  <a:pt x="1538377" y="1609725"/>
                </a:lnTo>
                <a:close/>
              </a:path>
            </a:pathLst>
          </a:custGeom>
        </p:spPr>
        <p:txBody>
          <a:bodyPr wrap="square">
            <a:noAutofit/>
          </a:bodyPr>
          <a:lstStyle/>
          <a:p>
            <a:endParaRPr lang="vi-VN"/>
          </a:p>
        </p:txBody>
      </p:sp>
    </p:spTree>
    <p:extLst>
      <p:ext uri="{BB962C8B-B14F-4D97-AF65-F5344CB8AC3E}">
        <p14:creationId xmlns:p14="http://schemas.microsoft.com/office/powerpoint/2010/main" val="113579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8BA503-3396-5813-2128-BDD5D400983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C83A8F8-3385-E536-07C3-E42F5DE119DA}"/>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332A966-5921-91EB-6E7F-2174A7372624}"/>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5" name="Chỗ dành sẵn cho Chân trang 4">
            <a:extLst>
              <a:ext uri="{FF2B5EF4-FFF2-40B4-BE49-F238E27FC236}">
                <a16:creationId xmlns:a16="http://schemas.microsoft.com/office/drawing/2014/main" id="{E0DB50BE-6C2A-B32F-84CE-0DFE50E80EF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E32B29D-F3DB-81B3-4673-A3A935BCE50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03258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0AF93-BAC6-C8C7-BA92-E68EEA5244E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79C1FD-6C3E-FC9E-A04E-D16BCA7E1B43}"/>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C01A87-3F98-CAEE-8AA2-2D5A5B62600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A750906-1402-E2C8-5236-6AD5503E8041}"/>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6" name="Chỗ dành sẵn cho Chân trang 5">
            <a:extLst>
              <a:ext uri="{FF2B5EF4-FFF2-40B4-BE49-F238E27FC236}">
                <a16:creationId xmlns:a16="http://schemas.microsoft.com/office/drawing/2014/main" id="{72790C90-8100-B208-D38B-EC713247881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C6A1C75-7A65-A24F-70AE-B6F7DBF5586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14284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B90F6D-C3FD-0DCA-69F4-3005C8494901}"/>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70F6BFE-43A0-5993-886D-9747BB28A7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D8D0F1A-F383-A13B-F743-F765A1DDB69C}"/>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350F3AD-5B5C-093B-ED03-656E9448B3D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61BCEDE-FA75-97C2-9F0E-14F0AAF830C1}"/>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F6D7AE1-1F0A-7540-2E9F-2916B7D8109F}"/>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8" name="Chỗ dành sẵn cho Chân trang 7">
            <a:extLst>
              <a:ext uri="{FF2B5EF4-FFF2-40B4-BE49-F238E27FC236}">
                <a16:creationId xmlns:a16="http://schemas.microsoft.com/office/drawing/2014/main" id="{ADEBA7D5-B79D-FFA4-D30B-7C13D602DAF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F8356A9-1710-486F-44D7-BC4C6AADC06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031879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D96E0-B6B9-B433-7F26-CCB62FD17A2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BE787C1-EB62-0280-9EA8-8B986F53BF7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4" name="Chỗ dành sẵn cho Chân trang 3">
            <a:extLst>
              <a:ext uri="{FF2B5EF4-FFF2-40B4-BE49-F238E27FC236}">
                <a16:creationId xmlns:a16="http://schemas.microsoft.com/office/drawing/2014/main" id="{2CC7190E-18E1-E209-0509-81EA7166B94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3C644CB-0688-19D6-A397-07DC8579EA4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527637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3531434-1CEB-E471-7EC4-F23994C4C456}"/>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3" name="Chỗ dành sẵn cho Chân trang 2">
            <a:extLst>
              <a:ext uri="{FF2B5EF4-FFF2-40B4-BE49-F238E27FC236}">
                <a16:creationId xmlns:a16="http://schemas.microsoft.com/office/drawing/2014/main" id="{B3D5FA6E-108A-BC9A-90E7-A92F525AF64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D5A8139-9AFA-80EF-D47A-1205067F81A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47014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0ECBD2-0117-BE92-3897-7620E564CE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836743A-5B86-8CAB-511B-BFBAF34A3A4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15FACF-9A37-0DCF-65EC-A90050C7824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C30A3E-ACB9-1BFC-9611-8A17725C8D9B}"/>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6" name="Chỗ dành sẵn cho Chân trang 5">
            <a:extLst>
              <a:ext uri="{FF2B5EF4-FFF2-40B4-BE49-F238E27FC236}">
                <a16:creationId xmlns:a16="http://schemas.microsoft.com/office/drawing/2014/main" id="{E58318D3-0D99-C3C9-0467-6C6E770FE4A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F10D0D2-05B2-FC66-86AF-EA26A6324CB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9264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2484E0-0C66-A31F-3452-12B51A29EEE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CDD609D-CF47-D341-F0B4-AF5FBCEECB46}"/>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5FA1A86-81D2-511D-B880-6E88791417B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B93192-EE61-4275-CEB0-53B23EE77D9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6" name="Chỗ dành sẵn cho Chân trang 5">
            <a:extLst>
              <a:ext uri="{FF2B5EF4-FFF2-40B4-BE49-F238E27FC236}">
                <a16:creationId xmlns:a16="http://schemas.microsoft.com/office/drawing/2014/main" id="{A345A983-04EF-C947-59B2-D85D5F074DF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D50A5ED-BA03-B006-B56E-6B91E9F151C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4291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990C08-EBEC-9BAE-2DAD-7F5ACB080902}"/>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BBF0-F52F-4A24-79B9-6E0AEDB917E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24AD063-A4BD-FE09-EF44-8446E20E28A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5" name="Chỗ dành sẵn cho Chân trang 4">
            <a:extLst>
              <a:ext uri="{FF2B5EF4-FFF2-40B4-BE49-F238E27FC236}">
                <a16:creationId xmlns:a16="http://schemas.microsoft.com/office/drawing/2014/main" id="{0B1F0D99-77E1-4611-94FB-EBDD0495679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FFED6DC-DD35-6737-AAD6-523B305E68C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7343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89EC90-12E0-A451-DDFA-60D6C879BCF8}"/>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640A9B4-8439-AE97-DCF9-D245FEFCE11E}"/>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3C846A-9464-7BC2-98C1-2856A5D6EA4C}"/>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25/09/2024</a:t>
            </a:fld>
            <a:endParaRPr lang="vi-VN"/>
          </a:p>
        </p:txBody>
      </p:sp>
      <p:sp>
        <p:nvSpPr>
          <p:cNvPr id="5" name="Chỗ dành sẵn cho Chân trang 4">
            <a:extLst>
              <a:ext uri="{FF2B5EF4-FFF2-40B4-BE49-F238E27FC236}">
                <a16:creationId xmlns:a16="http://schemas.microsoft.com/office/drawing/2014/main" id="{56C0BD45-B080-5A79-697C-ACA3F4B4D90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A1D1497-86A1-27CF-91E3-108962248BD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91893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508265-54A4-31A7-C5B4-6AC1D8FB2EF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4E656C6-A7E5-1922-434B-15363707E8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0CA9A0F-8840-C82F-6254-5886A6B1EC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AB54AA4-DA62-4961-A125-16070EAF8A1A}" type="datetimeFigureOut">
              <a:rPr lang="vi-VN" smtClean="0"/>
              <a:t>25/09/2024</a:t>
            </a:fld>
            <a:endParaRPr lang="vi-VN"/>
          </a:p>
        </p:txBody>
      </p:sp>
      <p:sp>
        <p:nvSpPr>
          <p:cNvPr id="5" name="Chỗ dành sẵn cho Chân trang 4">
            <a:extLst>
              <a:ext uri="{FF2B5EF4-FFF2-40B4-BE49-F238E27FC236}">
                <a16:creationId xmlns:a16="http://schemas.microsoft.com/office/drawing/2014/main" id="{C67C524E-EEA9-7C3E-84FC-CDFA7D65423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1794CE2-2053-A9BD-A145-5EBBDC8D24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D98950-673B-4A9E-9A01-7DB4143D48DC}" type="slidenum">
              <a:rPr lang="vi-VN" smtClean="0"/>
              <a:t>‹#›</a:t>
            </a:fld>
            <a:endParaRPr lang="vi-VN"/>
          </a:p>
        </p:txBody>
      </p:sp>
    </p:spTree>
    <p:extLst>
      <p:ext uri="{BB962C8B-B14F-4D97-AF65-F5344CB8AC3E}">
        <p14:creationId xmlns:p14="http://schemas.microsoft.com/office/powerpoint/2010/main" val="567176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3" y="2269673"/>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7" y="4675416"/>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532642" y="691437"/>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solidFill>
              <a:srgbClr val="4E4845"/>
            </a:solid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0" name="Freeform 10"/>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334589" y="6398098"/>
            <a:ext cx="1874079" cy="2154898"/>
            <a:chOff x="0" y="-200025"/>
            <a:chExt cx="727553" cy="836572"/>
          </a:xfrm>
        </p:grpSpPr>
        <p:sp>
          <p:nvSpPr>
            <p:cNvPr id="13" name="Freeform 13"/>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14" name="TextBox 14"/>
            <p:cNvSpPr txBox="1"/>
            <p:nvPr/>
          </p:nvSpPr>
          <p:spPr>
            <a:xfrm>
              <a:off x="0" y="-200025"/>
              <a:ext cx="727553" cy="836572"/>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ĐỪNG</a:t>
              </a:r>
            </a:p>
          </p:txBody>
        </p:sp>
      </p:grpSp>
      <p:grpSp>
        <p:nvGrpSpPr>
          <p:cNvPr id="15" name="Nhóm 14">
            <a:extLst>
              <a:ext uri="{FF2B5EF4-FFF2-40B4-BE49-F238E27FC236}">
                <a16:creationId xmlns:a16="http://schemas.microsoft.com/office/drawing/2014/main" id="{66381522-F8C4-509E-0A43-20A1A8BC5443}"/>
              </a:ext>
            </a:extLst>
          </p:cNvPr>
          <p:cNvGrpSpPr/>
          <p:nvPr/>
        </p:nvGrpSpPr>
        <p:grpSpPr>
          <a:xfrm>
            <a:off x="4627768" y="6398097"/>
            <a:ext cx="1716339" cy="2250603"/>
            <a:chOff x="4627768" y="6398096"/>
            <a:chExt cx="1716339" cy="2250603"/>
          </a:xfrm>
        </p:grpSpPr>
        <p:sp>
          <p:nvSpPr>
            <p:cNvPr id="16" name="Freeform 16"/>
            <p:cNvSpPr/>
            <p:nvPr/>
          </p:nvSpPr>
          <p:spPr>
            <a:xfrm>
              <a:off x="4627768" y="6913335"/>
              <a:ext cx="1716339" cy="1326494"/>
            </a:xfrm>
            <a:custGeom>
              <a:avLst/>
              <a:gdLst/>
              <a:ahLst/>
              <a:cxnLst/>
              <a:rect l="l" t="t" r="r" b="b"/>
              <a:pathLst>
                <a:path w="666315" h="514970">
                  <a:moveTo>
                    <a:pt x="230047" y="0"/>
                  </a:moveTo>
                  <a:lnTo>
                    <a:pt x="436269" y="0"/>
                  </a:lnTo>
                  <a:cubicBezTo>
                    <a:pt x="497281" y="0"/>
                    <a:pt x="555794" y="24237"/>
                    <a:pt x="598936" y="67379"/>
                  </a:cubicBezTo>
                  <a:cubicBezTo>
                    <a:pt x="642078" y="110521"/>
                    <a:pt x="666315" y="169034"/>
                    <a:pt x="666315" y="230047"/>
                  </a:cubicBezTo>
                  <a:lnTo>
                    <a:pt x="666315" y="284923"/>
                  </a:lnTo>
                  <a:cubicBezTo>
                    <a:pt x="666315" y="345936"/>
                    <a:pt x="642078" y="404449"/>
                    <a:pt x="598936" y="447591"/>
                  </a:cubicBezTo>
                  <a:cubicBezTo>
                    <a:pt x="555794" y="490733"/>
                    <a:pt x="497281" y="514970"/>
                    <a:pt x="436269" y="514970"/>
                  </a:cubicBezTo>
                  <a:lnTo>
                    <a:pt x="230047" y="514970"/>
                  </a:lnTo>
                  <a:cubicBezTo>
                    <a:pt x="169034" y="514970"/>
                    <a:pt x="110521" y="490733"/>
                    <a:pt x="67379" y="447591"/>
                  </a:cubicBezTo>
                  <a:cubicBezTo>
                    <a:pt x="24237" y="404449"/>
                    <a:pt x="0" y="345936"/>
                    <a:pt x="0" y="284923"/>
                  </a:cubicBezTo>
                  <a:lnTo>
                    <a:pt x="0" y="230047"/>
                  </a:lnTo>
                  <a:cubicBezTo>
                    <a:pt x="0" y="169034"/>
                    <a:pt x="24237" y="110521"/>
                    <a:pt x="67379" y="67379"/>
                  </a:cubicBezTo>
                  <a:cubicBezTo>
                    <a:pt x="110521" y="24237"/>
                    <a:pt x="169034" y="0"/>
                    <a:pt x="230047" y="0"/>
                  </a:cubicBezTo>
                  <a:close/>
                </a:path>
              </a:pathLst>
            </a:custGeom>
            <a:solidFill>
              <a:srgbClr val="D4B358"/>
            </a:solidFill>
            <a:ln cap="rnd">
              <a:noFill/>
              <a:prstDash val="solid"/>
              <a:round/>
            </a:ln>
          </p:spPr>
        </p:sp>
        <p:sp>
          <p:nvSpPr>
            <p:cNvPr id="17" name="TextBox 17"/>
            <p:cNvSpPr txBox="1"/>
            <p:nvPr/>
          </p:nvSpPr>
          <p:spPr>
            <a:xfrm>
              <a:off x="4627768" y="6398096"/>
              <a:ext cx="1716339" cy="225060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NGĂN</a:t>
              </a:r>
            </a:p>
          </p:txBody>
        </p:sp>
      </p:grpSp>
      <p:grpSp>
        <p:nvGrpSpPr>
          <p:cNvPr id="18" name="Group 18"/>
          <p:cNvGrpSpPr/>
          <p:nvPr/>
        </p:nvGrpSpPr>
        <p:grpSpPr>
          <a:xfrm>
            <a:off x="6791782" y="6398098"/>
            <a:ext cx="1995524" cy="2250602"/>
            <a:chOff x="0" y="-200025"/>
            <a:chExt cx="774700" cy="873726"/>
          </a:xfrm>
        </p:grpSpPr>
        <p:sp>
          <p:nvSpPr>
            <p:cNvPr id="19" name="Freeform 19"/>
            <p:cNvSpPr/>
            <p:nvPr/>
          </p:nvSpPr>
          <p:spPr>
            <a:xfrm>
              <a:off x="0" y="0"/>
              <a:ext cx="774700" cy="514970"/>
            </a:xfrm>
            <a:custGeom>
              <a:avLst/>
              <a:gdLst/>
              <a:ahLst/>
              <a:cxnLst/>
              <a:rect l="l" t="t" r="r" b="b"/>
              <a:pathLst>
                <a:path w="774700" h="514970">
                  <a:moveTo>
                    <a:pt x="197862" y="0"/>
                  </a:moveTo>
                  <a:lnTo>
                    <a:pt x="576839" y="0"/>
                  </a:lnTo>
                  <a:cubicBezTo>
                    <a:pt x="686115" y="0"/>
                    <a:pt x="774700" y="88586"/>
                    <a:pt x="774700" y="197862"/>
                  </a:cubicBezTo>
                  <a:lnTo>
                    <a:pt x="774700" y="317108"/>
                  </a:lnTo>
                  <a:cubicBezTo>
                    <a:pt x="774700" y="369584"/>
                    <a:pt x="753854" y="419911"/>
                    <a:pt x="716748" y="457018"/>
                  </a:cubicBezTo>
                  <a:cubicBezTo>
                    <a:pt x="679642" y="494124"/>
                    <a:pt x="629315" y="514970"/>
                    <a:pt x="576839" y="514970"/>
                  </a:cubicBezTo>
                  <a:lnTo>
                    <a:pt x="197862" y="514970"/>
                  </a:lnTo>
                  <a:cubicBezTo>
                    <a:pt x="88586" y="514970"/>
                    <a:pt x="0" y="426384"/>
                    <a:pt x="0" y="317108"/>
                  </a:cubicBezTo>
                  <a:lnTo>
                    <a:pt x="0" y="197862"/>
                  </a:lnTo>
                  <a:cubicBezTo>
                    <a:pt x="0" y="88586"/>
                    <a:pt x="88586" y="0"/>
                    <a:pt x="197862" y="0"/>
                  </a:cubicBezTo>
                  <a:close/>
                </a:path>
              </a:pathLst>
            </a:custGeom>
            <a:solidFill>
              <a:srgbClr val="D4B358"/>
            </a:solidFill>
            <a:ln cap="rnd">
              <a:noFill/>
              <a:prstDash val="solid"/>
              <a:round/>
            </a:ln>
          </p:spPr>
        </p:sp>
        <p:sp>
          <p:nvSpPr>
            <p:cNvPr id="20" name="TextBox 20"/>
            <p:cNvSpPr txBox="1"/>
            <p:nvPr/>
          </p:nvSpPr>
          <p:spPr>
            <a:xfrm>
              <a:off x="0" y="-200025"/>
              <a:ext cx="774700" cy="87372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AI</a:t>
              </a:r>
            </a:p>
          </p:txBody>
        </p:sp>
      </p:grpSp>
      <p:sp>
        <p:nvSpPr>
          <p:cNvPr id="21" name="TextBox 21"/>
          <p:cNvSpPr txBox="1"/>
          <p:nvPr/>
        </p:nvSpPr>
        <p:spPr>
          <a:xfrm>
            <a:off x="2286183" y="1607820"/>
            <a:ext cx="13409416" cy="3436838"/>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2: khi các môn đệ kể lại cho Chúa </a:t>
            </a:r>
            <a:r>
              <a:rPr lang="en-US" sz="4800" smtClean="0">
                <a:solidFill>
                  <a:srgbClr val="000000"/>
                </a:solidFill>
                <a:latin typeface="iCiel Nabila"/>
                <a:ea typeface="iCiel Nabila"/>
                <a:cs typeface="iCiel Nabila"/>
                <a:sym typeface="iCiel Nabila"/>
              </a:rPr>
              <a:t>Giêsu </a:t>
            </a:r>
            <a:r>
              <a:rPr lang="en-US" sz="4800">
                <a:solidFill>
                  <a:srgbClr val="000000"/>
                </a:solidFill>
                <a:latin typeface="iCiel Nabila"/>
                <a:ea typeface="iCiel Nabila"/>
                <a:cs typeface="iCiel Nabila"/>
                <a:sym typeface="iCiel Nabila"/>
              </a:rPr>
              <a:t>biết các ông đã ngăn cản những người nhân danh Ngài mà trừ quỷ, Ngài đã nói gì?</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22" name="Group 22"/>
          <p:cNvGrpSpPr/>
          <p:nvPr/>
        </p:nvGrpSpPr>
        <p:grpSpPr>
          <a:xfrm>
            <a:off x="9144000" y="6407659"/>
            <a:ext cx="1874079" cy="2145336"/>
            <a:chOff x="0" y="-200026"/>
            <a:chExt cx="727553" cy="832860"/>
          </a:xfrm>
        </p:grpSpPr>
        <p:sp>
          <p:nvSpPr>
            <p:cNvPr id="23" name="Freeform 23"/>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24" name="TextBox 24"/>
            <p:cNvSpPr txBox="1"/>
            <p:nvPr/>
          </p:nvSpPr>
          <p:spPr>
            <a:xfrm>
              <a:off x="0" y="-200026"/>
              <a:ext cx="727553" cy="832860"/>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CỨ</a:t>
              </a:r>
            </a:p>
          </p:txBody>
        </p:sp>
      </p:grpSp>
      <p:grpSp>
        <p:nvGrpSpPr>
          <p:cNvPr id="25" name="Group 25"/>
          <p:cNvGrpSpPr/>
          <p:nvPr/>
        </p:nvGrpSpPr>
        <p:grpSpPr>
          <a:xfrm>
            <a:off x="13897357" y="6407661"/>
            <a:ext cx="1874079" cy="2145334"/>
            <a:chOff x="0" y="-200025"/>
            <a:chExt cx="727553" cy="832859"/>
          </a:xfrm>
        </p:grpSpPr>
        <p:sp>
          <p:nvSpPr>
            <p:cNvPr id="26" name="Freeform 26"/>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27" name="TextBox 27"/>
            <p:cNvSpPr txBox="1"/>
            <p:nvPr/>
          </p:nvSpPr>
          <p:spPr>
            <a:xfrm>
              <a:off x="0" y="-200025"/>
              <a:ext cx="727553" cy="832859"/>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HỌ</a:t>
              </a:r>
            </a:p>
          </p:txBody>
        </p:sp>
      </p:grpSp>
      <p:grpSp>
        <p:nvGrpSpPr>
          <p:cNvPr id="28" name="Group 28"/>
          <p:cNvGrpSpPr/>
          <p:nvPr/>
        </p:nvGrpSpPr>
        <p:grpSpPr>
          <a:xfrm>
            <a:off x="11468695" y="6556156"/>
            <a:ext cx="1874079" cy="2040854"/>
            <a:chOff x="0" y="-158999"/>
            <a:chExt cx="727553" cy="792298"/>
          </a:xfrm>
        </p:grpSpPr>
        <p:sp>
          <p:nvSpPr>
            <p:cNvPr id="29" name="Freeform 29"/>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0" name="TextBox 30"/>
            <p:cNvSpPr txBox="1"/>
            <p:nvPr/>
          </p:nvSpPr>
          <p:spPr>
            <a:xfrm>
              <a:off x="0" y="-158999"/>
              <a:ext cx="727553" cy="792298"/>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CẢN</a:t>
              </a:r>
            </a:p>
          </p:txBody>
        </p:sp>
      </p:grpSp>
      <p:grpSp>
        <p:nvGrpSpPr>
          <p:cNvPr id="31" name="Group 31"/>
          <p:cNvGrpSpPr/>
          <p:nvPr/>
        </p:nvGrpSpPr>
        <p:grpSpPr>
          <a:xfrm>
            <a:off x="14230876" y="8448513"/>
            <a:ext cx="1874079" cy="1326494"/>
            <a:chOff x="0" y="0"/>
            <a:chExt cx="727553" cy="514970"/>
          </a:xfrm>
        </p:grpSpPr>
        <p:sp>
          <p:nvSpPr>
            <p:cNvPr id="32" name="Freeform 32"/>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3" name="TextBox 33"/>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3.75E-6 2.46914E-6 L 0.08151 -0.2267 " pathEditMode="relative" rAng="0" ptsTypes="AA">
                                      <p:cBhvr>
                                        <p:cTn id="11" dur="2000" fill="hold"/>
                                        <p:tgtEl>
                                          <p:spTgt spid="12"/>
                                        </p:tgtEl>
                                        <p:attrNameLst>
                                          <p:attrName>ppt_x</p:attrName>
                                          <p:attrName>ppt_y</p:attrName>
                                        </p:attrNameLst>
                                      </p:cBhvr>
                                      <p:rCtr x="4071" y="-11343"/>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0.00217 2.83951E-6 L 0.08768 -0.23133 " pathEditMode="relative" rAng="0" ptsTypes="AA">
                                      <p:cBhvr>
                                        <p:cTn id="13" dur="2000" fill="hold"/>
                                        <p:tgtEl>
                                          <p:spTgt spid="15"/>
                                        </p:tgtEl>
                                        <p:attrNameLst>
                                          <p:attrName>ppt_x</p:attrName>
                                          <p:attrName>ppt_y</p:attrName>
                                        </p:attrNameLst>
                                      </p:cBhvr>
                                      <p:rCtr x="4271" y="-11574"/>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1.38889E-6 -0.00741 L -0.15877 -0.24383 " pathEditMode="relative" rAng="0" ptsTypes="AA">
                                      <p:cBhvr>
                                        <p:cTn id="15" dur="2000" fill="hold"/>
                                        <p:tgtEl>
                                          <p:spTgt spid="28"/>
                                        </p:tgtEl>
                                        <p:attrNameLst>
                                          <p:attrName>ppt_x</p:attrName>
                                          <p:attrName>ppt_y</p:attrName>
                                        </p:attrNameLst>
                                      </p:cBhvr>
                                      <p:rCtr x="-7943" y="-11821"/>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1.11111E-6 -4.93827E-7 L -0.1618 -0.2466 " pathEditMode="relative" rAng="0" ptsTypes="AA">
                                      <p:cBhvr>
                                        <p:cTn id="17" dur="2000" fill="hold"/>
                                        <p:tgtEl>
                                          <p:spTgt spid="25"/>
                                        </p:tgtEl>
                                        <p:attrNameLst>
                                          <p:attrName>ppt_x</p:attrName>
                                          <p:attrName>ppt_y</p:attrName>
                                        </p:attrNameLst>
                                      </p:cBhvr>
                                      <p:rCtr x="-8090" y="-12330"/>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532642" y="691437"/>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solidFill>
              <a:srgbClr val="4E4845"/>
            </a:solid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0" name="Freeform 10"/>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438400" y="5992495"/>
            <a:ext cx="1320511" cy="2106791"/>
            <a:chOff x="0" y="-200025"/>
            <a:chExt cx="512648" cy="817896"/>
          </a:xfrm>
        </p:grpSpPr>
        <p:sp>
          <p:nvSpPr>
            <p:cNvPr id="13" name="Freeform 13"/>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p:spPr>
        </p:sp>
        <p:sp>
          <p:nvSpPr>
            <p:cNvPr id="14" name="TextBox 14"/>
            <p:cNvSpPr txBox="1"/>
            <p:nvPr/>
          </p:nvSpPr>
          <p:spPr>
            <a:xfrm>
              <a:off x="0" y="-200025"/>
              <a:ext cx="512648" cy="817896"/>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H</a:t>
              </a:r>
            </a:p>
          </p:txBody>
        </p:sp>
      </p:grpSp>
      <p:grpSp>
        <p:nvGrpSpPr>
          <p:cNvPr id="15" name="Group 15"/>
          <p:cNvGrpSpPr/>
          <p:nvPr/>
        </p:nvGrpSpPr>
        <p:grpSpPr>
          <a:xfrm>
            <a:off x="5507609" y="6028975"/>
            <a:ext cx="1320511" cy="2162525"/>
            <a:chOff x="0" y="-200025"/>
            <a:chExt cx="512648" cy="839533"/>
          </a:xfrm>
        </p:grpSpPr>
        <p:sp>
          <p:nvSpPr>
            <p:cNvPr id="16" name="Freeform 16"/>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17" name="TextBox 17"/>
            <p:cNvSpPr txBox="1"/>
            <p:nvPr/>
          </p:nvSpPr>
          <p:spPr>
            <a:xfrm>
              <a:off x="0" y="-200025"/>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Ế</a:t>
              </a:r>
            </a:p>
          </p:txBody>
        </p:sp>
      </p:grpSp>
      <p:grpSp>
        <p:nvGrpSpPr>
          <p:cNvPr id="18" name="Group 18"/>
          <p:cNvGrpSpPr/>
          <p:nvPr/>
        </p:nvGrpSpPr>
        <p:grpSpPr>
          <a:xfrm>
            <a:off x="8982609" y="6028975"/>
            <a:ext cx="1320511" cy="2162520"/>
            <a:chOff x="0" y="-200025"/>
            <a:chExt cx="512648" cy="839531"/>
          </a:xfrm>
        </p:grpSpPr>
        <p:sp>
          <p:nvSpPr>
            <p:cNvPr id="19" name="Freeform 19"/>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0" name="TextBox 20"/>
            <p:cNvSpPr txBox="1"/>
            <p:nvPr/>
          </p:nvSpPr>
          <p:spPr>
            <a:xfrm>
              <a:off x="0" y="-200025"/>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21" name="Group 21"/>
          <p:cNvGrpSpPr/>
          <p:nvPr/>
        </p:nvGrpSpPr>
        <p:grpSpPr>
          <a:xfrm>
            <a:off x="12329648" y="6028973"/>
            <a:ext cx="1320511" cy="2106788"/>
            <a:chOff x="0" y="-200026"/>
            <a:chExt cx="512648" cy="817895"/>
          </a:xfrm>
        </p:grpSpPr>
        <p:sp>
          <p:nvSpPr>
            <p:cNvPr id="22" name="Freeform 22"/>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3" name="TextBox 23"/>
            <p:cNvSpPr txBox="1"/>
            <p:nvPr/>
          </p:nvSpPr>
          <p:spPr>
            <a:xfrm>
              <a:off x="0" y="-200026"/>
              <a:ext cx="512648" cy="817895"/>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Ọ</a:t>
              </a:r>
            </a:p>
          </p:txBody>
        </p:sp>
      </p:grpSp>
      <p:grpSp>
        <p:nvGrpSpPr>
          <p:cNvPr id="27" name="Group 27"/>
          <p:cNvGrpSpPr/>
          <p:nvPr/>
        </p:nvGrpSpPr>
        <p:grpSpPr>
          <a:xfrm>
            <a:off x="10637662" y="6028973"/>
            <a:ext cx="1320511" cy="2106791"/>
            <a:chOff x="0" y="-200026"/>
            <a:chExt cx="512648" cy="817896"/>
          </a:xfrm>
        </p:grpSpPr>
        <p:sp>
          <p:nvSpPr>
            <p:cNvPr id="28" name="Freeform 28"/>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9" name="TextBox 29"/>
            <p:cNvSpPr txBox="1"/>
            <p:nvPr/>
          </p:nvSpPr>
          <p:spPr>
            <a:xfrm>
              <a:off x="0" y="-200026"/>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G</a:t>
              </a:r>
            </a:p>
          </p:txBody>
        </p:sp>
      </p:grpSp>
      <p:grpSp>
        <p:nvGrpSpPr>
          <p:cNvPr id="30" name="Group 30"/>
          <p:cNvGrpSpPr/>
          <p:nvPr/>
        </p:nvGrpSpPr>
        <p:grpSpPr>
          <a:xfrm>
            <a:off x="13878759" y="6028975"/>
            <a:ext cx="1320511" cy="2106786"/>
            <a:chOff x="0" y="-200025"/>
            <a:chExt cx="512648" cy="817894"/>
          </a:xfrm>
        </p:grpSpPr>
        <p:sp>
          <p:nvSpPr>
            <p:cNvPr id="31" name="Freeform 31"/>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2" name="TextBox 32"/>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33" name="Group 33"/>
          <p:cNvGrpSpPr/>
          <p:nvPr/>
        </p:nvGrpSpPr>
        <p:grpSpPr>
          <a:xfrm>
            <a:off x="7245109" y="6028973"/>
            <a:ext cx="1320511" cy="2162525"/>
            <a:chOff x="0" y="-200026"/>
            <a:chExt cx="512648" cy="839533"/>
          </a:xfrm>
        </p:grpSpPr>
        <p:sp>
          <p:nvSpPr>
            <p:cNvPr id="34" name="Freeform 34"/>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5" name="TextBox 35"/>
            <p:cNvSpPr txBox="1"/>
            <p:nvPr/>
          </p:nvSpPr>
          <p:spPr>
            <a:xfrm>
              <a:off x="0" y="-200026"/>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Ộ</a:t>
              </a:r>
            </a:p>
          </p:txBody>
        </p:sp>
      </p:grpSp>
      <p:grpSp>
        <p:nvGrpSpPr>
          <p:cNvPr id="36" name="Group 36"/>
          <p:cNvGrpSpPr/>
          <p:nvPr/>
        </p:nvGrpSpPr>
        <p:grpSpPr>
          <a:xfrm>
            <a:off x="15383112" y="5997476"/>
            <a:ext cx="1320511" cy="2162520"/>
            <a:chOff x="0" y="-200026"/>
            <a:chExt cx="512648" cy="839531"/>
          </a:xfrm>
        </p:grpSpPr>
        <p:sp>
          <p:nvSpPr>
            <p:cNvPr id="37" name="Freeform 37"/>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8" name="TextBox 38"/>
            <p:cNvSpPr txBox="1"/>
            <p:nvPr/>
          </p:nvSpPr>
          <p:spPr>
            <a:xfrm>
              <a:off x="0" y="-200026"/>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Ả</a:t>
              </a:r>
            </a:p>
          </p:txBody>
        </p:sp>
      </p:grpSp>
      <p:sp>
        <p:nvSpPr>
          <p:cNvPr id="39" name="TextBox 39"/>
          <p:cNvSpPr txBox="1"/>
          <p:nvPr/>
        </p:nvSpPr>
        <p:spPr>
          <a:xfrm>
            <a:off x="2937889" y="2515194"/>
            <a:ext cx="12316973" cy="2535555"/>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3: Điền vào chỗ trống: “Ai không chống lại chúng ta là...chúng ta” </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grpSp>
        <p:nvGrpSpPr>
          <p:cNvPr id="44" name="Group 24">
            <a:extLst>
              <a:ext uri="{FF2B5EF4-FFF2-40B4-BE49-F238E27FC236}">
                <a16:creationId xmlns:a16="http://schemas.microsoft.com/office/drawing/2014/main" id="{52028A91-FDBB-1AED-7CF9-697E0332C5DD}"/>
              </a:ext>
            </a:extLst>
          </p:cNvPr>
          <p:cNvGrpSpPr/>
          <p:nvPr/>
        </p:nvGrpSpPr>
        <p:grpSpPr>
          <a:xfrm>
            <a:off x="3922509" y="5972634"/>
            <a:ext cx="1320511" cy="2162522"/>
            <a:chOff x="0" y="-200026"/>
            <a:chExt cx="512648" cy="839532"/>
          </a:xfrm>
        </p:grpSpPr>
        <p:sp>
          <p:nvSpPr>
            <p:cNvPr id="45" name="Freeform 25">
              <a:extLst>
                <a:ext uri="{FF2B5EF4-FFF2-40B4-BE49-F238E27FC236}">
                  <a16:creationId xmlns:a16="http://schemas.microsoft.com/office/drawing/2014/main" id="{B75FB883-CB5F-C88A-D6D6-0276943DD3FA}"/>
                </a:ext>
              </a:extLst>
            </p:cNvPr>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46" name="TextBox 26">
              <a:extLst>
                <a:ext uri="{FF2B5EF4-FFF2-40B4-BE49-F238E27FC236}">
                  <a16:creationId xmlns:a16="http://schemas.microsoft.com/office/drawing/2014/main" id="{6CB73F38-1D16-72B4-24C2-155F8538EEB5}"/>
                </a:ext>
              </a:extLst>
            </p:cNvPr>
            <p:cNvSpPr txBox="1"/>
            <p:nvPr/>
          </p:nvSpPr>
          <p:spPr>
            <a:xfrm>
              <a:off x="0" y="-200026"/>
              <a:ext cx="512648" cy="839532"/>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Ủ</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1.25E-6 2.46914E-6 L 0.05877 -0.21019 " pathEditMode="relative" rAng="0" ptsTypes="AA">
                                      <p:cBhvr>
                                        <p:cTn id="11" dur="2000" fill="hold"/>
                                        <p:tgtEl>
                                          <p:spTgt spid="44"/>
                                        </p:tgtEl>
                                        <p:attrNameLst>
                                          <p:attrName>ppt_x</p:attrName>
                                          <p:attrName>ppt_y</p:attrName>
                                        </p:attrNameLst>
                                      </p:cBhvr>
                                      <p:rCtr x="2934" y="-10509"/>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0.00139 -2.71605E-6 L -0.13941 -0.19938 " pathEditMode="relative" rAng="0" ptsTypes="AA">
                                      <p:cBhvr>
                                        <p:cTn id="13" dur="2000" fill="hold"/>
                                        <p:tgtEl>
                                          <p:spTgt spid="18"/>
                                        </p:tgtEl>
                                        <p:attrNameLst>
                                          <p:attrName>ppt_x</p:attrName>
                                          <p:attrName>ppt_y</p:attrName>
                                        </p:attrNameLst>
                                      </p:cBhvr>
                                      <p:rCtr x="-6901" y="-9969"/>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0.00139 7.40741E-7 L -0.1573 -0.19676 " pathEditMode="relative" rAng="0" ptsTypes="AA">
                                      <p:cBhvr>
                                        <p:cTn id="15" dur="2000" fill="hold"/>
                                        <p:tgtEl>
                                          <p:spTgt spid="27"/>
                                        </p:tgtEl>
                                        <p:attrNameLst>
                                          <p:attrName>ppt_x</p:attrName>
                                          <p:attrName>ppt_y</p:attrName>
                                        </p:attrNameLst>
                                      </p:cBhvr>
                                      <p:rCtr x="-7795" y="-9846"/>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0.01111 4.07407E-6 L 0.38376 -0.21945 " pathEditMode="relative" rAng="0" ptsTypes="AA">
                                      <p:cBhvr>
                                        <p:cTn id="17" dur="2000" fill="hold"/>
                                        <p:tgtEl>
                                          <p:spTgt spid="12"/>
                                        </p:tgtEl>
                                        <p:attrNameLst>
                                          <p:attrName>ppt_x</p:attrName>
                                          <p:attrName>ppt_y</p:attrName>
                                        </p:attrNameLst>
                                      </p:cBhvr>
                                      <p:rCtr x="18628" y="-10972"/>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fill="hold" nodeType="withEffect">
                                  <p:stCondLst>
                                    <p:cond delay="0"/>
                                  </p:stCondLst>
                                  <p:childTnLst>
                                    <p:animMotion origin="layout" path="M 0.00243 -2.71605E-6 L 0.20139 -0.19938 " pathEditMode="relative" rAng="0" ptsTypes="AA">
                                      <p:cBhvr>
                                        <p:cTn id="19" dur="2000" fill="hold"/>
                                        <p:tgtEl>
                                          <p:spTgt spid="33"/>
                                        </p:tgtEl>
                                        <p:attrNameLst>
                                          <p:attrName>ppt_x</p:attrName>
                                          <p:attrName>ppt_y</p:attrName>
                                        </p:attrNameLst>
                                      </p:cBhvr>
                                      <p:rCtr x="9948" y="-9969"/>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532642" y="691437"/>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no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4256084" y="6674956"/>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0" name="Freeform 10"/>
          <p:cNvSpPr/>
          <p:nvPr/>
        </p:nvSpPr>
        <p:spPr>
          <a:xfrm>
            <a:off x="16042587" y="6910844"/>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753023" y="6780475"/>
            <a:ext cx="1484221" cy="1326494"/>
            <a:chOff x="0" y="0"/>
            <a:chExt cx="576203" cy="514970"/>
          </a:xfrm>
        </p:grpSpPr>
        <p:sp>
          <p:nvSpPr>
            <p:cNvPr id="13" name="Freeform 13"/>
            <p:cNvSpPr/>
            <p:nvPr/>
          </p:nvSpPr>
          <p:spPr>
            <a:xfrm>
              <a:off x="0" y="0"/>
              <a:ext cx="576203" cy="514970"/>
            </a:xfrm>
            <a:custGeom>
              <a:avLst/>
              <a:gdLst/>
              <a:ahLst/>
              <a:cxnLst/>
              <a:rect l="l" t="t" r="r" b="b"/>
              <a:pathLst>
                <a:path w="576203" h="514970">
                  <a:moveTo>
                    <a:pt x="257485" y="0"/>
                  </a:moveTo>
                  <a:lnTo>
                    <a:pt x="318718" y="0"/>
                  </a:lnTo>
                  <a:cubicBezTo>
                    <a:pt x="460923" y="0"/>
                    <a:pt x="576203" y="115280"/>
                    <a:pt x="576203" y="257485"/>
                  </a:cubicBezTo>
                  <a:lnTo>
                    <a:pt x="576203" y="257485"/>
                  </a:lnTo>
                  <a:cubicBezTo>
                    <a:pt x="576203" y="399690"/>
                    <a:pt x="460923" y="514970"/>
                    <a:pt x="318718" y="514970"/>
                  </a:cubicBezTo>
                  <a:lnTo>
                    <a:pt x="257485" y="514970"/>
                  </a:lnTo>
                  <a:cubicBezTo>
                    <a:pt x="115280" y="514970"/>
                    <a:pt x="0" y="399690"/>
                    <a:pt x="0" y="257485"/>
                  </a:cubicBezTo>
                  <a:lnTo>
                    <a:pt x="0" y="257485"/>
                  </a:lnTo>
                  <a:cubicBezTo>
                    <a:pt x="0" y="115280"/>
                    <a:pt x="115280" y="0"/>
                    <a:pt x="257485" y="0"/>
                  </a:cubicBezTo>
                  <a:close/>
                </a:path>
              </a:pathLst>
            </a:custGeom>
            <a:solidFill>
              <a:srgbClr val="D4B358"/>
            </a:solidFill>
          </p:spPr>
        </p:sp>
        <p:sp>
          <p:nvSpPr>
            <p:cNvPr id="14" name="TextBox 14"/>
            <p:cNvSpPr txBox="1"/>
            <p:nvPr/>
          </p:nvSpPr>
          <p:spPr>
            <a:xfrm>
              <a:off x="0" y="-180975"/>
              <a:ext cx="576203" cy="695945"/>
            </a:xfrm>
            <a:prstGeom prst="rect">
              <a:avLst/>
            </a:prstGeom>
          </p:spPr>
          <p:txBody>
            <a:bodyPr lIns="50800" tIns="50800" rIns="50800" bIns="50800" rtlCol="0" anchor="ctr"/>
            <a:lstStyle/>
            <a:p>
              <a:pPr algn="ctr">
                <a:lnSpc>
                  <a:spcPts val="6299"/>
                </a:lnSpc>
              </a:pPr>
              <a:r>
                <a:rPr lang="en-US" sz="4499">
                  <a:solidFill>
                    <a:srgbClr val="5C7043"/>
                  </a:solidFill>
                  <a:latin typeface="Halley"/>
                  <a:ea typeface="Halley"/>
                  <a:cs typeface="Halley"/>
                  <a:sym typeface="Halley"/>
                </a:rPr>
                <a:t>CỐI</a:t>
              </a:r>
            </a:p>
          </p:txBody>
        </p:sp>
      </p:grpSp>
      <p:grpSp>
        <p:nvGrpSpPr>
          <p:cNvPr id="15" name="Group 15"/>
          <p:cNvGrpSpPr/>
          <p:nvPr/>
        </p:nvGrpSpPr>
        <p:grpSpPr>
          <a:xfrm>
            <a:off x="4484893" y="6732812"/>
            <a:ext cx="1716339" cy="1326494"/>
            <a:chOff x="0" y="0"/>
            <a:chExt cx="666315" cy="514970"/>
          </a:xfrm>
        </p:grpSpPr>
        <p:sp>
          <p:nvSpPr>
            <p:cNvPr id="16" name="Freeform 16"/>
            <p:cNvSpPr/>
            <p:nvPr/>
          </p:nvSpPr>
          <p:spPr>
            <a:xfrm>
              <a:off x="0" y="0"/>
              <a:ext cx="666315" cy="514970"/>
            </a:xfrm>
            <a:custGeom>
              <a:avLst/>
              <a:gdLst/>
              <a:ahLst/>
              <a:cxnLst/>
              <a:rect l="l" t="t" r="r" b="b"/>
              <a:pathLst>
                <a:path w="666315" h="514970">
                  <a:moveTo>
                    <a:pt x="230047" y="0"/>
                  </a:moveTo>
                  <a:lnTo>
                    <a:pt x="436269" y="0"/>
                  </a:lnTo>
                  <a:cubicBezTo>
                    <a:pt x="497281" y="0"/>
                    <a:pt x="555794" y="24237"/>
                    <a:pt x="598936" y="67379"/>
                  </a:cubicBezTo>
                  <a:cubicBezTo>
                    <a:pt x="642078" y="110521"/>
                    <a:pt x="666315" y="169034"/>
                    <a:pt x="666315" y="230047"/>
                  </a:cubicBezTo>
                  <a:lnTo>
                    <a:pt x="666315" y="284923"/>
                  </a:lnTo>
                  <a:cubicBezTo>
                    <a:pt x="666315" y="345936"/>
                    <a:pt x="642078" y="404449"/>
                    <a:pt x="598936" y="447591"/>
                  </a:cubicBezTo>
                  <a:cubicBezTo>
                    <a:pt x="555794" y="490733"/>
                    <a:pt x="497281" y="514970"/>
                    <a:pt x="436269" y="514970"/>
                  </a:cubicBezTo>
                  <a:lnTo>
                    <a:pt x="230047" y="514970"/>
                  </a:lnTo>
                  <a:cubicBezTo>
                    <a:pt x="169034" y="514970"/>
                    <a:pt x="110521" y="490733"/>
                    <a:pt x="67379" y="447591"/>
                  </a:cubicBezTo>
                  <a:cubicBezTo>
                    <a:pt x="24237" y="404449"/>
                    <a:pt x="0" y="345936"/>
                    <a:pt x="0" y="284923"/>
                  </a:cubicBezTo>
                  <a:lnTo>
                    <a:pt x="0" y="230047"/>
                  </a:lnTo>
                  <a:cubicBezTo>
                    <a:pt x="0" y="169034"/>
                    <a:pt x="24237" y="110521"/>
                    <a:pt x="67379" y="67379"/>
                  </a:cubicBezTo>
                  <a:cubicBezTo>
                    <a:pt x="110521" y="24237"/>
                    <a:pt x="169034" y="0"/>
                    <a:pt x="230047" y="0"/>
                  </a:cubicBezTo>
                  <a:close/>
                </a:path>
              </a:pathLst>
            </a:custGeom>
            <a:solidFill>
              <a:srgbClr val="D4B358"/>
            </a:solidFill>
            <a:ln cap="rnd">
              <a:noFill/>
              <a:prstDash val="solid"/>
              <a:round/>
            </a:ln>
          </p:spPr>
        </p:sp>
        <p:sp>
          <p:nvSpPr>
            <p:cNvPr id="17" name="TextBox 17"/>
            <p:cNvSpPr txBox="1"/>
            <p:nvPr/>
          </p:nvSpPr>
          <p:spPr>
            <a:xfrm>
              <a:off x="0" y="-161925"/>
              <a:ext cx="666315" cy="676895"/>
            </a:xfrm>
            <a:prstGeom prst="rect">
              <a:avLst/>
            </a:prstGeom>
          </p:spPr>
          <p:txBody>
            <a:bodyPr lIns="50800" tIns="50800" rIns="50800" bIns="50800" rtlCol="0" anchor="ctr"/>
            <a:lstStyle/>
            <a:p>
              <a:pPr marL="0" lvl="0" indent="0" algn="ctr">
                <a:lnSpc>
                  <a:spcPts val="5879"/>
                </a:lnSpc>
                <a:spcBef>
                  <a:spcPct val="0"/>
                </a:spcBef>
              </a:pPr>
              <a:r>
                <a:rPr lang="en-US" sz="4199">
                  <a:solidFill>
                    <a:srgbClr val="5C7043"/>
                  </a:solidFill>
                  <a:latin typeface="Halley"/>
                  <a:ea typeface="Halley"/>
                  <a:cs typeface="Halley"/>
                  <a:sym typeface="Halley"/>
                </a:rPr>
                <a:t>BUỘC</a:t>
              </a:r>
            </a:p>
          </p:txBody>
        </p:sp>
      </p:grpSp>
      <p:grpSp>
        <p:nvGrpSpPr>
          <p:cNvPr id="18" name="Group 18"/>
          <p:cNvGrpSpPr/>
          <p:nvPr/>
        </p:nvGrpSpPr>
        <p:grpSpPr>
          <a:xfrm>
            <a:off x="6439357" y="6819304"/>
            <a:ext cx="1623609" cy="1326494"/>
            <a:chOff x="0" y="0"/>
            <a:chExt cx="630316" cy="514970"/>
          </a:xfrm>
        </p:grpSpPr>
        <p:sp>
          <p:nvSpPr>
            <p:cNvPr id="19" name="Freeform 19"/>
            <p:cNvSpPr/>
            <p:nvPr/>
          </p:nvSpPr>
          <p:spPr>
            <a:xfrm>
              <a:off x="0" y="0"/>
              <a:ext cx="630316" cy="514970"/>
            </a:xfrm>
            <a:custGeom>
              <a:avLst/>
              <a:gdLst/>
              <a:ahLst/>
              <a:cxnLst/>
              <a:rect l="l" t="t" r="r" b="b"/>
              <a:pathLst>
                <a:path w="630316" h="514970">
                  <a:moveTo>
                    <a:pt x="243185" y="0"/>
                  </a:moveTo>
                  <a:lnTo>
                    <a:pt x="387131" y="0"/>
                  </a:lnTo>
                  <a:cubicBezTo>
                    <a:pt x="521438" y="0"/>
                    <a:pt x="630316" y="108878"/>
                    <a:pt x="630316" y="243185"/>
                  </a:cubicBezTo>
                  <a:lnTo>
                    <a:pt x="630316" y="271785"/>
                  </a:lnTo>
                  <a:cubicBezTo>
                    <a:pt x="630316" y="336281"/>
                    <a:pt x="604695" y="398137"/>
                    <a:pt x="559089" y="443743"/>
                  </a:cubicBezTo>
                  <a:cubicBezTo>
                    <a:pt x="513482" y="489349"/>
                    <a:pt x="451627" y="514970"/>
                    <a:pt x="387131" y="514970"/>
                  </a:cubicBezTo>
                  <a:lnTo>
                    <a:pt x="243185" y="514970"/>
                  </a:lnTo>
                  <a:cubicBezTo>
                    <a:pt x="108878" y="514970"/>
                    <a:pt x="0" y="406092"/>
                    <a:pt x="0" y="271785"/>
                  </a:cubicBezTo>
                  <a:lnTo>
                    <a:pt x="0" y="243185"/>
                  </a:lnTo>
                  <a:cubicBezTo>
                    <a:pt x="0" y="108878"/>
                    <a:pt x="108878" y="0"/>
                    <a:pt x="243185" y="0"/>
                  </a:cubicBezTo>
                  <a:close/>
                </a:path>
              </a:pathLst>
            </a:custGeom>
            <a:solidFill>
              <a:srgbClr val="D4B358"/>
            </a:solidFill>
            <a:ln cap="rnd">
              <a:noFill/>
              <a:prstDash val="solid"/>
              <a:round/>
            </a:ln>
          </p:spPr>
        </p:sp>
        <p:sp>
          <p:nvSpPr>
            <p:cNvPr id="20" name="TextBox 20"/>
            <p:cNvSpPr txBox="1"/>
            <p:nvPr/>
          </p:nvSpPr>
          <p:spPr>
            <a:xfrm>
              <a:off x="0" y="-171450"/>
              <a:ext cx="630316" cy="686420"/>
            </a:xfrm>
            <a:prstGeom prst="rect">
              <a:avLst/>
            </a:prstGeom>
          </p:spPr>
          <p:txBody>
            <a:bodyPr lIns="50800" tIns="50800" rIns="50800" bIns="50800" rtlCol="0" anchor="ctr"/>
            <a:lstStyle/>
            <a:p>
              <a:pPr marL="0" lvl="0" indent="0" algn="ctr">
                <a:lnSpc>
                  <a:spcPts val="6019"/>
                </a:lnSpc>
                <a:spcBef>
                  <a:spcPct val="0"/>
                </a:spcBef>
              </a:pPr>
              <a:r>
                <a:rPr lang="en-US" sz="4299">
                  <a:solidFill>
                    <a:srgbClr val="5C7043"/>
                  </a:solidFill>
                  <a:latin typeface="Halley"/>
                  <a:ea typeface="Halley"/>
                  <a:cs typeface="Halley"/>
                  <a:sym typeface="Halley"/>
                </a:rPr>
                <a:t>ĐÁ</a:t>
              </a:r>
            </a:p>
          </p:txBody>
        </p:sp>
      </p:grpSp>
      <p:sp>
        <p:nvSpPr>
          <p:cNvPr id="21" name="TextBox 21"/>
          <p:cNvSpPr txBox="1"/>
          <p:nvPr/>
        </p:nvSpPr>
        <p:spPr>
          <a:xfrm>
            <a:off x="1845445" y="2515194"/>
            <a:ext cx="13409416" cy="2535555"/>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4. Chúa </a:t>
            </a:r>
            <a:r>
              <a:rPr lang="en-US" sz="4800" smtClean="0">
                <a:solidFill>
                  <a:srgbClr val="000000"/>
                </a:solidFill>
                <a:latin typeface="iCiel Nabila"/>
                <a:ea typeface="iCiel Nabila"/>
                <a:cs typeface="iCiel Nabila"/>
                <a:sym typeface="iCiel Nabila"/>
              </a:rPr>
              <a:t>Giê su </a:t>
            </a:r>
            <a:r>
              <a:rPr lang="en-US" sz="4800">
                <a:solidFill>
                  <a:srgbClr val="000000"/>
                </a:solidFill>
                <a:latin typeface="iCiel Nabila"/>
                <a:ea typeface="iCiel Nabila"/>
                <a:cs typeface="iCiel Nabila"/>
                <a:sym typeface="iCiel Nabila"/>
              </a:rPr>
              <a:t>nói người làm cớ cho những kẻ bé mọn đang tin phải sa ngã thì sẽ </a:t>
            </a:r>
            <a:r>
              <a:rPr lang="en-US" sz="4800" smtClean="0">
                <a:solidFill>
                  <a:srgbClr val="000000"/>
                </a:solidFill>
                <a:latin typeface="iCiel Nabila"/>
                <a:ea typeface="iCiel Nabila"/>
                <a:cs typeface="iCiel Nabila"/>
                <a:sym typeface="iCiel Nabila"/>
              </a:rPr>
              <a:t>làm </a:t>
            </a:r>
            <a:r>
              <a:rPr lang="en-US" sz="4800">
                <a:solidFill>
                  <a:srgbClr val="000000"/>
                </a:solidFill>
                <a:latin typeface="iCiel Nabila"/>
                <a:ea typeface="iCiel Nabila"/>
                <a:cs typeface="iCiel Nabila"/>
                <a:sym typeface="iCiel Nabila"/>
              </a:rPr>
              <a:t>sao?</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22" name="Group 22"/>
          <p:cNvGrpSpPr/>
          <p:nvPr/>
        </p:nvGrpSpPr>
        <p:grpSpPr>
          <a:xfrm>
            <a:off x="8253466" y="6828867"/>
            <a:ext cx="1595207" cy="1326494"/>
            <a:chOff x="0" y="0"/>
            <a:chExt cx="619290" cy="514970"/>
          </a:xfrm>
        </p:grpSpPr>
        <p:sp>
          <p:nvSpPr>
            <p:cNvPr id="23" name="Freeform 23"/>
            <p:cNvSpPr/>
            <p:nvPr/>
          </p:nvSpPr>
          <p:spPr>
            <a:xfrm>
              <a:off x="0" y="0"/>
              <a:ext cx="619290" cy="514970"/>
            </a:xfrm>
            <a:custGeom>
              <a:avLst/>
              <a:gdLst/>
              <a:ahLst/>
              <a:cxnLst/>
              <a:rect l="l" t="t" r="r" b="b"/>
              <a:pathLst>
                <a:path w="619290" h="514970">
                  <a:moveTo>
                    <a:pt x="247515" y="0"/>
                  </a:moveTo>
                  <a:lnTo>
                    <a:pt x="371774" y="0"/>
                  </a:lnTo>
                  <a:cubicBezTo>
                    <a:pt x="508473" y="0"/>
                    <a:pt x="619290" y="110816"/>
                    <a:pt x="619290" y="247515"/>
                  </a:cubicBezTo>
                  <a:lnTo>
                    <a:pt x="619290" y="267455"/>
                  </a:lnTo>
                  <a:cubicBezTo>
                    <a:pt x="619290" y="333100"/>
                    <a:pt x="593212" y="396056"/>
                    <a:pt x="546794" y="442474"/>
                  </a:cubicBezTo>
                  <a:cubicBezTo>
                    <a:pt x="500376" y="488893"/>
                    <a:pt x="437420" y="514970"/>
                    <a:pt x="371774" y="514970"/>
                  </a:cubicBezTo>
                  <a:lnTo>
                    <a:pt x="247515" y="514970"/>
                  </a:lnTo>
                  <a:cubicBezTo>
                    <a:pt x="181870" y="514970"/>
                    <a:pt x="118914" y="488893"/>
                    <a:pt x="72496" y="442474"/>
                  </a:cubicBezTo>
                  <a:cubicBezTo>
                    <a:pt x="26077" y="396056"/>
                    <a:pt x="0" y="333100"/>
                    <a:pt x="0" y="267455"/>
                  </a:cubicBezTo>
                  <a:lnTo>
                    <a:pt x="0" y="247515"/>
                  </a:lnTo>
                  <a:cubicBezTo>
                    <a:pt x="0" y="181870"/>
                    <a:pt x="26077" y="118914"/>
                    <a:pt x="72496" y="72496"/>
                  </a:cubicBezTo>
                  <a:cubicBezTo>
                    <a:pt x="118914" y="26077"/>
                    <a:pt x="181870" y="0"/>
                    <a:pt x="247515" y="0"/>
                  </a:cubicBezTo>
                  <a:close/>
                </a:path>
              </a:pathLst>
            </a:custGeom>
            <a:solidFill>
              <a:srgbClr val="D4B358"/>
            </a:solidFill>
          </p:spPr>
        </p:sp>
        <p:sp>
          <p:nvSpPr>
            <p:cNvPr id="24" name="TextBox 24"/>
            <p:cNvSpPr txBox="1"/>
            <p:nvPr/>
          </p:nvSpPr>
          <p:spPr>
            <a:xfrm>
              <a:off x="0" y="-171450"/>
              <a:ext cx="619290" cy="686420"/>
            </a:xfrm>
            <a:prstGeom prst="rect">
              <a:avLst/>
            </a:prstGeom>
          </p:spPr>
          <p:txBody>
            <a:bodyPr lIns="50800" tIns="50800" rIns="50800" bIns="50800" rtlCol="0" anchor="ctr"/>
            <a:lstStyle/>
            <a:p>
              <a:pPr algn="ctr">
                <a:lnSpc>
                  <a:spcPts val="6159"/>
                </a:lnSpc>
              </a:pPr>
              <a:r>
                <a:rPr lang="en-US" sz="4399">
                  <a:solidFill>
                    <a:srgbClr val="5C7043"/>
                  </a:solidFill>
                  <a:latin typeface="Halley"/>
                  <a:ea typeface="Halley"/>
                  <a:cs typeface="Halley"/>
                  <a:sym typeface="Halley"/>
                </a:rPr>
                <a:t>CỔ</a:t>
              </a:r>
            </a:p>
          </p:txBody>
        </p:sp>
      </p:grpSp>
      <p:grpSp>
        <p:nvGrpSpPr>
          <p:cNvPr id="25" name="Group 25"/>
          <p:cNvGrpSpPr/>
          <p:nvPr/>
        </p:nvGrpSpPr>
        <p:grpSpPr>
          <a:xfrm>
            <a:off x="11949412" y="6828867"/>
            <a:ext cx="1874079" cy="1326494"/>
            <a:chOff x="0" y="0"/>
            <a:chExt cx="727553" cy="514970"/>
          </a:xfrm>
        </p:grpSpPr>
        <p:sp>
          <p:nvSpPr>
            <p:cNvPr id="26" name="Freeform 26"/>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27" name="TextBox 27"/>
            <p:cNvSpPr txBox="1"/>
            <p:nvPr/>
          </p:nvSpPr>
          <p:spPr>
            <a:xfrm>
              <a:off x="0" y="-180975"/>
              <a:ext cx="727553" cy="695945"/>
            </a:xfrm>
            <a:prstGeom prst="rect">
              <a:avLst/>
            </a:prstGeom>
          </p:spPr>
          <p:txBody>
            <a:bodyPr lIns="50800" tIns="50800" rIns="50800" bIns="50800" rtlCol="0" anchor="ctr"/>
            <a:lstStyle/>
            <a:p>
              <a:pPr algn="ctr">
                <a:lnSpc>
                  <a:spcPts val="6299"/>
                </a:lnSpc>
              </a:pPr>
              <a:r>
                <a:rPr lang="en-US" sz="4499">
                  <a:solidFill>
                    <a:srgbClr val="5C7043"/>
                  </a:solidFill>
                  <a:latin typeface="Halley"/>
                  <a:ea typeface="Halley"/>
                  <a:cs typeface="Halley"/>
                  <a:sym typeface="Halley"/>
                </a:rPr>
                <a:t>VÀO</a:t>
              </a:r>
            </a:p>
          </p:txBody>
        </p:sp>
      </p:grpSp>
      <p:grpSp>
        <p:nvGrpSpPr>
          <p:cNvPr id="28" name="Group 28"/>
          <p:cNvGrpSpPr/>
          <p:nvPr/>
        </p:nvGrpSpPr>
        <p:grpSpPr>
          <a:xfrm>
            <a:off x="13949433" y="6828867"/>
            <a:ext cx="1874079" cy="1326494"/>
            <a:chOff x="0" y="0"/>
            <a:chExt cx="727553" cy="514970"/>
          </a:xfrm>
        </p:grpSpPr>
        <p:sp>
          <p:nvSpPr>
            <p:cNvPr id="29" name="Freeform 29"/>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0" name="TextBox 30"/>
            <p:cNvSpPr txBox="1"/>
            <p:nvPr/>
          </p:nvSpPr>
          <p:spPr>
            <a:xfrm>
              <a:off x="0" y="-161925"/>
              <a:ext cx="727553" cy="676895"/>
            </a:xfrm>
            <a:prstGeom prst="rect">
              <a:avLst/>
            </a:prstGeom>
          </p:spPr>
          <p:txBody>
            <a:bodyPr lIns="50800" tIns="50800" rIns="50800" bIns="50800" rtlCol="0" anchor="ctr"/>
            <a:lstStyle/>
            <a:p>
              <a:pPr algn="ctr">
                <a:lnSpc>
                  <a:spcPts val="5879"/>
                </a:lnSpc>
              </a:pPr>
              <a:r>
                <a:rPr lang="en-US" sz="4199">
                  <a:solidFill>
                    <a:srgbClr val="5C7043"/>
                  </a:solidFill>
                  <a:latin typeface="Halley"/>
                  <a:ea typeface="Halley"/>
                  <a:cs typeface="Halley"/>
                  <a:sym typeface="Halley"/>
                </a:rPr>
                <a:t>BIỂN</a:t>
              </a:r>
            </a:p>
          </p:txBody>
        </p:sp>
      </p:grpSp>
      <p:grpSp>
        <p:nvGrpSpPr>
          <p:cNvPr id="31" name="Group 31"/>
          <p:cNvGrpSpPr/>
          <p:nvPr/>
        </p:nvGrpSpPr>
        <p:grpSpPr>
          <a:xfrm>
            <a:off x="15890187" y="6362700"/>
            <a:ext cx="1874079" cy="1925269"/>
            <a:chOff x="0" y="-180975"/>
            <a:chExt cx="727553" cy="747426"/>
          </a:xfrm>
        </p:grpSpPr>
        <p:sp>
          <p:nvSpPr>
            <p:cNvPr id="32" name="Freeform 32"/>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3" name="TextBox 33"/>
            <p:cNvSpPr txBox="1"/>
            <p:nvPr/>
          </p:nvSpPr>
          <p:spPr>
            <a:xfrm>
              <a:off x="0" y="-180975"/>
              <a:ext cx="719574" cy="747426"/>
            </a:xfrm>
            <a:prstGeom prst="rect">
              <a:avLst/>
            </a:prstGeom>
          </p:spPr>
          <p:txBody>
            <a:bodyPr lIns="50800" tIns="50800" rIns="50800" bIns="50800" rtlCol="0" anchor="ctr"/>
            <a:lstStyle/>
            <a:p>
              <a:pPr algn="ctr">
                <a:lnSpc>
                  <a:spcPts val="6439"/>
                </a:lnSpc>
              </a:pPr>
              <a:r>
                <a:rPr lang="en-US" sz="4599">
                  <a:solidFill>
                    <a:srgbClr val="5C7043"/>
                  </a:solidFill>
                  <a:latin typeface="Halley"/>
                  <a:ea typeface="Halley"/>
                  <a:cs typeface="Halley"/>
                  <a:sym typeface="Halley"/>
                </a:rPr>
                <a:t>NÉM</a:t>
              </a:r>
            </a:p>
          </p:txBody>
        </p:sp>
      </p:grpSp>
      <p:grpSp>
        <p:nvGrpSpPr>
          <p:cNvPr id="34" name="Group 34"/>
          <p:cNvGrpSpPr/>
          <p:nvPr/>
        </p:nvGrpSpPr>
        <p:grpSpPr>
          <a:xfrm>
            <a:off x="1114425" y="6799564"/>
            <a:ext cx="1449240" cy="1326494"/>
            <a:chOff x="0" y="0"/>
            <a:chExt cx="562622" cy="514970"/>
          </a:xfrm>
        </p:grpSpPr>
        <p:sp>
          <p:nvSpPr>
            <p:cNvPr id="35" name="Freeform 35"/>
            <p:cNvSpPr/>
            <p:nvPr/>
          </p:nvSpPr>
          <p:spPr>
            <a:xfrm>
              <a:off x="0" y="0"/>
              <a:ext cx="562622" cy="514970"/>
            </a:xfrm>
            <a:custGeom>
              <a:avLst/>
              <a:gdLst/>
              <a:ahLst/>
              <a:cxnLst/>
              <a:rect l="l" t="t" r="r" b="b"/>
              <a:pathLst>
                <a:path w="562622" h="514970">
                  <a:moveTo>
                    <a:pt x="257485" y="0"/>
                  </a:moveTo>
                  <a:lnTo>
                    <a:pt x="305137" y="0"/>
                  </a:lnTo>
                  <a:cubicBezTo>
                    <a:pt x="447342" y="0"/>
                    <a:pt x="562622" y="115280"/>
                    <a:pt x="562622" y="257485"/>
                  </a:cubicBezTo>
                  <a:lnTo>
                    <a:pt x="562622" y="257485"/>
                  </a:lnTo>
                  <a:cubicBezTo>
                    <a:pt x="562622" y="325774"/>
                    <a:pt x="535495" y="391267"/>
                    <a:pt x="487207" y="439554"/>
                  </a:cubicBezTo>
                  <a:cubicBezTo>
                    <a:pt x="438919" y="487842"/>
                    <a:pt x="373427" y="514970"/>
                    <a:pt x="305137" y="514970"/>
                  </a:cubicBezTo>
                  <a:lnTo>
                    <a:pt x="257485" y="514970"/>
                  </a:lnTo>
                  <a:cubicBezTo>
                    <a:pt x="115280" y="514970"/>
                    <a:pt x="0" y="399690"/>
                    <a:pt x="0" y="257485"/>
                  </a:cubicBezTo>
                  <a:lnTo>
                    <a:pt x="0" y="257485"/>
                  </a:lnTo>
                  <a:cubicBezTo>
                    <a:pt x="0" y="115280"/>
                    <a:pt x="115280" y="0"/>
                    <a:pt x="257485" y="0"/>
                  </a:cubicBezTo>
                  <a:close/>
                </a:path>
              </a:pathLst>
            </a:custGeom>
            <a:solidFill>
              <a:srgbClr val="D4B358"/>
            </a:solidFill>
          </p:spPr>
        </p:sp>
        <p:sp>
          <p:nvSpPr>
            <p:cNvPr id="36" name="TextBox 36"/>
            <p:cNvSpPr txBox="1"/>
            <p:nvPr/>
          </p:nvSpPr>
          <p:spPr>
            <a:xfrm>
              <a:off x="0" y="-180975"/>
              <a:ext cx="562622" cy="695945"/>
            </a:xfrm>
            <a:prstGeom prst="rect">
              <a:avLst/>
            </a:prstGeom>
          </p:spPr>
          <p:txBody>
            <a:bodyPr lIns="50800" tIns="50800" rIns="50800" bIns="50800" rtlCol="0" anchor="ctr"/>
            <a:lstStyle/>
            <a:p>
              <a:pPr algn="ctr">
                <a:lnSpc>
                  <a:spcPts val="6439"/>
                </a:lnSpc>
              </a:pPr>
              <a:r>
                <a:rPr lang="en-US" sz="4599">
                  <a:solidFill>
                    <a:srgbClr val="5C7043"/>
                  </a:solidFill>
                  <a:latin typeface="Halley"/>
                  <a:ea typeface="Halley"/>
                  <a:cs typeface="Halley"/>
                  <a:sym typeface="Halley"/>
                </a:rPr>
                <a:t>VÀ</a:t>
              </a:r>
            </a:p>
          </p:txBody>
        </p:sp>
      </p:grpSp>
      <p:grpSp>
        <p:nvGrpSpPr>
          <p:cNvPr id="37" name="Group 37"/>
          <p:cNvGrpSpPr/>
          <p:nvPr/>
        </p:nvGrpSpPr>
        <p:grpSpPr>
          <a:xfrm>
            <a:off x="9949391" y="6886056"/>
            <a:ext cx="1874079" cy="1326494"/>
            <a:chOff x="0" y="0"/>
            <a:chExt cx="727553" cy="514970"/>
          </a:xfrm>
        </p:grpSpPr>
        <p:sp>
          <p:nvSpPr>
            <p:cNvPr id="38" name="Freeform 38"/>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9" name="TextBox 39"/>
            <p:cNvSpPr txBox="1"/>
            <p:nvPr/>
          </p:nvSpPr>
          <p:spPr>
            <a:xfrm>
              <a:off x="0" y="-161925"/>
              <a:ext cx="727553" cy="676895"/>
            </a:xfrm>
            <a:prstGeom prst="rect">
              <a:avLst/>
            </a:prstGeom>
          </p:spPr>
          <p:txBody>
            <a:bodyPr lIns="50800" tIns="50800" rIns="50800" bIns="50800" rtlCol="0" anchor="ctr"/>
            <a:lstStyle/>
            <a:p>
              <a:pPr algn="ctr">
                <a:lnSpc>
                  <a:spcPts val="5879"/>
                </a:lnSpc>
              </a:pPr>
              <a:r>
                <a:rPr lang="en-US" sz="4199">
                  <a:solidFill>
                    <a:srgbClr val="5C7043"/>
                  </a:solidFill>
                  <a:latin typeface="Halley"/>
                  <a:ea typeface="Halley"/>
                  <a:cs typeface="Halley"/>
                  <a:sym typeface="Halley"/>
                </a:rPr>
                <a:t>XUỐNG</a:t>
              </a:r>
            </a:p>
          </p:txBody>
        </p:sp>
      </p:gr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6.94444E-7 2.46914E-7 L -0.18272 -0.23395 " pathEditMode="relative" rAng="0" ptsTypes="AA">
                                      <p:cBhvr>
                                        <p:cTn id="11" dur="2000" fill="hold"/>
                                        <p:tgtEl>
                                          <p:spTgt spid="15"/>
                                        </p:tgtEl>
                                        <p:attrNameLst>
                                          <p:attrName>ppt_x</p:attrName>
                                          <p:attrName>ppt_y</p:attrName>
                                        </p:attrNameLst>
                                      </p:cBhvr>
                                      <p:rCtr x="-9141" y="-11698"/>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0.00061 -0.00617 L 0.00503 -0.23364 " pathEditMode="relative" rAng="0" ptsTypes="AA">
                                      <p:cBhvr>
                                        <p:cTn id="13" dur="2000" fill="hold"/>
                                        <p:tgtEl>
                                          <p:spTgt spid="12"/>
                                        </p:tgtEl>
                                        <p:attrNameLst>
                                          <p:attrName>ppt_x</p:attrName>
                                          <p:attrName>ppt_y</p:attrName>
                                        </p:attrNameLst>
                                      </p:cBhvr>
                                      <p:rCtr x="217" y="-11373"/>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0.00061 -0.00617 L -0.11042 -0.22747 " pathEditMode="relative" rAng="0" ptsTypes="AA">
                                      <p:cBhvr>
                                        <p:cTn id="15" dur="2000" fill="hold"/>
                                        <p:tgtEl>
                                          <p:spTgt spid="18"/>
                                        </p:tgtEl>
                                        <p:attrNameLst>
                                          <p:attrName>ppt_x</p:attrName>
                                          <p:attrName>ppt_y</p:attrName>
                                        </p:attrNameLst>
                                      </p:cBhvr>
                                      <p:rCtr x="-5556" y="-11065"/>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0.00121 -0.00618 L -0.3171 -0.2284 " pathEditMode="relative" rAng="0" ptsTypes="AA">
                                      <p:cBhvr>
                                        <p:cTn id="17" dur="2000" fill="hold"/>
                                        <p:tgtEl>
                                          <p:spTgt spid="25"/>
                                        </p:tgtEl>
                                        <p:attrNameLst>
                                          <p:attrName>ppt_x</p:attrName>
                                          <p:attrName>ppt_y</p:attrName>
                                        </p:attrNameLst>
                                      </p:cBhvr>
                                      <p:rCtr x="-15799" y="-11111"/>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fill="hold" nodeType="withEffect">
                                  <p:stCondLst>
                                    <p:cond delay="0"/>
                                  </p:stCondLst>
                                  <p:childTnLst>
                                    <p:animMotion origin="layout" path="M -0.00929 -0.00618 L -0.01155 -0.2284 " pathEditMode="relative" rAng="0" ptsTypes="AA">
                                      <p:cBhvr>
                                        <p:cTn id="19" dur="2000" fill="hold"/>
                                        <p:tgtEl>
                                          <p:spTgt spid="22"/>
                                        </p:tgtEl>
                                        <p:attrNameLst>
                                          <p:attrName>ppt_x</p:attrName>
                                          <p:attrName>ppt_y</p:attrName>
                                        </p:attrNameLst>
                                      </p:cBhvr>
                                      <p:rCtr x="-113" y="-11111"/>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par>
                                <p:cTn id="20" presetID="64" presetClass="path" presetSubtype="0" fill="hold" nodeType="withEffect">
                                  <p:stCondLst>
                                    <p:cond delay="0"/>
                                  </p:stCondLst>
                                  <p:childTnLst>
                                    <p:animMotion origin="layout" path="M -0.00929 -0.00617 L 0.473 -0.22917 " pathEditMode="relative" rAng="0" ptsTypes="AA">
                                      <p:cBhvr>
                                        <p:cTn id="21" dur="2000" fill="hold"/>
                                        <p:tgtEl>
                                          <p:spTgt spid="34"/>
                                        </p:tgtEl>
                                        <p:attrNameLst>
                                          <p:attrName>ppt_x</p:attrName>
                                          <p:attrName>ppt_y</p:attrName>
                                        </p:attrNameLst>
                                      </p:cBhvr>
                                      <p:rCtr x="24115" y="-11157"/>
                                    </p:animMotion>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2" presetID="64" presetClass="path" presetSubtype="0" fill="hold" nodeType="withEffect">
                                  <p:stCondLst>
                                    <p:cond delay="0"/>
                                  </p:stCondLst>
                                  <p:childTnLst>
                                    <p:animMotion origin="layout" path="M -0.00764 -0.00617 L -0.25347 -0.22423 " pathEditMode="relative" rAng="0" ptsTypes="AA">
                                      <p:cBhvr>
                                        <p:cTn id="23" dur="2000" fill="hold"/>
                                        <p:tgtEl>
                                          <p:spTgt spid="31"/>
                                        </p:tgtEl>
                                        <p:attrNameLst>
                                          <p:attrName>ppt_x</p:attrName>
                                          <p:attrName>ppt_y</p:attrName>
                                        </p:attrNameLst>
                                      </p:cBhvr>
                                      <p:rCtr x="-12292" y="-10910"/>
                                    </p:animMotion>
                                  </p:childTnLst>
                                  <p:subTnLst>
                                    <p:audio>
                                      <p:cMediaNode>
                                        <p:cTn display="0" masterRel="sameClick">
                                          <p:stCondLst>
                                            <p:cond evt="begin" delay="0">
                                              <p:tn val="22"/>
                                            </p:cond>
                                          </p:stCondLst>
                                          <p:endCondLst>
                                            <p:cond evt="onStopAudio" delay="0">
                                              <p:tgtEl>
                                                <p:sldTgt/>
                                              </p:tgtEl>
                                            </p:cond>
                                          </p:endCondLst>
                                        </p:cTn>
                                        <p:tgtEl>
                                          <p:sndTgt r:embed="rId2" name="correct-answer.wav"/>
                                        </p:tgtEl>
                                      </p:cMediaNode>
                                    </p:audio>
                                  </p:subTnLst>
                                </p:cTn>
                              </p:par>
                              <p:par>
                                <p:cTn id="24" presetID="64" presetClass="path" presetSubtype="0" fill="hold" nodeType="withEffect">
                                  <p:stCondLst>
                                    <p:cond delay="0"/>
                                  </p:stCondLst>
                                  <p:childTnLst>
                                    <p:animMotion origin="layout" path="M -0.00764 -0.02068 L 0.17942 -0.23256 " pathEditMode="relative" rAng="0" ptsTypes="AA">
                                      <p:cBhvr>
                                        <p:cTn id="25" dur="2000" fill="hold"/>
                                        <p:tgtEl>
                                          <p:spTgt spid="37"/>
                                        </p:tgtEl>
                                        <p:attrNameLst>
                                          <p:attrName>ppt_x</p:attrName>
                                          <p:attrName>ppt_y</p:attrName>
                                        </p:attrNameLst>
                                      </p:cBhvr>
                                      <p:rCtr x="9349" y="-10602"/>
                                    </p:animMotion>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6" presetID="64" presetClass="path" presetSubtype="0" fill="hold" nodeType="withEffect">
                                  <p:stCondLst>
                                    <p:cond delay="0"/>
                                  </p:stCondLst>
                                  <p:childTnLst>
                                    <p:animMotion origin="layout" path="M -0.00764 -0.02068 L 0.06666 -0.21343 " pathEditMode="relative" rAng="0" ptsTypes="AA">
                                      <p:cBhvr>
                                        <p:cTn id="27" dur="2000" fill="hold"/>
                                        <p:tgtEl>
                                          <p:spTgt spid="28"/>
                                        </p:tgtEl>
                                        <p:attrNameLst>
                                          <p:attrName>ppt_x</p:attrName>
                                          <p:attrName>ppt_y</p:attrName>
                                        </p:attrNameLst>
                                      </p:cBhvr>
                                      <p:rCtr x="3715" y="-9645"/>
                                    </p:animMotion>
                                  </p:childTnLst>
                                  <p:subTnLst>
                                    <p:audio>
                                      <p:cMediaNode>
                                        <p:cTn display="0" masterRel="sameClick">
                                          <p:stCondLst>
                                            <p:cond evt="begin" delay="0">
                                              <p:tn val="26"/>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1356984" y="320453"/>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no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0" name="Freeform 10"/>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399013" y="6114241"/>
            <a:ext cx="1320511" cy="2106791"/>
            <a:chOff x="0" y="-200025"/>
            <a:chExt cx="512648" cy="817896"/>
          </a:xfrm>
        </p:grpSpPr>
        <p:sp>
          <p:nvSpPr>
            <p:cNvPr id="13" name="Freeform 13"/>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p:spPr>
        </p:sp>
        <p:sp>
          <p:nvSpPr>
            <p:cNvPr id="14" name="TextBox 14"/>
            <p:cNvSpPr txBox="1"/>
            <p:nvPr/>
          </p:nvSpPr>
          <p:spPr>
            <a:xfrm>
              <a:off x="0" y="-200025"/>
              <a:ext cx="512648" cy="817896"/>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H</a:t>
              </a:r>
            </a:p>
          </p:txBody>
        </p:sp>
      </p:grpSp>
      <p:grpSp>
        <p:nvGrpSpPr>
          <p:cNvPr id="15" name="Group 15"/>
          <p:cNvGrpSpPr/>
          <p:nvPr/>
        </p:nvGrpSpPr>
        <p:grpSpPr>
          <a:xfrm>
            <a:off x="5711098" y="6114239"/>
            <a:ext cx="1320511" cy="2106788"/>
            <a:chOff x="0" y="-200026"/>
            <a:chExt cx="512648" cy="817895"/>
          </a:xfrm>
        </p:grpSpPr>
        <p:sp>
          <p:nvSpPr>
            <p:cNvPr id="16" name="Freeform 16"/>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17" name="TextBox 17"/>
            <p:cNvSpPr txBox="1"/>
            <p:nvPr/>
          </p:nvSpPr>
          <p:spPr>
            <a:xfrm>
              <a:off x="0" y="-200026"/>
              <a:ext cx="512648" cy="817895"/>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Ặ</a:t>
              </a:r>
            </a:p>
          </p:txBody>
        </p:sp>
      </p:grpSp>
      <p:grpSp>
        <p:nvGrpSpPr>
          <p:cNvPr id="18" name="Group 18"/>
          <p:cNvGrpSpPr/>
          <p:nvPr/>
        </p:nvGrpSpPr>
        <p:grpSpPr>
          <a:xfrm>
            <a:off x="9186098" y="6114241"/>
            <a:ext cx="1320511" cy="2106786"/>
            <a:chOff x="0" y="-200025"/>
            <a:chExt cx="512648" cy="817894"/>
          </a:xfrm>
        </p:grpSpPr>
        <p:sp>
          <p:nvSpPr>
            <p:cNvPr id="19" name="Freeform 19"/>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0" name="TextBox 20"/>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M</a:t>
              </a:r>
            </a:p>
          </p:txBody>
        </p:sp>
      </p:grpSp>
      <p:grpSp>
        <p:nvGrpSpPr>
          <p:cNvPr id="21" name="Group 21"/>
          <p:cNvGrpSpPr/>
          <p:nvPr/>
        </p:nvGrpSpPr>
        <p:grpSpPr>
          <a:xfrm>
            <a:off x="12533137" y="6114241"/>
            <a:ext cx="1320511" cy="2162525"/>
            <a:chOff x="0" y="-200025"/>
            <a:chExt cx="512648" cy="839533"/>
          </a:xfrm>
        </p:grpSpPr>
        <p:sp>
          <p:nvSpPr>
            <p:cNvPr id="22" name="Freeform 22"/>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3" name="TextBox 23"/>
            <p:cNvSpPr txBox="1"/>
            <p:nvPr/>
          </p:nvSpPr>
          <p:spPr>
            <a:xfrm>
              <a:off x="0" y="-200025"/>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Ó</a:t>
              </a:r>
            </a:p>
          </p:txBody>
        </p:sp>
      </p:grpSp>
      <p:grpSp>
        <p:nvGrpSpPr>
          <p:cNvPr id="24" name="Group 24"/>
          <p:cNvGrpSpPr/>
          <p:nvPr/>
        </p:nvGrpSpPr>
        <p:grpSpPr>
          <a:xfrm>
            <a:off x="3973598" y="6114239"/>
            <a:ext cx="1320511" cy="2106791"/>
            <a:chOff x="0" y="-200026"/>
            <a:chExt cx="512648" cy="817896"/>
          </a:xfrm>
        </p:grpSpPr>
        <p:sp>
          <p:nvSpPr>
            <p:cNvPr id="25" name="Freeform 25"/>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6" name="TextBox 26"/>
            <p:cNvSpPr txBox="1"/>
            <p:nvPr/>
          </p:nvSpPr>
          <p:spPr>
            <a:xfrm>
              <a:off x="0" y="-200026"/>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T</a:t>
              </a:r>
            </a:p>
          </p:txBody>
        </p:sp>
      </p:grpSp>
      <p:grpSp>
        <p:nvGrpSpPr>
          <p:cNvPr id="27" name="Group 27"/>
          <p:cNvGrpSpPr/>
          <p:nvPr/>
        </p:nvGrpSpPr>
        <p:grpSpPr>
          <a:xfrm>
            <a:off x="10841151" y="6114241"/>
            <a:ext cx="1320511" cy="2106786"/>
            <a:chOff x="0" y="-200025"/>
            <a:chExt cx="512648" cy="817894"/>
          </a:xfrm>
        </p:grpSpPr>
        <p:sp>
          <p:nvSpPr>
            <p:cNvPr id="28" name="Freeform 28"/>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9" name="TextBox 29"/>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I</a:t>
              </a:r>
            </a:p>
          </p:txBody>
        </p:sp>
      </p:grpSp>
      <p:grpSp>
        <p:nvGrpSpPr>
          <p:cNvPr id="30" name="Group 30"/>
          <p:cNvGrpSpPr/>
          <p:nvPr/>
        </p:nvGrpSpPr>
        <p:grpSpPr>
          <a:xfrm>
            <a:off x="14082248" y="6114241"/>
            <a:ext cx="1320511" cy="2106786"/>
            <a:chOff x="0" y="-200025"/>
            <a:chExt cx="512648" cy="817894"/>
          </a:xfrm>
        </p:grpSpPr>
        <p:sp>
          <p:nvSpPr>
            <p:cNvPr id="31" name="Freeform 31"/>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2" name="TextBox 32"/>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Đ</a:t>
              </a:r>
            </a:p>
          </p:txBody>
        </p:sp>
      </p:grpSp>
      <p:grpSp>
        <p:nvGrpSpPr>
          <p:cNvPr id="33" name="Group 33"/>
          <p:cNvGrpSpPr/>
          <p:nvPr/>
        </p:nvGrpSpPr>
        <p:grpSpPr>
          <a:xfrm>
            <a:off x="7448598" y="6114241"/>
            <a:ext cx="1320511" cy="2106786"/>
            <a:chOff x="0" y="-200025"/>
            <a:chExt cx="512648" cy="817894"/>
          </a:xfrm>
        </p:grpSpPr>
        <p:sp>
          <p:nvSpPr>
            <p:cNvPr id="34" name="Freeform 34"/>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5" name="TextBox 35"/>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36" name="Group 36"/>
          <p:cNvGrpSpPr/>
          <p:nvPr/>
        </p:nvGrpSpPr>
        <p:grpSpPr>
          <a:xfrm>
            <a:off x="15586601" y="6082744"/>
            <a:ext cx="1320511" cy="2106786"/>
            <a:chOff x="0" y="-200025"/>
            <a:chExt cx="512648" cy="817894"/>
          </a:xfrm>
        </p:grpSpPr>
        <p:sp>
          <p:nvSpPr>
            <p:cNvPr id="37" name="Freeform 37"/>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8" name="TextBox 38"/>
            <p:cNvSpPr txBox="1"/>
            <p:nvPr/>
          </p:nvSpPr>
          <p:spPr>
            <a:xfrm>
              <a:off x="0" y="-200025"/>
              <a:ext cx="512648" cy="817894"/>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C</a:t>
              </a:r>
            </a:p>
          </p:txBody>
        </p:sp>
      </p:grpSp>
      <p:sp>
        <p:nvSpPr>
          <p:cNvPr id="39" name="TextBox 39"/>
          <p:cNvSpPr txBox="1"/>
          <p:nvPr/>
        </p:nvSpPr>
        <p:spPr>
          <a:xfrm>
            <a:off x="2937889" y="2515194"/>
            <a:ext cx="12316973" cy="2518190"/>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5 : Tay và chân nếu làm cớ cho anh sa ngã thì </a:t>
            </a:r>
            <a:r>
              <a:rPr lang="en-US" sz="4800" smtClean="0">
                <a:solidFill>
                  <a:srgbClr val="000000"/>
                </a:solidFill>
                <a:latin typeface="iCiel Nabila"/>
                <a:ea typeface="iCiel Nabila"/>
                <a:cs typeface="iCiel Nabila"/>
                <a:sym typeface="iCiel Nabila"/>
              </a:rPr>
              <a:t>sẽ </a:t>
            </a:r>
            <a:r>
              <a:rPr lang="en-US" sz="4800">
                <a:solidFill>
                  <a:srgbClr val="000000"/>
                </a:solidFill>
                <a:latin typeface="iCiel Nabila"/>
                <a:ea typeface="iCiel Nabila"/>
                <a:cs typeface="iCiel Nabila"/>
                <a:sym typeface="iCiel Nabila"/>
              </a:rPr>
              <a:t>làm gì?</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0.00209 0.00633 L -0.69254 -0.17669 " pathEditMode="relative" rAng="0" ptsTypes="AA">
                                      <p:cBhvr>
                                        <p:cTn id="11" dur="2000" fill="hold"/>
                                        <p:tgtEl>
                                          <p:spTgt spid="36"/>
                                        </p:tgtEl>
                                        <p:attrNameLst>
                                          <p:attrName>ppt_x</p:attrName>
                                          <p:attrName>ppt_y</p:attrName>
                                        </p:attrNameLst>
                                      </p:cBhvr>
                                      <p:rCtr x="-34523" y="-9151"/>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4.30556E-6 7.40741E-7 L 0.11554 -0.17901 " pathEditMode="relative" rAng="0" ptsTypes="AA">
                                      <p:cBhvr>
                                        <p:cTn id="13" dur="2000" fill="hold"/>
                                        <p:tgtEl>
                                          <p:spTgt spid="12"/>
                                        </p:tgtEl>
                                        <p:attrNameLst>
                                          <p:attrName>ppt_x</p:attrName>
                                          <p:attrName>ppt_y</p:attrName>
                                        </p:attrNameLst>
                                      </p:cBhvr>
                                      <p:rCtr x="5773" y="-8951"/>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6.94444E-7 7.40741E-7 L 0.02674 -0.17901 " pathEditMode="relative" rAng="0" ptsTypes="AA">
                                      <p:cBhvr>
                                        <p:cTn id="15" dur="2000" fill="hold"/>
                                        <p:tgtEl>
                                          <p:spTgt spid="15"/>
                                        </p:tgtEl>
                                        <p:attrNameLst>
                                          <p:attrName>ppt_x</p:attrName>
                                          <p:attrName>ppt_y</p:attrName>
                                        </p:attrNameLst>
                                      </p:cBhvr>
                                      <p:rCtr x="1337" y="-8951"/>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4.58333E-6 7.40741E-7 L 0.21944 -0.17901 " pathEditMode="relative" rAng="0" ptsTypes="AA">
                                      <p:cBhvr>
                                        <p:cTn id="17" dur="2000" fill="hold"/>
                                        <p:tgtEl>
                                          <p:spTgt spid="24"/>
                                        </p:tgtEl>
                                        <p:attrNameLst>
                                          <p:attrName>ppt_x</p:attrName>
                                          <p:attrName>ppt_y</p:attrName>
                                        </p:attrNameLst>
                                      </p:cBhvr>
                                      <p:rCtr x="10972" y="-8951"/>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fill="hold" nodeType="withEffect">
                                  <p:stCondLst>
                                    <p:cond delay="0"/>
                                  </p:stCondLst>
                                  <p:childTnLst>
                                    <p:animMotion origin="layout" path="M -0.00173 7.40741E-7 L 0.12214 -0.17901 " pathEditMode="relative" rAng="0" ptsTypes="AA">
                                      <p:cBhvr>
                                        <p:cTn id="19" dur="2000" fill="hold"/>
                                        <p:tgtEl>
                                          <p:spTgt spid="33"/>
                                        </p:tgtEl>
                                        <p:attrNameLst>
                                          <p:attrName>ppt_x</p:attrName>
                                          <p:attrName>ppt_y</p:attrName>
                                        </p:attrNameLst>
                                      </p:cBhvr>
                                      <p:rCtr x="6189" y="-8951"/>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par>
                                <p:cTn id="20" presetID="64" presetClass="path" presetSubtype="0" fill="hold" nodeType="withEffect">
                                  <p:stCondLst>
                                    <p:cond delay="0"/>
                                  </p:stCondLst>
                                  <p:childTnLst>
                                    <p:animMotion origin="layout" path="M -0.00174 -2.71605E-6 L -0.06562 -0.17901 " pathEditMode="relative" rAng="0" ptsTypes="AA">
                                      <p:cBhvr>
                                        <p:cTn id="21" dur="2000" fill="hold"/>
                                        <p:tgtEl>
                                          <p:spTgt spid="21"/>
                                        </p:tgtEl>
                                        <p:attrNameLst>
                                          <p:attrName>ppt_x</p:attrName>
                                          <p:attrName>ppt_y</p:attrName>
                                        </p:attrNameLst>
                                      </p:cBhvr>
                                      <p:rCtr x="-3194" y="-8951"/>
                                    </p:animMotion>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2" presetID="64" presetClass="path" presetSubtype="0" fill="hold" nodeType="withEffect">
                                  <p:stCondLst>
                                    <p:cond delay="0"/>
                                  </p:stCondLst>
                                  <p:childTnLst>
                                    <p:animMotion origin="layout" path="M 0.00634 7.40741E-7 L -0.05642 -0.1804 " pathEditMode="relative" rAng="0" ptsTypes="AA">
                                      <p:cBhvr>
                                        <p:cTn id="23" dur="2000" fill="hold"/>
                                        <p:tgtEl>
                                          <p:spTgt spid="30"/>
                                        </p:tgtEl>
                                        <p:attrNameLst>
                                          <p:attrName>ppt_x</p:attrName>
                                          <p:attrName>ppt_y</p:attrName>
                                        </p:attrNameLst>
                                      </p:cBhvr>
                                      <p:rCtr x="-3142" y="-9028"/>
                                    </p:animMotion>
                                  </p:childTnLst>
                                  <p:subTnLst>
                                    <p:audio>
                                      <p:cMediaNode>
                                        <p:cTn display="0" masterRel="sameClick">
                                          <p:stCondLst>
                                            <p:cond evt="begin" delay="0">
                                              <p:tn val="22"/>
                                            </p:cond>
                                          </p:stCondLst>
                                          <p:endCondLst>
                                            <p:cond evt="onStopAudio" delay="0">
                                              <p:tgtEl>
                                                <p:sldTgt/>
                                              </p:tgtEl>
                                            </p:cond>
                                          </p:endCondLst>
                                        </p:cTn>
                                        <p:tgtEl>
                                          <p:sndTgt r:embed="rId2" name="correct-answer.wav"/>
                                        </p:tgtEl>
                                      </p:cMediaNode>
                                    </p:audio>
                                  </p:subTnLst>
                                </p:cTn>
                              </p:par>
                              <p:par>
                                <p:cTn id="24" presetID="64" presetClass="path" presetSubtype="0" fill="hold" nodeType="withEffect">
                                  <p:stCondLst>
                                    <p:cond delay="0"/>
                                  </p:stCondLst>
                                  <p:childTnLst>
                                    <p:animMotion origin="layout" path="M 0.00633 7.40741E-7 L 0.2052 -0.17978 " pathEditMode="relative" rAng="0" ptsTypes="AA">
                                      <p:cBhvr>
                                        <p:cTn id="25" dur="2000" fill="hold"/>
                                        <p:tgtEl>
                                          <p:spTgt spid="27"/>
                                        </p:tgtEl>
                                        <p:attrNameLst>
                                          <p:attrName>ppt_x</p:attrName>
                                          <p:attrName>ppt_y</p:attrName>
                                        </p:attrNameLst>
                                      </p:cBhvr>
                                      <p:rCtr x="9939" y="-8997"/>
                                    </p:animMotion>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532642" y="691437"/>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solidFill>
              <a:srgbClr val="4E4845"/>
            </a:solid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0" name="Freeform 10"/>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399013" y="6114241"/>
            <a:ext cx="1320511" cy="2106791"/>
            <a:chOff x="0" y="-200025"/>
            <a:chExt cx="512648" cy="817896"/>
          </a:xfrm>
        </p:grpSpPr>
        <p:sp>
          <p:nvSpPr>
            <p:cNvPr id="13" name="Freeform 13"/>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p:spPr>
        </p:sp>
        <p:sp>
          <p:nvSpPr>
            <p:cNvPr id="14" name="TextBox 14"/>
            <p:cNvSpPr txBox="1"/>
            <p:nvPr/>
          </p:nvSpPr>
          <p:spPr>
            <a:xfrm>
              <a:off x="0" y="-200025"/>
              <a:ext cx="512648" cy="817896"/>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N</a:t>
              </a:r>
            </a:p>
          </p:txBody>
        </p:sp>
      </p:grpSp>
      <p:grpSp>
        <p:nvGrpSpPr>
          <p:cNvPr id="15" name="Group 15"/>
          <p:cNvGrpSpPr/>
          <p:nvPr/>
        </p:nvGrpSpPr>
        <p:grpSpPr>
          <a:xfrm>
            <a:off x="5711098" y="6114241"/>
            <a:ext cx="1320511" cy="2106791"/>
            <a:chOff x="0" y="-200025"/>
            <a:chExt cx="512648" cy="817896"/>
          </a:xfrm>
        </p:grpSpPr>
        <p:sp>
          <p:nvSpPr>
            <p:cNvPr id="16" name="Freeform 16"/>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17" name="TextBox 17"/>
            <p:cNvSpPr txBox="1"/>
            <p:nvPr/>
          </p:nvSpPr>
          <p:spPr>
            <a:xfrm>
              <a:off x="0" y="-200025"/>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Ó</a:t>
              </a:r>
            </a:p>
          </p:txBody>
        </p:sp>
      </p:grpSp>
      <p:grpSp>
        <p:nvGrpSpPr>
          <p:cNvPr id="18" name="Group 18"/>
          <p:cNvGrpSpPr/>
          <p:nvPr/>
        </p:nvGrpSpPr>
        <p:grpSpPr>
          <a:xfrm>
            <a:off x="9186098" y="6114241"/>
            <a:ext cx="1320511" cy="2106791"/>
            <a:chOff x="0" y="-200025"/>
            <a:chExt cx="512648" cy="817896"/>
          </a:xfrm>
        </p:grpSpPr>
        <p:sp>
          <p:nvSpPr>
            <p:cNvPr id="19" name="Freeform 19"/>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0" name="TextBox 20"/>
            <p:cNvSpPr txBox="1"/>
            <p:nvPr/>
          </p:nvSpPr>
          <p:spPr>
            <a:xfrm>
              <a:off x="0" y="-200025"/>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M</a:t>
              </a:r>
            </a:p>
          </p:txBody>
        </p:sp>
      </p:grpSp>
      <p:grpSp>
        <p:nvGrpSpPr>
          <p:cNvPr id="21" name="Group 21"/>
          <p:cNvGrpSpPr/>
          <p:nvPr/>
        </p:nvGrpSpPr>
        <p:grpSpPr>
          <a:xfrm>
            <a:off x="12533137" y="6114241"/>
            <a:ext cx="1320511" cy="2106791"/>
            <a:chOff x="0" y="-200025"/>
            <a:chExt cx="512648" cy="817896"/>
          </a:xfrm>
        </p:grpSpPr>
        <p:sp>
          <p:nvSpPr>
            <p:cNvPr id="22" name="Freeform 22"/>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3" name="TextBox 23"/>
            <p:cNvSpPr txBox="1"/>
            <p:nvPr/>
          </p:nvSpPr>
          <p:spPr>
            <a:xfrm>
              <a:off x="0" y="-200025"/>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Ó</a:t>
              </a:r>
            </a:p>
          </p:txBody>
        </p:sp>
      </p:grpSp>
      <p:grpSp>
        <p:nvGrpSpPr>
          <p:cNvPr id="24" name="Group 24"/>
          <p:cNvGrpSpPr/>
          <p:nvPr/>
        </p:nvGrpSpPr>
        <p:grpSpPr>
          <a:xfrm>
            <a:off x="3973598" y="6114241"/>
            <a:ext cx="1320511" cy="2106791"/>
            <a:chOff x="0" y="-200025"/>
            <a:chExt cx="512648" cy="817896"/>
          </a:xfrm>
        </p:grpSpPr>
        <p:sp>
          <p:nvSpPr>
            <p:cNvPr id="25" name="Freeform 25"/>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6" name="TextBox 26"/>
            <p:cNvSpPr txBox="1"/>
            <p:nvPr/>
          </p:nvSpPr>
          <p:spPr>
            <a:xfrm>
              <a:off x="0" y="-200025"/>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I</a:t>
              </a:r>
            </a:p>
          </p:txBody>
        </p:sp>
      </p:grpSp>
      <p:grpSp>
        <p:nvGrpSpPr>
          <p:cNvPr id="27" name="Group 27"/>
          <p:cNvGrpSpPr/>
          <p:nvPr/>
        </p:nvGrpSpPr>
        <p:grpSpPr>
          <a:xfrm>
            <a:off x="10841151" y="6114241"/>
            <a:ext cx="1320511" cy="2162525"/>
            <a:chOff x="0" y="-200025"/>
            <a:chExt cx="512648" cy="839533"/>
          </a:xfrm>
        </p:grpSpPr>
        <p:sp>
          <p:nvSpPr>
            <p:cNvPr id="28" name="Freeform 28"/>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9" name="TextBox 29"/>
            <p:cNvSpPr txBox="1"/>
            <p:nvPr/>
          </p:nvSpPr>
          <p:spPr>
            <a:xfrm>
              <a:off x="0" y="-200025"/>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C</a:t>
              </a:r>
            </a:p>
          </p:txBody>
        </p:sp>
      </p:grpSp>
      <p:grpSp>
        <p:nvGrpSpPr>
          <p:cNvPr id="30" name="Group 30"/>
          <p:cNvGrpSpPr/>
          <p:nvPr/>
        </p:nvGrpSpPr>
        <p:grpSpPr>
          <a:xfrm>
            <a:off x="14082248" y="6114241"/>
            <a:ext cx="1320511" cy="2013478"/>
            <a:chOff x="0" y="-200025"/>
            <a:chExt cx="512648" cy="781670"/>
          </a:xfrm>
        </p:grpSpPr>
        <p:sp>
          <p:nvSpPr>
            <p:cNvPr id="31" name="Freeform 31"/>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2" name="TextBox 32"/>
            <p:cNvSpPr txBox="1"/>
            <p:nvPr/>
          </p:nvSpPr>
          <p:spPr>
            <a:xfrm>
              <a:off x="0" y="-200025"/>
              <a:ext cx="512648" cy="781670"/>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Đ</a:t>
              </a:r>
            </a:p>
          </p:txBody>
        </p:sp>
      </p:grpSp>
      <p:grpSp>
        <p:nvGrpSpPr>
          <p:cNvPr id="33" name="Group 33"/>
          <p:cNvGrpSpPr/>
          <p:nvPr/>
        </p:nvGrpSpPr>
        <p:grpSpPr>
          <a:xfrm>
            <a:off x="7448598" y="6114241"/>
            <a:ext cx="1320511" cy="2162525"/>
            <a:chOff x="0" y="-200025"/>
            <a:chExt cx="512648" cy="839533"/>
          </a:xfrm>
        </p:grpSpPr>
        <p:sp>
          <p:nvSpPr>
            <p:cNvPr id="34" name="Freeform 34"/>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5" name="TextBox 35"/>
            <p:cNvSpPr txBox="1"/>
            <p:nvPr/>
          </p:nvSpPr>
          <p:spPr>
            <a:xfrm>
              <a:off x="0" y="-200025"/>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Ộ</a:t>
              </a:r>
            </a:p>
          </p:txBody>
        </p:sp>
      </p:grpSp>
      <p:grpSp>
        <p:nvGrpSpPr>
          <p:cNvPr id="36" name="Group 36"/>
          <p:cNvGrpSpPr/>
          <p:nvPr/>
        </p:nvGrpSpPr>
        <p:grpSpPr>
          <a:xfrm>
            <a:off x="15586601" y="6082742"/>
            <a:ext cx="1320511" cy="2044975"/>
            <a:chOff x="0" y="-200026"/>
            <a:chExt cx="512648" cy="793898"/>
          </a:xfrm>
        </p:grpSpPr>
        <p:sp>
          <p:nvSpPr>
            <p:cNvPr id="37" name="Freeform 37"/>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8" name="TextBox 38"/>
            <p:cNvSpPr txBox="1"/>
            <p:nvPr/>
          </p:nvSpPr>
          <p:spPr>
            <a:xfrm>
              <a:off x="0" y="-200026"/>
              <a:ext cx="512648" cy="793898"/>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Ả</a:t>
              </a:r>
            </a:p>
          </p:txBody>
        </p:sp>
      </p:grpSp>
      <p:sp>
        <p:nvSpPr>
          <p:cNvPr id="39" name="TextBox 39"/>
          <p:cNvSpPr txBox="1"/>
          <p:nvPr/>
        </p:nvSpPr>
        <p:spPr>
          <a:xfrm>
            <a:off x="2937889" y="2515194"/>
            <a:ext cx="12316973" cy="2535555"/>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6: Vậy nếu mắt làm cớ sa ngã thì sao?</a:t>
            </a:r>
          </a:p>
          <a:p>
            <a:pPr algn="ctr">
              <a:lnSpc>
                <a:spcPts val="6719"/>
              </a:lnSpc>
            </a:pPr>
            <a:r>
              <a:rPr lang="en-US" sz="4800">
                <a:solidFill>
                  <a:srgbClr val="000000"/>
                </a:solidFill>
                <a:latin typeface="iCiel Nabila"/>
                <a:ea typeface="iCiel Nabila"/>
                <a:cs typeface="iCiel Nabila"/>
                <a:sym typeface="iCiel Nabila"/>
              </a:rPr>
              <a:t> </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0.00182 7.40741E-7 L -0.28004 -0.21019 " pathEditMode="relative" rAng="0" ptsTypes="AA">
                                      <p:cBhvr>
                                        <p:cTn id="11" dur="2000" fill="hold"/>
                                        <p:tgtEl>
                                          <p:spTgt spid="18"/>
                                        </p:tgtEl>
                                        <p:attrNameLst>
                                          <p:attrName>ppt_x</p:attrName>
                                          <p:attrName>ppt_y</p:attrName>
                                        </p:attrNameLst>
                                      </p:cBhvr>
                                      <p:rCtr x="-13915" y="-10509"/>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0.00165 7.40741E-7 L -0.00547 -0.21019 " pathEditMode="relative" rAng="0" ptsTypes="AA">
                                      <p:cBhvr>
                                        <p:cTn id="13" dur="2000" fill="hold"/>
                                        <p:tgtEl>
                                          <p:spTgt spid="15"/>
                                        </p:tgtEl>
                                        <p:attrNameLst>
                                          <p:attrName>ppt_x</p:attrName>
                                          <p:attrName>ppt_y</p:attrName>
                                        </p:attrNameLst>
                                      </p:cBhvr>
                                      <p:rCtr x="-356" y="-10509"/>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0.00165 -2.71605E-6 L -0.19141 -0.21018 " pathEditMode="relative" rAng="0" ptsTypes="AA">
                                      <p:cBhvr>
                                        <p:cTn id="15" dur="2000" fill="hold"/>
                                        <p:tgtEl>
                                          <p:spTgt spid="27"/>
                                        </p:tgtEl>
                                        <p:attrNameLst>
                                          <p:attrName>ppt_x</p:attrName>
                                          <p:attrName>ppt_y</p:attrName>
                                        </p:attrNameLst>
                                      </p:cBhvr>
                                      <p:rCtr x="-9653" y="-10509"/>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0.00182 7.40741E-7 L 0.36667 -0.21019 " pathEditMode="relative" rAng="0" ptsTypes="AA">
                                      <p:cBhvr>
                                        <p:cTn id="17" dur="2000" fill="hold"/>
                                        <p:tgtEl>
                                          <p:spTgt spid="12"/>
                                        </p:tgtEl>
                                        <p:attrNameLst>
                                          <p:attrName>ppt_x</p:attrName>
                                          <p:attrName>ppt_y</p:attrName>
                                        </p:attrNameLst>
                                      </p:cBhvr>
                                      <p:rCtr x="18420" y="-10509"/>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fill="hold" nodeType="withEffect">
                                  <p:stCondLst>
                                    <p:cond delay="0"/>
                                  </p:stCondLst>
                                  <p:childTnLst>
                                    <p:animMotion origin="layout" path="M 0.00764 7.40741E-7 L -0.09644 -0.21019 " pathEditMode="relative" rAng="0" ptsTypes="AA">
                                      <p:cBhvr>
                                        <p:cTn id="19" dur="2000" fill="hold"/>
                                        <p:tgtEl>
                                          <p:spTgt spid="21"/>
                                        </p:tgtEl>
                                        <p:attrNameLst>
                                          <p:attrName>ppt_x</p:attrName>
                                          <p:attrName>ppt_y</p:attrName>
                                        </p:attrNameLst>
                                      </p:cBhvr>
                                      <p:rCtr x="-5208" y="-10509"/>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par>
                                <p:cTn id="20" presetID="64" presetClass="path" presetSubtype="0" fill="hold" nodeType="withEffect">
                                  <p:stCondLst>
                                    <p:cond delay="0"/>
                                  </p:stCondLst>
                                  <p:childTnLst>
                                    <p:animMotion origin="layout" path="M 0.00348 3.7037E-7 L -0.08949 -0.21019 " pathEditMode="relative" rAng="0" ptsTypes="AA">
                                      <p:cBhvr>
                                        <p:cTn id="21" dur="2000" fill="hold"/>
                                        <p:tgtEl>
                                          <p:spTgt spid="30"/>
                                        </p:tgtEl>
                                        <p:attrNameLst>
                                          <p:attrName>ppt_x</p:attrName>
                                          <p:attrName>ppt_y</p:attrName>
                                        </p:attrNameLst>
                                      </p:cBhvr>
                                      <p:rCtr x="-4653" y="-10509"/>
                                    </p:animMotion>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2" presetID="64" presetClass="path" presetSubtype="0" fill="hold" nodeType="withEffect">
                                  <p:stCondLst>
                                    <p:cond delay="0"/>
                                  </p:stCondLst>
                                  <p:childTnLst>
                                    <p:animMotion origin="layout" path="M 0.00763 7.40741E-7 L 0.55911 -0.21019 " pathEditMode="relative" rAng="0" ptsTypes="AA">
                                      <p:cBhvr>
                                        <p:cTn id="23" dur="2000" fill="hold"/>
                                        <p:tgtEl>
                                          <p:spTgt spid="24"/>
                                        </p:tgtEl>
                                        <p:attrNameLst>
                                          <p:attrName>ppt_x</p:attrName>
                                          <p:attrName>ppt_y</p:attrName>
                                        </p:attrNameLst>
                                      </p:cBhvr>
                                      <p:rCtr x="27569" y="-10509"/>
                                    </p:animMotion>
                                  </p:childTnLst>
                                  <p:subTnLst>
                                    <p:audio>
                                      <p:cMediaNode>
                                        <p:cTn display="0" masterRel="sameClick">
                                          <p:stCondLst>
                                            <p:cond evt="begin" delay="0">
                                              <p:tn val="22"/>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532642" y="691437"/>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solidFill>
              <a:srgbClr val="4E4845"/>
            </a:solid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4256084" y="6674956"/>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0" name="Freeform 10"/>
          <p:cNvSpPr/>
          <p:nvPr/>
        </p:nvSpPr>
        <p:spPr>
          <a:xfrm>
            <a:off x="16293473" y="6932423"/>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753023" y="6494831"/>
            <a:ext cx="1484221" cy="1952275"/>
            <a:chOff x="0" y="-180975"/>
            <a:chExt cx="576203" cy="757910"/>
          </a:xfrm>
        </p:grpSpPr>
        <p:sp>
          <p:nvSpPr>
            <p:cNvPr id="13" name="Freeform 13"/>
            <p:cNvSpPr/>
            <p:nvPr/>
          </p:nvSpPr>
          <p:spPr>
            <a:xfrm>
              <a:off x="0" y="0"/>
              <a:ext cx="576203" cy="514970"/>
            </a:xfrm>
            <a:custGeom>
              <a:avLst/>
              <a:gdLst/>
              <a:ahLst/>
              <a:cxnLst/>
              <a:rect l="l" t="t" r="r" b="b"/>
              <a:pathLst>
                <a:path w="576203" h="514970">
                  <a:moveTo>
                    <a:pt x="257485" y="0"/>
                  </a:moveTo>
                  <a:lnTo>
                    <a:pt x="318718" y="0"/>
                  </a:lnTo>
                  <a:cubicBezTo>
                    <a:pt x="460923" y="0"/>
                    <a:pt x="576203" y="115280"/>
                    <a:pt x="576203" y="257485"/>
                  </a:cubicBezTo>
                  <a:lnTo>
                    <a:pt x="576203" y="257485"/>
                  </a:lnTo>
                  <a:cubicBezTo>
                    <a:pt x="576203" y="399690"/>
                    <a:pt x="460923" y="514970"/>
                    <a:pt x="318718" y="514970"/>
                  </a:cubicBezTo>
                  <a:lnTo>
                    <a:pt x="257485" y="514970"/>
                  </a:lnTo>
                  <a:cubicBezTo>
                    <a:pt x="115280" y="514970"/>
                    <a:pt x="0" y="399690"/>
                    <a:pt x="0" y="257485"/>
                  </a:cubicBezTo>
                  <a:lnTo>
                    <a:pt x="0" y="257485"/>
                  </a:lnTo>
                  <a:cubicBezTo>
                    <a:pt x="0" y="115280"/>
                    <a:pt x="115280" y="0"/>
                    <a:pt x="257485" y="0"/>
                  </a:cubicBezTo>
                  <a:close/>
                </a:path>
              </a:pathLst>
            </a:custGeom>
            <a:solidFill>
              <a:srgbClr val="D4B358"/>
            </a:solidFill>
          </p:spPr>
        </p:sp>
        <p:sp>
          <p:nvSpPr>
            <p:cNvPr id="14" name="TextBox 14"/>
            <p:cNvSpPr txBox="1"/>
            <p:nvPr/>
          </p:nvSpPr>
          <p:spPr>
            <a:xfrm>
              <a:off x="0" y="-180975"/>
              <a:ext cx="576203" cy="757910"/>
            </a:xfrm>
            <a:prstGeom prst="rect">
              <a:avLst/>
            </a:prstGeom>
          </p:spPr>
          <p:txBody>
            <a:bodyPr lIns="50800" tIns="50800" rIns="50800" bIns="50800" rtlCol="0" anchor="ctr"/>
            <a:lstStyle/>
            <a:p>
              <a:pPr algn="ctr">
                <a:lnSpc>
                  <a:spcPts val="6299"/>
                </a:lnSpc>
              </a:pPr>
              <a:r>
                <a:rPr lang="en-US" sz="4000">
                  <a:solidFill>
                    <a:srgbClr val="5C7043"/>
                  </a:solidFill>
                  <a:latin typeface="Halley"/>
                  <a:ea typeface="Halley"/>
                  <a:cs typeface="Halley"/>
                  <a:sym typeface="Halley"/>
                </a:rPr>
                <a:t>RÒI</a:t>
              </a:r>
            </a:p>
          </p:txBody>
        </p:sp>
      </p:grpSp>
      <p:grpSp>
        <p:nvGrpSpPr>
          <p:cNvPr id="15" name="Group 15"/>
          <p:cNvGrpSpPr/>
          <p:nvPr/>
        </p:nvGrpSpPr>
        <p:grpSpPr>
          <a:xfrm>
            <a:off x="4484893" y="6496238"/>
            <a:ext cx="1716339" cy="1952275"/>
            <a:chOff x="0" y="-161925"/>
            <a:chExt cx="666315" cy="757910"/>
          </a:xfrm>
        </p:grpSpPr>
        <p:sp>
          <p:nvSpPr>
            <p:cNvPr id="16" name="Freeform 16"/>
            <p:cNvSpPr/>
            <p:nvPr/>
          </p:nvSpPr>
          <p:spPr>
            <a:xfrm>
              <a:off x="0" y="0"/>
              <a:ext cx="666315" cy="514970"/>
            </a:xfrm>
            <a:custGeom>
              <a:avLst/>
              <a:gdLst/>
              <a:ahLst/>
              <a:cxnLst/>
              <a:rect l="l" t="t" r="r" b="b"/>
              <a:pathLst>
                <a:path w="666315" h="514970">
                  <a:moveTo>
                    <a:pt x="230047" y="0"/>
                  </a:moveTo>
                  <a:lnTo>
                    <a:pt x="436269" y="0"/>
                  </a:lnTo>
                  <a:cubicBezTo>
                    <a:pt x="497281" y="0"/>
                    <a:pt x="555794" y="24237"/>
                    <a:pt x="598936" y="67379"/>
                  </a:cubicBezTo>
                  <a:cubicBezTo>
                    <a:pt x="642078" y="110521"/>
                    <a:pt x="666315" y="169034"/>
                    <a:pt x="666315" y="230047"/>
                  </a:cubicBezTo>
                  <a:lnTo>
                    <a:pt x="666315" y="284923"/>
                  </a:lnTo>
                  <a:cubicBezTo>
                    <a:pt x="666315" y="345936"/>
                    <a:pt x="642078" y="404449"/>
                    <a:pt x="598936" y="447591"/>
                  </a:cubicBezTo>
                  <a:cubicBezTo>
                    <a:pt x="555794" y="490733"/>
                    <a:pt x="497281" y="514970"/>
                    <a:pt x="436269" y="514970"/>
                  </a:cubicBezTo>
                  <a:lnTo>
                    <a:pt x="230047" y="514970"/>
                  </a:lnTo>
                  <a:cubicBezTo>
                    <a:pt x="169034" y="514970"/>
                    <a:pt x="110521" y="490733"/>
                    <a:pt x="67379" y="447591"/>
                  </a:cubicBezTo>
                  <a:cubicBezTo>
                    <a:pt x="24237" y="404449"/>
                    <a:pt x="0" y="345936"/>
                    <a:pt x="0" y="284923"/>
                  </a:cubicBezTo>
                  <a:lnTo>
                    <a:pt x="0" y="230047"/>
                  </a:lnTo>
                  <a:cubicBezTo>
                    <a:pt x="0" y="169034"/>
                    <a:pt x="24237" y="110521"/>
                    <a:pt x="67379" y="67379"/>
                  </a:cubicBezTo>
                  <a:cubicBezTo>
                    <a:pt x="110521" y="24237"/>
                    <a:pt x="169034" y="0"/>
                    <a:pt x="230047" y="0"/>
                  </a:cubicBezTo>
                  <a:close/>
                </a:path>
              </a:pathLst>
            </a:custGeom>
            <a:solidFill>
              <a:srgbClr val="D4B358"/>
            </a:solidFill>
            <a:ln cap="rnd">
              <a:noFill/>
              <a:prstDash val="solid"/>
              <a:round/>
            </a:ln>
          </p:spPr>
        </p:sp>
        <p:sp>
          <p:nvSpPr>
            <p:cNvPr id="17" name="TextBox 17"/>
            <p:cNvSpPr txBox="1"/>
            <p:nvPr/>
          </p:nvSpPr>
          <p:spPr>
            <a:xfrm>
              <a:off x="0" y="-161925"/>
              <a:ext cx="666315" cy="757910"/>
            </a:xfrm>
            <a:prstGeom prst="rect">
              <a:avLst/>
            </a:prstGeom>
          </p:spPr>
          <p:txBody>
            <a:bodyPr lIns="50800" tIns="50800" rIns="50800" bIns="50800" rtlCol="0" anchor="ctr"/>
            <a:lstStyle/>
            <a:p>
              <a:pPr marL="0" lvl="0" indent="0" algn="ctr">
                <a:lnSpc>
                  <a:spcPts val="5739"/>
                </a:lnSpc>
                <a:spcBef>
                  <a:spcPct val="0"/>
                </a:spcBef>
              </a:pPr>
              <a:r>
                <a:rPr lang="en-US" sz="3200">
                  <a:solidFill>
                    <a:srgbClr val="5C7043"/>
                  </a:solidFill>
                  <a:latin typeface="Halley"/>
                  <a:ea typeface="Halley"/>
                  <a:cs typeface="Halley"/>
                  <a:sym typeface="Halley"/>
                </a:rPr>
                <a:t>KHÔNG</a:t>
              </a:r>
            </a:p>
          </p:txBody>
        </p:sp>
      </p:grpSp>
      <p:grpSp>
        <p:nvGrpSpPr>
          <p:cNvPr id="18" name="Group 18"/>
          <p:cNvGrpSpPr/>
          <p:nvPr/>
        </p:nvGrpSpPr>
        <p:grpSpPr>
          <a:xfrm>
            <a:off x="6439357" y="6471703"/>
            <a:ext cx="1623609" cy="1976810"/>
            <a:chOff x="0" y="-171450"/>
            <a:chExt cx="630316" cy="767435"/>
          </a:xfrm>
        </p:grpSpPr>
        <p:sp>
          <p:nvSpPr>
            <p:cNvPr id="19" name="Freeform 19"/>
            <p:cNvSpPr/>
            <p:nvPr/>
          </p:nvSpPr>
          <p:spPr>
            <a:xfrm>
              <a:off x="0" y="0"/>
              <a:ext cx="630316" cy="514970"/>
            </a:xfrm>
            <a:custGeom>
              <a:avLst/>
              <a:gdLst/>
              <a:ahLst/>
              <a:cxnLst/>
              <a:rect l="l" t="t" r="r" b="b"/>
              <a:pathLst>
                <a:path w="630316" h="514970">
                  <a:moveTo>
                    <a:pt x="243185" y="0"/>
                  </a:moveTo>
                  <a:lnTo>
                    <a:pt x="387131" y="0"/>
                  </a:lnTo>
                  <a:cubicBezTo>
                    <a:pt x="521438" y="0"/>
                    <a:pt x="630316" y="108878"/>
                    <a:pt x="630316" y="243185"/>
                  </a:cubicBezTo>
                  <a:lnTo>
                    <a:pt x="630316" y="271785"/>
                  </a:lnTo>
                  <a:cubicBezTo>
                    <a:pt x="630316" y="336281"/>
                    <a:pt x="604695" y="398137"/>
                    <a:pt x="559089" y="443743"/>
                  </a:cubicBezTo>
                  <a:cubicBezTo>
                    <a:pt x="513482" y="489349"/>
                    <a:pt x="451627" y="514970"/>
                    <a:pt x="387131" y="514970"/>
                  </a:cubicBezTo>
                  <a:lnTo>
                    <a:pt x="243185" y="514970"/>
                  </a:lnTo>
                  <a:cubicBezTo>
                    <a:pt x="108878" y="514970"/>
                    <a:pt x="0" y="406092"/>
                    <a:pt x="0" y="271785"/>
                  </a:cubicBezTo>
                  <a:lnTo>
                    <a:pt x="0" y="243185"/>
                  </a:lnTo>
                  <a:cubicBezTo>
                    <a:pt x="0" y="108878"/>
                    <a:pt x="108878" y="0"/>
                    <a:pt x="243185" y="0"/>
                  </a:cubicBezTo>
                  <a:close/>
                </a:path>
              </a:pathLst>
            </a:custGeom>
            <a:solidFill>
              <a:srgbClr val="D4B358"/>
            </a:solidFill>
            <a:ln cap="rnd">
              <a:noFill/>
              <a:prstDash val="solid"/>
              <a:round/>
            </a:ln>
          </p:spPr>
        </p:sp>
        <p:sp>
          <p:nvSpPr>
            <p:cNvPr id="20" name="TextBox 20"/>
            <p:cNvSpPr txBox="1"/>
            <p:nvPr/>
          </p:nvSpPr>
          <p:spPr>
            <a:xfrm>
              <a:off x="0" y="-171450"/>
              <a:ext cx="630316" cy="767435"/>
            </a:xfrm>
            <a:prstGeom prst="rect">
              <a:avLst/>
            </a:prstGeom>
          </p:spPr>
          <p:txBody>
            <a:bodyPr lIns="50800" tIns="50800" rIns="50800" bIns="50800" rtlCol="0" anchor="ctr"/>
            <a:lstStyle/>
            <a:p>
              <a:pPr marL="0" lvl="0" indent="0" algn="ctr">
                <a:lnSpc>
                  <a:spcPts val="6019"/>
                </a:lnSpc>
                <a:spcBef>
                  <a:spcPct val="0"/>
                </a:spcBef>
              </a:pPr>
              <a:r>
                <a:rPr lang="en-US" sz="3600">
                  <a:solidFill>
                    <a:srgbClr val="5C7043"/>
                  </a:solidFill>
                  <a:latin typeface="Halley"/>
                  <a:ea typeface="Halley"/>
                  <a:cs typeface="Halley"/>
                  <a:sym typeface="Halley"/>
                </a:rPr>
                <a:t>CHẾT</a:t>
              </a:r>
            </a:p>
          </p:txBody>
        </p:sp>
      </p:grpSp>
      <p:sp>
        <p:nvSpPr>
          <p:cNvPr id="21" name="TextBox 21"/>
          <p:cNvSpPr txBox="1"/>
          <p:nvPr/>
        </p:nvSpPr>
        <p:spPr>
          <a:xfrm>
            <a:off x="1845445" y="2515194"/>
            <a:ext cx="13409416" cy="2518190"/>
          </a:xfrm>
          <a:prstGeom prst="rect">
            <a:avLst/>
          </a:prstGeom>
        </p:spPr>
        <p:txBody>
          <a:bodyPr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7. Hỏa ngục được thánh Macco miêu tả như thế nào?</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22" name="Group 22"/>
          <p:cNvGrpSpPr/>
          <p:nvPr/>
        </p:nvGrpSpPr>
        <p:grpSpPr>
          <a:xfrm>
            <a:off x="8253466" y="6481266"/>
            <a:ext cx="1595207" cy="1976810"/>
            <a:chOff x="0" y="-171450"/>
            <a:chExt cx="619290" cy="767435"/>
          </a:xfrm>
        </p:grpSpPr>
        <p:sp>
          <p:nvSpPr>
            <p:cNvPr id="23" name="Freeform 23"/>
            <p:cNvSpPr/>
            <p:nvPr/>
          </p:nvSpPr>
          <p:spPr>
            <a:xfrm>
              <a:off x="0" y="0"/>
              <a:ext cx="619290" cy="514970"/>
            </a:xfrm>
            <a:custGeom>
              <a:avLst/>
              <a:gdLst/>
              <a:ahLst/>
              <a:cxnLst/>
              <a:rect l="l" t="t" r="r" b="b"/>
              <a:pathLst>
                <a:path w="619290" h="514970">
                  <a:moveTo>
                    <a:pt x="247515" y="0"/>
                  </a:moveTo>
                  <a:lnTo>
                    <a:pt x="371774" y="0"/>
                  </a:lnTo>
                  <a:cubicBezTo>
                    <a:pt x="508473" y="0"/>
                    <a:pt x="619290" y="110816"/>
                    <a:pt x="619290" y="247515"/>
                  </a:cubicBezTo>
                  <a:lnTo>
                    <a:pt x="619290" y="267455"/>
                  </a:lnTo>
                  <a:cubicBezTo>
                    <a:pt x="619290" y="333100"/>
                    <a:pt x="593212" y="396056"/>
                    <a:pt x="546794" y="442474"/>
                  </a:cubicBezTo>
                  <a:cubicBezTo>
                    <a:pt x="500376" y="488893"/>
                    <a:pt x="437420" y="514970"/>
                    <a:pt x="371774" y="514970"/>
                  </a:cubicBezTo>
                  <a:lnTo>
                    <a:pt x="247515" y="514970"/>
                  </a:lnTo>
                  <a:cubicBezTo>
                    <a:pt x="181870" y="514970"/>
                    <a:pt x="118914" y="488893"/>
                    <a:pt x="72496" y="442474"/>
                  </a:cubicBezTo>
                  <a:cubicBezTo>
                    <a:pt x="26077" y="396056"/>
                    <a:pt x="0" y="333100"/>
                    <a:pt x="0" y="267455"/>
                  </a:cubicBezTo>
                  <a:lnTo>
                    <a:pt x="0" y="247515"/>
                  </a:lnTo>
                  <a:cubicBezTo>
                    <a:pt x="0" y="181870"/>
                    <a:pt x="26077" y="118914"/>
                    <a:pt x="72496" y="72496"/>
                  </a:cubicBezTo>
                  <a:cubicBezTo>
                    <a:pt x="118914" y="26077"/>
                    <a:pt x="181870" y="0"/>
                    <a:pt x="247515" y="0"/>
                  </a:cubicBezTo>
                  <a:close/>
                </a:path>
              </a:pathLst>
            </a:custGeom>
            <a:solidFill>
              <a:srgbClr val="D4B358"/>
            </a:solidFill>
          </p:spPr>
        </p:sp>
        <p:sp>
          <p:nvSpPr>
            <p:cNvPr id="24" name="TextBox 24"/>
            <p:cNvSpPr txBox="1"/>
            <p:nvPr/>
          </p:nvSpPr>
          <p:spPr>
            <a:xfrm>
              <a:off x="0" y="-171450"/>
              <a:ext cx="619290" cy="767435"/>
            </a:xfrm>
            <a:prstGeom prst="rect">
              <a:avLst/>
            </a:prstGeom>
          </p:spPr>
          <p:txBody>
            <a:bodyPr lIns="50800" tIns="50800" rIns="50800" bIns="50800" rtlCol="0" anchor="ctr"/>
            <a:lstStyle/>
            <a:p>
              <a:pPr algn="ctr">
                <a:lnSpc>
                  <a:spcPts val="6159"/>
                </a:lnSpc>
              </a:pPr>
              <a:r>
                <a:rPr lang="en-US" sz="3600">
                  <a:solidFill>
                    <a:srgbClr val="5C7043"/>
                  </a:solidFill>
                  <a:latin typeface="Halley"/>
                  <a:ea typeface="Halley"/>
                  <a:cs typeface="Halley"/>
                  <a:sym typeface="Halley"/>
                </a:rPr>
                <a:t>LỬA</a:t>
              </a:r>
            </a:p>
          </p:txBody>
        </p:sp>
      </p:grpSp>
      <p:grpSp>
        <p:nvGrpSpPr>
          <p:cNvPr id="25" name="Group 25"/>
          <p:cNvGrpSpPr/>
          <p:nvPr/>
        </p:nvGrpSpPr>
        <p:grpSpPr>
          <a:xfrm>
            <a:off x="11949412" y="6456731"/>
            <a:ext cx="1874079" cy="2001345"/>
            <a:chOff x="0" y="-180975"/>
            <a:chExt cx="727553" cy="776960"/>
          </a:xfrm>
        </p:grpSpPr>
        <p:sp>
          <p:nvSpPr>
            <p:cNvPr id="26" name="Freeform 26"/>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27" name="TextBox 27"/>
            <p:cNvSpPr txBox="1"/>
            <p:nvPr/>
          </p:nvSpPr>
          <p:spPr>
            <a:xfrm>
              <a:off x="0" y="-180975"/>
              <a:ext cx="727553" cy="776960"/>
            </a:xfrm>
            <a:prstGeom prst="rect">
              <a:avLst/>
            </a:prstGeom>
          </p:spPr>
          <p:txBody>
            <a:bodyPr lIns="50800" tIns="50800" rIns="50800" bIns="50800" rtlCol="0" anchor="ctr"/>
            <a:lstStyle/>
            <a:p>
              <a:pPr algn="ctr">
                <a:lnSpc>
                  <a:spcPts val="6299"/>
                </a:lnSpc>
              </a:pPr>
              <a:r>
                <a:rPr lang="en-US" sz="4000">
                  <a:solidFill>
                    <a:srgbClr val="5C7043"/>
                  </a:solidFill>
                  <a:latin typeface="Halley"/>
                  <a:ea typeface="Halley"/>
                  <a:cs typeface="Halley"/>
                  <a:sym typeface="Halley"/>
                </a:rPr>
                <a:t>NƠI</a:t>
              </a:r>
            </a:p>
          </p:txBody>
        </p:sp>
      </p:grpSp>
      <p:grpSp>
        <p:nvGrpSpPr>
          <p:cNvPr id="28" name="Group 28"/>
          <p:cNvGrpSpPr/>
          <p:nvPr/>
        </p:nvGrpSpPr>
        <p:grpSpPr>
          <a:xfrm>
            <a:off x="13949433" y="6505801"/>
            <a:ext cx="1874079" cy="1800781"/>
            <a:chOff x="0" y="-161925"/>
            <a:chExt cx="727553" cy="699097"/>
          </a:xfrm>
        </p:grpSpPr>
        <p:sp>
          <p:nvSpPr>
            <p:cNvPr id="29" name="Freeform 29"/>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0" name="TextBox 30"/>
            <p:cNvSpPr txBox="1"/>
            <p:nvPr/>
          </p:nvSpPr>
          <p:spPr>
            <a:xfrm>
              <a:off x="0" y="-161925"/>
              <a:ext cx="727553" cy="699097"/>
            </a:xfrm>
            <a:prstGeom prst="rect">
              <a:avLst/>
            </a:prstGeom>
          </p:spPr>
          <p:txBody>
            <a:bodyPr lIns="50800" tIns="50800" rIns="50800" bIns="50800" rtlCol="0" anchor="ctr"/>
            <a:lstStyle/>
            <a:p>
              <a:pPr algn="ctr">
                <a:lnSpc>
                  <a:spcPts val="5879"/>
                </a:lnSpc>
              </a:pPr>
              <a:r>
                <a:rPr lang="en-US" sz="3200">
                  <a:solidFill>
                    <a:srgbClr val="5C7043"/>
                  </a:solidFill>
                  <a:latin typeface="Halley"/>
                  <a:ea typeface="Halley"/>
                  <a:cs typeface="Halley"/>
                  <a:sym typeface="Halley"/>
                </a:rPr>
                <a:t>KHÔNG</a:t>
              </a:r>
            </a:p>
          </p:txBody>
        </p:sp>
      </p:grpSp>
      <p:grpSp>
        <p:nvGrpSpPr>
          <p:cNvPr id="31" name="Group 31"/>
          <p:cNvGrpSpPr/>
          <p:nvPr/>
        </p:nvGrpSpPr>
        <p:grpSpPr>
          <a:xfrm>
            <a:off x="15890187" y="6456731"/>
            <a:ext cx="1874079" cy="2083070"/>
            <a:chOff x="0" y="-180975"/>
            <a:chExt cx="727553" cy="808687"/>
          </a:xfrm>
        </p:grpSpPr>
        <p:sp>
          <p:nvSpPr>
            <p:cNvPr id="32" name="Freeform 32"/>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3" name="TextBox 33"/>
            <p:cNvSpPr txBox="1"/>
            <p:nvPr/>
          </p:nvSpPr>
          <p:spPr>
            <a:xfrm>
              <a:off x="0" y="-180975"/>
              <a:ext cx="727553" cy="808687"/>
            </a:xfrm>
            <a:prstGeom prst="rect">
              <a:avLst/>
            </a:prstGeom>
          </p:spPr>
          <p:txBody>
            <a:bodyPr lIns="50800" tIns="50800" rIns="50800" bIns="50800" rtlCol="0" anchor="ctr"/>
            <a:lstStyle/>
            <a:p>
              <a:pPr algn="ctr">
                <a:lnSpc>
                  <a:spcPts val="6439"/>
                </a:lnSpc>
              </a:pPr>
              <a:r>
                <a:rPr lang="en-US" sz="4000">
                  <a:solidFill>
                    <a:srgbClr val="5C7043"/>
                  </a:solidFill>
                  <a:latin typeface="Halley"/>
                  <a:ea typeface="Halley"/>
                  <a:cs typeface="Halley"/>
                  <a:sym typeface="Halley"/>
                </a:rPr>
                <a:t>TẮT</a:t>
              </a:r>
            </a:p>
          </p:txBody>
        </p:sp>
      </p:grpSp>
      <p:grpSp>
        <p:nvGrpSpPr>
          <p:cNvPr id="34" name="Group 34"/>
          <p:cNvGrpSpPr/>
          <p:nvPr/>
        </p:nvGrpSpPr>
        <p:grpSpPr>
          <a:xfrm>
            <a:off x="1114425" y="6513919"/>
            <a:ext cx="1449240" cy="2106794"/>
            <a:chOff x="0" y="-180975"/>
            <a:chExt cx="562622" cy="817897"/>
          </a:xfrm>
        </p:grpSpPr>
        <p:sp>
          <p:nvSpPr>
            <p:cNvPr id="35" name="Freeform 35"/>
            <p:cNvSpPr/>
            <p:nvPr/>
          </p:nvSpPr>
          <p:spPr>
            <a:xfrm>
              <a:off x="0" y="0"/>
              <a:ext cx="562622" cy="514970"/>
            </a:xfrm>
            <a:custGeom>
              <a:avLst/>
              <a:gdLst/>
              <a:ahLst/>
              <a:cxnLst/>
              <a:rect l="l" t="t" r="r" b="b"/>
              <a:pathLst>
                <a:path w="562622" h="514970">
                  <a:moveTo>
                    <a:pt x="257485" y="0"/>
                  </a:moveTo>
                  <a:lnTo>
                    <a:pt x="305137" y="0"/>
                  </a:lnTo>
                  <a:cubicBezTo>
                    <a:pt x="447342" y="0"/>
                    <a:pt x="562622" y="115280"/>
                    <a:pt x="562622" y="257485"/>
                  </a:cubicBezTo>
                  <a:lnTo>
                    <a:pt x="562622" y="257485"/>
                  </a:lnTo>
                  <a:cubicBezTo>
                    <a:pt x="562622" y="325774"/>
                    <a:pt x="535495" y="391267"/>
                    <a:pt x="487207" y="439554"/>
                  </a:cubicBezTo>
                  <a:cubicBezTo>
                    <a:pt x="438919" y="487842"/>
                    <a:pt x="373427" y="514970"/>
                    <a:pt x="305137" y="514970"/>
                  </a:cubicBezTo>
                  <a:lnTo>
                    <a:pt x="257485" y="514970"/>
                  </a:lnTo>
                  <a:cubicBezTo>
                    <a:pt x="115280" y="514970"/>
                    <a:pt x="0" y="399690"/>
                    <a:pt x="0" y="257485"/>
                  </a:cubicBezTo>
                  <a:lnTo>
                    <a:pt x="0" y="257485"/>
                  </a:lnTo>
                  <a:cubicBezTo>
                    <a:pt x="0" y="115280"/>
                    <a:pt x="115280" y="0"/>
                    <a:pt x="257485" y="0"/>
                  </a:cubicBezTo>
                  <a:close/>
                </a:path>
              </a:pathLst>
            </a:custGeom>
            <a:solidFill>
              <a:srgbClr val="D4B358"/>
            </a:solidFill>
          </p:spPr>
        </p:sp>
        <p:sp>
          <p:nvSpPr>
            <p:cNvPr id="36" name="TextBox 36"/>
            <p:cNvSpPr txBox="1"/>
            <p:nvPr/>
          </p:nvSpPr>
          <p:spPr>
            <a:xfrm>
              <a:off x="0" y="-180975"/>
              <a:ext cx="562622" cy="817897"/>
            </a:xfrm>
            <a:prstGeom prst="rect">
              <a:avLst/>
            </a:prstGeom>
          </p:spPr>
          <p:txBody>
            <a:bodyPr lIns="50800" tIns="50800" rIns="50800" bIns="50800" rtlCol="0" anchor="ctr"/>
            <a:lstStyle/>
            <a:p>
              <a:pPr algn="ctr">
                <a:lnSpc>
                  <a:spcPts val="6439"/>
                </a:lnSpc>
              </a:pPr>
              <a:r>
                <a:rPr lang="en-US" sz="4400">
                  <a:solidFill>
                    <a:srgbClr val="5C7043"/>
                  </a:solidFill>
                  <a:latin typeface="Halley"/>
                  <a:ea typeface="Halley"/>
                  <a:cs typeface="Halley"/>
                  <a:sym typeface="Halley"/>
                </a:rPr>
                <a:t>BỌ</a:t>
              </a:r>
            </a:p>
          </p:txBody>
        </p:sp>
      </p:grpSp>
      <p:grpSp>
        <p:nvGrpSpPr>
          <p:cNvPr id="37" name="Group 37"/>
          <p:cNvGrpSpPr/>
          <p:nvPr/>
        </p:nvGrpSpPr>
        <p:grpSpPr>
          <a:xfrm>
            <a:off x="9949391" y="6562990"/>
            <a:ext cx="1874079" cy="1976810"/>
            <a:chOff x="0" y="-161925"/>
            <a:chExt cx="727553" cy="767435"/>
          </a:xfrm>
        </p:grpSpPr>
        <p:sp>
          <p:nvSpPr>
            <p:cNvPr id="38" name="Freeform 38"/>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39" name="TextBox 39"/>
            <p:cNvSpPr txBox="1"/>
            <p:nvPr/>
          </p:nvSpPr>
          <p:spPr>
            <a:xfrm>
              <a:off x="0" y="-161925"/>
              <a:ext cx="727553" cy="767435"/>
            </a:xfrm>
            <a:prstGeom prst="rect">
              <a:avLst/>
            </a:prstGeom>
          </p:spPr>
          <p:txBody>
            <a:bodyPr lIns="50800" tIns="50800" rIns="50800" bIns="50800" rtlCol="0" anchor="ctr"/>
            <a:lstStyle/>
            <a:p>
              <a:pPr algn="ctr">
                <a:lnSpc>
                  <a:spcPts val="5879"/>
                </a:lnSpc>
              </a:pPr>
              <a:r>
                <a:rPr lang="en-US" sz="4000">
                  <a:solidFill>
                    <a:srgbClr val="5C7043"/>
                  </a:solidFill>
                  <a:latin typeface="Halley"/>
                  <a:ea typeface="Halley"/>
                  <a:cs typeface="Halley"/>
                  <a:sym typeface="Halley"/>
                </a:rPr>
                <a:t>VÀ</a:t>
              </a:r>
            </a:p>
          </p:txBody>
        </p:sp>
      </p:gr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fill="hold" nodeType="withEffect">
                                  <p:stCondLst>
                                    <p:cond delay="0"/>
                                  </p:stCondLst>
                                  <p:childTnLst>
                                    <p:animMotion origin="layout" path="M -6.94444E-7 4.32099E-6 L -0.6263 -0.15541 " pathEditMode="relative" rAng="0" ptsTypes="AA">
                                      <p:cBhvr>
                                        <p:cTn id="11" dur="2000" fill="hold"/>
                                        <p:tgtEl>
                                          <p:spTgt spid="25"/>
                                        </p:tgtEl>
                                        <p:attrNameLst>
                                          <p:attrName>ppt_x</p:attrName>
                                          <p:attrName>ppt_y</p:attrName>
                                        </p:attrNameLst>
                                      </p:cBhvr>
                                      <p:rCtr x="-31319" y="-7778"/>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fill="hold" nodeType="withEffect">
                                  <p:stCondLst>
                                    <p:cond delay="0"/>
                                  </p:stCondLst>
                                  <p:childTnLst>
                                    <p:animMotion origin="layout" path="M 0.00894 0.01821 L -0.01398 -0.1574 " pathEditMode="relative" rAng="0" ptsTypes="AA">
                                      <p:cBhvr>
                                        <p:cTn id="13" dur="2000" fill="hold"/>
                                        <p:tgtEl>
                                          <p:spTgt spid="12"/>
                                        </p:tgtEl>
                                        <p:attrNameLst>
                                          <p:attrName>ppt_x</p:attrName>
                                          <p:attrName>ppt_y</p:attrName>
                                        </p:attrNameLst>
                                      </p:cBhvr>
                                      <p:rCtr x="-1146" y="-8781"/>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fill="hold" nodeType="withEffect">
                                  <p:stCondLst>
                                    <p:cond delay="0"/>
                                  </p:stCondLst>
                                  <p:childTnLst>
                                    <p:animMotion origin="layout" path="M -8.33333E-7 -3.82716E-6 L 0.16563 -0.16203 " pathEditMode="relative" rAng="0" ptsTypes="AA">
                                      <p:cBhvr>
                                        <p:cTn id="15" dur="2000" fill="hold"/>
                                        <p:tgtEl>
                                          <p:spTgt spid="34"/>
                                        </p:tgtEl>
                                        <p:attrNameLst>
                                          <p:attrName>ppt_x</p:attrName>
                                          <p:attrName>ppt_y</p:attrName>
                                        </p:attrNameLst>
                                      </p:cBhvr>
                                      <p:rCtr x="8281" y="-8102"/>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fill="hold" nodeType="withEffect">
                                  <p:stCondLst>
                                    <p:cond delay="0"/>
                                  </p:stCondLst>
                                  <p:childTnLst>
                                    <p:animMotion origin="layout" path="M 0.0125 1.11111E-6 L 0.0829 -0.15695 " pathEditMode="relative" rAng="0" ptsTypes="AA">
                                      <p:cBhvr>
                                        <p:cTn id="17" dur="2000" fill="hold"/>
                                        <p:tgtEl>
                                          <p:spTgt spid="15"/>
                                        </p:tgtEl>
                                        <p:attrNameLst>
                                          <p:attrName>ppt_x</p:attrName>
                                          <p:attrName>ppt_y</p:attrName>
                                        </p:attrNameLst>
                                      </p:cBhvr>
                                      <p:rCtr x="3516" y="-7855"/>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fill="hold" nodeType="withEffect">
                                  <p:stCondLst>
                                    <p:cond delay="0"/>
                                  </p:stCondLst>
                                  <p:childTnLst>
                                    <p:animMotion origin="layout" path="M 0.00356 -4.32099E-6 L 0.07396 -0.15694 " pathEditMode="relative" rAng="0" ptsTypes="AA">
                                      <p:cBhvr>
                                        <p:cTn id="19" dur="2000" fill="hold"/>
                                        <p:tgtEl>
                                          <p:spTgt spid="18"/>
                                        </p:tgtEl>
                                        <p:attrNameLst>
                                          <p:attrName>ppt_x</p:attrName>
                                          <p:attrName>ppt_y</p:attrName>
                                        </p:attrNameLst>
                                      </p:cBhvr>
                                      <p:rCtr x="3516" y="-7855"/>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par>
                                <p:cTn id="20" presetID="64" presetClass="path" presetSubtype="0" fill="hold" nodeType="withEffect">
                                  <p:stCondLst>
                                    <p:cond delay="0"/>
                                  </p:stCondLst>
                                  <p:childTnLst>
                                    <p:animMotion origin="layout" path="M 0.00355 -0.0108 L -0.02639 -0.15988 " pathEditMode="relative" rAng="0" ptsTypes="AA">
                                      <p:cBhvr>
                                        <p:cTn id="21" dur="2000" fill="hold"/>
                                        <p:tgtEl>
                                          <p:spTgt spid="37"/>
                                        </p:tgtEl>
                                        <p:attrNameLst>
                                          <p:attrName>ppt_x</p:attrName>
                                          <p:attrName>ppt_y</p:attrName>
                                        </p:attrNameLst>
                                      </p:cBhvr>
                                      <p:rCtr x="-1502" y="-7454"/>
                                    </p:animMotion>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2" presetID="64" presetClass="path" presetSubtype="0" fill="hold" nodeType="withEffect">
                                  <p:stCondLst>
                                    <p:cond delay="0"/>
                                  </p:stCondLst>
                                  <p:childTnLst>
                                    <p:animMotion origin="layout" path="M 0.00356 0.01096 L 0.18446 -0.1588 " pathEditMode="relative" rAng="0" ptsTypes="AA">
                                      <p:cBhvr>
                                        <p:cTn id="23" dur="2000" fill="hold"/>
                                        <p:tgtEl>
                                          <p:spTgt spid="22"/>
                                        </p:tgtEl>
                                        <p:attrNameLst>
                                          <p:attrName>ppt_x</p:attrName>
                                          <p:attrName>ppt_y</p:attrName>
                                        </p:attrNameLst>
                                      </p:cBhvr>
                                      <p:rCtr x="9045" y="-8488"/>
                                    </p:animMotion>
                                  </p:childTnLst>
                                  <p:subTnLst>
                                    <p:audio>
                                      <p:cMediaNode>
                                        <p:cTn display="0" masterRel="sameClick">
                                          <p:stCondLst>
                                            <p:cond evt="begin" delay="0">
                                              <p:tn val="22"/>
                                            </p:cond>
                                          </p:stCondLst>
                                          <p:endCondLst>
                                            <p:cond evt="onStopAudio" delay="0">
                                              <p:tgtEl>
                                                <p:sldTgt/>
                                              </p:tgtEl>
                                            </p:cond>
                                          </p:endCondLst>
                                        </p:cTn>
                                        <p:tgtEl>
                                          <p:sndTgt r:embed="rId2" name="correct-answer.wav"/>
                                        </p:tgtEl>
                                      </p:cMediaNode>
                                    </p:audio>
                                  </p:subTnLst>
                                </p:cTn>
                              </p:par>
                              <p:par>
                                <p:cTn id="24" presetID="64" presetClass="path" presetSubtype="0" fill="hold" nodeType="withEffect">
                                  <p:stCondLst>
                                    <p:cond delay="0"/>
                                  </p:stCondLst>
                                  <p:childTnLst>
                                    <p:animMotion origin="layout" path="M 0.00355 2.59259E-6 L -0.02214 -0.15047 " pathEditMode="relative" rAng="0" ptsTypes="AA">
                                      <p:cBhvr>
                                        <p:cTn id="25" dur="2000" fill="hold"/>
                                        <p:tgtEl>
                                          <p:spTgt spid="28"/>
                                        </p:tgtEl>
                                        <p:attrNameLst>
                                          <p:attrName>ppt_x</p:attrName>
                                          <p:attrName>ppt_y</p:attrName>
                                        </p:attrNameLst>
                                      </p:cBhvr>
                                      <p:rCtr x="-1285" y="-7531"/>
                                    </p:animMotion>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6" presetID="64" presetClass="path" presetSubtype="0" fill="hold" nodeType="withEffect">
                                  <p:stCondLst>
                                    <p:cond delay="0"/>
                                  </p:stCondLst>
                                  <p:childTnLst>
                                    <p:animMotion origin="layout" path="M 1.11111E-6 1.97531E-6 L -0.02257 -0.15942 " pathEditMode="relative" rAng="0" ptsTypes="AA">
                                      <p:cBhvr>
                                        <p:cTn id="27" dur="2000" fill="hold"/>
                                        <p:tgtEl>
                                          <p:spTgt spid="31"/>
                                        </p:tgtEl>
                                        <p:attrNameLst>
                                          <p:attrName>ppt_x</p:attrName>
                                          <p:attrName>ppt_y</p:attrName>
                                        </p:attrNameLst>
                                      </p:cBhvr>
                                      <p:rCtr x="-1128" y="-7978"/>
                                    </p:animMotion>
                                  </p:childTnLst>
                                  <p:subTnLst>
                                    <p:audio>
                                      <p:cMediaNode>
                                        <p:cTn display="0" masterRel="sameClick">
                                          <p:stCondLst>
                                            <p:cond evt="begin" delay="0">
                                              <p:tn val="26"/>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ình tự do: Hình 17">
            <a:extLst>
              <a:ext uri="{FF2B5EF4-FFF2-40B4-BE49-F238E27FC236}">
                <a16:creationId xmlns:a16="http://schemas.microsoft.com/office/drawing/2014/main" id="{866FB4A2-4CF4-4982-25F0-280753CC6508}"/>
              </a:ext>
            </a:extLst>
          </p:cNvPr>
          <p:cNvSpPr/>
          <p:nvPr/>
        </p:nvSpPr>
        <p:spPr>
          <a:xfrm rot="2340000">
            <a:off x="-1198880" y="-4608345"/>
            <a:ext cx="20685759" cy="19502888"/>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rgbClr val="FAFAFC"/>
              </a:gs>
              <a:gs pos="23000">
                <a:srgbClr val="C3C6CF"/>
              </a:gs>
              <a:gs pos="55000">
                <a:srgbClr val="A19FAC"/>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6203853" y="2838164"/>
            <a:ext cx="5423094" cy="5296479"/>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6203853" y="2838164"/>
            <a:ext cx="5423094" cy="5296479"/>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6247921" y="4932356"/>
            <a:ext cx="5687369" cy="267765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THE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 END</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3" y="4324701"/>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070286" y="4335586"/>
            <a:ext cx="16147427"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noFill/>
                </a:ln>
                <a:solidFill>
                  <a:srgbClr val="FFC000"/>
                </a:solidFill>
                <a:effectLst/>
                <a:uLnTx/>
                <a:uFillTx/>
                <a:latin typeface="SVN-Neutraface 2" panose="02000600040000020004" pitchFamily="2" charset="0"/>
                <a:ea typeface="+mn-ea"/>
                <a:cs typeface="+mn-cs"/>
              </a:rPr>
              <a:t>     Vui học </a:t>
            </a:r>
            <a:r>
              <a:rPr kumimoji="0" lang="en-US" sz="9900" b="0" i="0" u="none" strike="noStrike" kern="1200" cap="none" spc="0" normalizeH="0" baseline="0" noProof="0" smtClean="0">
                <a:ln>
                  <a:noFill/>
                </a:ln>
                <a:solidFill>
                  <a:srgbClr val="FFC000"/>
                </a:solidFill>
                <a:effectLst/>
                <a:uLnTx/>
                <a:uFillTx/>
                <a:latin typeface="SVN-Neutraface 2" panose="02000600040000020004" pitchFamily="2" charset="0"/>
                <a:ea typeface="+mn-ea"/>
                <a:cs typeface="+mn-cs"/>
              </a:rPr>
              <a:t>Kinh Thánh</a:t>
            </a:r>
            <a:endParaRPr kumimoji="0" lang="vi-VN" sz="99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058584" y="4636557"/>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A29BE2CA-0C76-02A5-1FBF-B50A1A5FDE12}"/>
              </a:ext>
            </a:extLst>
          </p:cNvPr>
          <p:cNvSpPr txBox="1"/>
          <p:nvPr/>
        </p:nvSpPr>
        <p:spPr>
          <a:xfrm>
            <a:off x="3581400" y="5676900"/>
            <a:ext cx="10439400" cy="1107996"/>
          </a:xfrm>
          <a:prstGeom prst="rect">
            <a:avLst/>
          </a:prstGeom>
          <a:noFill/>
        </p:spPr>
        <p:txBody>
          <a:bodyPr wrap="square" rtlCol="0">
            <a:spAutoFit/>
          </a:bodyPr>
          <a:lstStyle/>
          <a:p>
            <a:pPr lvl="0">
              <a:defRPr/>
            </a:pPr>
            <a:r>
              <a:rPr lang="en-US" sz="6600" smtClean="0">
                <a:solidFill>
                  <a:srgbClr val="00B050"/>
                </a:solidFill>
                <a:latin typeface="SVN-Neutraface 2" panose="02000600040000020004" pitchFamily="2" charset="0"/>
              </a:rPr>
              <a:t>Macco 9.38-43.45.47-48</a:t>
            </a:r>
            <a:endParaRPr lang="en-US" sz="6600">
              <a:solidFill>
                <a:srgbClr val="00B050"/>
              </a:solidFill>
              <a:latin typeface="SVN-Neutraface 2" panose="02000600040000020004" pitchFamily="2" charset="0"/>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02778E-6 0 L -0.39289 0 " pathEditMode="relative" rAng="0" ptsTypes="AA">
                                      <p:cBhvr>
                                        <p:cTn id="6" dur="1250" fill="hold"/>
                                        <p:tgtEl>
                                          <p:spTgt spid="3"/>
                                        </p:tgtEl>
                                        <p:attrNameLst>
                                          <p:attrName>ppt_x</p:attrName>
                                          <p:attrName>ppt_y</p:attrName>
                                        </p:attrNameLst>
                                      </p:cBhvr>
                                      <p:rCtr x="-19644" y="0"/>
                                    </p:animMotion>
                                  </p:childTnLst>
                                </p:cTn>
                              </p:par>
                              <p:par>
                                <p:cTn id="7" presetID="42" presetClass="path" presetSubtype="0" accel="50000" decel="50000" fill="hold" grpId="1" nodeType="withEffect">
                                  <p:stCondLst>
                                    <p:cond delay="1250"/>
                                  </p:stCondLst>
                                  <p:childTnLst>
                                    <p:animMotion origin="layout" path="M -0.39289 0 L 0.48758 0 " pathEditMode="relative" rAng="0" ptsTypes="AA">
                                      <p:cBhvr>
                                        <p:cTn id="8" dur="750" fill="hold"/>
                                        <p:tgtEl>
                                          <p:spTgt spid="3"/>
                                        </p:tgtEl>
                                        <p:attrNameLst>
                                          <p:attrName>ppt_x</p:attrName>
                                          <p:attrName>ppt_y</p:attrName>
                                        </p:attrNameLst>
                                      </p:cBhvr>
                                      <p:rCtr x="44019" y="0"/>
                                    </p:animMotion>
                                  </p:childTnLst>
                                </p:cTn>
                              </p:par>
                              <p:par>
                                <p:cTn id="9" presetID="53" presetClass="exit" presetSubtype="32" fill="hold" grpId="2" nodeType="withEffect">
                                  <p:stCondLst>
                                    <p:cond delay="1250"/>
                                  </p:stCondLst>
                                  <p:childTnLst>
                                    <p:anim calcmode="lin" valueType="num">
                                      <p:cBhvr>
                                        <p:cTn id="10" dur="500"/>
                                        <p:tgtEl>
                                          <p:spTgt spid="3"/>
                                        </p:tgtEl>
                                        <p:attrNameLst>
                                          <p:attrName>ppt_w</p:attrName>
                                        </p:attrNameLst>
                                      </p:cBhvr>
                                      <p:tavLst>
                                        <p:tav tm="0">
                                          <p:val>
                                            <p:strVal val="ppt_w"/>
                                          </p:val>
                                        </p:tav>
                                        <p:tav tm="100000">
                                          <p:val>
                                            <p:fltVal val="0"/>
                                          </p:val>
                                        </p:tav>
                                      </p:tavLst>
                                    </p:anim>
                                    <p:anim calcmode="lin" valueType="num">
                                      <p:cBhvr>
                                        <p:cTn id="11" dur="500"/>
                                        <p:tgtEl>
                                          <p:spTgt spid="3"/>
                                        </p:tgtEl>
                                        <p:attrNameLst>
                                          <p:attrName>ppt_h</p:attrName>
                                        </p:attrNameLst>
                                      </p:cBhvr>
                                      <p:tavLst>
                                        <p:tav tm="0">
                                          <p:val>
                                            <p:strVal val="ppt_h"/>
                                          </p:val>
                                        </p:tav>
                                        <p:tav tm="100000">
                                          <p:val>
                                            <p:fltVal val="0"/>
                                          </p:val>
                                        </p:tav>
                                      </p:tavLst>
                                    </p:anim>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22" presetClass="entr" presetSubtype="8" fill="hold" grpId="0" nodeType="withEffect">
                                  <p:stCondLst>
                                    <p:cond delay="1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grpId="0" nodeType="withEffect">
                                  <p:stCondLst>
                                    <p:cond delay="125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3" grpId="2"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2477665" y="2827527"/>
            <a:ext cx="8336653" cy="6033652"/>
          </a:xfrm>
          <a:custGeom>
            <a:avLst/>
            <a:gdLst/>
            <a:ahLst/>
            <a:cxnLst/>
            <a:rect l="l" t="t" r="r" b="b"/>
            <a:pathLst>
              <a:path w="8336653" h="6033652">
                <a:moveTo>
                  <a:pt x="0" y="0"/>
                </a:moveTo>
                <a:lnTo>
                  <a:pt x="8336652" y="0"/>
                </a:lnTo>
                <a:lnTo>
                  <a:pt x="8336652" y="6033652"/>
                </a:lnTo>
                <a:lnTo>
                  <a:pt x="0" y="6033652"/>
                </a:lnTo>
                <a:lnTo>
                  <a:pt x="0" y="0"/>
                </a:lnTo>
                <a:close/>
              </a:path>
            </a:pathLst>
          </a:custGeom>
          <a:blipFill>
            <a:blip r:embed="rId10"/>
            <a:stretch>
              <a:fillRect/>
            </a:stretch>
          </a:blipFill>
        </p:spPr>
      </p:sp>
      <p:sp>
        <p:nvSpPr>
          <p:cNvPr id="18" name="TextBox 18"/>
          <p:cNvSpPr txBox="1"/>
          <p:nvPr/>
        </p:nvSpPr>
        <p:spPr>
          <a:xfrm>
            <a:off x="10167080" y="3864341"/>
            <a:ext cx="6101430" cy="3960024"/>
          </a:xfrm>
          <a:prstGeom prst="rect">
            <a:avLst/>
          </a:prstGeom>
        </p:spPr>
        <p:txBody>
          <a:bodyPr lIns="0" tIns="0" rIns="0" bIns="0" rtlCol="0" anchor="t">
            <a:spAutoFit/>
          </a:bodyPr>
          <a:lstStyle/>
          <a:p>
            <a:pPr algn="ctr">
              <a:lnSpc>
                <a:spcPts val="10430"/>
              </a:lnSpc>
            </a:pPr>
            <a:r>
              <a:rPr lang="en-US" sz="8691" spc="608">
                <a:solidFill>
                  <a:srgbClr val="000000"/>
                </a:solidFill>
                <a:latin typeface="UTM Showcard"/>
                <a:ea typeface="UTM Showcard"/>
                <a:cs typeface="UTM Showcard"/>
                <a:sym typeface="UTM Showcard"/>
              </a:rPr>
              <a:t>vui học kinh thánh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2520996" y="3005531"/>
            <a:ext cx="11801858" cy="990600"/>
          </a:xfrm>
          <a:prstGeom prst="rect">
            <a:avLst/>
          </a:prstGeom>
        </p:spPr>
        <p:txBody>
          <a:bodyPr lIns="0" tIns="0" rIns="0" bIns="0" rtlCol="0" anchor="t">
            <a:spAutoFit/>
          </a:bodyPr>
          <a:lstStyle/>
          <a:p>
            <a:pPr algn="ctr">
              <a:lnSpc>
                <a:spcPts val="7679"/>
              </a:lnSpc>
            </a:pPr>
            <a:r>
              <a:rPr lang="en-US" sz="6399" spc="1100">
                <a:solidFill>
                  <a:srgbClr val="000000"/>
                </a:solidFill>
                <a:latin typeface="Better Together Script"/>
                <a:ea typeface="Better Together Script"/>
                <a:cs typeface="Better Together Script"/>
                <a:sym typeface="Better Together Script"/>
              </a:rPr>
              <a:t>macco9.38-43.45.47-48</a:t>
            </a:r>
          </a:p>
        </p:txBody>
      </p:sp>
      <p:sp>
        <p:nvSpPr>
          <p:cNvPr id="18" name="TextBox 18"/>
          <p:cNvSpPr txBox="1"/>
          <p:nvPr/>
        </p:nvSpPr>
        <p:spPr>
          <a:xfrm>
            <a:off x="2409413" y="4459069"/>
            <a:ext cx="13204826" cy="3954929"/>
          </a:xfrm>
          <a:prstGeom prst="rect">
            <a:avLst/>
          </a:prstGeom>
        </p:spPr>
        <p:txBody>
          <a:bodyPr wrap="square" lIns="0" tIns="0" rIns="0" bIns="0" rtlCol="0" anchor="t">
            <a:spAutoFit/>
          </a:bodyPr>
          <a:lstStyle/>
          <a:p>
            <a:pPr algn="ctr">
              <a:spcBef>
                <a:spcPts val="600"/>
              </a:spcBef>
            </a:pPr>
            <a:r>
              <a:rPr lang="en-US" sz="3600">
                <a:solidFill>
                  <a:srgbClr val="000000"/>
                </a:solidFill>
                <a:latin typeface="iCiel Nabila"/>
                <a:ea typeface="iCiel Nabila"/>
                <a:cs typeface="iCiel Nabila"/>
                <a:sym typeface="iCiel Nabila"/>
              </a:rPr>
              <a:t>Ông Gio-an nói với Đức Giê-su : "Thưa Thầy, chúng con thấy có người lấy danh Thầy mà trừ quỷ. Chúng con đã cố ngăn cản, vì người ấy không theo chúng ta."Đức Giê-su bảo : "Đừng ngăn cản người ta, vì không ai lấy danh nghĩa Thầy mà làm phép lạ, rồi ngay sau đó lại có thể nói xấu về Thầy.  Quả thật, ai không chống lại chúng ta là ủng hộ chúng ta.</a:t>
            </a:r>
          </a:p>
          <a:p>
            <a:pPr algn="ctr">
              <a:spcBef>
                <a:spcPts val="600"/>
              </a:spcBef>
            </a:pPr>
            <a:endParaRPr lang="en-US" sz="3600">
              <a:solidFill>
                <a:srgbClr val="000000"/>
              </a:solidFill>
              <a:latin typeface="iCiel Nabila"/>
              <a:ea typeface="iCiel Nabila"/>
              <a:cs typeface="iCiel Nabila"/>
              <a:sym typeface="iCiel Nabil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2520996" y="3005531"/>
            <a:ext cx="11801858" cy="990600"/>
          </a:xfrm>
          <a:prstGeom prst="rect">
            <a:avLst/>
          </a:prstGeom>
        </p:spPr>
        <p:txBody>
          <a:bodyPr lIns="0" tIns="0" rIns="0" bIns="0" rtlCol="0" anchor="t">
            <a:spAutoFit/>
          </a:bodyPr>
          <a:lstStyle/>
          <a:p>
            <a:pPr algn="ctr">
              <a:lnSpc>
                <a:spcPts val="7679"/>
              </a:lnSpc>
            </a:pPr>
            <a:r>
              <a:rPr lang="en-US" sz="6399" spc="1100">
                <a:solidFill>
                  <a:srgbClr val="000000"/>
                </a:solidFill>
                <a:latin typeface="Better Together Script"/>
                <a:ea typeface="Better Together Script"/>
                <a:cs typeface="Better Together Script"/>
                <a:sym typeface="Better Together Script"/>
              </a:rPr>
              <a:t>macco9.38-43.45.47-48</a:t>
            </a:r>
          </a:p>
        </p:txBody>
      </p:sp>
      <p:sp>
        <p:nvSpPr>
          <p:cNvPr id="18" name="TextBox 18"/>
          <p:cNvSpPr txBox="1"/>
          <p:nvPr/>
        </p:nvSpPr>
        <p:spPr>
          <a:xfrm>
            <a:off x="2880908" y="3924300"/>
            <a:ext cx="12686118" cy="5193729"/>
          </a:xfrm>
          <a:prstGeom prst="rect">
            <a:avLst/>
          </a:prstGeom>
        </p:spPr>
        <p:txBody>
          <a:bodyPr lIns="0" tIns="0" rIns="0" bIns="0" rtlCol="0" anchor="t">
            <a:spAutoFit/>
          </a:bodyPr>
          <a:lstStyle/>
          <a:p>
            <a:pPr algn="ctr">
              <a:lnSpc>
                <a:spcPts val="4480"/>
              </a:lnSpc>
            </a:pPr>
            <a:r>
              <a:rPr lang="en-US" sz="3200">
                <a:solidFill>
                  <a:srgbClr val="000000"/>
                </a:solidFill>
                <a:latin typeface="iCiel Nabila"/>
                <a:ea typeface="iCiel Nabila"/>
                <a:cs typeface="iCiel Nabila"/>
                <a:sym typeface="iCiel Nabila"/>
              </a:rPr>
              <a:t>"Ai cho anh em uống một chén nước vì lẽ anh em thuộc về </a:t>
            </a:r>
            <a:endParaRPr lang="en-US" sz="3200" smtClean="0">
              <a:solidFill>
                <a:srgbClr val="000000"/>
              </a:solidFill>
              <a:latin typeface="iCiel Nabila"/>
              <a:ea typeface="iCiel Nabila"/>
              <a:cs typeface="iCiel Nabila"/>
              <a:sym typeface="iCiel Nabila"/>
            </a:endParaRPr>
          </a:p>
          <a:p>
            <a:pPr algn="ctr">
              <a:lnSpc>
                <a:spcPts val="4480"/>
              </a:lnSpc>
            </a:pPr>
            <a:r>
              <a:rPr lang="en-US" sz="3200" smtClean="0">
                <a:solidFill>
                  <a:srgbClr val="000000"/>
                </a:solidFill>
                <a:latin typeface="iCiel Nabila"/>
                <a:ea typeface="iCiel Nabila"/>
                <a:cs typeface="iCiel Nabila"/>
                <a:sym typeface="iCiel Nabila"/>
              </a:rPr>
              <a:t>Đấng </a:t>
            </a:r>
            <a:r>
              <a:rPr lang="en-US" sz="3200">
                <a:solidFill>
                  <a:srgbClr val="000000"/>
                </a:solidFill>
                <a:latin typeface="iCiel Nabila"/>
                <a:ea typeface="iCiel Nabila"/>
                <a:cs typeface="iCiel Nabila"/>
                <a:sym typeface="iCiel Nabila"/>
              </a:rPr>
              <a:t>Ki-tô, thì Thầy bảo thật anh em, </a:t>
            </a:r>
            <a:endParaRPr lang="en-US" sz="3200" smtClean="0">
              <a:solidFill>
                <a:srgbClr val="000000"/>
              </a:solidFill>
              <a:latin typeface="iCiel Nabila"/>
              <a:ea typeface="iCiel Nabila"/>
              <a:cs typeface="iCiel Nabila"/>
              <a:sym typeface="iCiel Nabila"/>
            </a:endParaRPr>
          </a:p>
          <a:p>
            <a:pPr algn="ctr">
              <a:lnSpc>
                <a:spcPts val="4480"/>
              </a:lnSpc>
            </a:pPr>
            <a:r>
              <a:rPr lang="en-US" sz="3200" smtClean="0">
                <a:solidFill>
                  <a:srgbClr val="000000"/>
                </a:solidFill>
                <a:latin typeface="iCiel Nabila"/>
                <a:ea typeface="iCiel Nabila"/>
                <a:cs typeface="iCiel Nabila"/>
                <a:sym typeface="iCiel Nabila"/>
              </a:rPr>
              <a:t>người </a:t>
            </a:r>
            <a:r>
              <a:rPr lang="en-US" sz="3200">
                <a:solidFill>
                  <a:srgbClr val="000000"/>
                </a:solidFill>
                <a:latin typeface="iCiel Nabila"/>
                <a:ea typeface="iCiel Nabila"/>
                <a:cs typeface="iCiel Nabila"/>
                <a:sym typeface="iCiel Nabila"/>
              </a:rPr>
              <a:t>đó sẽ không mất phần thưởng đâu.</a:t>
            </a:r>
          </a:p>
          <a:p>
            <a:pPr algn="ctr">
              <a:lnSpc>
                <a:spcPts val="4480"/>
              </a:lnSpc>
            </a:pPr>
            <a:r>
              <a:rPr lang="en-US" sz="3200">
                <a:solidFill>
                  <a:srgbClr val="000000"/>
                </a:solidFill>
                <a:latin typeface="iCiel Nabila"/>
                <a:ea typeface="iCiel Nabila"/>
                <a:cs typeface="iCiel Nabila"/>
                <a:sym typeface="iCiel Nabila"/>
              </a:rPr>
              <a:t>"Ai làm cớ cho một trong những kẻ bé mọn đang tin đây phải sa ngã, thì thà buộc cối đá lớn vào cổ nó mà ném xuống biển còn </a:t>
            </a:r>
            <a:r>
              <a:rPr lang="en-US" sz="3200" smtClean="0">
                <a:solidFill>
                  <a:srgbClr val="000000"/>
                </a:solidFill>
                <a:latin typeface="iCiel Nabila"/>
                <a:ea typeface="iCiel Nabila"/>
                <a:cs typeface="iCiel Nabila"/>
                <a:sym typeface="iCiel Nabila"/>
              </a:rPr>
              <a:t>hơn.</a:t>
            </a:r>
          </a:p>
          <a:p>
            <a:pPr algn="ctr">
              <a:lnSpc>
                <a:spcPts val="4480"/>
              </a:lnSpc>
            </a:pPr>
            <a:r>
              <a:rPr lang="en-US" sz="3200" smtClean="0">
                <a:solidFill>
                  <a:srgbClr val="000000"/>
                </a:solidFill>
                <a:latin typeface="iCiel Nabila"/>
                <a:ea typeface="iCiel Nabila"/>
                <a:cs typeface="iCiel Nabila"/>
                <a:sym typeface="iCiel Nabila"/>
              </a:rPr>
              <a:t>Nếu </a:t>
            </a:r>
            <a:r>
              <a:rPr lang="en-US" sz="3200">
                <a:solidFill>
                  <a:srgbClr val="000000"/>
                </a:solidFill>
                <a:latin typeface="iCiel Nabila"/>
                <a:ea typeface="iCiel Nabila"/>
                <a:cs typeface="iCiel Nabila"/>
                <a:sym typeface="iCiel Nabila"/>
              </a:rPr>
              <a:t>tay anh làm cớ cho anh sa ngã, thì chặt nó đi ; thà cụt một tay mà được vào cõi sống còn hơn là có đủ hai tay mà phải sa hoả ngục, phải vào lửa không hề tắt.Nếu chân anh làm cớ </a:t>
            </a:r>
            <a:endParaRPr lang="en-US" sz="3200" smtClean="0">
              <a:solidFill>
                <a:srgbClr val="000000"/>
              </a:solidFill>
              <a:latin typeface="iCiel Nabila"/>
              <a:ea typeface="iCiel Nabila"/>
              <a:cs typeface="iCiel Nabila"/>
              <a:sym typeface="iCiel Nabila"/>
            </a:endParaRPr>
          </a:p>
          <a:p>
            <a:pPr algn="ctr">
              <a:lnSpc>
                <a:spcPts val="4480"/>
              </a:lnSpc>
            </a:pPr>
            <a:r>
              <a:rPr lang="en-US" sz="3200" smtClean="0">
                <a:solidFill>
                  <a:srgbClr val="000000"/>
                </a:solidFill>
                <a:latin typeface="iCiel Nabila"/>
                <a:ea typeface="iCiel Nabila"/>
                <a:cs typeface="iCiel Nabila"/>
                <a:sym typeface="iCiel Nabila"/>
              </a:rPr>
              <a:t>cho </a:t>
            </a:r>
            <a:r>
              <a:rPr lang="en-US" sz="3200">
                <a:solidFill>
                  <a:srgbClr val="000000"/>
                </a:solidFill>
                <a:latin typeface="iCiel Nabila"/>
                <a:ea typeface="iCiel Nabila"/>
                <a:cs typeface="iCiel Nabila"/>
                <a:sym typeface="iCiel Nabila"/>
              </a:rPr>
              <a:t>anh sa ngã, thì chặt nó đi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2520996" y="3005531"/>
            <a:ext cx="11801858" cy="990600"/>
          </a:xfrm>
          <a:prstGeom prst="rect">
            <a:avLst/>
          </a:prstGeom>
        </p:spPr>
        <p:txBody>
          <a:bodyPr lIns="0" tIns="0" rIns="0" bIns="0" rtlCol="0" anchor="t">
            <a:spAutoFit/>
          </a:bodyPr>
          <a:lstStyle/>
          <a:p>
            <a:pPr algn="ctr">
              <a:lnSpc>
                <a:spcPts val="7679"/>
              </a:lnSpc>
            </a:pPr>
            <a:r>
              <a:rPr lang="en-US" sz="6399" spc="1100">
                <a:solidFill>
                  <a:srgbClr val="000000"/>
                </a:solidFill>
                <a:latin typeface="Better Together Script"/>
                <a:ea typeface="Better Together Script"/>
                <a:cs typeface="Better Together Script"/>
                <a:sym typeface="Better Together Script"/>
              </a:rPr>
              <a:t>macco9.38-43.45.47-48</a:t>
            </a:r>
          </a:p>
        </p:txBody>
      </p:sp>
      <p:sp>
        <p:nvSpPr>
          <p:cNvPr id="18" name="TextBox 18"/>
          <p:cNvSpPr txBox="1"/>
          <p:nvPr/>
        </p:nvSpPr>
        <p:spPr>
          <a:xfrm>
            <a:off x="2880908" y="4015105"/>
            <a:ext cx="12686118" cy="5642570"/>
          </a:xfrm>
          <a:prstGeom prst="rect">
            <a:avLst/>
          </a:prstGeom>
        </p:spPr>
        <p:txBody>
          <a:bodyPr lIns="0" tIns="0" rIns="0" bIns="0" rtlCol="0" anchor="t">
            <a:spAutoFit/>
          </a:bodyPr>
          <a:lstStyle/>
          <a:p>
            <a:pPr algn="ctr">
              <a:lnSpc>
                <a:spcPts val="5459"/>
              </a:lnSpc>
            </a:pPr>
            <a:r>
              <a:rPr lang="en-US" sz="3899">
                <a:solidFill>
                  <a:srgbClr val="000000"/>
                </a:solidFill>
                <a:latin typeface="iCiel Nabila"/>
                <a:ea typeface="iCiel Nabila"/>
                <a:cs typeface="iCiel Nabila"/>
                <a:sym typeface="iCiel Nabila"/>
              </a:rPr>
              <a:t>thà cụt một chân mà được vào cõi sống còn hơn là có đủ hai chân mà bị ném vào hoả ngục.  Nếu mắt anh làm cớ cho anh sa ngã, thì móc nó đi ; thà chột mắt mà được vào Nước Thiên Chúa còn hơn là có đủ hai mắt mà bị ném vào hoả ngục, nơi giòi bọ không hề chết và lửa không hề tắt</a:t>
            </a:r>
            <a:r>
              <a:rPr lang="en-US" sz="3899" smtClean="0">
                <a:solidFill>
                  <a:srgbClr val="000000"/>
                </a:solidFill>
                <a:latin typeface="iCiel Nabila"/>
                <a:ea typeface="iCiel Nabila"/>
                <a:cs typeface="iCiel Nabila"/>
                <a:sym typeface="iCiel Nabila"/>
              </a:rPr>
              <a:t>.”</a:t>
            </a:r>
            <a:endParaRPr lang="en-US" sz="3899">
              <a:solidFill>
                <a:srgbClr val="000000"/>
              </a:solidFill>
              <a:latin typeface="iCiel Nabila"/>
              <a:ea typeface="iCiel Nabila"/>
              <a:cs typeface="iCiel Nabila"/>
              <a:sym typeface="iCiel Nabila"/>
            </a:endParaRPr>
          </a:p>
          <a:p>
            <a:pPr algn="ctr">
              <a:lnSpc>
                <a:spcPts val="5459"/>
              </a:lnSpc>
            </a:pPr>
            <a:endParaRPr lang="en-US" sz="3899">
              <a:solidFill>
                <a:srgbClr val="000000"/>
              </a:solidFill>
              <a:latin typeface="iCiel Nabila"/>
              <a:ea typeface="iCiel Nabila"/>
              <a:cs typeface="iCiel Nabila"/>
              <a:sym typeface="iCiel Nabila"/>
            </a:endParaRPr>
          </a:p>
          <a:p>
            <a:pPr algn="ctr">
              <a:lnSpc>
                <a:spcPts val="5459"/>
              </a:lnSpc>
            </a:pPr>
            <a:endParaRPr lang="en-US" sz="3899">
              <a:solidFill>
                <a:srgbClr val="000000"/>
              </a:solidFill>
              <a:latin typeface="iCiel Nabila"/>
              <a:ea typeface="iCiel Nabila"/>
              <a:cs typeface="iCiel Nabila"/>
              <a:sym typeface="iCiel Nabil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2477665" y="2827527"/>
            <a:ext cx="8336653" cy="6033652"/>
          </a:xfrm>
          <a:custGeom>
            <a:avLst/>
            <a:gdLst/>
            <a:ahLst/>
            <a:cxnLst/>
            <a:rect l="l" t="t" r="r" b="b"/>
            <a:pathLst>
              <a:path w="8336653" h="6033652">
                <a:moveTo>
                  <a:pt x="0" y="0"/>
                </a:moveTo>
                <a:lnTo>
                  <a:pt x="8336652" y="0"/>
                </a:lnTo>
                <a:lnTo>
                  <a:pt x="8336652" y="6033652"/>
                </a:lnTo>
                <a:lnTo>
                  <a:pt x="0" y="6033652"/>
                </a:lnTo>
                <a:lnTo>
                  <a:pt x="0" y="0"/>
                </a:lnTo>
                <a:close/>
              </a:path>
            </a:pathLst>
          </a:custGeom>
          <a:blipFill>
            <a:blip r:embed="rId10"/>
            <a:stretch>
              <a:fillRect/>
            </a:stretch>
          </a:blipFill>
        </p:spPr>
      </p:sp>
      <p:sp>
        <p:nvSpPr>
          <p:cNvPr id="18" name="TextBox 18"/>
          <p:cNvSpPr txBox="1"/>
          <p:nvPr/>
        </p:nvSpPr>
        <p:spPr>
          <a:xfrm>
            <a:off x="10417497" y="3467449"/>
            <a:ext cx="6101430" cy="2514214"/>
          </a:xfrm>
          <a:prstGeom prst="rect">
            <a:avLst/>
          </a:prstGeom>
        </p:spPr>
        <p:txBody>
          <a:bodyPr lIns="0" tIns="0" rIns="0" bIns="0" rtlCol="0" anchor="t">
            <a:spAutoFit/>
          </a:bodyPr>
          <a:lstStyle/>
          <a:p>
            <a:pPr algn="ctr">
              <a:lnSpc>
                <a:spcPts val="10430"/>
              </a:lnSpc>
            </a:pPr>
            <a:r>
              <a:rPr lang="en-US" sz="7200" spc="608">
                <a:solidFill>
                  <a:srgbClr val="000000"/>
                </a:solidFill>
                <a:latin typeface="UTM Showcard"/>
                <a:ea typeface="UTM Showcard"/>
                <a:cs typeface="UTM Showcard"/>
                <a:sym typeface="UTM Showcard"/>
              </a:rPr>
              <a:t>ĐÓ LÀ </a:t>
            </a:r>
            <a:endParaRPr lang="en-US" sz="7200" spc="608" smtClean="0">
              <a:solidFill>
                <a:srgbClr val="000000"/>
              </a:solidFill>
              <a:latin typeface="UTM Showcard"/>
              <a:ea typeface="UTM Showcard"/>
              <a:cs typeface="UTM Showcard"/>
              <a:sym typeface="UTM Showcard"/>
            </a:endParaRPr>
          </a:p>
          <a:p>
            <a:pPr algn="ctr">
              <a:lnSpc>
                <a:spcPts val="10430"/>
              </a:lnSpc>
            </a:pPr>
            <a:r>
              <a:rPr lang="en-US" sz="7200" spc="608" smtClean="0">
                <a:solidFill>
                  <a:srgbClr val="000000"/>
                </a:solidFill>
                <a:latin typeface="UTM Showcard"/>
                <a:ea typeface="UTM Showcard"/>
                <a:cs typeface="UTM Showcard"/>
                <a:sym typeface="UTM Showcard"/>
              </a:rPr>
              <a:t>LỜI </a:t>
            </a:r>
            <a:r>
              <a:rPr lang="en-US" sz="7200" spc="608">
                <a:solidFill>
                  <a:srgbClr val="000000"/>
                </a:solidFill>
                <a:latin typeface="UTM Showcard"/>
                <a:ea typeface="UTM Showcard"/>
                <a:cs typeface="UTM Showcard"/>
                <a:sym typeface="UTM Showcard"/>
              </a:rPr>
              <a:t>CHÚA.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417901" y="1070290"/>
            <a:ext cx="16702416" cy="8243590"/>
          </a:xfrm>
          <a:custGeom>
            <a:avLst/>
            <a:gdLst/>
            <a:ahLst/>
            <a:cxnLst/>
            <a:rect l="l" t="t" r="r" b="b"/>
            <a:pathLst>
              <a:path w="16702416" h="8243590">
                <a:moveTo>
                  <a:pt x="0" y="0"/>
                </a:moveTo>
                <a:lnTo>
                  <a:pt x="16702417" y="0"/>
                </a:lnTo>
                <a:lnTo>
                  <a:pt x="16702417" y="8243590"/>
                </a:lnTo>
                <a:lnTo>
                  <a:pt x="0" y="8243590"/>
                </a:lnTo>
                <a:lnTo>
                  <a:pt x="0" y="0"/>
                </a:lnTo>
                <a:close/>
              </a:path>
            </a:pathLst>
          </a:custGeom>
          <a:blipFill>
            <a:blip r:embed="rId3"/>
            <a:stretch>
              <a:fillRect l="-7615" t="-45685" b="-72627"/>
            </a:stretch>
          </a:blipFill>
          <a:ln w="38100" cap="sq">
            <a:solidFill>
              <a:srgbClr val="4E4845"/>
            </a:solidFill>
            <a:prstDash val="solid"/>
            <a:miter/>
          </a:ln>
        </p:spPr>
      </p:sp>
      <p:sp>
        <p:nvSpPr>
          <p:cNvPr id="3" name="Freeform 3"/>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5" name="Freeform 5"/>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11"/>
            <a:stretch>
              <a:fillRect/>
            </a:stretch>
          </a:blipFill>
        </p:spPr>
      </p:sp>
      <p:sp>
        <p:nvSpPr>
          <p:cNvPr id="10" name="Freeform 10"/>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11" name="Freeform 11"/>
          <p:cNvSpPr/>
          <p:nvPr/>
        </p:nvSpPr>
        <p:spPr>
          <a:xfrm>
            <a:off x="36584" y="6922898"/>
            <a:ext cx="992116" cy="1033074"/>
          </a:xfrm>
          <a:custGeom>
            <a:avLst/>
            <a:gdLst/>
            <a:ahLst/>
            <a:cxnLst/>
            <a:rect l="l" t="t" r="r" b="b"/>
            <a:pathLst>
              <a:path w="992116" h="1033074">
                <a:moveTo>
                  <a:pt x="0" y="0"/>
                </a:moveTo>
                <a:lnTo>
                  <a:pt x="992116" y="0"/>
                </a:lnTo>
                <a:lnTo>
                  <a:pt x="992116" y="1033075"/>
                </a:lnTo>
                <a:lnTo>
                  <a:pt x="0" y="10330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2425531" y="6562375"/>
            <a:ext cx="1320511" cy="2162525"/>
            <a:chOff x="0" y="-200025"/>
            <a:chExt cx="512648" cy="839533"/>
          </a:xfrm>
        </p:grpSpPr>
        <p:sp>
          <p:nvSpPr>
            <p:cNvPr id="13" name="Freeform 13"/>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p:spPr>
        </p:sp>
        <p:sp>
          <p:nvSpPr>
            <p:cNvPr id="14" name="TextBox 14"/>
            <p:cNvSpPr txBox="1"/>
            <p:nvPr/>
          </p:nvSpPr>
          <p:spPr>
            <a:xfrm>
              <a:off x="0" y="-200025"/>
              <a:ext cx="512648" cy="839533"/>
            </a:xfrm>
            <a:prstGeom prst="rect">
              <a:avLst/>
            </a:prstGeom>
          </p:spPr>
          <p:txBody>
            <a:bodyPr lIns="50800" tIns="50800" rIns="50800" bIns="50800" rtlCol="0" anchor="ctr"/>
            <a:lstStyle/>
            <a:p>
              <a:pPr algn="ctr">
                <a:lnSpc>
                  <a:spcPts val="6999"/>
                </a:lnSpc>
              </a:pPr>
              <a:r>
                <a:rPr lang="en-US" sz="4999">
                  <a:solidFill>
                    <a:srgbClr val="5C7043"/>
                  </a:solidFill>
                  <a:latin typeface="Halley"/>
                  <a:ea typeface="Halley"/>
                  <a:cs typeface="Halley"/>
                  <a:sym typeface="Halley"/>
                </a:rPr>
                <a:t>G</a:t>
              </a:r>
            </a:p>
          </p:txBody>
        </p:sp>
      </p:grpSp>
      <p:grpSp>
        <p:nvGrpSpPr>
          <p:cNvPr id="15" name="Group 15"/>
          <p:cNvGrpSpPr/>
          <p:nvPr/>
        </p:nvGrpSpPr>
        <p:grpSpPr>
          <a:xfrm>
            <a:off x="5711098" y="6562373"/>
            <a:ext cx="1320511" cy="2162522"/>
            <a:chOff x="0" y="-200026"/>
            <a:chExt cx="512648" cy="839532"/>
          </a:xfrm>
        </p:grpSpPr>
        <p:sp>
          <p:nvSpPr>
            <p:cNvPr id="16" name="Freeform 16"/>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17" name="TextBox 17"/>
            <p:cNvSpPr txBox="1"/>
            <p:nvPr/>
          </p:nvSpPr>
          <p:spPr>
            <a:xfrm>
              <a:off x="0" y="-200026"/>
              <a:ext cx="512648" cy="839532"/>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Ế</a:t>
              </a:r>
            </a:p>
          </p:txBody>
        </p:sp>
      </p:grpSp>
      <p:grpSp>
        <p:nvGrpSpPr>
          <p:cNvPr id="18" name="Group 18"/>
          <p:cNvGrpSpPr/>
          <p:nvPr/>
        </p:nvGrpSpPr>
        <p:grpSpPr>
          <a:xfrm>
            <a:off x="9186098" y="6562375"/>
            <a:ext cx="1320511" cy="2162520"/>
            <a:chOff x="0" y="-200025"/>
            <a:chExt cx="512648" cy="839531"/>
          </a:xfrm>
        </p:grpSpPr>
        <p:sp>
          <p:nvSpPr>
            <p:cNvPr id="19" name="Freeform 19"/>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0" name="TextBox 20"/>
            <p:cNvSpPr txBox="1"/>
            <p:nvPr/>
          </p:nvSpPr>
          <p:spPr>
            <a:xfrm>
              <a:off x="0" y="-200025"/>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21" name="Group 21"/>
          <p:cNvGrpSpPr/>
          <p:nvPr/>
        </p:nvGrpSpPr>
        <p:grpSpPr>
          <a:xfrm>
            <a:off x="12533137" y="6562373"/>
            <a:ext cx="1320511" cy="2162520"/>
            <a:chOff x="0" y="-200026"/>
            <a:chExt cx="512648" cy="839531"/>
          </a:xfrm>
        </p:grpSpPr>
        <p:sp>
          <p:nvSpPr>
            <p:cNvPr id="22" name="Freeform 22"/>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3" name="TextBox 23"/>
            <p:cNvSpPr txBox="1"/>
            <p:nvPr/>
          </p:nvSpPr>
          <p:spPr>
            <a:xfrm>
              <a:off x="0" y="-200026"/>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Ọ</a:t>
              </a:r>
            </a:p>
          </p:txBody>
        </p:sp>
      </p:grpSp>
      <p:grpSp>
        <p:nvGrpSpPr>
          <p:cNvPr id="24" name="Group 24"/>
          <p:cNvGrpSpPr/>
          <p:nvPr/>
        </p:nvGrpSpPr>
        <p:grpSpPr>
          <a:xfrm>
            <a:off x="4000116" y="6562373"/>
            <a:ext cx="1320511" cy="2162525"/>
            <a:chOff x="0" y="-200026"/>
            <a:chExt cx="512648" cy="839533"/>
          </a:xfrm>
        </p:grpSpPr>
        <p:sp>
          <p:nvSpPr>
            <p:cNvPr id="25" name="Freeform 25"/>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6" name="TextBox 26"/>
            <p:cNvSpPr txBox="1"/>
            <p:nvPr/>
          </p:nvSpPr>
          <p:spPr>
            <a:xfrm>
              <a:off x="0" y="-200026"/>
              <a:ext cx="512648" cy="839533"/>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Ă</a:t>
              </a:r>
            </a:p>
          </p:txBody>
        </p:sp>
      </p:grpSp>
      <p:grpSp>
        <p:nvGrpSpPr>
          <p:cNvPr id="27" name="Group 27"/>
          <p:cNvGrpSpPr/>
          <p:nvPr/>
        </p:nvGrpSpPr>
        <p:grpSpPr>
          <a:xfrm>
            <a:off x="10841151" y="6562375"/>
            <a:ext cx="1320511" cy="2162520"/>
            <a:chOff x="0" y="-200025"/>
            <a:chExt cx="512648" cy="839531"/>
          </a:xfrm>
        </p:grpSpPr>
        <p:sp>
          <p:nvSpPr>
            <p:cNvPr id="28" name="Freeform 28"/>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29" name="TextBox 29"/>
            <p:cNvSpPr txBox="1"/>
            <p:nvPr/>
          </p:nvSpPr>
          <p:spPr>
            <a:xfrm>
              <a:off x="0" y="-200025"/>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30" name="Group 30"/>
          <p:cNvGrpSpPr/>
          <p:nvPr/>
        </p:nvGrpSpPr>
        <p:grpSpPr>
          <a:xfrm>
            <a:off x="14082248" y="6562375"/>
            <a:ext cx="1320511" cy="2106791"/>
            <a:chOff x="0" y="-200025"/>
            <a:chExt cx="512648" cy="817896"/>
          </a:xfrm>
        </p:grpSpPr>
        <p:sp>
          <p:nvSpPr>
            <p:cNvPr id="31" name="Freeform 31"/>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2" name="TextBox 32"/>
            <p:cNvSpPr txBox="1"/>
            <p:nvPr/>
          </p:nvSpPr>
          <p:spPr>
            <a:xfrm>
              <a:off x="0" y="-200025"/>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N</a:t>
              </a:r>
            </a:p>
          </p:txBody>
        </p:sp>
      </p:grpSp>
      <p:grpSp>
        <p:nvGrpSpPr>
          <p:cNvPr id="33" name="Group 33"/>
          <p:cNvGrpSpPr/>
          <p:nvPr/>
        </p:nvGrpSpPr>
        <p:grpSpPr>
          <a:xfrm>
            <a:off x="7448598" y="6562375"/>
            <a:ext cx="1320511" cy="2162520"/>
            <a:chOff x="0" y="-200025"/>
            <a:chExt cx="512648" cy="839531"/>
          </a:xfrm>
        </p:grpSpPr>
        <p:sp>
          <p:nvSpPr>
            <p:cNvPr id="34" name="Freeform 34"/>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5" name="TextBox 35"/>
            <p:cNvSpPr txBox="1"/>
            <p:nvPr/>
          </p:nvSpPr>
          <p:spPr>
            <a:xfrm>
              <a:off x="0" y="-200025"/>
              <a:ext cx="512648" cy="839531"/>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C</a:t>
              </a:r>
            </a:p>
          </p:txBody>
        </p:sp>
      </p:grpSp>
      <p:grpSp>
        <p:nvGrpSpPr>
          <p:cNvPr id="36" name="Group 36"/>
          <p:cNvGrpSpPr/>
          <p:nvPr/>
        </p:nvGrpSpPr>
        <p:grpSpPr>
          <a:xfrm>
            <a:off x="15586601" y="6530876"/>
            <a:ext cx="1320511" cy="2106791"/>
            <a:chOff x="0" y="-200026"/>
            <a:chExt cx="512648" cy="817896"/>
          </a:xfrm>
        </p:grpSpPr>
        <p:sp>
          <p:nvSpPr>
            <p:cNvPr id="37" name="Freeform 37"/>
            <p:cNvSpPr/>
            <p:nvPr/>
          </p:nvSpPr>
          <p:spPr>
            <a:xfrm>
              <a:off x="0" y="0"/>
              <a:ext cx="512648" cy="514970"/>
            </a:xfrm>
            <a:custGeom>
              <a:avLst/>
              <a:gdLst/>
              <a:ahLst/>
              <a:cxnLst/>
              <a:rect l="l" t="t" r="r" b="b"/>
              <a:pathLst>
                <a:path w="512648" h="514970">
                  <a:moveTo>
                    <a:pt x="256324" y="0"/>
                  </a:moveTo>
                  <a:lnTo>
                    <a:pt x="256324" y="0"/>
                  </a:lnTo>
                  <a:cubicBezTo>
                    <a:pt x="324305" y="0"/>
                    <a:pt x="389502" y="27005"/>
                    <a:pt x="437572" y="75075"/>
                  </a:cubicBezTo>
                  <a:cubicBezTo>
                    <a:pt x="485642" y="123146"/>
                    <a:pt x="512648" y="188343"/>
                    <a:pt x="512648" y="256324"/>
                  </a:cubicBezTo>
                  <a:lnTo>
                    <a:pt x="512648" y="258646"/>
                  </a:lnTo>
                  <a:cubicBezTo>
                    <a:pt x="512648" y="326628"/>
                    <a:pt x="485642" y="391824"/>
                    <a:pt x="437572" y="439895"/>
                  </a:cubicBezTo>
                  <a:cubicBezTo>
                    <a:pt x="389502" y="487965"/>
                    <a:pt x="324305" y="514970"/>
                    <a:pt x="256324" y="514970"/>
                  </a:cubicBezTo>
                  <a:lnTo>
                    <a:pt x="256324" y="514970"/>
                  </a:lnTo>
                  <a:cubicBezTo>
                    <a:pt x="114760" y="514970"/>
                    <a:pt x="0" y="400210"/>
                    <a:pt x="0" y="258646"/>
                  </a:cubicBezTo>
                  <a:lnTo>
                    <a:pt x="0" y="256324"/>
                  </a:lnTo>
                  <a:cubicBezTo>
                    <a:pt x="0" y="114760"/>
                    <a:pt x="114760" y="0"/>
                    <a:pt x="256324" y="0"/>
                  </a:cubicBezTo>
                  <a:close/>
                </a:path>
              </a:pathLst>
            </a:custGeom>
            <a:solidFill>
              <a:srgbClr val="D4B358"/>
            </a:solidFill>
            <a:ln cap="rnd">
              <a:noFill/>
              <a:prstDash val="solid"/>
              <a:round/>
            </a:ln>
          </p:spPr>
        </p:sp>
        <p:sp>
          <p:nvSpPr>
            <p:cNvPr id="38" name="TextBox 38"/>
            <p:cNvSpPr txBox="1"/>
            <p:nvPr/>
          </p:nvSpPr>
          <p:spPr>
            <a:xfrm>
              <a:off x="0" y="-200026"/>
              <a:ext cx="512648" cy="817896"/>
            </a:xfrm>
            <a:prstGeom prst="rect">
              <a:avLst/>
            </a:prstGeom>
          </p:spPr>
          <p:txBody>
            <a:bodyPr lIns="50800" tIns="50800" rIns="50800" bIns="50800" rtlCol="0" anchor="ctr"/>
            <a:lstStyle/>
            <a:p>
              <a:pPr marL="0" lvl="0" indent="0" algn="ctr">
                <a:lnSpc>
                  <a:spcPts val="6999"/>
                </a:lnSpc>
                <a:spcBef>
                  <a:spcPct val="0"/>
                </a:spcBef>
              </a:pPr>
              <a:r>
                <a:rPr lang="en-US" sz="4999">
                  <a:solidFill>
                    <a:srgbClr val="5C7043"/>
                  </a:solidFill>
                  <a:latin typeface="Halley"/>
                  <a:ea typeface="Halley"/>
                  <a:cs typeface="Halley"/>
                  <a:sym typeface="Halley"/>
                </a:rPr>
                <a:t>Ả</a:t>
              </a:r>
            </a:p>
          </p:txBody>
        </p:sp>
      </p:grpSp>
      <p:sp>
        <p:nvSpPr>
          <p:cNvPr id="39" name="TextBox 39"/>
          <p:cNvSpPr txBox="1"/>
          <p:nvPr/>
        </p:nvSpPr>
        <p:spPr>
          <a:xfrm>
            <a:off x="2399013" y="2515194"/>
            <a:ext cx="13542613" cy="2577629"/>
          </a:xfrm>
          <a:prstGeom prst="rect">
            <a:avLst/>
          </a:prstGeom>
        </p:spPr>
        <p:txBody>
          <a:bodyPr wrap="square" lIns="0" tIns="0" rIns="0" bIns="0" rtlCol="0" anchor="t">
            <a:spAutoFit/>
          </a:bodyPr>
          <a:lstStyle/>
          <a:p>
            <a:pPr algn="ctr">
              <a:lnSpc>
                <a:spcPts val="6719"/>
              </a:lnSpc>
            </a:pPr>
            <a:r>
              <a:rPr lang="en-US" sz="4800">
                <a:solidFill>
                  <a:srgbClr val="000000"/>
                </a:solidFill>
                <a:latin typeface="iCiel Nabila"/>
                <a:ea typeface="iCiel Nabila"/>
                <a:cs typeface="iCiel Nabila"/>
                <a:sym typeface="iCiel Nabila"/>
              </a:rPr>
              <a:t>Câu 1: Khi thấy có người nhân danh </a:t>
            </a:r>
            <a:endParaRPr lang="en-US" sz="4800" smtClean="0">
              <a:solidFill>
                <a:srgbClr val="000000"/>
              </a:solidFill>
              <a:latin typeface="iCiel Nabila"/>
              <a:ea typeface="iCiel Nabila"/>
              <a:cs typeface="iCiel Nabila"/>
              <a:sym typeface="iCiel Nabila"/>
            </a:endParaRPr>
          </a:p>
          <a:p>
            <a:pPr algn="ctr">
              <a:lnSpc>
                <a:spcPts val="6719"/>
              </a:lnSpc>
            </a:pPr>
            <a:r>
              <a:rPr lang="en-US" sz="4800" smtClean="0">
                <a:solidFill>
                  <a:srgbClr val="000000"/>
                </a:solidFill>
                <a:latin typeface="iCiel Nabila"/>
                <a:ea typeface="iCiel Nabila"/>
                <a:cs typeface="iCiel Nabila"/>
                <a:sym typeface="iCiel Nabila"/>
              </a:rPr>
              <a:t>Chúa Giêsu </a:t>
            </a:r>
            <a:r>
              <a:rPr lang="en-US" sz="4800">
                <a:solidFill>
                  <a:srgbClr val="000000"/>
                </a:solidFill>
                <a:latin typeface="iCiel Nabila"/>
                <a:ea typeface="iCiel Nabila"/>
                <a:cs typeface="iCiel Nabila"/>
                <a:sym typeface="iCiel Nabila"/>
              </a:rPr>
              <a:t>mà trừ quỷ các môn đệ đã làm gì?</a:t>
            </a:r>
          </a:p>
          <a:p>
            <a:pPr algn="ctr">
              <a:lnSpc>
                <a:spcPts val="6719"/>
              </a:lnSpc>
            </a:pPr>
            <a:endParaRPr lang="en-US" sz="4800">
              <a:solidFill>
                <a:srgbClr val="000000"/>
              </a:solidFill>
              <a:latin typeface="iCiel Nabila"/>
              <a:ea typeface="iCiel Nabila"/>
              <a:cs typeface="iCiel Nabila"/>
              <a:sym typeface="iCiel Nabila"/>
            </a:endParaRPr>
          </a:p>
        </p:txBody>
      </p:sp>
      <p:grpSp>
        <p:nvGrpSpPr>
          <p:cNvPr id="40" name="Group 40"/>
          <p:cNvGrpSpPr/>
          <p:nvPr/>
        </p:nvGrpSpPr>
        <p:grpSpPr>
          <a:xfrm>
            <a:off x="14230876" y="8448513"/>
            <a:ext cx="1874079" cy="1326494"/>
            <a:chOff x="0" y="0"/>
            <a:chExt cx="727553" cy="514970"/>
          </a:xfrm>
        </p:grpSpPr>
        <p:sp>
          <p:nvSpPr>
            <p:cNvPr id="41" name="Freeform 41"/>
            <p:cNvSpPr/>
            <p:nvPr/>
          </p:nvSpPr>
          <p:spPr>
            <a:xfrm>
              <a:off x="0" y="0"/>
              <a:ext cx="727553" cy="514970"/>
            </a:xfrm>
            <a:custGeom>
              <a:avLst/>
              <a:gdLst/>
              <a:ahLst/>
              <a:cxnLst/>
              <a:rect l="l" t="t" r="r" b="b"/>
              <a:pathLst>
                <a:path w="727553" h="514970">
                  <a:moveTo>
                    <a:pt x="210684" y="0"/>
                  </a:moveTo>
                  <a:lnTo>
                    <a:pt x="516869" y="0"/>
                  </a:lnTo>
                  <a:cubicBezTo>
                    <a:pt x="633227" y="0"/>
                    <a:pt x="727553" y="94326"/>
                    <a:pt x="727553" y="210684"/>
                  </a:cubicBezTo>
                  <a:lnTo>
                    <a:pt x="727553" y="304286"/>
                  </a:lnTo>
                  <a:cubicBezTo>
                    <a:pt x="727553" y="420644"/>
                    <a:pt x="633227" y="514970"/>
                    <a:pt x="516869" y="514970"/>
                  </a:cubicBezTo>
                  <a:lnTo>
                    <a:pt x="210684" y="514970"/>
                  </a:lnTo>
                  <a:cubicBezTo>
                    <a:pt x="94326" y="514970"/>
                    <a:pt x="0" y="420644"/>
                    <a:pt x="0" y="304286"/>
                  </a:cubicBezTo>
                  <a:lnTo>
                    <a:pt x="0" y="210684"/>
                  </a:lnTo>
                  <a:cubicBezTo>
                    <a:pt x="0" y="94326"/>
                    <a:pt x="94326" y="0"/>
                    <a:pt x="210684" y="0"/>
                  </a:cubicBezTo>
                  <a:close/>
                </a:path>
              </a:pathLst>
            </a:custGeom>
            <a:solidFill>
              <a:srgbClr val="D4B358"/>
            </a:solidFill>
          </p:spPr>
        </p:sp>
        <p:sp>
          <p:nvSpPr>
            <p:cNvPr id="42" name="TextBox 42"/>
            <p:cNvSpPr txBox="1"/>
            <p:nvPr/>
          </p:nvSpPr>
          <p:spPr>
            <a:xfrm>
              <a:off x="0" y="-66675"/>
              <a:ext cx="727553" cy="581645"/>
            </a:xfrm>
            <a:prstGeom prst="rect">
              <a:avLst/>
            </a:prstGeom>
          </p:spPr>
          <p:txBody>
            <a:bodyPr lIns="50800" tIns="50800" rIns="50800" bIns="50800" rtlCol="0" anchor="ctr"/>
            <a:lstStyle/>
            <a:p>
              <a:pPr algn="ctr">
                <a:lnSpc>
                  <a:spcPts val="4339"/>
                </a:lnSpc>
              </a:pPr>
              <a:r>
                <a:rPr lang="en-US" sz="3099">
                  <a:solidFill>
                    <a:srgbClr val="5C7043"/>
                  </a:solidFill>
                  <a:latin typeface="iCiel Nabila"/>
                  <a:ea typeface="iCiel Nabila"/>
                  <a:cs typeface="iCiel Nabila"/>
                  <a:sym typeface="iCiel Nabila"/>
                </a:rPr>
                <a:t>ĐÁP ÁN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withEffect">
                                  <p:stCondLst>
                                    <p:cond delay="0"/>
                                  </p:stCondLst>
                                  <p:childTnLst>
                                    <p:animMotion origin="layout" path="M -0.00894 -0.00941 L 0.08586 -0.21419 " pathEditMode="relative" rAng="0" ptsTypes="AA">
                                      <p:cBhvr>
                                        <p:cTn id="11" dur="2000" fill="hold"/>
                                        <p:tgtEl>
                                          <p:spTgt spid="12"/>
                                        </p:tgtEl>
                                        <p:attrNameLst>
                                          <p:attrName>ppt_x</p:attrName>
                                          <p:attrName>ppt_y</p:attrName>
                                        </p:attrNameLst>
                                      </p:cBhvr>
                                      <p:rCtr x="4740" y="-10247"/>
                                    </p:animMotion>
                                  </p:childTnLst>
                                  <p:subTnLst>
                                    <p:audio>
                                      <p:cMediaNode>
                                        <p:cTn display="0" masterRel="sameClick">
                                          <p:stCondLst>
                                            <p:cond evt="begin" delay="0">
                                              <p:tn val="10"/>
                                            </p:cond>
                                          </p:stCondLst>
                                          <p:endCondLst>
                                            <p:cond evt="onStopAudio" delay="0">
                                              <p:tgtEl>
                                                <p:sldTgt/>
                                              </p:tgtEl>
                                            </p:cond>
                                          </p:endCondLst>
                                        </p:cTn>
                                        <p:tgtEl>
                                          <p:sndTgt r:embed="rId2" name="correct-answer.wav"/>
                                        </p:tgtEl>
                                      </p:cMediaNode>
                                    </p:audio>
                                  </p:subTnLst>
                                </p:cTn>
                              </p:par>
                              <p:par>
                                <p:cTn id="12" presetID="64" presetClass="path" presetSubtype="0" accel="50000" decel="50000" fill="hold" nodeType="withEffect">
                                  <p:stCondLst>
                                    <p:cond delay="0"/>
                                  </p:stCondLst>
                                  <p:childTnLst>
                                    <p:animMotion origin="layout" path="M 1.94444E-6 -2.71605E-6 L -0.37092 -0.20833 " pathEditMode="relative" rAng="0" ptsTypes="AA">
                                      <p:cBhvr>
                                        <p:cTn id="13" dur="2000" fill="hold"/>
                                        <p:tgtEl>
                                          <p:spTgt spid="18"/>
                                        </p:tgtEl>
                                        <p:attrNameLst>
                                          <p:attrName>ppt_x</p:attrName>
                                          <p:attrName>ppt_y</p:attrName>
                                        </p:attrNameLst>
                                      </p:cBhvr>
                                      <p:rCtr x="-18550" y="-10417"/>
                                    </p:animMotion>
                                  </p:childTnLst>
                                  <p:subTnLst>
                                    <p:audio>
                                      <p:cMediaNode>
                                        <p:cTn display="0" masterRel="sameClick">
                                          <p:stCondLst>
                                            <p:cond evt="begin" delay="0">
                                              <p:tn val="12"/>
                                            </p:cond>
                                          </p:stCondLst>
                                          <p:endCondLst>
                                            <p:cond evt="onStopAudio" delay="0">
                                              <p:tgtEl>
                                                <p:sldTgt/>
                                              </p:tgtEl>
                                            </p:cond>
                                          </p:endCondLst>
                                        </p:cTn>
                                        <p:tgtEl>
                                          <p:sndTgt r:embed="rId2" name="correct-answer.wav"/>
                                        </p:tgtEl>
                                      </p:cMediaNode>
                                    </p:audio>
                                  </p:subTnLst>
                                </p:cTn>
                              </p:par>
                              <p:par>
                                <p:cTn id="14" presetID="64" presetClass="path" presetSubtype="0" accel="50000" decel="50000" fill="hold" nodeType="withEffect">
                                  <p:stCondLst>
                                    <p:cond delay="0"/>
                                  </p:stCondLst>
                                  <p:childTnLst>
                                    <p:animMotion origin="layout" path="M -0.00339 -0.01636 L 0.08272 -0.20679 " pathEditMode="relative" rAng="0" ptsTypes="AA">
                                      <p:cBhvr>
                                        <p:cTn id="15" dur="2000" fill="hold"/>
                                        <p:tgtEl>
                                          <p:spTgt spid="24"/>
                                        </p:tgtEl>
                                        <p:attrNameLst>
                                          <p:attrName>ppt_x</p:attrName>
                                          <p:attrName>ppt_y</p:attrName>
                                        </p:attrNameLst>
                                      </p:cBhvr>
                                      <p:rCtr x="4306" y="-9522"/>
                                    </p:animMotion>
                                  </p:childTnLst>
                                  <p:subTnLst>
                                    <p:audio>
                                      <p:cMediaNode>
                                        <p:cTn display="0" masterRel="sameClick">
                                          <p:stCondLst>
                                            <p:cond evt="begin" delay="0">
                                              <p:tn val="14"/>
                                            </p:cond>
                                          </p:stCondLst>
                                          <p:endCondLst>
                                            <p:cond evt="onStopAudio" delay="0">
                                              <p:tgtEl>
                                                <p:sldTgt/>
                                              </p:tgtEl>
                                            </p:cond>
                                          </p:endCondLst>
                                        </p:cTn>
                                        <p:tgtEl>
                                          <p:sndTgt r:embed="rId2" name="correct-answer.wav"/>
                                        </p:tgtEl>
                                      </p:cMediaNode>
                                    </p:audio>
                                  </p:subTnLst>
                                </p:cTn>
                              </p:par>
                              <p:par>
                                <p:cTn id="16" presetID="64" presetClass="path" presetSubtype="0" accel="50000" decel="50000" fill="hold" nodeType="withEffect">
                                  <p:stCondLst>
                                    <p:cond delay="0"/>
                                  </p:stCondLst>
                                  <p:childTnLst>
                                    <p:animMotion origin="layout" path="M -0.00816 -0.00895 L -0.20808 -0.19938 " pathEditMode="relative" rAng="0" ptsTypes="AA">
                                      <p:cBhvr>
                                        <p:cTn id="17" dur="2000" fill="hold"/>
                                        <p:tgtEl>
                                          <p:spTgt spid="27"/>
                                        </p:tgtEl>
                                        <p:attrNameLst>
                                          <p:attrName>ppt_x</p:attrName>
                                          <p:attrName>ppt_y</p:attrName>
                                        </p:attrNameLst>
                                      </p:cBhvr>
                                      <p:rCtr x="-10000" y="-9522"/>
                                    </p:animMotion>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18" presetID="64" presetClass="path" presetSubtype="0" accel="50000" decel="50000" fill="hold" nodeType="withEffect">
                                  <p:stCondLst>
                                    <p:cond delay="0"/>
                                  </p:stCondLst>
                                  <p:childTnLst>
                                    <p:animMotion origin="layout" path="M 0.04245 -0.00895 L 0.11467 -0.19938 " pathEditMode="relative" rAng="0" ptsTypes="AA">
                                      <p:cBhvr>
                                        <p:cTn id="19" dur="2000" fill="hold"/>
                                        <p:tgtEl>
                                          <p:spTgt spid="33"/>
                                        </p:tgtEl>
                                        <p:attrNameLst>
                                          <p:attrName>ppt_x</p:attrName>
                                          <p:attrName>ppt_y</p:attrName>
                                        </p:attrNameLst>
                                      </p:cBhvr>
                                      <p:rCtr x="3611" y="-9522"/>
                                    </p:animMotion>
                                  </p:childTnLst>
                                  <p:subTnLst>
                                    <p:audio>
                                      <p:cMediaNode>
                                        <p:cTn display="0" masterRel="sameClick">
                                          <p:stCondLst>
                                            <p:cond evt="begin" delay="0">
                                              <p:tn val="18"/>
                                            </p:cond>
                                          </p:stCondLst>
                                          <p:endCondLst>
                                            <p:cond evt="onStopAudio" delay="0">
                                              <p:tgtEl>
                                                <p:sldTgt/>
                                              </p:tgtEl>
                                            </p:cond>
                                          </p:endCondLst>
                                        </p:cTn>
                                        <p:tgtEl>
                                          <p:sndTgt r:embed="rId2" name="correct-answer.wav"/>
                                        </p:tgtEl>
                                      </p:cMediaNode>
                                    </p:audio>
                                  </p:subTnLst>
                                </p:cTn>
                              </p:par>
                              <p:par>
                                <p:cTn id="20" presetID="64" presetClass="path" presetSubtype="0" accel="50000" decel="50000" fill="hold" nodeType="withEffect">
                                  <p:stCondLst>
                                    <p:cond delay="0"/>
                                  </p:stCondLst>
                                  <p:childTnLst>
                                    <p:animMotion origin="layout" path="M 0.02413 -0.01373 L -0.24523 -0.20108 " pathEditMode="relative" rAng="0" ptsTypes="AA">
                                      <p:cBhvr>
                                        <p:cTn id="21" dur="2000" fill="hold"/>
                                        <p:tgtEl>
                                          <p:spTgt spid="36"/>
                                        </p:tgtEl>
                                        <p:attrNameLst>
                                          <p:attrName>ppt_x</p:attrName>
                                          <p:attrName>ppt_y</p:attrName>
                                        </p:attrNameLst>
                                      </p:cBhvr>
                                      <p:rCtr x="-13472" y="-9367"/>
                                    </p:animMotion>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2" presetID="64" presetClass="path" presetSubtype="0" accel="50000" decel="50000" fill="hold" nodeType="withEffect">
                                  <p:stCondLst>
                                    <p:cond delay="0"/>
                                  </p:stCondLst>
                                  <p:childTnLst>
                                    <p:animMotion origin="layout" path="M 0.01051 -0.01898 L -0.08116 -0.20417 " pathEditMode="relative" rAng="0" ptsTypes="AA">
                                      <p:cBhvr>
                                        <p:cTn id="23" dur="2000" fill="hold"/>
                                        <p:tgtEl>
                                          <p:spTgt spid="30"/>
                                        </p:tgtEl>
                                        <p:attrNameLst>
                                          <p:attrName>ppt_x</p:attrName>
                                          <p:attrName>ppt_y</p:attrName>
                                        </p:attrNameLst>
                                      </p:cBhvr>
                                      <p:rCtr x="-4583" y="-9259"/>
                                    </p:animMotion>
                                  </p:childTnLst>
                                  <p:subTnLst>
                                    <p:audio>
                                      <p:cMediaNode>
                                        <p:cTn display="0" masterRel="sameClick">
                                          <p:stCondLst>
                                            <p:cond evt="begin" delay="0">
                                              <p:tn val="22"/>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4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526</Words>
  <Application>Microsoft Office PowerPoint</Application>
  <PresentationFormat>Custom</PresentationFormat>
  <Paragraphs>95</Paragraphs>
  <Slides>16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UTM Showcard</vt:lpstr>
      <vt:lpstr>Halley</vt:lpstr>
      <vt:lpstr>Millhouse</vt:lpstr>
      <vt:lpstr>Arial</vt:lpstr>
      <vt:lpstr>Times New Roman</vt:lpstr>
      <vt:lpstr>SVN-Neutraface 2</vt:lpstr>
      <vt:lpstr>Better Together Script</vt:lpstr>
      <vt:lpstr>iCiel Nabila</vt:lpstr>
      <vt:lpstr>Calibri</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 XXVI- B</dc:title>
  <cp:lastModifiedBy>Administrator</cp:lastModifiedBy>
  <cp:revision>14</cp:revision>
  <dcterms:created xsi:type="dcterms:W3CDTF">2006-08-16T00:00:00Z</dcterms:created>
  <dcterms:modified xsi:type="dcterms:W3CDTF">2024-09-25T11:41:57Z</dcterms:modified>
  <dc:identifier>DAGJtgsK0bM</dc:identifier>
</cp:coreProperties>
</file>