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2" r:id="rId2"/>
    <p:sldId id="295" r:id="rId3"/>
    <p:sldId id="279" r:id="rId4"/>
    <p:sldId id="297" r:id="rId5"/>
    <p:sldId id="299" r:id="rId6"/>
    <p:sldId id="298" r:id="rId7"/>
    <p:sldId id="300" r:id="rId8"/>
    <p:sldId id="265" r:id="rId9"/>
    <p:sldId id="337" r:id="rId10"/>
    <p:sldId id="338" r:id="rId11"/>
    <p:sldId id="340" r:id="rId12"/>
    <p:sldId id="336" r:id="rId13"/>
    <p:sldId id="302" r:id="rId14"/>
    <p:sldId id="303" r:id="rId15"/>
    <p:sldId id="304" r:id="rId16"/>
    <p:sldId id="308" r:id="rId17"/>
    <p:sldId id="305" r:id="rId18"/>
    <p:sldId id="309" r:id="rId19"/>
    <p:sldId id="339" r:id="rId20"/>
    <p:sldId id="258" r:id="rId21"/>
    <p:sldId id="313" r:id="rId22"/>
    <p:sldId id="314" r:id="rId23"/>
    <p:sldId id="323" r:id="rId24"/>
    <p:sldId id="315" r:id="rId25"/>
    <p:sldId id="324" r:id="rId26"/>
    <p:sldId id="316" r:id="rId27"/>
    <p:sldId id="341" r:id="rId28"/>
    <p:sldId id="261" r:id="rId29"/>
    <p:sldId id="317" r:id="rId30"/>
    <p:sldId id="322" r:id="rId31"/>
    <p:sldId id="318" r:id="rId32"/>
    <p:sldId id="321" r:id="rId33"/>
    <p:sldId id="319" r:id="rId34"/>
    <p:sldId id="320" r:id="rId35"/>
    <p:sldId id="264" r:id="rId36"/>
    <p:sldId id="260" r:id="rId37"/>
    <p:sldId id="328" r:id="rId38"/>
    <p:sldId id="334" r:id="rId39"/>
    <p:sldId id="329" r:id="rId40"/>
    <p:sldId id="333" r:id="rId41"/>
    <p:sldId id="330" r:id="rId42"/>
    <p:sldId id="332" r:id="rId43"/>
    <p:sldId id="327" r:id="rId44"/>
    <p:sldId id="33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2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31C9AC-6B21-4F73-935E-F29F66F2508E}"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5DB30-9D6D-4016-815A-5D3C465A396B}" type="slidenum">
              <a:rPr lang="en-US" smtClean="0"/>
              <a:t>‹#›</a:t>
            </a:fld>
            <a:endParaRPr lang="en-US"/>
          </a:p>
        </p:txBody>
      </p:sp>
    </p:spTree>
    <p:extLst>
      <p:ext uri="{BB962C8B-B14F-4D97-AF65-F5344CB8AC3E}">
        <p14:creationId xmlns:p14="http://schemas.microsoft.com/office/powerpoint/2010/main" val="3224331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1C9AC-6B21-4F73-935E-F29F66F2508E}"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5DB30-9D6D-4016-815A-5D3C465A396B}" type="slidenum">
              <a:rPr lang="en-US" smtClean="0"/>
              <a:t>‹#›</a:t>
            </a:fld>
            <a:endParaRPr lang="en-US"/>
          </a:p>
        </p:txBody>
      </p:sp>
    </p:spTree>
    <p:extLst>
      <p:ext uri="{BB962C8B-B14F-4D97-AF65-F5344CB8AC3E}">
        <p14:creationId xmlns:p14="http://schemas.microsoft.com/office/powerpoint/2010/main" val="47472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1C9AC-6B21-4F73-935E-F29F66F2508E}"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5DB30-9D6D-4016-815A-5D3C465A396B}" type="slidenum">
              <a:rPr lang="en-US" smtClean="0"/>
              <a:t>‹#›</a:t>
            </a:fld>
            <a:endParaRPr lang="en-US"/>
          </a:p>
        </p:txBody>
      </p:sp>
    </p:spTree>
    <p:extLst>
      <p:ext uri="{BB962C8B-B14F-4D97-AF65-F5344CB8AC3E}">
        <p14:creationId xmlns:p14="http://schemas.microsoft.com/office/powerpoint/2010/main" val="205337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1C9AC-6B21-4F73-935E-F29F66F2508E}"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5DB30-9D6D-4016-815A-5D3C465A396B}" type="slidenum">
              <a:rPr lang="en-US" smtClean="0"/>
              <a:t>‹#›</a:t>
            </a:fld>
            <a:endParaRPr lang="en-US"/>
          </a:p>
        </p:txBody>
      </p:sp>
    </p:spTree>
    <p:extLst>
      <p:ext uri="{BB962C8B-B14F-4D97-AF65-F5344CB8AC3E}">
        <p14:creationId xmlns:p14="http://schemas.microsoft.com/office/powerpoint/2010/main" val="157326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31C9AC-6B21-4F73-935E-F29F66F2508E}"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5DB30-9D6D-4016-815A-5D3C465A396B}" type="slidenum">
              <a:rPr lang="en-US" smtClean="0"/>
              <a:t>‹#›</a:t>
            </a:fld>
            <a:endParaRPr lang="en-US"/>
          </a:p>
        </p:txBody>
      </p:sp>
    </p:spTree>
    <p:extLst>
      <p:ext uri="{BB962C8B-B14F-4D97-AF65-F5344CB8AC3E}">
        <p14:creationId xmlns:p14="http://schemas.microsoft.com/office/powerpoint/2010/main" val="51839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31C9AC-6B21-4F73-935E-F29F66F2508E}"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5DB30-9D6D-4016-815A-5D3C465A396B}" type="slidenum">
              <a:rPr lang="en-US" smtClean="0"/>
              <a:t>‹#›</a:t>
            </a:fld>
            <a:endParaRPr lang="en-US"/>
          </a:p>
        </p:txBody>
      </p:sp>
    </p:spTree>
    <p:extLst>
      <p:ext uri="{BB962C8B-B14F-4D97-AF65-F5344CB8AC3E}">
        <p14:creationId xmlns:p14="http://schemas.microsoft.com/office/powerpoint/2010/main" val="3143623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31C9AC-6B21-4F73-935E-F29F66F2508E}" type="datetimeFigureOut">
              <a:rPr lang="en-US" smtClean="0"/>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D5DB30-9D6D-4016-815A-5D3C465A396B}" type="slidenum">
              <a:rPr lang="en-US" smtClean="0"/>
              <a:t>‹#›</a:t>
            </a:fld>
            <a:endParaRPr lang="en-US"/>
          </a:p>
        </p:txBody>
      </p:sp>
    </p:spTree>
    <p:extLst>
      <p:ext uri="{BB962C8B-B14F-4D97-AF65-F5344CB8AC3E}">
        <p14:creationId xmlns:p14="http://schemas.microsoft.com/office/powerpoint/2010/main" val="129791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31C9AC-6B21-4F73-935E-F29F66F2508E}" type="datetimeFigureOut">
              <a:rPr lang="en-US" smtClean="0"/>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D5DB30-9D6D-4016-815A-5D3C465A396B}" type="slidenum">
              <a:rPr lang="en-US" smtClean="0"/>
              <a:t>‹#›</a:t>
            </a:fld>
            <a:endParaRPr lang="en-US"/>
          </a:p>
        </p:txBody>
      </p:sp>
    </p:spTree>
    <p:extLst>
      <p:ext uri="{BB962C8B-B14F-4D97-AF65-F5344CB8AC3E}">
        <p14:creationId xmlns:p14="http://schemas.microsoft.com/office/powerpoint/2010/main" val="6186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1C9AC-6B21-4F73-935E-F29F66F2508E}" type="datetimeFigureOut">
              <a:rPr lang="en-US" smtClean="0"/>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D5DB30-9D6D-4016-815A-5D3C465A396B}" type="slidenum">
              <a:rPr lang="en-US" smtClean="0"/>
              <a:t>‹#›</a:t>
            </a:fld>
            <a:endParaRPr lang="en-US"/>
          </a:p>
        </p:txBody>
      </p:sp>
    </p:spTree>
    <p:extLst>
      <p:ext uri="{BB962C8B-B14F-4D97-AF65-F5344CB8AC3E}">
        <p14:creationId xmlns:p14="http://schemas.microsoft.com/office/powerpoint/2010/main" val="152651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31C9AC-6B21-4F73-935E-F29F66F2508E}"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5DB30-9D6D-4016-815A-5D3C465A396B}" type="slidenum">
              <a:rPr lang="en-US" smtClean="0"/>
              <a:t>‹#›</a:t>
            </a:fld>
            <a:endParaRPr lang="en-US"/>
          </a:p>
        </p:txBody>
      </p:sp>
    </p:spTree>
    <p:extLst>
      <p:ext uri="{BB962C8B-B14F-4D97-AF65-F5344CB8AC3E}">
        <p14:creationId xmlns:p14="http://schemas.microsoft.com/office/powerpoint/2010/main" val="2702408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31C9AC-6B21-4F73-935E-F29F66F2508E}"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5DB30-9D6D-4016-815A-5D3C465A396B}" type="slidenum">
              <a:rPr lang="en-US" smtClean="0"/>
              <a:t>‹#›</a:t>
            </a:fld>
            <a:endParaRPr lang="en-US"/>
          </a:p>
        </p:txBody>
      </p:sp>
    </p:spTree>
    <p:extLst>
      <p:ext uri="{BB962C8B-B14F-4D97-AF65-F5344CB8AC3E}">
        <p14:creationId xmlns:p14="http://schemas.microsoft.com/office/powerpoint/2010/main" val="1221019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1C9AC-6B21-4F73-935E-F29F66F2508E}" type="datetimeFigureOut">
              <a:rPr lang="en-US" smtClean="0"/>
              <a:t>9/23/2024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5DB30-9D6D-4016-815A-5D3C465A396B}" type="slidenum">
              <a:rPr lang="en-US" smtClean="0"/>
              <a:t>‹#›</a:t>
            </a:fld>
            <a:endParaRPr lang="en-US"/>
          </a:p>
        </p:txBody>
      </p:sp>
    </p:spTree>
    <p:extLst>
      <p:ext uri="{BB962C8B-B14F-4D97-AF65-F5344CB8AC3E}">
        <p14:creationId xmlns:p14="http://schemas.microsoft.com/office/powerpoint/2010/main" val="161172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18C81B-723F-3A10-801F-E3A08C076817}"/>
              </a:ext>
            </a:extLst>
          </p:cNvPr>
          <p:cNvPicPr>
            <a:picLocks noChangeAspect="1"/>
          </p:cNvPicPr>
          <p:nvPr/>
        </p:nvPicPr>
        <p:blipFill>
          <a:blip r:embed="rId2"/>
          <a:srcRect l="426" r="-1" b="-1"/>
          <a:stretch/>
        </p:blipFill>
        <p:spPr>
          <a:xfrm>
            <a:off x="20" y="1282"/>
            <a:ext cx="12191980" cy="6856718"/>
          </a:xfrm>
          <a:prstGeom prst="rect">
            <a:avLst/>
          </a:prstGeom>
        </p:spPr>
      </p:pic>
    </p:spTree>
    <p:extLst>
      <p:ext uri="{BB962C8B-B14F-4D97-AF65-F5344CB8AC3E}">
        <p14:creationId xmlns:p14="http://schemas.microsoft.com/office/powerpoint/2010/main" val="340850512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A928F387-F224-CEA3-A759-EC7B3707B6CD}"/>
              </a:ext>
            </a:extLst>
          </p:cNvPr>
          <p:cNvSpPr txBox="1"/>
          <p:nvPr/>
        </p:nvSpPr>
        <p:spPr>
          <a:xfrm>
            <a:off x="324470" y="231724"/>
            <a:ext cx="11543053" cy="1320746"/>
          </a:xfrm>
          <a:prstGeom prst="rect">
            <a:avLst/>
          </a:prstGeom>
          <a:noFill/>
        </p:spPr>
        <p:txBody>
          <a:bodyPr wrap="square">
            <a:spAutoFit/>
          </a:bodyPr>
          <a:lstStyle/>
          <a:p>
            <a:pPr algn="ctr">
              <a:lnSpc>
                <a:spcPct val="107000"/>
              </a:lnSpc>
              <a:spcAft>
                <a:spcPts val="800"/>
              </a:spcAft>
            </a:pPr>
            <a:r>
              <a:rPr lang="en-US" sz="8000" b="1" kern="100" dirty="0">
                <a:solidFill>
                  <a:srgbClr val="FF0000"/>
                </a:solidFill>
                <a:latin typeface="Times New Roman" panose="02020603050405020304" pitchFamily="18" charset="0"/>
                <a:ea typeface="Aptos" panose="020B0004020202020204" pitchFamily="34" charset="0"/>
                <a:cs typeface="Times New Roman" panose="02020603050405020304" pitchFamily="18" charset="0"/>
              </a:rPr>
              <a:t>ALLÊLUIA</a:t>
            </a:r>
          </a:p>
        </p:txBody>
      </p:sp>
      <p:sp>
        <p:nvSpPr>
          <p:cNvPr id="7" name="TextBox 6">
            <a:extLst>
              <a:ext uri="{FF2B5EF4-FFF2-40B4-BE49-F238E27FC236}">
                <a16:creationId xmlns:a16="http://schemas.microsoft.com/office/drawing/2014/main" id="{106CF77F-2A93-12B4-76C1-BB9E55491051}"/>
              </a:ext>
            </a:extLst>
          </p:cNvPr>
          <p:cNvSpPr txBox="1"/>
          <p:nvPr/>
        </p:nvSpPr>
        <p:spPr>
          <a:xfrm>
            <a:off x="324470" y="1973183"/>
            <a:ext cx="11611914" cy="4154984"/>
          </a:xfrm>
          <a:prstGeom prst="rect">
            <a:avLst/>
          </a:prstGeom>
          <a:noFill/>
        </p:spPr>
        <p:txBody>
          <a:bodyPr wrap="square">
            <a:spAutoFit/>
          </a:bodyPr>
          <a:lstStyle/>
          <a:p>
            <a:pPr algn="just"/>
            <a:r>
              <a:rPr lang="en-US" sz="8800" dirty="0" err="1">
                <a:effectLst/>
                <a:latin typeface="Times New Roman" panose="02020603050405020304" pitchFamily="18" charset="0"/>
                <a:ea typeface="Aptos" panose="020B0004020202020204" pitchFamily="34" charset="0"/>
              </a:rPr>
              <a:t>Lạy</a:t>
            </a:r>
            <a:r>
              <a:rPr lang="en-US" sz="8800" dirty="0">
                <a:effectLst/>
                <a:latin typeface="Times New Roman" panose="02020603050405020304" pitchFamily="18" charset="0"/>
                <a:ea typeface="Aptos" panose="020B0004020202020204" pitchFamily="34" charset="0"/>
              </a:rPr>
              <a:t> </a:t>
            </a:r>
            <a:r>
              <a:rPr lang="en-US" sz="8800" dirty="0" err="1">
                <a:effectLst/>
                <a:latin typeface="Times New Roman" panose="02020603050405020304" pitchFamily="18" charset="0"/>
                <a:ea typeface="Aptos" panose="020B0004020202020204" pitchFamily="34" charset="0"/>
              </a:rPr>
              <a:t>Chúa</a:t>
            </a:r>
            <a:r>
              <a:rPr lang="en-US" sz="8800" dirty="0">
                <a:effectLst/>
                <a:latin typeface="Times New Roman" panose="02020603050405020304" pitchFamily="18" charset="0"/>
                <a:ea typeface="Aptos" panose="020B0004020202020204" pitchFamily="34" charset="0"/>
              </a:rPr>
              <a:t>, </a:t>
            </a:r>
            <a:r>
              <a:rPr lang="en-US" sz="8800" dirty="0" err="1">
                <a:effectLst/>
                <a:latin typeface="Times New Roman" panose="02020603050405020304" pitchFamily="18" charset="0"/>
                <a:ea typeface="Aptos" panose="020B0004020202020204" pitchFamily="34" charset="0"/>
              </a:rPr>
              <a:t>Lời</a:t>
            </a:r>
            <a:r>
              <a:rPr lang="en-US" sz="8800" dirty="0">
                <a:effectLst/>
                <a:latin typeface="Times New Roman" panose="02020603050405020304" pitchFamily="18" charset="0"/>
                <a:ea typeface="Aptos" panose="020B0004020202020204" pitchFamily="34" charset="0"/>
              </a:rPr>
              <a:t> </a:t>
            </a:r>
            <a:r>
              <a:rPr lang="en-US" sz="8800" dirty="0" err="1">
                <a:effectLst/>
                <a:latin typeface="Times New Roman" panose="02020603050405020304" pitchFamily="18" charset="0"/>
                <a:ea typeface="Aptos" panose="020B0004020202020204" pitchFamily="34" charset="0"/>
              </a:rPr>
              <a:t>Chúa</a:t>
            </a:r>
            <a:r>
              <a:rPr lang="en-US" sz="8800" dirty="0">
                <a:effectLst/>
                <a:latin typeface="Times New Roman" panose="02020603050405020304" pitchFamily="18" charset="0"/>
                <a:ea typeface="Aptos" panose="020B0004020202020204" pitchFamily="34" charset="0"/>
              </a:rPr>
              <a:t> </a:t>
            </a:r>
            <a:r>
              <a:rPr lang="en-US" sz="8800" dirty="0" err="1">
                <a:effectLst/>
                <a:latin typeface="Times New Roman" panose="02020603050405020304" pitchFamily="18" charset="0"/>
                <a:ea typeface="Aptos" panose="020B0004020202020204" pitchFamily="34" charset="0"/>
              </a:rPr>
              <a:t>là</a:t>
            </a:r>
            <a:r>
              <a:rPr lang="en-US" sz="8800" dirty="0">
                <a:effectLst/>
                <a:latin typeface="Times New Roman" panose="02020603050405020304" pitchFamily="18" charset="0"/>
                <a:ea typeface="Aptos" panose="020B0004020202020204" pitchFamily="34" charset="0"/>
              </a:rPr>
              <a:t> </a:t>
            </a:r>
            <a:r>
              <a:rPr lang="en-US" sz="8800" dirty="0" err="1">
                <a:effectLst/>
                <a:latin typeface="Times New Roman" panose="02020603050405020304" pitchFamily="18" charset="0"/>
                <a:ea typeface="Aptos" panose="020B0004020202020204" pitchFamily="34" charset="0"/>
              </a:rPr>
              <a:t>chân</a:t>
            </a:r>
            <a:r>
              <a:rPr lang="en-US" sz="8800" dirty="0">
                <a:effectLst/>
                <a:latin typeface="Times New Roman" panose="02020603050405020304" pitchFamily="18" charset="0"/>
                <a:ea typeface="Aptos" panose="020B0004020202020204" pitchFamily="34" charset="0"/>
              </a:rPr>
              <a:t> </a:t>
            </a:r>
            <a:r>
              <a:rPr lang="en-US" sz="8800" dirty="0" err="1">
                <a:effectLst/>
                <a:latin typeface="Times New Roman" panose="02020603050405020304" pitchFamily="18" charset="0"/>
                <a:ea typeface="Aptos" panose="020B0004020202020204" pitchFamily="34" charset="0"/>
              </a:rPr>
              <a:t>lý</a:t>
            </a:r>
            <a:r>
              <a:rPr lang="en-US" sz="8800" dirty="0">
                <a:effectLst/>
                <a:latin typeface="Times New Roman" panose="02020603050405020304" pitchFamily="18" charset="0"/>
                <a:ea typeface="Aptos" panose="020B0004020202020204" pitchFamily="34" charset="0"/>
              </a:rPr>
              <a:t>, </a:t>
            </a:r>
            <a:r>
              <a:rPr lang="en-US" sz="8800" dirty="0" err="1">
                <a:effectLst/>
                <a:latin typeface="Times New Roman" panose="02020603050405020304" pitchFamily="18" charset="0"/>
                <a:ea typeface="Aptos" panose="020B0004020202020204" pitchFamily="34" charset="0"/>
              </a:rPr>
              <a:t>xin</a:t>
            </a:r>
            <a:r>
              <a:rPr lang="en-US" sz="8800" dirty="0">
                <a:effectLst/>
                <a:latin typeface="Times New Roman" panose="02020603050405020304" pitchFamily="18" charset="0"/>
                <a:ea typeface="Aptos" panose="020B0004020202020204" pitchFamily="34" charset="0"/>
              </a:rPr>
              <a:t> </a:t>
            </a:r>
            <a:r>
              <a:rPr lang="en-US" sz="8800" dirty="0" err="1">
                <a:effectLst/>
                <a:latin typeface="Times New Roman" panose="02020603050405020304" pitchFamily="18" charset="0"/>
                <a:ea typeface="Aptos" panose="020B0004020202020204" pitchFamily="34" charset="0"/>
              </a:rPr>
              <a:t>dùng</a:t>
            </a:r>
            <a:r>
              <a:rPr lang="en-US" sz="8800" dirty="0">
                <a:effectLst/>
                <a:latin typeface="Times New Roman" panose="02020603050405020304" pitchFamily="18" charset="0"/>
                <a:ea typeface="Aptos" panose="020B0004020202020204" pitchFamily="34" charset="0"/>
              </a:rPr>
              <a:t> </a:t>
            </a:r>
            <a:r>
              <a:rPr lang="en-US" sz="8800" dirty="0" err="1">
                <a:effectLst/>
                <a:latin typeface="Times New Roman" panose="02020603050405020304" pitchFamily="18" charset="0"/>
                <a:ea typeface="Aptos" panose="020B0004020202020204" pitchFamily="34" charset="0"/>
              </a:rPr>
              <a:t>chân</a:t>
            </a:r>
            <a:r>
              <a:rPr lang="en-US" sz="8800" dirty="0">
                <a:effectLst/>
                <a:latin typeface="Times New Roman" panose="02020603050405020304" pitchFamily="18" charset="0"/>
                <a:ea typeface="Aptos" panose="020B0004020202020204" pitchFamily="34" charset="0"/>
              </a:rPr>
              <a:t> </a:t>
            </a:r>
            <a:r>
              <a:rPr lang="en-US" sz="8800" dirty="0" err="1">
                <a:effectLst/>
                <a:latin typeface="Times New Roman" panose="02020603050405020304" pitchFamily="18" charset="0"/>
                <a:ea typeface="Aptos" panose="020B0004020202020204" pitchFamily="34" charset="0"/>
              </a:rPr>
              <a:t>lý</a:t>
            </a:r>
            <a:r>
              <a:rPr lang="en-US" sz="8800" dirty="0">
                <a:effectLst/>
                <a:latin typeface="Times New Roman" panose="02020603050405020304" pitchFamily="18" charset="0"/>
                <a:ea typeface="Aptos" panose="020B0004020202020204" pitchFamily="34" charset="0"/>
              </a:rPr>
              <a:t> </a:t>
            </a:r>
            <a:r>
              <a:rPr lang="en-US" sz="8800" dirty="0" err="1">
                <a:effectLst/>
                <a:latin typeface="Times New Roman" panose="02020603050405020304" pitchFamily="18" charset="0"/>
                <a:ea typeface="Aptos" panose="020B0004020202020204" pitchFamily="34" charset="0"/>
              </a:rPr>
              <a:t>mà</a:t>
            </a:r>
            <a:r>
              <a:rPr lang="en-US" sz="8800" dirty="0">
                <a:effectLst/>
                <a:latin typeface="Times New Roman" panose="02020603050405020304" pitchFamily="18" charset="0"/>
                <a:ea typeface="Aptos" panose="020B0004020202020204" pitchFamily="34" charset="0"/>
              </a:rPr>
              <a:t> </a:t>
            </a:r>
            <a:r>
              <a:rPr lang="en-US" sz="8800" dirty="0" err="1">
                <a:effectLst/>
                <a:latin typeface="Times New Roman" panose="02020603050405020304" pitchFamily="18" charset="0"/>
                <a:ea typeface="Aptos" panose="020B0004020202020204" pitchFamily="34" charset="0"/>
              </a:rPr>
              <a:t>thánh</a:t>
            </a:r>
            <a:r>
              <a:rPr lang="en-US" sz="8800" dirty="0">
                <a:effectLst/>
                <a:latin typeface="Times New Roman" panose="02020603050405020304" pitchFamily="18" charset="0"/>
                <a:ea typeface="Aptos" panose="020B0004020202020204" pitchFamily="34" charset="0"/>
              </a:rPr>
              <a:t> </a:t>
            </a:r>
            <a:r>
              <a:rPr lang="en-US" sz="8800" dirty="0" err="1">
                <a:effectLst/>
                <a:latin typeface="Times New Roman" panose="02020603050405020304" pitchFamily="18" charset="0"/>
                <a:ea typeface="Aptos" panose="020B0004020202020204" pitchFamily="34" charset="0"/>
              </a:rPr>
              <a:t>hiến</a:t>
            </a:r>
            <a:r>
              <a:rPr lang="en-US" sz="8800" dirty="0">
                <a:effectLst/>
                <a:latin typeface="Times New Roman" panose="02020603050405020304" pitchFamily="18" charset="0"/>
                <a:ea typeface="Aptos" panose="020B0004020202020204" pitchFamily="34" charset="0"/>
              </a:rPr>
              <a:t> </a:t>
            </a:r>
            <a:r>
              <a:rPr lang="en-US" sz="8800" dirty="0" err="1">
                <a:effectLst/>
                <a:latin typeface="Times New Roman" panose="02020603050405020304" pitchFamily="18" charset="0"/>
                <a:ea typeface="Aptos" panose="020B0004020202020204" pitchFamily="34" charset="0"/>
              </a:rPr>
              <a:t>chúng</a:t>
            </a:r>
            <a:r>
              <a:rPr lang="en-US" sz="8800" dirty="0">
                <a:effectLst/>
                <a:latin typeface="Times New Roman" panose="02020603050405020304" pitchFamily="18" charset="0"/>
                <a:ea typeface="Aptos" panose="020B0004020202020204" pitchFamily="34" charset="0"/>
              </a:rPr>
              <a:t> con</a:t>
            </a:r>
            <a:endParaRPr lang="en-US" sz="8800" dirty="0"/>
          </a:p>
        </p:txBody>
      </p:sp>
    </p:spTree>
    <p:extLst>
      <p:ext uri="{BB962C8B-B14F-4D97-AF65-F5344CB8AC3E}">
        <p14:creationId xmlns:p14="http://schemas.microsoft.com/office/powerpoint/2010/main" val="13637979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18C81B-723F-3A10-801F-E3A08C076817}"/>
              </a:ext>
            </a:extLst>
          </p:cNvPr>
          <p:cNvPicPr>
            <a:picLocks noChangeAspect="1"/>
          </p:cNvPicPr>
          <p:nvPr/>
        </p:nvPicPr>
        <p:blipFill>
          <a:blip r:embed="rId2"/>
          <a:srcRect l="426" r="-1" b="-1"/>
          <a:stretch/>
        </p:blipFill>
        <p:spPr>
          <a:xfrm>
            <a:off x="20" y="1282"/>
            <a:ext cx="12191980" cy="6856718"/>
          </a:xfrm>
          <a:prstGeom prst="rect">
            <a:avLst/>
          </a:prstGeom>
        </p:spPr>
      </p:pic>
    </p:spTree>
    <p:extLst>
      <p:ext uri="{BB962C8B-B14F-4D97-AF65-F5344CB8AC3E}">
        <p14:creationId xmlns:p14="http://schemas.microsoft.com/office/powerpoint/2010/main" val="406067402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1D351B-73EE-572E-6164-744307941425}"/>
              </a:ext>
            </a:extLst>
          </p:cNvPr>
          <p:cNvPicPr>
            <a:picLocks noChangeAspect="1"/>
          </p:cNvPicPr>
          <p:nvPr/>
        </p:nvPicPr>
        <p:blipFill>
          <a:blip r:embed="rId2"/>
          <a:srcRect t="12661" b="12773"/>
          <a:stretch/>
        </p:blipFill>
        <p:spPr>
          <a:xfrm>
            <a:off x="-1" y="0"/>
            <a:ext cx="12192000" cy="6857999"/>
          </a:xfrm>
          <a:prstGeom prst="rect">
            <a:avLst/>
          </a:prstGeom>
        </p:spPr>
      </p:pic>
      <p:sp>
        <p:nvSpPr>
          <p:cNvPr id="4" name="TextBox 3">
            <a:extLst>
              <a:ext uri="{FF2B5EF4-FFF2-40B4-BE49-F238E27FC236}">
                <a16:creationId xmlns:a16="http://schemas.microsoft.com/office/drawing/2014/main" id="{24CEE150-149E-E0E1-CF14-88C3C5849F56}"/>
              </a:ext>
            </a:extLst>
          </p:cNvPr>
          <p:cNvSpPr txBox="1"/>
          <p:nvPr/>
        </p:nvSpPr>
        <p:spPr>
          <a:xfrm>
            <a:off x="2413818" y="2596420"/>
            <a:ext cx="7364361" cy="1616468"/>
          </a:xfrm>
          <a:prstGeom prst="rect">
            <a:avLst/>
          </a:prstGeom>
          <a:noFill/>
        </p:spPr>
        <p:txBody>
          <a:bodyPr wrap="square">
            <a:spAutoFit/>
          </a:bodyPr>
          <a:lstStyle/>
          <a:p>
            <a:pPr algn="ctr">
              <a:lnSpc>
                <a:spcPct val="107000"/>
              </a:lnSpc>
              <a:spcAft>
                <a:spcPts val="800"/>
              </a:spcAft>
            </a:pPr>
            <a:r>
              <a:rPr lang="en-US" sz="4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ĐỜI CON DÂNG CHÚA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Kim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Ân</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&amp; Thanh Liên </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65802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5990E6-47EF-74A1-3EA2-EAAB92E14F18}"/>
              </a:ext>
            </a:extLst>
          </p:cNvPr>
          <p:cNvPicPr>
            <a:picLocks noChangeAspect="1"/>
          </p:cNvPicPr>
          <p:nvPr/>
        </p:nvPicPr>
        <p:blipFill>
          <a:blip r:embed="rId2"/>
          <a:stretch>
            <a:fillRect/>
          </a:stretch>
        </p:blipFill>
        <p:spPr>
          <a:xfrm>
            <a:off x="-1432559" y="1"/>
            <a:ext cx="13644224" cy="6858000"/>
          </a:xfrm>
          <a:prstGeom prst="rect">
            <a:avLst/>
          </a:prstGeom>
        </p:spPr>
      </p:pic>
      <p:cxnSp>
        <p:nvCxnSpPr>
          <p:cNvPr id="4" name="Straight Connector 3">
            <a:extLst>
              <a:ext uri="{FF2B5EF4-FFF2-40B4-BE49-F238E27FC236}">
                <a16:creationId xmlns:a16="http://schemas.microsoft.com/office/drawing/2014/main" id="{D0C86C1B-362B-412B-DD2D-2D015BA954C3}"/>
              </a:ext>
            </a:extLst>
          </p:cNvPr>
          <p:cNvCxnSpPr>
            <a:cxnSpLocks/>
          </p:cNvCxnSpPr>
          <p:nvPr/>
        </p:nvCxnSpPr>
        <p:spPr>
          <a:xfrm>
            <a:off x="106844" y="0"/>
            <a:ext cx="0"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9E7F146-9723-F5E6-0183-6A62B1844025}"/>
              </a:ext>
            </a:extLst>
          </p:cNvPr>
          <p:cNvCxnSpPr>
            <a:cxnSpLocks/>
          </p:cNvCxnSpPr>
          <p:nvPr/>
        </p:nvCxnSpPr>
        <p:spPr>
          <a:xfrm>
            <a:off x="106844" y="111760"/>
            <a:ext cx="1208515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Straight Connector 15">
            <a:extLst>
              <a:ext uri="{FF2B5EF4-FFF2-40B4-BE49-F238E27FC236}">
                <a16:creationId xmlns:a16="http://schemas.microsoft.com/office/drawing/2014/main" id="{5D9ACE86-F2AD-9046-1DC0-E7FA662F5C2E}"/>
              </a:ext>
            </a:extLst>
          </p:cNvPr>
          <p:cNvCxnSpPr/>
          <p:nvPr/>
        </p:nvCxnSpPr>
        <p:spPr>
          <a:xfrm>
            <a:off x="12085156" y="0"/>
            <a:ext cx="0" cy="692912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44B1BF89-E7AB-2EAE-5864-AB113EF9B1D8}"/>
              </a:ext>
            </a:extLst>
          </p:cNvPr>
          <p:cNvCxnSpPr>
            <a:cxnSpLocks/>
          </p:cNvCxnSpPr>
          <p:nvPr/>
        </p:nvCxnSpPr>
        <p:spPr>
          <a:xfrm>
            <a:off x="106843" y="6746240"/>
            <a:ext cx="12085157" cy="0"/>
          </a:xfrm>
          <a:prstGeom prst="line">
            <a:avLst/>
          </a:prstGeom>
        </p:spPr>
        <p:style>
          <a:lnRef idx="3">
            <a:schemeClr val="accent5"/>
          </a:lnRef>
          <a:fillRef idx="0">
            <a:schemeClr val="accent5"/>
          </a:fillRef>
          <a:effectRef idx="2">
            <a:schemeClr val="accent5"/>
          </a:effectRef>
          <a:fontRef idx="minor">
            <a:schemeClr val="tx1"/>
          </a:fontRef>
        </p:style>
      </p:cxnSp>
      <p:sp>
        <p:nvSpPr>
          <p:cNvPr id="5" name="TextBox 4">
            <a:extLst>
              <a:ext uri="{FF2B5EF4-FFF2-40B4-BE49-F238E27FC236}">
                <a16:creationId xmlns:a16="http://schemas.microsoft.com/office/drawing/2014/main" id="{4FF9FE9B-B487-624B-AC1F-6BE1929430F4}"/>
              </a:ext>
            </a:extLst>
          </p:cNvPr>
          <p:cNvSpPr txBox="1"/>
          <p:nvPr/>
        </p:nvSpPr>
        <p:spPr>
          <a:xfrm>
            <a:off x="334298" y="597145"/>
            <a:ext cx="11543070" cy="5390194"/>
          </a:xfrm>
          <a:prstGeom prst="rect">
            <a:avLst/>
          </a:prstGeom>
          <a:noFill/>
        </p:spPr>
        <p:txBody>
          <a:bodyPr wrap="square">
            <a:spAutoFit/>
          </a:bodyPr>
          <a:lstStyle/>
          <a:p>
            <a:pPr algn="just">
              <a:lnSpc>
                <a:spcPct val="107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từng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phút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giây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tương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lai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mơ</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ước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tuổi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xuân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hồng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ngài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trọn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niềm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kính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Ngài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cuộc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tận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hiến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Giờ</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đây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đoái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nhận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lễ</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30549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5990E6-47EF-74A1-3EA2-EAAB92E14F18}"/>
              </a:ext>
            </a:extLst>
          </p:cNvPr>
          <p:cNvPicPr>
            <a:picLocks noChangeAspect="1"/>
          </p:cNvPicPr>
          <p:nvPr/>
        </p:nvPicPr>
        <p:blipFill>
          <a:blip r:embed="rId2"/>
          <a:stretch>
            <a:fillRect/>
          </a:stretch>
        </p:blipFill>
        <p:spPr>
          <a:xfrm>
            <a:off x="-1432559" y="1"/>
            <a:ext cx="13644224" cy="6858000"/>
          </a:xfrm>
          <a:prstGeom prst="rect">
            <a:avLst/>
          </a:prstGeom>
        </p:spPr>
      </p:pic>
      <p:cxnSp>
        <p:nvCxnSpPr>
          <p:cNvPr id="4" name="Straight Connector 3">
            <a:extLst>
              <a:ext uri="{FF2B5EF4-FFF2-40B4-BE49-F238E27FC236}">
                <a16:creationId xmlns:a16="http://schemas.microsoft.com/office/drawing/2014/main" id="{D0C86C1B-362B-412B-DD2D-2D015BA954C3}"/>
              </a:ext>
            </a:extLst>
          </p:cNvPr>
          <p:cNvCxnSpPr>
            <a:cxnSpLocks/>
          </p:cNvCxnSpPr>
          <p:nvPr/>
        </p:nvCxnSpPr>
        <p:spPr>
          <a:xfrm>
            <a:off x="106844" y="0"/>
            <a:ext cx="0"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9E7F146-9723-F5E6-0183-6A62B1844025}"/>
              </a:ext>
            </a:extLst>
          </p:cNvPr>
          <p:cNvCxnSpPr>
            <a:cxnSpLocks/>
          </p:cNvCxnSpPr>
          <p:nvPr/>
        </p:nvCxnSpPr>
        <p:spPr>
          <a:xfrm>
            <a:off x="106844" y="111760"/>
            <a:ext cx="1208515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Straight Connector 15">
            <a:extLst>
              <a:ext uri="{FF2B5EF4-FFF2-40B4-BE49-F238E27FC236}">
                <a16:creationId xmlns:a16="http://schemas.microsoft.com/office/drawing/2014/main" id="{5D9ACE86-F2AD-9046-1DC0-E7FA662F5C2E}"/>
              </a:ext>
            </a:extLst>
          </p:cNvPr>
          <p:cNvCxnSpPr/>
          <p:nvPr/>
        </p:nvCxnSpPr>
        <p:spPr>
          <a:xfrm>
            <a:off x="12085156" y="0"/>
            <a:ext cx="0" cy="692912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44B1BF89-E7AB-2EAE-5864-AB113EF9B1D8}"/>
              </a:ext>
            </a:extLst>
          </p:cNvPr>
          <p:cNvCxnSpPr>
            <a:cxnSpLocks/>
          </p:cNvCxnSpPr>
          <p:nvPr/>
        </p:nvCxnSpPr>
        <p:spPr>
          <a:xfrm>
            <a:off x="106843" y="6746240"/>
            <a:ext cx="12085157" cy="0"/>
          </a:xfrm>
          <a:prstGeom prst="line">
            <a:avLst/>
          </a:prstGeom>
        </p:spPr>
        <p:style>
          <a:lnRef idx="3">
            <a:schemeClr val="accent5"/>
          </a:lnRef>
          <a:fillRef idx="0">
            <a:schemeClr val="accent5"/>
          </a:fillRef>
          <a:effectRef idx="2">
            <a:schemeClr val="accent5"/>
          </a:effectRef>
          <a:fontRef idx="minor">
            <a:schemeClr val="tx1"/>
          </a:fontRef>
        </p:style>
      </p:cxnSp>
      <p:sp>
        <p:nvSpPr>
          <p:cNvPr id="5" name="TextBox 4">
            <a:extLst>
              <a:ext uri="{FF2B5EF4-FFF2-40B4-BE49-F238E27FC236}">
                <a16:creationId xmlns:a16="http://schemas.microsoft.com/office/drawing/2014/main" id="{4FF9FE9B-B487-624B-AC1F-6BE1929430F4}"/>
              </a:ext>
            </a:extLst>
          </p:cNvPr>
          <p:cNvSpPr txBox="1"/>
          <p:nvPr/>
        </p:nvSpPr>
        <p:spPr>
          <a:xfrm>
            <a:off x="373626" y="223520"/>
            <a:ext cx="11405417"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Xin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trót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tâm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cùng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bánh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rượu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ngát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Bay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tòa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xót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Xin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xuống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ơn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lành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để</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Sống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hiến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Ngài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nhọc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nhằn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sẽ</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0923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5990E6-47EF-74A1-3EA2-EAAB92E14F18}"/>
              </a:ext>
            </a:extLst>
          </p:cNvPr>
          <p:cNvPicPr>
            <a:picLocks noChangeAspect="1"/>
          </p:cNvPicPr>
          <p:nvPr/>
        </p:nvPicPr>
        <p:blipFill>
          <a:blip r:embed="rId2"/>
          <a:stretch>
            <a:fillRect/>
          </a:stretch>
        </p:blipFill>
        <p:spPr>
          <a:xfrm>
            <a:off x="-1432559" y="1"/>
            <a:ext cx="13644224" cy="6858000"/>
          </a:xfrm>
          <a:prstGeom prst="rect">
            <a:avLst/>
          </a:prstGeom>
        </p:spPr>
      </p:pic>
      <p:cxnSp>
        <p:nvCxnSpPr>
          <p:cNvPr id="4" name="Straight Connector 3">
            <a:extLst>
              <a:ext uri="{FF2B5EF4-FFF2-40B4-BE49-F238E27FC236}">
                <a16:creationId xmlns:a16="http://schemas.microsoft.com/office/drawing/2014/main" id="{D0C86C1B-362B-412B-DD2D-2D015BA954C3}"/>
              </a:ext>
            </a:extLst>
          </p:cNvPr>
          <p:cNvCxnSpPr>
            <a:cxnSpLocks/>
          </p:cNvCxnSpPr>
          <p:nvPr/>
        </p:nvCxnSpPr>
        <p:spPr>
          <a:xfrm>
            <a:off x="106844" y="0"/>
            <a:ext cx="0"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9E7F146-9723-F5E6-0183-6A62B1844025}"/>
              </a:ext>
            </a:extLst>
          </p:cNvPr>
          <p:cNvCxnSpPr>
            <a:cxnSpLocks/>
          </p:cNvCxnSpPr>
          <p:nvPr/>
        </p:nvCxnSpPr>
        <p:spPr>
          <a:xfrm>
            <a:off x="106844" y="111760"/>
            <a:ext cx="1208515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Straight Connector 15">
            <a:extLst>
              <a:ext uri="{FF2B5EF4-FFF2-40B4-BE49-F238E27FC236}">
                <a16:creationId xmlns:a16="http://schemas.microsoft.com/office/drawing/2014/main" id="{5D9ACE86-F2AD-9046-1DC0-E7FA662F5C2E}"/>
              </a:ext>
            </a:extLst>
          </p:cNvPr>
          <p:cNvCxnSpPr/>
          <p:nvPr/>
        </p:nvCxnSpPr>
        <p:spPr>
          <a:xfrm>
            <a:off x="12085156" y="0"/>
            <a:ext cx="0" cy="692912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44B1BF89-E7AB-2EAE-5864-AB113EF9B1D8}"/>
              </a:ext>
            </a:extLst>
          </p:cNvPr>
          <p:cNvCxnSpPr>
            <a:cxnSpLocks/>
          </p:cNvCxnSpPr>
          <p:nvPr/>
        </p:nvCxnSpPr>
        <p:spPr>
          <a:xfrm>
            <a:off x="106843" y="6746240"/>
            <a:ext cx="12085157" cy="0"/>
          </a:xfrm>
          <a:prstGeom prst="line">
            <a:avLst/>
          </a:prstGeom>
        </p:spPr>
        <p:style>
          <a:lnRef idx="3">
            <a:schemeClr val="accent5"/>
          </a:lnRef>
          <a:fillRef idx="0">
            <a:schemeClr val="accent5"/>
          </a:fillRef>
          <a:effectRef idx="2">
            <a:schemeClr val="accent5"/>
          </a:effectRef>
          <a:fontRef idx="minor">
            <a:schemeClr val="tx1"/>
          </a:fontRef>
        </p:style>
      </p:cxnSp>
      <p:sp>
        <p:nvSpPr>
          <p:cNvPr id="5" name="TextBox 4">
            <a:extLst>
              <a:ext uri="{FF2B5EF4-FFF2-40B4-BE49-F238E27FC236}">
                <a16:creationId xmlns:a16="http://schemas.microsoft.com/office/drawing/2014/main" id="{4FF9FE9B-B487-624B-AC1F-6BE1929430F4}"/>
              </a:ext>
            </a:extLst>
          </p:cNvPr>
          <p:cNvSpPr txBox="1"/>
          <p:nvPr/>
        </p:nvSpPr>
        <p:spPr>
          <a:xfrm>
            <a:off x="324468" y="678024"/>
            <a:ext cx="11493907" cy="5390194"/>
          </a:xfrm>
          <a:prstGeom prst="rect">
            <a:avLst/>
          </a:prstGeom>
          <a:noFill/>
        </p:spPr>
        <p:txBody>
          <a:bodyPr wrap="square">
            <a:spAutoFit/>
          </a:bodyPr>
          <a:lstStyle/>
          <a:p>
            <a:pPr algn="just">
              <a:lnSpc>
                <a:spcPct val="107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2.</a:t>
            </a:r>
            <a:r>
              <a:rPr lang="en-US" sz="5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muôn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ngàn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khúc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ca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tạ</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ơn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Hồng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ân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Xót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xoa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dịu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tâm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hồn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Ngài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một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thống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hối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kính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Ngài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một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quả</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tim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mới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Cầu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ơn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thiêng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tuôn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tràn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24564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5990E6-47EF-74A1-3EA2-EAAB92E14F18}"/>
              </a:ext>
            </a:extLst>
          </p:cNvPr>
          <p:cNvPicPr>
            <a:picLocks noChangeAspect="1"/>
          </p:cNvPicPr>
          <p:nvPr/>
        </p:nvPicPr>
        <p:blipFill>
          <a:blip r:embed="rId2"/>
          <a:stretch>
            <a:fillRect/>
          </a:stretch>
        </p:blipFill>
        <p:spPr>
          <a:xfrm>
            <a:off x="-1432559" y="1"/>
            <a:ext cx="13644224" cy="6858000"/>
          </a:xfrm>
          <a:prstGeom prst="rect">
            <a:avLst/>
          </a:prstGeom>
        </p:spPr>
      </p:pic>
      <p:cxnSp>
        <p:nvCxnSpPr>
          <p:cNvPr id="4" name="Straight Connector 3">
            <a:extLst>
              <a:ext uri="{FF2B5EF4-FFF2-40B4-BE49-F238E27FC236}">
                <a16:creationId xmlns:a16="http://schemas.microsoft.com/office/drawing/2014/main" id="{D0C86C1B-362B-412B-DD2D-2D015BA954C3}"/>
              </a:ext>
            </a:extLst>
          </p:cNvPr>
          <p:cNvCxnSpPr>
            <a:cxnSpLocks/>
          </p:cNvCxnSpPr>
          <p:nvPr/>
        </p:nvCxnSpPr>
        <p:spPr>
          <a:xfrm>
            <a:off x="106844" y="0"/>
            <a:ext cx="0"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9E7F146-9723-F5E6-0183-6A62B1844025}"/>
              </a:ext>
            </a:extLst>
          </p:cNvPr>
          <p:cNvCxnSpPr>
            <a:cxnSpLocks/>
          </p:cNvCxnSpPr>
          <p:nvPr/>
        </p:nvCxnSpPr>
        <p:spPr>
          <a:xfrm>
            <a:off x="106844" y="111760"/>
            <a:ext cx="1208515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Straight Connector 15">
            <a:extLst>
              <a:ext uri="{FF2B5EF4-FFF2-40B4-BE49-F238E27FC236}">
                <a16:creationId xmlns:a16="http://schemas.microsoft.com/office/drawing/2014/main" id="{5D9ACE86-F2AD-9046-1DC0-E7FA662F5C2E}"/>
              </a:ext>
            </a:extLst>
          </p:cNvPr>
          <p:cNvCxnSpPr/>
          <p:nvPr/>
        </p:nvCxnSpPr>
        <p:spPr>
          <a:xfrm>
            <a:off x="12085156" y="0"/>
            <a:ext cx="0" cy="692912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44B1BF89-E7AB-2EAE-5864-AB113EF9B1D8}"/>
              </a:ext>
            </a:extLst>
          </p:cNvPr>
          <p:cNvCxnSpPr>
            <a:cxnSpLocks/>
          </p:cNvCxnSpPr>
          <p:nvPr/>
        </p:nvCxnSpPr>
        <p:spPr>
          <a:xfrm>
            <a:off x="106843" y="6746240"/>
            <a:ext cx="12085157" cy="0"/>
          </a:xfrm>
          <a:prstGeom prst="line">
            <a:avLst/>
          </a:prstGeom>
        </p:spPr>
        <p:style>
          <a:lnRef idx="3">
            <a:schemeClr val="accent5"/>
          </a:lnRef>
          <a:fillRef idx="0">
            <a:schemeClr val="accent5"/>
          </a:fillRef>
          <a:effectRef idx="2">
            <a:schemeClr val="accent5"/>
          </a:effectRef>
          <a:fontRef idx="minor">
            <a:schemeClr val="tx1"/>
          </a:fontRef>
        </p:style>
      </p:cxnSp>
      <p:sp>
        <p:nvSpPr>
          <p:cNvPr id="5" name="TextBox 4">
            <a:extLst>
              <a:ext uri="{FF2B5EF4-FFF2-40B4-BE49-F238E27FC236}">
                <a16:creationId xmlns:a16="http://schemas.microsoft.com/office/drawing/2014/main" id="{4FF9FE9B-B487-624B-AC1F-6BE1929430F4}"/>
              </a:ext>
            </a:extLst>
          </p:cNvPr>
          <p:cNvSpPr txBox="1"/>
          <p:nvPr/>
        </p:nvSpPr>
        <p:spPr>
          <a:xfrm>
            <a:off x="373626" y="223520"/>
            <a:ext cx="11405417"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Xin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trót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tâm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cùng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bánh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rượu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ngát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Bay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tòa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xót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Xin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xuống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ơn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lành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để</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Sống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hiến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Ngài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nhọc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nhằn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sẽ</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5945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5990E6-47EF-74A1-3EA2-EAAB92E14F18}"/>
              </a:ext>
            </a:extLst>
          </p:cNvPr>
          <p:cNvPicPr>
            <a:picLocks noChangeAspect="1"/>
          </p:cNvPicPr>
          <p:nvPr/>
        </p:nvPicPr>
        <p:blipFill>
          <a:blip r:embed="rId2"/>
          <a:stretch>
            <a:fillRect/>
          </a:stretch>
        </p:blipFill>
        <p:spPr>
          <a:xfrm>
            <a:off x="-1432559" y="1"/>
            <a:ext cx="13644224" cy="6858000"/>
          </a:xfrm>
          <a:prstGeom prst="rect">
            <a:avLst/>
          </a:prstGeom>
        </p:spPr>
      </p:pic>
      <p:cxnSp>
        <p:nvCxnSpPr>
          <p:cNvPr id="4" name="Straight Connector 3">
            <a:extLst>
              <a:ext uri="{FF2B5EF4-FFF2-40B4-BE49-F238E27FC236}">
                <a16:creationId xmlns:a16="http://schemas.microsoft.com/office/drawing/2014/main" id="{D0C86C1B-362B-412B-DD2D-2D015BA954C3}"/>
              </a:ext>
            </a:extLst>
          </p:cNvPr>
          <p:cNvCxnSpPr>
            <a:cxnSpLocks/>
          </p:cNvCxnSpPr>
          <p:nvPr/>
        </p:nvCxnSpPr>
        <p:spPr>
          <a:xfrm>
            <a:off x="106844" y="0"/>
            <a:ext cx="0"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9E7F146-9723-F5E6-0183-6A62B1844025}"/>
              </a:ext>
            </a:extLst>
          </p:cNvPr>
          <p:cNvCxnSpPr>
            <a:cxnSpLocks/>
          </p:cNvCxnSpPr>
          <p:nvPr/>
        </p:nvCxnSpPr>
        <p:spPr>
          <a:xfrm>
            <a:off x="106844" y="111760"/>
            <a:ext cx="1208515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Straight Connector 15">
            <a:extLst>
              <a:ext uri="{FF2B5EF4-FFF2-40B4-BE49-F238E27FC236}">
                <a16:creationId xmlns:a16="http://schemas.microsoft.com/office/drawing/2014/main" id="{5D9ACE86-F2AD-9046-1DC0-E7FA662F5C2E}"/>
              </a:ext>
            </a:extLst>
          </p:cNvPr>
          <p:cNvCxnSpPr/>
          <p:nvPr/>
        </p:nvCxnSpPr>
        <p:spPr>
          <a:xfrm>
            <a:off x="12085156" y="0"/>
            <a:ext cx="0" cy="692912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44B1BF89-E7AB-2EAE-5864-AB113EF9B1D8}"/>
              </a:ext>
            </a:extLst>
          </p:cNvPr>
          <p:cNvCxnSpPr>
            <a:cxnSpLocks/>
          </p:cNvCxnSpPr>
          <p:nvPr/>
        </p:nvCxnSpPr>
        <p:spPr>
          <a:xfrm>
            <a:off x="106843" y="6746240"/>
            <a:ext cx="12085157" cy="0"/>
          </a:xfrm>
          <a:prstGeom prst="line">
            <a:avLst/>
          </a:prstGeom>
        </p:spPr>
        <p:style>
          <a:lnRef idx="3">
            <a:schemeClr val="accent5"/>
          </a:lnRef>
          <a:fillRef idx="0">
            <a:schemeClr val="accent5"/>
          </a:fillRef>
          <a:effectRef idx="2">
            <a:schemeClr val="accent5"/>
          </a:effectRef>
          <a:fontRef idx="minor">
            <a:schemeClr val="tx1"/>
          </a:fontRef>
        </p:style>
      </p:cxnSp>
      <p:sp>
        <p:nvSpPr>
          <p:cNvPr id="5" name="TextBox 4">
            <a:extLst>
              <a:ext uri="{FF2B5EF4-FFF2-40B4-BE49-F238E27FC236}">
                <a16:creationId xmlns:a16="http://schemas.microsoft.com/office/drawing/2014/main" id="{4FF9FE9B-B487-624B-AC1F-6BE1929430F4}"/>
              </a:ext>
            </a:extLst>
          </p:cNvPr>
          <p:cNvSpPr txBox="1"/>
          <p:nvPr/>
        </p:nvSpPr>
        <p:spPr>
          <a:xfrm>
            <a:off x="319550" y="557816"/>
            <a:ext cx="11552900" cy="5390194"/>
          </a:xfrm>
          <a:prstGeom prst="rect">
            <a:avLst/>
          </a:prstGeom>
          <a:noFill/>
        </p:spPr>
        <p:txBody>
          <a:bodyPr wrap="square">
            <a:spAutoFit/>
          </a:bodyPr>
          <a:lstStyle/>
          <a:p>
            <a:pPr algn="just">
              <a:lnSpc>
                <a:spcPct val="107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3.</a:t>
            </a:r>
            <a:r>
              <a:rPr lang="en-US" sz="5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đau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buồn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sướng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từ</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đây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Để</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luôn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tay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suốt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cuộc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sống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này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Cho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dù</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đường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dài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muôn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lối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cũng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dù</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mịt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mù</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tăm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tối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đưa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đến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bờ</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vọng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ơi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17094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5990E6-47EF-74A1-3EA2-EAAB92E14F18}"/>
              </a:ext>
            </a:extLst>
          </p:cNvPr>
          <p:cNvPicPr>
            <a:picLocks noChangeAspect="1"/>
          </p:cNvPicPr>
          <p:nvPr/>
        </p:nvPicPr>
        <p:blipFill>
          <a:blip r:embed="rId2"/>
          <a:stretch>
            <a:fillRect/>
          </a:stretch>
        </p:blipFill>
        <p:spPr>
          <a:xfrm>
            <a:off x="-1432559" y="1"/>
            <a:ext cx="13644224" cy="6858000"/>
          </a:xfrm>
          <a:prstGeom prst="rect">
            <a:avLst/>
          </a:prstGeom>
        </p:spPr>
      </p:pic>
      <p:cxnSp>
        <p:nvCxnSpPr>
          <p:cNvPr id="4" name="Straight Connector 3">
            <a:extLst>
              <a:ext uri="{FF2B5EF4-FFF2-40B4-BE49-F238E27FC236}">
                <a16:creationId xmlns:a16="http://schemas.microsoft.com/office/drawing/2014/main" id="{D0C86C1B-362B-412B-DD2D-2D015BA954C3}"/>
              </a:ext>
            </a:extLst>
          </p:cNvPr>
          <p:cNvCxnSpPr>
            <a:cxnSpLocks/>
          </p:cNvCxnSpPr>
          <p:nvPr/>
        </p:nvCxnSpPr>
        <p:spPr>
          <a:xfrm>
            <a:off x="106844" y="0"/>
            <a:ext cx="0" cy="685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9E7F146-9723-F5E6-0183-6A62B1844025}"/>
              </a:ext>
            </a:extLst>
          </p:cNvPr>
          <p:cNvCxnSpPr>
            <a:cxnSpLocks/>
          </p:cNvCxnSpPr>
          <p:nvPr/>
        </p:nvCxnSpPr>
        <p:spPr>
          <a:xfrm>
            <a:off x="106844" y="111760"/>
            <a:ext cx="1208515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Straight Connector 15">
            <a:extLst>
              <a:ext uri="{FF2B5EF4-FFF2-40B4-BE49-F238E27FC236}">
                <a16:creationId xmlns:a16="http://schemas.microsoft.com/office/drawing/2014/main" id="{5D9ACE86-F2AD-9046-1DC0-E7FA662F5C2E}"/>
              </a:ext>
            </a:extLst>
          </p:cNvPr>
          <p:cNvCxnSpPr/>
          <p:nvPr/>
        </p:nvCxnSpPr>
        <p:spPr>
          <a:xfrm>
            <a:off x="12085156" y="0"/>
            <a:ext cx="0" cy="692912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44B1BF89-E7AB-2EAE-5864-AB113EF9B1D8}"/>
              </a:ext>
            </a:extLst>
          </p:cNvPr>
          <p:cNvCxnSpPr>
            <a:cxnSpLocks/>
          </p:cNvCxnSpPr>
          <p:nvPr/>
        </p:nvCxnSpPr>
        <p:spPr>
          <a:xfrm>
            <a:off x="106843" y="6746240"/>
            <a:ext cx="12085157" cy="0"/>
          </a:xfrm>
          <a:prstGeom prst="line">
            <a:avLst/>
          </a:prstGeom>
        </p:spPr>
        <p:style>
          <a:lnRef idx="3">
            <a:schemeClr val="accent5"/>
          </a:lnRef>
          <a:fillRef idx="0">
            <a:schemeClr val="accent5"/>
          </a:fillRef>
          <a:effectRef idx="2">
            <a:schemeClr val="accent5"/>
          </a:effectRef>
          <a:fontRef idx="minor">
            <a:schemeClr val="tx1"/>
          </a:fontRef>
        </p:style>
      </p:cxnSp>
      <p:sp>
        <p:nvSpPr>
          <p:cNvPr id="5" name="TextBox 4">
            <a:extLst>
              <a:ext uri="{FF2B5EF4-FFF2-40B4-BE49-F238E27FC236}">
                <a16:creationId xmlns:a16="http://schemas.microsoft.com/office/drawing/2014/main" id="{4FF9FE9B-B487-624B-AC1F-6BE1929430F4}"/>
              </a:ext>
            </a:extLst>
          </p:cNvPr>
          <p:cNvSpPr txBox="1"/>
          <p:nvPr/>
        </p:nvSpPr>
        <p:spPr>
          <a:xfrm>
            <a:off x="373626" y="223520"/>
            <a:ext cx="11405417"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Xin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trót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tâm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cùng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bánh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rượu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ngát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Bay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tòa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xót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Xin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xuống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ơn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lành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để</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Sống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hiến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Ngài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nhọc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nhằn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sẽ</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43972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halice with a cross and grapes&#10;&#10;Description automatically generated">
            <a:extLst>
              <a:ext uri="{FF2B5EF4-FFF2-40B4-BE49-F238E27FC236}">
                <a16:creationId xmlns:a16="http://schemas.microsoft.com/office/drawing/2014/main" id="{493DD35C-45A7-2243-E754-CB7539771819}"/>
              </a:ext>
            </a:extLst>
          </p:cNvPr>
          <p:cNvPicPr>
            <a:picLocks noChangeAspect="1"/>
          </p:cNvPicPr>
          <p:nvPr/>
        </p:nvPicPr>
        <p:blipFill>
          <a:blip r:embed="rId2"/>
          <a:srcRect t="11728" b="4019"/>
          <a:stretch/>
        </p:blipFill>
        <p:spPr>
          <a:xfrm>
            <a:off x="20" y="1282"/>
            <a:ext cx="12191980" cy="6856718"/>
          </a:xfrm>
          <a:prstGeom prst="rect">
            <a:avLst/>
          </a:prstGeom>
        </p:spPr>
      </p:pic>
    </p:spTree>
    <p:extLst>
      <p:ext uri="{BB962C8B-B14F-4D97-AF65-F5344CB8AC3E}">
        <p14:creationId xmlns:p14="http://schemas.microsoft.com/office/powerpoint/2010/main" val="2129562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5D9ECB-5544-1459-7C50-AB599D6BBC5A}"/>
              </a:ext>
            </a:extLst>
          </p:cNvPr>
          <p:cNvPicPr>
            <a:picLocks noChangeAspect="1"/>
          </p:cNvPicPr>
          <p:nvPr/>
        </p:nvPicPr>
        <p:blipFill>
          <a:blip r:embed="rId2"/>
          <a:srcRect t="6692" b="2314"/>
          <a:stretch/>
        </p:blipFill>
        <p:spPr>
          <a:xfrm>
            <a:off x="781811" y="606133"/>
            <a:ext cx="10628376" cy="5440003"/>
          </a:xfrm>
          <a:prstGeom prst="rect">
            <a:avLst/>
          </a:prstGeom>
        </p:spPr>
      </p:pic>
      <p:sp>
        <p:nvSpPr>
          <p:cNvPr id="3" name="TextBox 2">
            <a:extLst>
              <a:ext uri="{FF2B5EF4-FFF2-40B4-BE49-F238E27FC236}">
                <a16:creationId xmlns:a16="http://schemas.microsoft.com/office/drawing/2014/main" id="{058F0245-C26D-0B0A-F5EF-6736FA750FD8}"/>
              </a:ext>
            </a:extLst>
          </p:cNvPr>
          <p:cNvSpPr txBox="1"/>
          <p:nvPr/>
        </p:nvSpPr>
        <p:spPr>
          <a:xfrm>
            <a:off x="2841524" y="2408903"/>
            <a:ext cx="6607276" cy="15388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VỀ NƠI ĐÂY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Tác giả: Lm. Nguyễn Duy</a:t>
            </a:r>
          </a:p>
        </p:txBody>
      </p:sp>
    </p:spTree>
    <p:extLst>
      <p:ext uri="{BB962C8B-B14F-4D97-AF65-F5344CB8AC3E}">
        <p14:creationId xmlns:p14="http://schemas.microsoft.com/office/powerpoint/2010/main" val="208168029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A89190-A543-0AFD-71F4-78B4F833E6FB}"/>
              </a:ext>
            </a:extLst>
          </p:cNvPr>
          <p:cNvPicPr>
            <a:picLocks noChangeAspect="1"/>
          </p:cNvPicPr>
          <p:nvPr/>
        </p:nvPicPr>
        <p:blipFill>
          <a:blip r:embed="rId2"/>
          <a:srcRect l="3404" r="2107" b="-1"/>
          <a:stretch/>
        </p:blipFill>
        <p:spPr>
          <a:xfrm>
            <a:off x="577637" y="424330"/>
            <a:ext cx="1103672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
        <p:nvSpPr>
          <p:cNvPr id="4" name="TextBox 3">
            <a:extLst>
              <a:ext uri="{FF2B5EF4-FFF2-40B4-BE49-F238E27FC236}">
                <a16:creationId xmlns:a16="http://schemas.microsoft.com/office/drawing/2014/main" id="{7B75BC0C-7CDF-E087-41C3-30072ED9D463}"/>
              </a:ext>
            </a:extLst>
          </p:cNvPr>
          <p:cNvSpPr txBox="1"/>
          <p:nvPr/>
        </p:nvSpPr>
        <p:spPr>
          <a:xfrm>
            <a:off x="1728953" y="2783233"/>
            <a:ext cx="8731045" cy="1742721"/>
          </a:xfrm>
          <a:prstGeom prst="rect">
            <a:avLst/>
          </a:prstGeom>
          <a:noFill/>
        </p:spPr>
        <p:txBody>
          <a:bodyPr wrap="square">
            <a:spAutoFit/>
          </a:bodyPr>
          <a:lstStyle/>
          <a:p>
            <a:pPr algn="ctr">
              <a:lnSpc>
                <a:spcPct val="107000"/>
              </a:lnSpc>
              <a:spcAft>
                <a:spcPts val="800"/>
              </a:spcAft>
            </a:pPr>
            <a:r>
              <a:rPr lang="en-US" sz="4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ĐẾN VỚI CHÚA</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ctr">
              <a:lnSpc>
                <a:spcPct val="107000"/>
              </a:lnSpc>
              <a:spcAft>
                <a:spcPts val="800"/>
              </a:spcAft>
            </a:pPr>
            <a:r>
              <a:rPr lang="en-US" sz="4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Lm</a:t>
            </a:r>
            <a:r>
              <a:rPr lang="en-US" sz="4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4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Phạm</a:t>
            </a:r>
            <a:r>
              <a:rPr lang="en-US" sz="4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Liên </a:t>
            </a:r>
            <a:r>
              <a:rPr lang="en-US" sz="4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Hùng</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6770853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13" name="TextBox 12">
            <a:extLst>
              <a:ext uri="{FF2B5EF4-FFF2-40B4-BE49-F238E27FC236}">
                <a16:creationId xmlns:a16="http://schemas.microsoft.com/office/drawing/2014/main" id="{C3DA4614-651B-8B89-A956-AA543549D21F}"/>
              </a:ext>
            </a:extLst>
          </p:cNvPr>
          <p:cNvSpPr txBox="1"/>
          <p:nvPr/>
        </p:nvSpPr>
        <p:spPr>
          <a:xfrm>
            <a:off x="255637" y="314639"/>
            <a:ext cx="11611893"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ÐK:</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Ðến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hồn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miên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man,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nhạc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reo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râm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ran,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thần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trí</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hoan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vì</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rực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rỡ</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ánh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Ðến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Ngài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lo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hoang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mang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cay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nan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cũng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tàn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940203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13" name="TextBox 12">
            <a:extLst>
              <a:ext uri="{FF2B5EF4-FFF2-40B4-BE49-F238E27FC236}">
                <a16:creationId xmlns:a16="http://schemas.microsoft.com/office/drawing/2014/main" id="{C3DA4614-651B-8B89-A956-AA543549D21F}"/>
              </a:ext>
            </a:extLst>
          </p:cNvPr>
          <p:cNvSpPr txBox="1"/>
          <p:nvPr/>
        </p:nvSpPr>
        <p:spPr>
          <a:xfrm>
            <a:off x="481782" y="265407"/>
            <a:ext cx="11100619" cy="5970802"/>
          </a:xfrm>
          <a:prstGeom prst="rect">
            <a:avLst/>
          </a:prstGeom>
          <a:noFill/>
        </p:spPr>
        <p:txBody>
          <a:bodyPr wrap="square">
            <a:spAutoFit/>
          </a:bodyPr>
          <a:lstStyle/>
          <a:p>
            <a:pPr algn="just">
              <a:lnSpc>
                <a:spcPct val="107000"/>
              </a:lnSpc>
              <a:spcAft>
                <a:spcPts val="800"/>
              </a:spcAft>
            </a:pPr>
            <a:r>
              <a:rPr lang="en-US" sz="7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a:t>
            </a:r>
            <a:r>
              <a:rPr lang="en-US" sz="72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72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7200" kern="100" dirty="0" err="1">
                <a:effectLst/>
                <a:latin typeface="Times New Roman" panose="02020603050405020304" pitchFamily="18" charset="0"/>
                <a:ea typeface="Aptos" panose="020B0004020202020204" pitchFamily="34" charset="0"/>
                <a:cs typeface="Times New Roman" panose="02020603050405020304" pitchFamily="18" charset="0"/>
              </a:rPr>
              <a:t>chính</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72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7200" kern="100" dirty="0" err="1">
                <a:effectLst/>
                <a:latin typeface="Times New Roman" panose="02020603050405020304" pitchFamily="18" charset="0"/>
                <a:ea typeface="Aptos" panose="020B0004020202020204" pitchFamily="34" charset="0"/>
                <a:cs typeface="Times New Roman" panose="02020603050405020304" pitchFamily="18" charset="0"/>
              </a:rPr>
              <a:t>bạn</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7200" kern="100" dirty="0" err="1">
                <a:effectLst/>
                <a:latin typeface="Times New Roman" panose="02020603050405020304" pitchFamily="18" charset="0"/>
                <a:ea typeface="Aptos" panose="020B0004020202020204" pitchFamily="34" charset="0"/>
                <a:cs typeface="Times New Roman" panose="02020603050405020304" pitchFamily="18" charset="0"/>
              </a:rPr>
              <a:t>đường</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7200" kern="100" dirty="0" err="1">
                <a:effectLst/>
                <a:latin typeface="Times New Roman" panose="02020603050405020304" pitchFamily="18" charset="0"/>
                <a:ea typeface="Aptos" panose="020B0004020202020204" pitchFamily="34" charset="0"/>
                <a:cs typeface="Times New Roman" panose="02020603050405020304" pitchFamily="18" charset="0"/>
              </a:rPr>
              <a:t>bạn</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7200" kern="100" dirty="0" err="1">
                <a:effectLst/>
                <a:latin typeface="Times New Roman" panose="02020603050405020304" pitchFamily="18" charset="0"/>
                <a:ea typeface="Aptos" panose="020B0004020202020204" pitchFamily="34" charset="0"/>
                <a:cs typeface="Times New Roman" panose="02020603050405020304" pitchFamily="18" charset="0"/>
              </a:rPr>
              <a:t>thân</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7200" kern="100" dirty="0" err="1">
                <a:effectLst/>
                <a:latin typeface="Times New Roman" panose="02020603050405020304" pitchFamily="18" charset="0"/>
                <a:ea typeface="Aptos" panose="020B0004020202020204" pitchFamily="34" charset="0"/>
                <a:cs typeface="Times New Roman" panose="02020603050405020304" pitchFamily="18" charset="0"/>
              </a:rPr>
              <a:t>thiết</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7200"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72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72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7200" kern="100" dirty="0" err="1">
                <a:effectLst/>
                <a:latin typeface="Times New Roman" panose="02020603050405020304" pitchFamily="18" charset="0"/>
                <a:ea typeface="Aptos" panose="020B0004020202020204" pitchFamily="34" charset="0"/>
                <a:cs typeface="Times New Roman" panose="02020603050405020304" pitchFamily="18" charset="0"/>
              </a:rPr>
              <a:t>nguồn</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7200" kern="100" dirty="0" err="1">
                <a:effectLst/>
                <a:latin typeface="Times New Roman" panose="02020603050405020304" pitchFamily="18" charset="0"/>
                <a:ea typeface="Aptos" panose="020B0004020202020204" pitchFamily="34" charset="0"/>
                <a:cs typeface="Times New Roman" panose="02020603050405020304" pitchFamily="18" charset="0"/>
              </a:rPr>
              <a:t>mạch</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72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7200" kern="100" dirty="0" err="1">
                <a:effectLst/>
                <a:latin typeface="Times New Roman" panose="02020603050405020304" pitchFamily="18" charset="0"/>
                <a:ea typeface="Aptos" panose="020B0004020202020204" pitchFamily="34" charset="0"/>
                <a:cs typeface="Times New Roman" panose="02020603050405020304" pitchFamily="18" charset="0"/>
              </a:rPr>
              <a:t>đương</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7200" kern="100" dirty="0" err="1">
                <a:effectLst/>
                <a:latin typeface="Times New Roman" panose="02020603050405020304" pitchFamily="18" charset="0"/>
                <a:ea typeface="Aptos" panose="020B0004020202020204" pitchFamily="34" charset="0"/>
                <a:cs typeface="Times New Roman" panose="02020603050405020304" pitchFamily="18" charset="0"/>
              </a:rPr>
              <a:t>muôn</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7200" kern="100" dirty="0" err="1">
                <a:effectLst/>
                <a:latin typeface="Times New Roman" panose="02020603050405020304" pitchFamily="18" charset="0"/>
                <a:ea typeface="Aptos" panose="020B0004020202020204" pitchFamily="34" charset="0"/>
                <a:cs typeface="Times New Roman" panose="02020603050405020304" pitchFamily="18" charset="0"/>
              </a:rPr>
              <a:t>khúc</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7200" kern="100" dirty="0" err="1">
                <a:effectLst/>
                <a:latin typeface="Times New Roman" panose="02020603050405020304" pitchFamily="18" charset="0"/>
                <a:ea typeface="Aptos" panose="020B0004020202020204" pitchFamily="34" charset="0"/>
                <a:cs typeface="Times New Roman" panose="02020603050405020304" pitchFamily="18" charset="0"/>
              </a:rPr>
              <a:t>nhạc</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du </a:t>
            </a:r>
            <a:r>
              <a:rPr lang="en-US" sz="7200" kern="100" dirty="0" err="1">
                <a:effectLst/>
                <a:latin typeface="Times New Roman" panose="02020603050405020304" pitchFamily="18" charset="0"/>
                <a:ea typeface="Aptos" panose="020B0004020202020204" pitchFamily="34" charset="0"/>
                <a:cs typeface="Times New Roman" panose="02020603050405020304" pitchFamily="18" charset="0"/>
              </a:rPr>
              <a:t>dương</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17641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13" name="TextBox 12">
            <a:extLst>
              <a:ext uri="{FF2B5EF4-FFF2-40B4-BE49-F238E27FC236}">
                <a16:creationId xmlns:a16="http://schemas.microsoft.com/office/drawing/2014/main" id="{C3DA4614-651B-8B89-A956-AA543549D21F}"/>
              </a:ext>
            </a:extLst>
          </p:cNvPr>
          <p:cNvSpPr txBox="1"/>
          <p:nvPr/>
        </p:nvSpPr>
        <p:spPr>
          <a:xfrm>
            <a:off x="255637" y="314639"/>
            <a:ext cx="11611893"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ÐK:</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Ðến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hồn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miên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man,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nhạc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reo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râm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ran,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thần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trí</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hoan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vì</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rực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rỡ</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ánh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Ðến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Ngài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lo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hoang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mang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cay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nan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cũng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tàn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851640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13" name="TextBox 12">
            <a:extLst>
              <a:ext uri="{FF2B5EF4-FFF2-40B4-BE49-F238E27FC236}">
                <a16:creationId xmlns:a16="http://schemas.microsoft.com/office/drawing/2014/main" id="{C3DA4614-651B-8B89-A956-AA543549D21F}"/>
              </a:ext>
            </a:extLst>
          </p:cNvPr>
          <p:cNvSpPr txBox="1"/>
          <p:nvPr/>
        </p:nvSpPr>
        <p:spPr>
          <a:xfrm>
            <a:off x="408031" y="403059"/>
            <a:ext cx="11375916" cy="5306581"/>
          </a:xfrm>
          <a:prstGeom prst="rect">
            <a:avLst/>
          </a:prstGeom>
          <a:noFill/>
        </p:spPr>
        <p:txBody>
          <a:bodyPr wrap="square">
            <a:spAutoFit/>
          </a:bodyPr>
          <a:lstStyle/>
          <a:p>
            <a:pPr algn="just">
              <a:lnSpc>
                <a:spcPct val="107000"/>
              </a:lnSpc>
              <a:spcAft>
                <a:spcPts val="800"/>
              </a:spcAft>
            </a:pPr>
            <a:r>
              <a:rPr lang="en-US" sz="8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2.</a:t>
            </a:r>
            <a:r>
              <a:rPr lang="en-US" sz="8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sẽ</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ban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thân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mình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để</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nuôi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dưỡng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chúng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sinh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dạy</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điều</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quang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minh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soi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bước</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đường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phù</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sinh</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099648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13" name="TextBox 12">
            <a:extLst>
              <a:ext uri="{FF2B5EF4-FFF2-40B4-BE49-F238E27FC236}">
                <a16:creationId xmlns:a16="http://schemas.microsoft.com/office/drawing/2014/main" id="{C3DA4614-651B-8B89-A956-AA543549D21F}"/>
              </a:ext>
            </a:extLst>
          </p:cNvPr>
          <p:cNvSpPr txBox="1"/>
          <p:nvPr/>
        </p:nvSpPr>
        <p:spPr>
          <a:xfrm>
            <a:off x="255637" y="314639"/>
            <a:ext cx="11611893"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ÐK:</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Ðến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hồn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miên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man,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nhạc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reo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râm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ran,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thần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trí</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hoan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vì</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rực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rỡ</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ánh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Ðến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Ngài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lo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hoang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mang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cay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nan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cũng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tàn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741662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13" name="TextBox 12">
            <a:extLst>
              <a:ext uri="{FF2B5EF4-FFF2-40B4-BE49-F238E27FC236}">
                <a16:creationId xmlns:a16="http://schemas.microsoft.com/office/drawing/2014/main" id="{C3DA4614-651B-8B89-A956-AA543549D21F}"/>
              </a:ext>
            </a:extLst>
          </p:cNvPr>
          <p:cNvSpPr txBox="1"/>
          <p:nvPr/>
        </p:nvSpPr>
        <p:spPr>
          <a:xfrm>
            <a:off x="255637" y="265407"/>
            <a:ext cx="11503743" cy="5827942"/>
          </a:xfrm>
          <a:prstGeom prst="rect">
            <a:avLst/>
          </a:prstGeom>
          <a:noFill/>
        </p:spPr>
        <p:txBody>
          <a:bodyPr wrap="square">
            <a:spAutoFit/>
          </a:bodyPr>
          <a:lstStyle/>
          <a:p>
            <a:pPr algn="just">
              <a:lnSpc>
                <a:spcPct val="107000"/>
              </a:lnSpc>
              <a:spcAft>
                <a:spcPts val="800"/>
              </a:spcAft>
            </a:pPr>
            <a:r>
              <a:rPr lang="en-US" sz="8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3.</a:t>
            </a:r>
            <a:r>
              <a:rPr lang="en-US" sz="88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Con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khắc</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ghi</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một</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nguồn</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ân</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phúc</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thắm</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Giữ</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hồn</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thật</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trẻ</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như</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cánh</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đồng</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khơi</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7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220971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alice with a cross and grapes&#10;&#10;Description automatically generated">
            <a:extLst>
              <a:ext uri="{FF2B5EF4-FFF2-40B4-BE49-F238E27FC236}">
                <a16:creationId xmlns:a16="http://schemas.microsoft.com/office/drawing/2014/main" id="{493DD35C-45A7-2243-E754-CB7539771819}"/>
              </a:ext>
            </a:extLst>
          </p:cNvPr>
          <p:cNvPicPr>
            <a:picLocks noChangeAspect="1"/>
          </p:cNvPicPr>
          <p:nvPr/>
        </p:nvPicPr>
        <p:blipFill>
          <a:blip r:embed="rId2"/>
          <a:srcRect t="11728" b="4019"/>
          <a:stretch/>
        </p:blipFill>
        <p:spPr>
          <a:xfrm>
            <a:off x="20" y="1282"/>
            <a:ext cx="12191980" cy="6856718"/>
          </a:xfrm>
          <a:prstGeom prst="rect">
            <a:avLst/>
          </a:prstGeom>
        </p:spPr>
      </p:pic>
    </p:spTree>
    <p:extLst>
      <p:ext uri="{BB962C8B-B14F-4D97-AF65-F5344CB8AC3E}">
        <p14:creationId xmlns:p14="http://schemas.microsoft.com/office/powerpoint/2010/main" val="3835297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rectangular green bamboo frame&#10;&#10;Description automatically generated">
            <a:extLst>
              <a:ext uri="{FF2B5EF4-FFF2-40B4-BE49-F238E27FC236}">
                <a16:creationId xmlns:a16="http://schemas.microsoft.com/office/drawing/2014/main" id="{7849650B-F89A-5D4A-DCA4-364B51F07834}"/>
              </a:ext>
            </a:extLst>
          </p:cNvPr>
          <p:cNvPicPr>
            <a:picLocks noChangeAspect="1"/>
          </p:cNvPicPr>
          <p:nvPr/>
        </p:nvPicPr>
        <p:blipFill>
          <a:blip r:embed="rId2"/>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41EE071-D512-B9D1-91F8-F64301386C48}"/>
              </a:ext>
            </a:extLst>
          </p:cNvPr>
          <p:cNvSpPr txBox="1"/>
          <p:nvPr/>
        </p:nvSpPr>
        <p:spPr>
          <a:xfrm>
            <a:off x="1258529" y="2802898"/>
            <a:ext cx="9684774" cy="1427122"/>
          </a:xfrm>
          <a:prstGeom prst="rect">
            <a:avLst/>
          </a:prstGeom>
          <a:noFill/>
        </p:spPr>
        <p:txBody>
          <a:bodyPr wrap="square">
            <a:spAutoFit/>
          </a:bodyPr>
          <a:lstStyle/>
          <a:p>
            <a:pPr algn="ctr">
              <a:lnSpc>
                <a:spcPct val="107000"/>
              </a:lnSpc>
              <a:spcAft>
                <a:spcPts val="800"/>
              </a:spcAft>
            </a:pPr>
            <a:r>
              <a:rPr lang="en-US" sz="4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TẤM LÒNG BAO DUNG</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US" sz="2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Huỳnh</a:t>
            </a:r>
            <a:r>
              <a:rPr lang="en-US" sz="2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Minh </a:t>
            </a:r>
            <a:r>
              <a:rPr lang="en-US" sz="2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Kỳ</a:t>
            </a:r>
            <a:r>
              <a:rPr lang="en-US" sz="2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&amp; </a:t>
            </a:r>
            <a:r>
              <a:rPr lang="en-US" sz="2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Đinh</a:t>
            </a:r>
            <a:r>
              <a:rPr lang="en-US" sz="2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Công</a:t>
            </a:r>
            <a:r>
              <a:rPr lang="en-US" sz="2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Huỳnh</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45259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A928F387-F224-CEA3-A759-EC7B3707B6CD}"/>
              </a:ext>
            </a:extLst>
          </p:cNvPr>
          <p:cNvSpPr txBox="1"/>
          <p:nvPr/>
        </p:nvSpPr>
        <p:spPr>
          <a:xfrm>
            <a:off x="501434" y="398872"/>
            <a:ext cx="11189110" cy="5390194"/>
          </a:xfrm>
          <a:prstGeom prst="rect">
            <a:avLst/>
          </a:prstGeom>
          <a:noFill/>
        </p:spPr>
        <p:txBody>
          <a:bodyPr wrap="square">
            <a:spAutoFit/>
          </a:bodyPr>
          <a:lstStyle/>
          <a:p>
            <a:pPr algn="just">
              <a:lnSpc>
                <a:spcPct val="107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a:t>
            </a:r>
            <a:r>
              <a:rPr lang="en-US" sz="5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Cuộc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nhiêu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cạm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bẫy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chân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lắm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khi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sa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lầy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Phận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hèn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ôi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mỏng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manh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bôn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ba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giữa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nơi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trần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qua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bước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chân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Ngài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mà</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tâm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sao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ích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kỷ</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phen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thầm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ghen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tị</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mang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tính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tự</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87378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1"/>
            <a:ext cx="12565625" cy="7285703"/>
          </a:xfrm>
          <a:prstGeom prst="rect">
            <a:avLst/>
          </a:prstGeom>
        </p:spPr>
      </p:pic>
      <p:sp>
        <p:nvSpPr>
          <p:cNvPr id="3" name="TextBox 2">
            <a:extLst>
              <a:ext uri="{FF2B5EF4-FFF2-40B4-BE49-F238E27FC236}">
                <a16:creationId xmlns:a16="http://schemas.microsoft.com/office/drawing/2014/main" id="{6EBCBFB5-2F9D-FFEC-E1F0-B7A4059E2DDE}"/>
              </a:ext>
            </a:extLst>
          </p:cNvPr>
          <p:cNvSpPr txBox="1"/>
          <p:nvPr/>
        </p:nvSpPr>
        <p:spPr>
          <a:xfrm>
            <a:off x="403123" y="717755"/>
            <a:ext cx="11366090" cy="578962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ÐK: </a:t>
            </a:r>
            <a:r>
              <a:rPr kumimoji="0" lang="vi-VN" sz="6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Chúng con về nơi đây dâng ngàn tiếng ca, chúng con về nơi đây để tạ ơn Thiên Chúa. Qua bao tháng năm mong chờ, say sưa thánh ân vô bờ, được cùng nhau bên Chúa thỏa lòng con ước mơ.</a:t>
            </a:r>
          </a:p>
        </p:txBody>
      </p:sp>
    </p:spTree>
    <p:extLst>
      <p:ext uri="{BB962C8B-B14F-4D97-AF65-F5344CB8AC3E}">
        <p14:creationId xmlns:p14="http://schemas.microsoft.com/office/powerpoint/2010/main" val="12620023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A928F387-F224-CEA3-A759-EC7B3707B6CD}"/>
              </a:ext>
            </a:extLst>
          </p:cNvPr>
          <p:cNvSpPr txBox="1"/>
          <p:nvPr/>
        </p:nvSpPr>
        <p:spPr>
          <a:xfrm>
            <a:off x="339205" y="339879"/>
            <a:ext cx="11513568"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Hãy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sống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dung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hết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mọi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phân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giàu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nghèo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chức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vị</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hãy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noi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như</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một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như</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quản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nan và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dấn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quên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mình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703815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A928F387-F224-CEA3-A759-EC7B3707B6CD}"/>
              </a:ext>
            </a:extLst>
          </p:cNvPr>
          <p:cNvSpPr txBox="1"/>
          <p:nvPr/>
        </p:nvSpPr>
        <p:spPr>
          <a:xfrm>
            <a:off x="452276" y="664343"/>
            <a:ext cx="11287426" cy="5390194"/>
          </a:xfrm>
          <a:prstGeom prst="rect">
            <a:avLst/>
          </a:prstGeom>
          <a:noFill/>
        </p:spPr>
        <p:txBody>
          <a:bodyPr wrap="square">
            <a:spAutoFit/>
          </a:bodyPr>
          <a:lstStyle/>
          <a:p>
            <a:pPr algn="just">
              <a:lnSpc>
                <a:spcPct val="107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2.</a:t>
            </a:r>
            <a:r>
              <a:rPr lang="en-US" sz="5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Ngài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gọi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cộng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tác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khi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thấy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ai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hơn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mình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Dù</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rằng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công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nhỏ</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nhoi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nhưng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tâm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Vì</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chân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nhân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lành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đòi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quên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tất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cả</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mọi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như</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mình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trở</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gương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mọi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nơi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60142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A928F387-F224-CEA3-A759-EC7B3707B6CD}"/>
              </a:ext>
            </a:extLst>
          </p:cNvPr>
          <p:cNvSpPr txBox="1"/>
          <p:nvPr/>
        </p:nvSpPr>
        <p:spPr>
          <a:xfrm>
            <a:off x="339205" y="339879"/>
            <a:ext cx="11513568"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Hãy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sống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dung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hết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mọi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phân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giàu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nghèo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chức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vị</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hãy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noi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như</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một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như</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quản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nan và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dấn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quên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mình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37718168"/>
      </p:ext>
    </p:extLst>
  </p:cSld>
  <p:clrMapOvr>
    <a:masterClrMapping/>
  </p:clrMapOvr>
  <p:transition spd="slow">
    <p:comb/>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A928F387-F224-CEA3-A759-EC7B3707B6CD}"/>
              </a:ext>
            </a:extLst>
          </p:cNvPr>
          <p:cNvSpPr txBox="1"/>
          <p:nvPr/>
        </p:nvSpPr>
        <p:spPr>
          <a:xfrm>
            <a:off x="353962" y="231724"/>
            <a:ext cx="11513561" cy="6279348"/>
          </a:xfrm>
          <a:prstGeom prst="rect">
            <a:avLst/>
          </a:prstGeom>
          <a:noFill/>
        </p:spPr>
        <p:txBody>
          <a:bodyPr wrap="square">
            <a:spAutoFit/>
          </a:bodyPr>
          <a:lstStyle/>
          <a:p>
            <a:pPr algn="just">
              <a:lnSpc>
                <a:spcPct val="107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3.</a:t>
            </a:r>
            <a:r>
              <a:rPr lang="en-US" sz="5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trở</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như</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Ngài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Phận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hèn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này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đâu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đáng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chi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ghen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tương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nhỏ</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mọn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gièm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pha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Hãy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luôn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chân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và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tim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biến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đổi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Cao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rao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Ngài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giữa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và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nhân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chứng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mọi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nơi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881884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A928F387-F224-CEA3-A759-EC7B3707B6CD}"/>
              </a:ext>
            </a:extLst>
          </p:cNvPr>
          <p:cNvSpPr txBox="1"/>
          <p:nvPr/>
        </p:nvSpPr>
        <p:spPr>
          <a:xfrm>
            <a:off x="339205" y="339879"/>
            <a:ext cx="11513568"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Hãy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sống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dung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hết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mọi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phân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giàu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nghèo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chức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vị</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hãy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noi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như</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một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như</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quản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nan và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dấn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quên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mình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32927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A786AB-D6BE-04E4-4313-BBEBB835DEFE}"/>
              </a:ext>
            </a:extLst>
          </p:cNvPr>
          <p:cNvPicPr>
            <a:picLocks noChangeAspect="1"/>
          </p:cNvPicPr>
          <p:nvPr/>
        </p:nvPicPr>
        <p:blipFill>
          <a:blip r:embed="rId2"/>
          <a:srcRect t="5542" b="10204"/>
          <a:stretch/>
        </p:blipFill>
        <p:spPr>
          <a:xfrm>
            <a:off x="20" y="1282"/>
            <a:ext cx="12191980" cy="6856718"/>
          </a:xfrm>
          <a:prstGeom prst="rect">
            <a:avLst/>
          </a:prstGeom>
        </p:spPr>
      </p:pic>
    </p:spTree>
    <p:extLst>
      <p:ext uri="{BB962C8B-B14F-4D97-AF65-F5344CB8AC3E}">
        <p14:creationId xmlns:p14="http://schemas.microsoft.com/office/powerpoint/2010/main" val="1198636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02AB65-7EEE-6BD3-76B9-9A9080D43674}"/>
              </a:ext>
            </a:extLst>
          </p:cNvPr>
          <p:cNvPicPr>
            <a:picLocks noChangeAspect="1"/>
          </p:cNvPicPr>
          <p:nvPr/>
        </p:nvPicPr>
        <p:blipFill>
          <a:blip r:embed="rId2"/>
          <a:srcRect t="1004" b="436"/>
          <a:stretch/>
        </p:blipFill>
        <p:spPr>
          <a:xfrm>
            <a:off x="-1" y="1"/>
            <a:ext cx="12192000" cy="6068290"/>
          </a:xfrm>
          <a:prstGeom prst="rect">
            <a:avLst/>
          </a:prstGeom>
        </p:spPr>
      </p:pic>
      <p:sp>
        <p:nvSpPr>
          <p:cNvPr id="4" name="TextBox 3">
            <a:extLst>
              <a:ext uri="{FF2B5EF4-FFF2-40B4-BE49-F238E27FC236}">
                <a16:creationId xmlns:a16="http://schemas.microsoft.com/office/drawing/2014/main" id="{63E41936-D39E-1031-6774-9A4DF2AC4D22}"/>
              </a:ext>
            </a:extLst>
          </p:cNvPr>
          <p:cNvSpPr txBox="1"/>
          <p:nvPr/>
        </p:nvSpPr>
        <p:spPr>
          <a:xfrm>
            <a:off x="2349909" y="2548528"/>
            <a:ext cx="7708490" cy="1484765"/>
          </a:xfrm>
          <a:prstGeom prst="rect">
            <a:avLst/>
          </a:prstGeom>
          <a:noFill/>
        </p:spPr>
        <p:txBody>
          <a:bodyPr wrap="square">
            <a:spAutoFit/>
          </a:bodyPr>
          <a:lstStyle/>
          <a:p>
            <a:pPr algn="ctr">
              <a:lnSpc>
                <a:spcPct val="107000"/>
              </a:lnSpc>
              <a:spcAft>
                <a:spcPts val="800"/>
              </a:spcAft>
            </a:pP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CUNG CHÚC TRINH VƯƠNG</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Lm</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Hoài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Đức</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42180349"/>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5F81F0CF-0958-695F-B98D-BD1C33E2CA3C}"/>
              </a:ext>
            </a:extLst>
          </p:cNvPr>
          <p:cNvSpPr txBox="1"/>
          <p:nvPr/>
        </p:nvSpPr>
        <p:spPr>
          <a:xfrm>
            <a:off x="432624" y="325818"/>
            <a:ext cx="11385746"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Cung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Trinh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hề</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nhiễm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tội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truyền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Thật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khiết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trọn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Cung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Trinh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tích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ơn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thiêng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đã</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lập</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công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để</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cứu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chuộc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loại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373699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5F81F0CF-0958-695F-B98D-BD1C33E2CA3C}"/>
              </a:ext>
            </a:extLst>
          </p:cNvPr>
          <p:cNvSpPr txBox="1"/>
          <p:nvPr/>
        </p:nvSpPr>
        <p:spPr>
          <a:xfrm>
            <a:off x="383461" y="325818"/>
            <a:ext cx="11434913"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ÐK</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Maria ai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Khốn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thay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loại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mê</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đắm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lãng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quên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Fatima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đền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tạ</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Muốn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nhiều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yên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ủi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khỏi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ưu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phiền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19990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5F81F0CF-0958-695F-B98D-BD1C33E2CA3C}"/>
              </a:ext>
            </a:extLst>
          </p:cNvPr>
          <p:cNvSpPr txBox="1"/>
          <p:nvPr/>
        </p:nvSpPr>
        <p:spPr>
          <a:xfrm>
            <a:off x="378532" y="325818"/>
            <a:ext cx="11434913"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2</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Cung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Trinh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quyền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phép</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khôn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lường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Vì</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đầy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ơn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Nữ</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muôn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loài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Cung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Trinh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cứu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giúp</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ai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lạc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bước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ai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khốn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khổ</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09038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1"/>
            <a:ext cx="12565625" cy="7285703"/>
          </a:xfrm>
          <a:prstGeom prst="rect">
            <a:avLst/>
          </a:prstGeom>
        </p:spPr>
      </p:pic>
      <p:sp>
        <p:nvSpPr>
          <p:cNvPr id="3" name="TextBox 2">
            <a:extLst>
              <a:ext uri="{FF2B5EF4-FFF2-40B4-BE49-F238E27FC236}">
                <a16:creationId xmlns:a16="http://schemas.microsoft.com/office/drawing/2014/main" id="{6EBCBFB5-2F9D-FFEC-E1F0-B7A4059E2DDE}"/>
              </a:ext>
            </a:extLst>
          </p:cNvPr>
          <p:cNvSpPr txBox="1"/>
          <p:nvPr/>
        </p:nvSpPr>
        <p:spPr>
          <a:xfrm>
            <a:off x="442452" y="737419"/>
            <a:ext cx="11326761" cy="50783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 </a:t>
            </a:r>
            <a:r>
              <a:rPr kumimoji="0" lang="vi-VN"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Với tiếng hát rạo rực niềm tin, với ánh mắt đọng lời nguyện xin, chúng con dâng muôn ngàn ý tình. Từng lời kinh hay từng cuộc sống, cùng hòa chung trong tình hiệp nhấp, nguyện dâng lên Thiên Chúa tình thương.</a:t>
            </a:r>
          </a:p>
        </p:txBody>
      </p:sp>
    </p:spTree>
    <p:extLst>
      <p:ext uri="{BB962C8B-B14F-4D97-AF65-F5344CB8AC3E}">
        <p14:creationId xmlns:p14="http://schemas.microsoft.com/office/powerpoint/2010/main" val="1348491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5F81F0CF-0958-695F-B98D-BD1C33E2CA3C}"/>
              </a:ext>
            </a:extLst>
          </p:cNvPr>
          <p:cNvSpPr txBox="1"/>
          <p:nvPr/>
        </p:nvSpPr>
        <p:spPr>
          <a:xfrm>
            <a:off x="383461" y="325818"/>
            <a:ext cx="11434913"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ÐK</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Maria ai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Khốn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thay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loại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mê</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đắm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lãng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quên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Fatima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đền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tạ</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Muốn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nhiều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yên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ủi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khỏi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ưu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phiền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95719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5F81F0CF-0958-695F-B98D-BD1C33E2CA3C}"/>
              </a:ext>
            </a:extLst>
          </p:cNvPr>
          <p:cNvSpPr txBox="1"/>
          <p:nvPr/>
        </p:nvSpPr>
        <p:spPr>
          <a:xfrm>
            <a:off x="383461" y="325818"/>
            <a:ext cx="11434913"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3.</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Nhưng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thay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loại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đã</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trở</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Làm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mạo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gai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nhon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sắc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rạch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nát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tim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lành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Mong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ước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Trinh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lượng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thứ</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dung.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thế</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tội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lỗi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Đức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109042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5F81F0CF-0958-695F-B98D-BD1C33E2CA3C}"/>
              </a:ext>
            </a:extLst>
          </p:cNvPr>
          <p:cNvSpPr txBox="1"/>
          <p:nvPr/>
        </p:nvSpPr>
        <p:spPr>
          <a:xfrm>
            <a:off x="383461" y="325818"/>
            <a:ext cx="11434913"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ÐK</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Maria ai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Khốn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thay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loại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mê</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đắm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lãng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quên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Fatima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đền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tạ</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Muốn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nhiều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yên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ủi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khỏi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ưu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phiền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26359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5F81F0CF-0958-695F-B98D-BD1C33E2CA3C}"/>
              </a:ext>
            </a:extLst>
          </p:cNvPr>
          <p:cNvSpPr txBox="1"/>
          <p:nvPr/>
        </p:nvSpPr>
        <p:spPr>
          <a:xfrm>
            <a:off x="383461" y="325818"/>
            <a:ext cx="11434913"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4</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Con muốn vang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cung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Thần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Thánh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Và bao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lành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dưới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thế</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ngợi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đình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Cung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Trinh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chịu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hồn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mai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muốn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mãi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tâm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tình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71762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5F81F0CF-0958-695F-B98D-BD1C33E2CA3C}"/>
              </a:ext>
            </a:extLst>
          </p:cNvPr>
          <p:cNvSpPr txBox="1"/>
          <p:nvPr/>
        </p:nvSpPr>
        <p:spPr>
          <a:xfrm>
            <a:off x="383461" y="325818"/>
            <a:ext cx="11434913"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ÐK</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Maria ai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được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Khốn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thay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loại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mê</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đắm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lãng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quên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Fatima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đền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tạ</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yêu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Muốn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nhiều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yên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ủi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khỏi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ưu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phiền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93123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1"/>
            <a:ext cx="12565625" cy="7285703"/>
          </a:xfrm>
          <a:prstGeom prst="rect">
            <a:avLst/>
          </a:prstGeom>
        </p:spPr>
      </p:pic>
      <p:sp>
        <p:nvSpPr>
          <p:cNvPr id="3" name="TextBox 2">
            <a:extLst>
              <a:ext uri="{FF2B5EF4-FFF2-40B4-BE49-F238E27FC236}">
                <a16:creationId xmlns:a16="http://schemas.microsoft.com/office/drawing/2014/main" id="{6EBCBFB5-2F9D-FFEC-E1F0-B7A4059E2DDE}"/>
              </a:ext>
            </a:extLst>
          </p:cNvPr>
          <p:cNvSpPr txBox="1"/>
          <p:nvPr/>
        </p:nvSpPr>
        <p:spPr>
          <a:xfrm>
            <a:off x="403123" y="717755"/>
            <a:ext cx="11366090" cy="578962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ÐK: </a:t>
            </a:r>
            <a:r>
              <a:rPr kumimoji="0" lang="vi-VN" sz="6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Chúng con về nơi đây dâng ngàn tiếng ca, chúng con về nơi đây để tạ ơn Thiên Chúa. Qua bao tháng năm mong chờ, say sưa thánh ân vô bờ, được cùng nhau bên Chúa thỏa lòng con ước mơ.</a:t>
            </a:r>
          </a:p>
        </p:txBody>
      </p:sp>
    </p:spTree>
    <p:extLst>
      <p:ext uri="{BB962C8B-B14F-4D97-AF65-F5344CB8AC3E}">
        <p14:creationId xmlns:p14="http://schemas.microsoft.com/office/powerpoint/2010/main" val="4210492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1"/>
            <a:ext cx="12565625" cy="7285703"/>
          </a:xfrm>
          <a:prstGeom prst="rect">
            <a:avLst/>
          </a:prstGeom>
        </p:spPr>
      </p:pic>
      <p:sp>
        <p:nvSpPr>
          <p:cNvPr id="3" name="TextBox 2">
            <a:extLst>
              <a:ext uri="{FF2B5EF4-FFF2-40B4-BE49-F238E27FC236}">
                <a16:creationId xmlns:a16="http://schemas.microsoft.com/office/drawing/2014/main" id="{6EBCBFB5-2F9D-FFEC-E1F0-B7A4059E2DDE}"/>
              </a:ext>
            </a:extLst>
          </p:cNvPr>
          <p:cNvSpPr txBox="1"/>
          <p:nvPr/>
        </p:nvSpPr>
        <p:spPr>
          <a:xfrm>
            <a:off x="363794" y="707923"/>
            <a:ext cx="11405419" cy="579945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a:t>
            </a:r>
            <a:r>
              <a:rPr kumimoji="0" lang="vi-VN" sz="6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Hãy đón lấy một trời hồng ân, hãy giữ lấy cả một mùa xuân, Chúa thương ban cho người thế trần. Một lần ta đến dự tiệc thánh, thì đời ta no thỏa hạnh phúc, nguồn bình an chan chứa đời ta.</a:t>
            </a:r>
            <a:endParaRPr kumimoji="0" lang="en-US" sz="6000" b="0"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spTree>
    <p:extLst>
      <p:ext uri="{BB962C8B-B14F-4D97-AF65-F5344CB8AC3E}">
        <p14:creationId xmlns:p14="http://schemas.microsoft.com/office/powerpoint/2010/main" val="2726235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279B6-6481-AC26-D8E1-E0D7A2827888}"/>
              </a:ext>
            </a:extLst>
          </p:cNvPr>
          <p:cNvPicPr>
            <a:picLocks noChangeAspect="1"/>
          </p:cNvPicPr>
          <p:nvPr/>
        </p:nvPicPr>
        <p:blipFill>
          <a:blip r:embed="rId2"/>
          <a:stretch>
            <a:fillRect/>
          </a:stretch>
        </p:blipFill>
        <p:spPr>
          <a:xfrm>
            <a:off x="-186813" y="-1"/>
            <a:ext cx="12565625" cy="7285703"/>
          </a:xfrm>
          <a:prstGeom prst="rect">
            <a:avLst/>
          </a:prstGeom>
        </p:spPr>
      </p:pic>
      <p:sp>
        <p:nvSpPr>
          <p:cNvPr id="3" name="TextBox 2">
            <a:extLst>
              <a:ext uri="{FF2B5EF4-FFF2-40B4-BE49-F238E27FC236}">
                <a16:creationId xmlns:a16="http://schemas.microsoft.com/office/drawing/2014/main" id="{6EBCBFB5-2F9D-FFEC-E1F0-B7A4059E2DDE}"/>
              </a:ext>
            </a:extLst>
          </p:cNvPr>
          <p:cNvSpPr txBox="1"/>
          <p:nvPr/>
        </p:nvSpPr>
        <p:spPr>
          <a:xfrm>
            <a:off x="403123" y="717755"/>
            <a:ext cx="11366090" cy="578962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ÐK: </a:t>
            </a:r>
            <a:r>
              <a:rPr kumimoji="0" lang="vi-VN" sz="6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Chúng con về nơi đây dâng ngàn tiếng ca, chúng con về nơi đây để tạ ơn Thiên Chúa. Qua bao tháng năm mong chờ, say sưa thánh ân vô bờ, được cùng nhau bên Chúa thỏa lòng con ước mơ.</a:t>
            </a:r>
          </a:p>
        </p:txBody>
      </p:sp>
    </p:spTree>
    <p:extLst>
      <p:ext uri="{BB962C8B-B14F-4D97-AF65-F5344CB8AC3E}">
        <p14:creationId xmlns:p14="http://schemas.microsoft.com/office/powerpoint/2010/main" val="241599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18C81B-723F-3A10-801F-E3A08C076817}"/>
              </a:ext>
            </a:extLst>
          </p:cNvPr>
          <p:cNvPicPr>
            <a:picLocks noChangeAspect="1"/>
          </p:cNvPicPr>
          <p:nvPr/>
        </p:nvPicPr>
        <p:blipFill>
          <a:blip r:embed="rId2"/>
          <a:srcRect l="426" r="-1" b="-1"/>
          <a:stretch/>
        </p:blipFill>
        <p:spPr>
          <a:xfrm>
            <a:off x="20" y="1282"/>
            <a:ext cx="12191980" cy="6856718"/>
          </a:xfrm>
          <a:prstGeom prst="rect">
            <a:avLst/>
          </a:prstGeom>
        </p:spPr>
      </p:pic>
    </p:spTree>
    <p:extLst>
      <p:ext uri="{BB962C8B-B14F-4D97-AF65-F5344CB8AC3E}">
        <p14:creationId xmlns:p14="http://schemas.microsoft.com/office/powerpoint/2010/main" val="319505530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780C6-25F0-8F3C-2BDE-820EC3C041AC}"/>
              </a:ext>
            </a:extLst>
          </p:cNvPr>
          <p:cNvPicPr>
            <a:picLocks noChangeAspect="1"/>
          </p:cNvPicPr>
          <p:nvPr/>
        </p:nvPicPr>
        <p:blipFill>
          <a:blip r:embed="rId2"/>
          <a:srcRect b="15730"/>
          <a:stretch/>
        </p:blipFill>
        <p:spPr>
          <a:xfrm>
            <a:off x="0" y="54083"/>
            <a:ext cx="12191979" cy="6857988"/>
          </a:xfrm>
          <a:prstGeom prst="rect">
            <a:avLst/>
          </a:prstGeom>
          <a:effectLst>
            <a:outerShdw blurRad="596900" dist="330200" dir="8820000" sx="87000" sy="87000" algn="ctr" rotWithShape="0">
              <a:srgbClr val="000000">
                <a:alpha val="29000"/>
              </a:srgbClr>
            </a:outerShdw>
          </a:effectLst>
        </p:spPr>
      </p:pic>
      <p:cxnSp>
        <p:nvCxnSpPr>
          <p:cNvPr id="4" name="Straight Connector 3">
            <a:extLst>
              <a:ext uri="{FF2B5EF4-FFF2-40B4-BE49-F238E27FC236}">
                <a16:creationId xmlns:a16="http://schemas.microsoft.com/office/drawing/2014/main" id="{13FDFBF9-993E-6E2B-7FEB-6C77071548AE}"/>
              </a:ext>
            </a:extLst>
          </p:cNvPr>
          <p:cNvCxnSpPr>
            <a:cxnSpLocks/>
          </p:cNvCxnSpPr>
          <p:nvPr/>
        </p:nvCxnSpPr>
        <p:spPr>
          <a:xfrm>
            <a:off x="127818" y="4916"/>
            <a:ext cx="0" cy="6853084"/>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5C27566B-7F68-0E63-9498-D375BC647393}"/>
              </a:ext>
            </a:extLst>
          </p:cNvPr>
          <p:cNvCxnSpPr/>
          <p:nvPr/>
        </p:nvCxnSpPr>
        <p:spPr>
          <a:xfrm>
            <a:off x="0" y="108155"/>
            <a:ext cx="12192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D3AE619-3877-7F2B-4BBE-66AB020705C0}"/>
              </a:ext>
            </a:extLst>
          </p:cNvPr>
          <p:cNvCxnSpPr/>
          <p:nvPr/>
        </p:nvCxnSpPr>
        <p:spPr>
          <a:xfrm>
            <a:off x="12064181" y="0"/>
            <a:ext cx="0" cy="685799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1702F64E-00C6-A741-28BC-519AA8A2300A}"/>
              </a:ext>
            </a:extLst>
          </p:cNvPr>
          <p:cNvCxnSpPr/>
          <p:nvPr/>
        </p:nvCxnSpPr>
        <p:spPr>
          <a:xfrm>
            <a:off x="0" y="6749845"/>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a:extLst>
              <a:ext uri="{FF2B5EF4-FFF2-40B4-BE49-F238E27FC236}">
                <a16:creationId xmlns:a16="http://schemas.microsoft.com/office/drawing/2014/main" id="{A928F387-F224-CEA3-A759-EC7B3707B6CD}"/>
              </a:ext>
            </a:extLst>
          </p:cNvPr>
          <p:cNvSpPr txBox="1"/>
          <p:nvPr/>
        </p:nvSpPr>
        <p:spPr>
          <a:xfrm>
            <a:off x="324470" y="231724"/>
            <a:ext cx="11543053" cy="1320746"/>
          </a:xfrm>
          <a:prstGeom prst="rect">
            <a:avLst/>
          </a:prstGeom>
          <a:noFill/>
        </p:spPr>
        <p:txBody>
          <a:bodyPr wrap="square">
            <a:spAutoFit/>
          </a:bodyPr>
          <a:lstStyle/>
          <a:p>
            <a:pPr algn="ctr">
              <a:lnSpc>
                <a:spcPct val="107000"/>
              </a:lnSpc>
              <a:spcAft>
                <a:spcPts val="800"/>
              </a:spcAft>
            </a:pPr>
            <a:r>
              <a:rPr lang="en-US" sz="8000" b="1" kern="100" dirty="0">
                <a:solidFill>
                  <a:srgbClr val="FF0000"/>
                </a:solidFill>
                <a:latin typeface="Times New Roman" panose="02020603050405020304" pitchFamily="18" charset="0"/>
                <a:ea typeface="Aptos" panose="020B0004020202020204" pitchFamily="34" charset="0"/>
                <a:cs typeface="Times New Roman" panose="02020603050405020304" pitchFamily="18" charset="0"/>
              </a:rPr>
              <a:t>ĐÁP CA</a:t>
            </a:r>
          </a:p>
        </p:txBody>
      </p:sp>
      <p:sp>
        <p:nvSpPr>
          <p:cNvPr id="9" name="TextBox 8">
            <a:extLst>
              <a:ext uri="{FF2B5EF4-FFF2-40B4-BE49-F238E27FC236}">
                <a16:creationId xmlns:a16="http://schemas.microsoft.com/office/drawing/2014/main" id="{3BA1F5A8-31FE-5883-6088-8BFA3AE6AAE1}"/>
              </a:ext>
            </a:extLst>
          </p:cNvPr>
          <p:cNvSpPr txBox="1"/>
          <p:nvPr/>
        </p:nvSpPr>
        <p:spPr>
          <a:xfrm>
            <a:off x="432088" y="1961679"/>
            <a:ext cx="11246025" cy="4378956"/>
          </a:xfrm>
          <a:prstGeom prst="rect">
            <a:avLst/>
          </a:prstGeom>
          <a:noFill/>
        </p:spPr>
        <p:txBody>
          <a:bodyPr wrap="square">
            <a:spAutoFit/>
          </a:bodyPr>
          <a:lstStyle/>
          <a:p>
            <a:pPr algn="just">
              <a:lnSpc>
                <a:spcPct val="107000"/>
              </a:lnSpc>
              <a:spcAft>
                <a:spcPts val="800"/>
              </a:spcAft>
            </a:pPr>
            <a:r>
              <a:rPr lang="en-US" sz="8800" b="1" kern="100" dirty="0" err="1">
                <a:latin typeface="Times New Roman" panose="02020603050405020304" pitchFamily="18" charset="0"/>
                <a:ea typeface="Aptos" panose="020B0004020202020204" pitchFamily="34" charset="0"/>
                <a:cs typeface="Times New Roman" panose="02020603050405020304" pitchFamily="18" charset="0"/>
              </a:rPr>
              <a:t>Giới</a:t>
            </a:r>
            <a:r>
              <a:rPr lang="en-US" sz="88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latin typeface="Times New Roman" panose="02020603050405020304" pitchFamily="18" charset="0"/>
                <a:ea typeface="Aptos" panose="020B0004020202020204" pitchFamily="34" charset="0"/>
                <a:cs typeface="Times New Roman" panose="02020603050405020304" pitchFamily="18" charset="0"/>
              </a:rPr>
              <a:t>răn</a:t>
            </a:r>
            <a:r>
              <a:rPr lang="en-US" sz="88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latin typeface="Times New Roman" panose="02020603050405020304" pitchFamily="18" charset="0"/>
                <a:ea typeface="Aptos" panose="020B0004020202020204" pitchFamily="34" charset="0"/>
                <a:cs typeface="Times New Roman" panose="02020603050405020304" pitchFamily="18" charset="0"/>
              </a:rPr>
              <a:t>của</a:t>
            </a:r>
            <a:r>
              <a:rPr lang="en-US" sz="88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latin typeface="Times New Roman" panose="02020603050405020304" pitchFamily="18" charset="0"/>
                <a:ea typeface="Aptos" panose="020B0004020202020204" pitchFamily="34" charset="0"/>
                <a:cs typeface="Times New Roman" panose="02020603050405020304" pitchFamily="18" charset="0"/>
              </a:rPr>
              <a:t>Chúa</a:t>
            </a:r>
            <a:r>
              <a:rPr lang="en-US" sz="88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latin typeface="Times New Roman" panose="02020603050405020304" pitchFamily="18" charset="0"/>
                <a:ea typeface="Aptos" panose="020B0004020202020204" pitchFamily="34" charset="0"/>
                <a:cs typeface="Times New Roman" panose="02020603050405020304" pitchFamily="18" charset="0"/>
              </a:rPr>
              <a:t>chính</a:t>
            </a:r>
            <a:r>
              <a:rPr lang="en-US" sz="88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latin typeface="Times New Roman" panose="02020603050405020304" pitchFamily="18" charset="0"/>
                <a:ea typeface="Aptos" panose="020B0004020202020204" pitchFamily="34" charset="0"/>
                <a:cs typeface="Times New Roman" panose="02020603050405020304" pitchFamily="18" charset="0"/>
              </a:rPr>
              <a:t>trực</a:t>
            </a:r>
            <a:r>
              <a:rPr lang="en-US" sz="88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latin typeface="Times New Roman" panose="02020603050405020304" pitchFamily="18" charset="0"/>
                <a:ea typeface="Aptos" panose="020B0004020202020204" pitchFamily="34" charset="0"/>
                <a:cs typeface="Times New Roman" panose="02020603050405020304" pitchFamily="18" charset="0"/>
              </a:rPr>
              <a:t>làm</a:t>
            </a:r>
            <a:r>
              <a:rPr lang="en-US" sz="88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latin typeface="Times New Roman" panose="02020603050405020304" pitchFamily="18" charset="0"/>
                <a:ea typeface="Aptos" panose="020B0004020202020204" pitchFamily="34" charset="0"/>
                <a:cs typeface="Times New Roman" panose="02020603050405020304" pitchFamily="18" charset="0"/>
              </a:rPr>
              <a:t>hoan</a:t>
            </a:r>
            <a:r>
              <a:rPr lang="en-US" sz="88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latin typeface="Times New Roman" panose="02020603050405020304" pitchFamily="18" charset="0"/>
                <a:ea typeface="Aptos" panose="020B0004020202020204" pitchFamily="34" charset="0"/>
                <a:cs typeface="Times New Roman" panose="02020603050405020304" pitchFamily="18" charset="0"/>
              </a:rPr>
              <a:t>lạc</a:t>
            </a:r>
            <a:r>
              <a:rPr lang="en-US" sz="88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latin typeface="Times New Roman" panose="02020603050405020304" pitchFamily="18" charset="0"/>
                <a:ea typeface="Aptos" panose="020B0004020202020204" pitchFamily="34" charset="0"/>
                <a:cs typeface="Times New Roman" panose="02020603050405020304" pitchFamily="18" charset="0"/>
              </a:rPr>
              <a:t>tâm</a:t>
            </a:r>
            <a:r>
              <a:rPr lang="en-US" sz="8800" b="1" kern="100" dirty="0">
                <a:latin typeface="Times New Roman" panose="02020603050405020304" pitchFamily="18" charset="0"/>
                <a:ea typeface="Aptos" panose="020B0004020202020204" pitchFamily="34" charset="0"/>
                <a:cs typeface="Times New Roman" panose="02020603050405020304" pitchFamily="18" charset="0"/>
              </a:rPr>
              <a:t> can</a:t>
            </a:r>
            <a:endParaRPr lang="en-US" sz="7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88553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TotalTime>
  <Words>1406</Words>
  <Application>Microsoft Office PowerPoint</Application>
  <PresentationFormat>Widescreen</PresentationFormat>
  <Paragraphs>45</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Aptos</vt:lpstr>
      <vt:lpstr>Aptos Display</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asus</cp:lastModifiedBy>
  <cp:revision>11</cp:revision>
  <dcterms:created xsi:type="dcterms:W3CDTF">2024-09-16T14:18:53Z</dcterms:created>
  <dcterms:modified xsi:type="dcterms:W3CDTF">2024-09-23T11:37:27Z</dcterms:modified>
</cp:coreProperties>
</file>