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6" r:id="rId3"/>
    <p:sldId id="266" r:id="rId4"/>
    <p:sldId id="398" r:id="rId5"/>
    <p:sldId id="402" r:id="rId6"/>
    <p:sldId id="281" r:id="rId7"/>
    <p:sldId id="403" r:id="rId8"/>
    <p:sldId id="404" r:id="rId9"/>
    <p:sldId id="395" r:id="rId10"/>
    <p:sldId id="374" r:id="rId11"/>
    <p:sldId id="375" r:id="rId12"/>
    <p:sldId id="396" r:id="rId13"/>
    <p:sldId id="336" r:id="rId14"/>
    <p:sldId id="302" r:id="rId15"/>
    <p:sldId id="303" r:id="rId16"/>
    <p:sldId id="304" r:id="rId17"/>
    <p:sldId id="308" r:id="rId18"/>
    <p:sldId id="305" r:id="rId19"/>
    <p:sldId id="309" r:id="rId20"/>
    <p:sldId id="394" r:id="rId21"/>
    <p:sldId id="268" r:id="rId22"/>
    <p:sldId id="299" r:id="rId23"/>
    <p:sldId id="314" r:id="rId24"/>
    <p:sldId id="315" r:id="rId25"/>
    <p:sldId id="317" r:id="rId26"/>
    <p:sldId id="316" r:id="rId27"/>
    <p:sldId id="318" r:id="rId28"/>
    <p:sldId id="393" r:id="rId29"/>
    <p:sldId id="383" r:id="rId30"/>
    <p:sldId id="376" r:id="rId31"/>
    <p:sldId id="378" r:id="rId32"/>
    <p:sldId id="379" r:id="rId33"/>
    <p:sldId id="381" r:id="rId34"/>
    <p:sldId id="380" r:id="rId35"/>
    <p:sldId id="382" r:id="rId36"/>
    <p:sldId id="401" r:id="rId37"/>
    <p:sldId id="263" r:id="rId38"/>
    <p:sldId id="384" r:id="rId39"/>
    <p:sldId id="385" r:id="rId40"/>
    <p:sldId id="390" r:id="rId41"/>
    <p:sldId id="386" r:id="rId42"/>
    <p:sldId id="391" r:id="rId43"/>
    <p:sldId id="387" r:id="rId44"/>
    <p:sldId id="392" r:id="rId45"/>
    <p:sldId id="39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83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2B7A-8CC3-D9E7-CCC3-CB059C28B6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DDB492-A043-AB81-FFB0-B8EA20B517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90F16D-D3FC-CC4C-4C15-53F854A68422}"/>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5" name="Footer Placeholder 4">
            <a:extLst>
              <a:ext uri="{FF2B5EF4-FFF2-40B4-BE49-F238E27FC236}">
                <a16:creationId xmlns:a16="http://schemas.microsoft.com/office/drawing/2014/main" id="{765F0D6E-1077-C3CD-C04F-C76DD5DB2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8652EA-08B7-8E09-AF24-707E287D896F}"/>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3796503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03797-16BC-50FD-68D9-CCED4E94294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2CB520-6A6F-C60B-FF89-EE5F755DCD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672F9C-1121-443F-BC2E-1FF0CF192DE3}"/>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5" name="Footer Placeholder 4">
            <a:extLst>
              <a:ext uri="{FF2B5EF4-FFF2-40B4-BE49-F238E27FC236}">
                <a16:creationId xmlns:a16="http://schemas.microsoft.com/office/drawing/2014/main" id="{01A5C168-95B6-4275-56AB-6AF5351FA8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8CFFAB-6CA8-4DE5-B535-EA8CEC51928A}"/>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1237234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FCDB44-D76E-D6C8-5AAA-1E9A62AE69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6C05DC-99C5-FE6D-51B5-ACAD523148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9E5A0-D4CC-D1DE-3791-E4C46FBBC19E}"/>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5" name="Footer Placeholder 4">
            <a:extLst>
              <a:ext uri="{FF2B5EF4-FFF2-40B4-BE49-F238E27FC236}">
                <a16:creationId xmlns:a16="http://schemas.microsoft.com/office/drawing/2014/main" id="{CE656381-B831-EC6F-3B37-DAA26FB50D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F22601-30B5-20F5-BD96-55BB629F8566}"/>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268498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14C7E-D421-AB59-5FCA-8EE75E8BBD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67554-AC21-7EA8-87C1-BD19CB37BE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FA81FF-E364-8B25-E436-1CE1EB69BAA9}"/>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5" name="Footer Placeholder 4">
            <a:extLst>
              <a:ext uri="{FF2B5EF4-FFF2-40B4-BE49-F238E27FC236}">
                <a16:creationId xmlns:a16="http://schemas.microsoft.com/office/drawing/2014/main" id="{358ED5A1-4A7A-F328-DDFE-DD8766A768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498A22-EDB1-506E-B9DF-1A0BA63608EE}"/>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405585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7E1E-7C1F-20E7-D448-A15FBCFD4D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8956E80-1A33-2075-F6CB-D069BC4073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F16582-44B1-99B9-B886-5166F3F3AC76}"/>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5" name="Footer Placeholder 4">
            <a:extLst>
              <a:ext uri="{FF2B5EF4-FFF2-40B4-BE49-F238E27FC236}">
                <a16:creationId xmlns:a16="http://schemas.microsoft.com/office/drawing/2014/main" id="{2741A70B-DE4D-B6D2-406E-BDE4150CDF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3BD54-16EA-2B1C-8B8B-49479D82016C}"/>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420895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282D1-B10E-B6D1-70E2-0A417BC53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423D45-114D-4A4E-087E-0EA8289AE3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5C80B3-4E33-D212-3696-2661AB5734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CAEC7E-00F6-DDE6-5B45-59FF3E0A9B82}"/>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6" name="Footer Placeholder 5">
            <a:extLst>
              <a:ext uri="{FF2B5EF4-FFF2-40B4-BE49-F238E27FC236}">
                <a16:creationId xmlns:a16="http://schemas.microsoft.com/office/drawing/2014/main" id="{EE095EA9-5153-7B76-B84F-AB0F860C19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B26EA-1D1E-6FFC-DFA1-25DECB3DFDAF}"/>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2313854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8222-A5D7-F0BA-1F99-B73C102086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E4F2E9-C8F8-E92A-76EE-70EAE81F73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E7B726-72AB-3A6F-D26B-7A1FA7FE34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18532D-719E-9738-C04C-D6972C3C7C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B10963-26EF-DA65-18CF-BCF7A92903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78768C-C15C-D7A6-8E3E-49422AC0F627}"/>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8" name="Footer Placeholder 7">
            <a:extLst>
              <a:ext uri="{FF2B5EF4-FFF2-40B4-BE49-F238E27FC236}">
                <a16:creationId xmlns:a16="http://schemas.microsoft.com/office/drawing/2014/main" id="{7DC766E1-1883-8B38-D159-6F764A9472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B39D1B-FCD3-E2D6-6580-32C45949D0E6}"/>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3780239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2B50-F46F-326E-4A52-B25338F625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1C698-737C-440F-AE89-F945C1437C47}"/>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4" name="Footer Placeholder 3">
            <a:extLst>
              <a:ext uri="{FF2B5EF4-FFF2-40B4-BE49-F238E27FC236}">
                <a16:creationId xmlns:a16="http://schemas.microsoft.com/office/drawing/2014/main" id="{A05B4FC7-9540-5305-0CA7-A22917A338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EBCA6E-200F-C54A-C65A-ECC7D3BEB79A}"/>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2410054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AF7D24-F627-A120-F714-20951CD7AD92}"/>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3" name="Footer Placeholder 2">
            <a:extLst>
              <a:ext uri="{FF2B5EF4-FFF2-40B4-BE49-F238E27FC236}">
                <a16:creationId xmlns:a16="http://schemas.microsoft.com/office/drawing/2014/main" id="{CF5C217D-E1F6-BFFA-66DD-BE9022CD61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E447E3-3034-D96B-FBD1-0D54A053983C}"/>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153465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1C09-21FF-5ABD-5BEB-9E75D5CB82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EB63F0-334F-D52B-4421-21719BD0C6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37F4EA-1BF5-221F-1AB7-B5826DDF66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CA7816-3914-EFBA-44B0-17B4B3A9E085}"/>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6" name="Footer Placeholder 5">
            <a:extLst>
              <a:ext uri="{FF2B5EF4-FFF2-40B4-BE49-F238E27FC236}">
                <a16:creationId xmlns:a16="http://schemas.microsoft.com/office/drawing/2014/main" id="{BE274470-C1D5-3B88-A067-5948402BFA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7C54A9-A401-4E1F-B651-7E14D9DB34D2}"/>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4163496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F7E77-2171-48AE-4709-49780ED89B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8D60D2-B2AE-DA59-6FD0-0A54D287F3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35A8ED-E7DC-63DA-22E2-4742073425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1CDC8D-521E-64CC-DFE8-995D2CD68FA4}"/>
              </a:ext>
            </a:extLst>
          </p:cNvPr>
          <p:cNvSpPr>
            <a:spLocks noGrp="1"/>
          </p:cNvSpPr>
          <p:nvPr>
            <p:ph type="dt" sz="half" idx="10"/>
          </p:nvPr>
        </p:nvSpPr>
        <p:spPr/>
        <p:txBody>
          <a:bodyPr/>
          <a:lstStyle/>
          <a:p>
            <a:fld id="{8848197E-93B1-42B3-9C9E-C67F10C3AE5E}" type="datetimeFigureOut">
              <a:rPr lang="en-US" smtClean="0"/>
              <a:t>9/30/2024</a:t>
            </a:fld>
            <a:endParaRPr lang="en-US"/>
          </a:p>
        </p:txBody>
      </p:sp>
      <p:sp>
        <p:nvSpPr>
          <p:cNvPr id="6" name="Footer Placeholder 5">
            <a:extLst>
              <a:ext uri="{FF2B5EF4-FFF2-40B4-BE49-F238E27FC236}">
                <a16:creationId xmlns:a16="http://schemas.microsoft.com/office/drawing/2014/main" id="{9CFEA4F7-1943-40A6-62F7-C5335395C6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AA1DC-FF9C-BB58-2BE1-B020654279F9}"/>
              </a:ext>
            </a:extLst>
          </p:cNvPr>
          <p:cNvSpPr>
            <a:spLocks noGrp="1"/>
          </p:cNvSpPr>
          <p:nvPr>
            <p:ph type="sldNum" sz="quarter" idx="12"/>
          </p:nvPr>
        </p:nvSpPr>
        <p:spPr/>
        <p:txBody>
          <a:bodyPr/>
          <a:lstStyle/>
          <a:p>
            <a:fld id="{F1C2B4BE-20A5-40CD-80B4-97A280CC43F3}" type="slidenum">
              <a:rPr lang="en-US" smtClean="0"/>
              <a:t>‹#›</a:t>
            </a:fld>
            <a:endParaRPr lang="en-US"/>
          </a:p>
        </p:txBody>
      </p:sp>
    </p:spTree>
    <p:extLst>
      <p:ext uri="{BB962C8B-B14F-4D97-AF65-F5344CB8AC3E}">
        <p14:creationId xmlns:p14="http://schemas.microsoft.com/office/powerpoint/2010/main" val="87519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A72C7F-C280-C9A4-1331-9655C5F1A6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8BCBAC-E668-9E0B-21C9-D75B0E43C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D90BA-D14C-1518-3646-96970D5CA5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48197E-93B1-42B3-9C9E-C67F10C3AE5E}" type="datetimeFigureOut">
              <a:rPr lang="en-US" smtClean="0"/>
              <a:t>9/30/2024</a:t>
            </a:fld>
            <a:endParaRPr lang="en-US"/>
          </a:p>
        </p:txBody>
      </p:sp>
      <p:sp>
        <p:nvSpPr>
          <p:cNvPr id="5" name="Footer Placeholder 4">
            <a:extLst>
              <a:ext uri="{FF2B5EF4-FFF2-40B4-BE49-F238E27FC236}">
                <a16:creationId xmlns:a16="http://schemas.microsoft.com/office/drawing/2014/main" id="{74E4CE55-418D-678C-CEFA-D2EB0CA3E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6058003-29E0-73B7-20A8-55E747FEC4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C2B4BE-20A5-40CD-80B4-97A280CC43F3}" type="slidenum">
              <a:rPr lang="en-US" smtClean="0"/>
              <a:t>‹#›</a:t>
            </a:fld>
            <a:endParaRPr lang="en-US"/>
          </a:p>
        </p:txBody>
      </p:sp>
    </p:spTree>
    <p:extLst>
      <p:ext uri="{BB962C8B-B14F-4D97-AF65-F5344CB8AC3E}">
        <p14:creationId xmlns:p14="http://schemas.microsoft.com/office/powerpoint/2010/main" val="1939221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089790-F4B6-46A7-BB28-7B74A9A9EF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4635182-5C65-0BA3-11C8-9E57496F2CCC}"/>
              </a:ext>
            </a:extLst>
          </p:cNvPr>
          <p:cNvPicPr>
            <a:picLocks noChangeAspect="1"/>
          </p:cNvPicPr>
          <p:nvPr/>
        </p:nvPicPr>
        <p:blipFill>
          <a:blip r:embed="rId2"/>
          <a:srcRect b="11515"/>
          <a:stretch/>
        </p:blipFill>
        <p:spPr>
          <a:xfrm>
            <a:off x="-1" y="1"/>
            <a:ext cx="12192000" cy="6068290"/>
          </a:xfrm>
          <a:prstGeom prst="rect">
            <a:avLst/>
          </a:prstGeom>
        </p:spPr>
      </p:pic>
      <p:grpSp>
        <p:nvGrpSpPr>
          <p:cNvPr id="29" name="Group 28">
            <a:extLst>
              <a:ext uri="{FF2B5EF4-FFF2-40B4-BE49-F238E27FC236}">
                <a16:creationId xmlns:a16="http://schemas.microsoft.com/office/drawing/2014/main" id="{9DE3F54D-33BC-4382-A2AB-5E002F0F116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30" name="Freeform: Shape 29">
              <a:extLst>
                <a:ext uri="{FF2B5EF4-FFF2-40B4-BE49-F238E27FC236}">
                  <a16:creationId xmlns:a16="http://schemas.microsoft.com/office/drawing/2014/main" id="{6798451A-4EC8-4869-8DFB-BCE4E00BE5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0ECD12F-47FF-48FE-A827-069775A8AD1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48928757-970C-4B99-9F9C-0C07E4A945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32" name="Freeform: Shape 31">
              <a:extLst>
                <a:ext uri="{FF2B5EF4-FFF2-40B4-BE49-F238E27FC236}">
                  <a16:creationId xmlns:a16="http://schemas.microsoft.com/office/drawing/2014/main" id="{1213505B-6136-49EC-951C-1FDA2A6C5B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87837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59ACEDDC-547B-0E34-2F94-2BD5C7F55CD0}"/>
              </a:ext>
            </a:extLst>
          </p:cNvPr>
          <p:cNvPicPr>
            <a:picLocks noChangeAspect="1"/>
          </p:cNvPicPr>
          <p:nvPr/>
        </p:nvPicPr>
        <p:blipFill>
          <a:blip r:embed="rId2"/>
          <a:srcRect t="12937" b="14262"/>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A8185671-0EF1-9E8D-9551-C71937973145}"/>
              </a:ext>
            </a:extLst>
          </p:cNvPr>
          <p:cNvSpPr/>
          <p:nvPr/>
        </p:nvSpPr>
        <p:spPr>
          <a:xfrm>
            <a:off x="3184358" y="240632"/>
            <a:ext cx="5823284" cy="1283368"/>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solidFill>
                  <a:srgbClr val="FF0000"/>
                </a:solidFill>
                <a:latin typeface="Times New Roman" panose="02020603050405020304" pitchFamily="18" charset="0"/>
                <a:cs typeface="Times New Roman" panose="02020603050405020304" pitchFamily="18" charset="0"/>
              </a:rPr>
              <a:t>ĐÁP CA </a:t>
            </a:r>
          </a:p>
        </p:txBody>
      </p:sp>
      <p:sp>
        <p:nvSpPr>
          <p:cNvPr id="5" name="TextBox 4">
            <a:extLst>
              <a:ext uri="{FF2B5EF4-FFF2-40B4-BE49-F238E27FC236}">
                <a16:creationId xmlns:a16="http://schemas.microsoft.com/office/drawing/2014/main" id="{CE2C7636-1D84-830D-7262-9BFFBAC22390}"/>
              </a:ext>
            </a:extLst>
          </p:cNvPr>
          <p:cNvSpPr txBox="1"/>
          <p:nvPr/>
        </p:nvSpPr>
        <p:spPr>
          <a:xfrm>
            <a:off x="649705" y="1993924"/>
            <a:ext cx="10892590" cy="4394152"/>
          </a:xfrm>
          <a:prstGeom prst="rect">
            <a:avLst/>
          </a:prstGeom>
          <a:noFill/>
        </p:spPr>
        <p:txBody>
          <a:bodyPr wrap="square">
            <a:spAutoFit/>
          </a:bodyPr>
          <a:lstStyle/>
          <a:p>
            <a:pPr algn="just">
              <a:lnSpc>
                <a:spcPct val="107000"/>
              </a:lnSpc>
              <a:spcAft>
                <a:spcPts val="800"/>
              </a:spcAft>
            </a:pPr>
            <a:r>
              <a:rPr lang="en-US" sz="66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66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là</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Đấng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Toàn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Năng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làm</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những</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vĩ</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đại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Người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an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bài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tôi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danh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Người</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chí</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chí</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600" kern="100" dirty="0" err="1">
                <a:effectLst/>
                <a:latin typeface="Times New Roman" panose="02020603050405020304" pitchFamily="18" charset="0"/>
                <a:ea typeface="Aptos" panose="020B0004020202020204" pitchFamily="34" charset="0"/>
                <a:cs typeface="Times New Roman" panose="02020603050405020304" pitchFamily="18" charset="0"/>
              </a:rPr>
              <a:t>tôn</a:t>
            </a:r>
            <a:r>
              <a:rPr lang="en-US" sz="66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70844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ACEDDC-547B-0E34-2F94-2BD5C7F55CD0}"/>
              </a:ext>
            </a:extLst>
          </p:cNvPr>
          <p:cNvPicPr>
            <a:picLocks noChangeAspect="1"/>
          </p:cNvPicPr>
          <p:nvPr/>
        </p:nvPicPr>
        <p:blipFill>
          <a:blip r:embed="rId2"/>
          <a:srcRect t="12937" b="14262"/>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A8185671-0EF1-9E8D-9551-C71937973145}"/>
              </a:ext>
            </a:extLst>
          </p:cNvPr>
          <p:cNvSpPr>
            <a:spLocks noGrp="1" noRot="1" noMove="1" noResize="1" noEditPoints="1" noAdjustHandles="1" noChangeArrowheads="1" noChangeShapeType="1"/>
          </p:cNvSpPr>
          <p:nvPr/>
        </p:nvSpPr>
        <p:spPr>
          <a:xfrm>
            <a:off x="3184358" y="112294"/>
            <a:ext cx="5815263" cy="1058779"/>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8000" b="1" dirty="0">
                <a:solidFill>
                  <a:srgbClr val="FF0000"/>
                </a:solidFill>
                <a:latin typeface="Times New Roman" panose="02020603050405020304" pitchFamily="18" charset="0"/>
                <a:cs typeface="Times New Roman" panose="02020603050405020304" pitchFamily="18" charset="0"/>
              </a:rPr>
              <a:t>ALLELUIA</a:t>
            </a:r>
          </a:p>
        </p:txBody>
      </p:sp>
      <p:sp>
        <p:nvSpPr>
          <p:cNvPr id="5" name="TextBox 4">
            <a:extLst>
              <a:ext uri="{FF2B5EF4-FFF2-40B4-BE49-F238E27FC236}">
                <a16:creationId xmlns:a16="http://schemas.microsoft.com/office/drawing/2014/main" id="{CE2C7636-1D84-830D-7262-9BFFBAC22390}"/>
              </a:ext>
            </a:extLst>
          </p:cNvPr>
          <p:cNvSpPr txBox="1"/>
          <p:nvPr/>
        </p:nvSpPr>
        <p:spPr>
          <a:xfrm>
            <a:off x="497304" y="1282086"/>
            <a:ext cx="11044991" cy="5306581"/>
          </a:xfrm>
          <a:prstGeom prst="rect">
            <a:avLst/>
          </a:prstGeom>
          <a:noFill/>
        </p:spPr>
        <p:txBody>
          <a:bodyPr wrap="square">
            <a:spAutoFit/>
          </a:bodyPr>
          <a:lstStyle/>
          <a:p>
            <a:pPr algn="just">
              <a:lnSpc>
                <a:spcPct val="107000"/>
              </a:lnSpc>
              <a:spcAft>
                <a:spcPts val="800"/>
              </a:spcAft>
            </a:pP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Kính</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Maria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đầy</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cùng</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diễm</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hơn</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các</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phụ</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8000" kern="100" dirty="0" err="1">
                <a:effectLst/>
                <a:latin typeface="Times New Roman" panose="02020603050405020304" pitchFamily="18" charset="0"/>
                <a:ea typeface="Aptos" panose="020B0004020202020204" pitchFamily="34" charset="0"/>
                <a:cs typeface="Times New Roman" panose="02020603050405020304" pitchFamily="18" charset="0"/>
              </a:rPr>
              <a:t>nữ</a:t>
            </a:r>
            <a:r>
              <a:rPr lang="en-US" sz="8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8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3705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35182-5C65-0BA3-11C8-9E57496F2CCC}"/>
              </a:ext>
            </a:extLst>
          </p:cNvPr>
          <p:cNvPicPr>
            <a:picLocks noChangeAspect="1"/>
          </p:cNvPicPr>
          <p:nvPr/>
        </p:nvPicPr>
        <p:blipFill>
          <a:blip r:embed="rId2"/>
          <a:srcRect b="11515"/>
          <a:stretch/>
        </p:blipFill>
        <p:spPr>
          <a:xfrm>
            <a:off x="-1" y="1"/>
            <a:ext cx="12192000" cy="6068290"/>
          </a:xfrm>
          <a:prstGeom prst="rect">
            <a:avLst/>
          </a:prstGeom>
        </p:spPr>
      </p:pic>
    </p:spTree>
    <p:extLst>
      <p:ext uri="{BB962C8B-B14F-4D97-AF65-F5344CB8AC3E}">
        <p14:creationId xmlns:p14="http://schemas.microsoft.com/office/powerpoint/2010/main" val="1547192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D351B-73EE-572E-6164-744307941425}"/>
              </a:ext>
            </a:extLst>
          </p:cNvPr>
          <p:cNvPicPr>
            <a:picLocks noChangeAspect="1"/>
          </p:cNvPicPr>
          <p:nvPr/>
        </p:nvPicPr>
        <p:blipFill>
          <a:blip r:embed="rId2"/>
          <a:srcRect t="12661" b="12773"/>
          <a:stretch/>
        </p:blipFill>
        <p:spPr>
          <a:xfrm>
            <a:off x="-1" y="0"/>
            <a:ext cx="12192000" cy="6857999"/>
          </a:xfrm>
          <a:prstGeom prst="rect">
            <a:avLst/>
          </a:prstGeom>
        </p:spPr>
      </p:pic>
      <p:sp>
        <p:nvSpPr>
          <p:cNvPr id="4" name="TextBox 3">
            <a:extLst>
              <a:ext uri="{FF2B5EF4-FFF2-40B4-BE49-F238E27FC236}">
                <a16:creationId xmlns:a16="http://schemas.microsoft.com/office/drawing/2014/main" id="{24CEE150-149E-E0E1-CF14-88C3C5849F56}"/>
              </a:ext>
            </a:extLst>
          </p:cNvPr>
          <p:cNvSpPr txBox="1"/>
          <p:nvPr/>
        </p:nvSpPr>
        <p:spPr>
          <a:xfrm>
            <a:off x="2413818" y="2596420"/>
            <a:ext cx="7364361" cy="161646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8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ĐỜI CON DÂNG CHÚA </a:t>
            </a:r>
            <a:endParaRPr kumimoji="0" lang="en-US" sz="4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Kim </a:t>
            </a:r>
            <a:r>
              <a:rPr kumimoji="0" lang="en-US" sz="4000" b="1" i="0" u="none" strike="noStrike" kern="100" cap="none" spc="0" normalizeH="0" baseline="0" noProof="0" dirty="0" err="1">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Ân</a:t>
            </a:r>
            <a:r>
              <a:rPr kumimoji="0" lang="en-US" sz="4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&amp; Thanh Liên </a:t>
            </a:r>
            <a:endParaRPr kumimoji="0" lang="en-US" sz="32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658023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90E6-47EF-74A1-3EA2-EAAB92E14F18}"/>
              </a:ext>
            </a:extLst>
          </p:cNvPr>
          <p:cNvPicPr>
            <a:picLocks noChangeAspect="1"/>
          </p:cNvPicPr>
          <p:nvPr/>
        </p:nvPicPr>
        <p:blipFill>
          <a:blip r:embed="rId2"/>
          <a:stretch>
            <a:fillRect/>
          </a:stretch>
        </p:blipFill>
        <p:spPr>
          <a:xfrm>
            <a:off x="-1432559" y="1"/>
            <a:ext cx="13644224" cy="6858000"/>
          </a:xfrm>
          <a:prstGeom prst="rect">
            <a:avLst/>
          </a:prstGeom>
        </p:spPr>
      </p:pic>
      <p:cxnSp>
        <p:nvCxnSpPr>
          <p:cNvPr id="4" name="Straight Connector 3">
            <a:extLst>
              <a:ext uri="{FF2B5EF4-FFF2-40B4-BE49-F238E27FC236}">
                <a16:creationId xmlns:a16="http://schemas.microsoft.com/office/drawing/2014/main" id="{D0C86C1B-362B-412B-DD2D-2D015BA954C3}"/>
              </a:ext>
            </a:extLst>
          </p:cNvPr>
          <p:cNvCxnSpPr>
            <a:cxnSpLocks/>
          </p:cNvCxnSpPr>
          <p:nvPr/>
        </p:nvCxnSpPr>
        <p:spPr>
          <a:xfrm>
            <a:off x="106844"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E7F146-9723-F5E6-0183-6A62B1844025}"/>
              </a:ext>
            </a:extLst>
          </p:cNvPr>
          <p:cNvCxnSpPr>
            <a:cxnSpLocks/>
          </p:cNvCxnSpPr>
          <p:nvPr/>
        </p:nvCxnSpPr>
        <p:spPr>
          <a:xfrm>
            <a:off x="106844" y="111760"/>
            <a:ext cx="120851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5D9ACE86-F2AD-9046-1DC0-E7FA662F5C2E}"/>
              </a:ext>
            </a:extLst>
          </p:cNvPr>
          <p:cNvCxnSpPr/>
          <p:nvPr/>
        </p:nvCxnSpPr>
        <p:spPr>
          <a:xfrm>
            <a:off x="12085156" y="0"/>
            <a:ext cx="0" cy="6929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B1BF89-E7AB-2EAE-5864-AB113EF9B1D8}"/>
              </a:ext>
            </a:extLst>
          </p:cNvPr>
          <p:cNvCxnSpPr>
            <a:cxnSpLocks/>
          </p:cNvCxnSpPr>
          <p:nvPr/>
        </p:nvCxnSpPr>
        <p:spPr>
          <a:xfrm>
            <a:off x="106843" y="6746240"/>
            <a:ext cx="12085157"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4FF9FE9B-B487-624B-AC1F-6BE1929430F4}"/>
              </a:ext>
            </a:extLst>
          </p:cNvPr>
          <p:cNvSpPr txBox="1"/>
          <p:nvPr/>
        </p:nvSpPr>
        <p:spPr>
          <a:xfrm>
            <a:off x="334298" y="597145"/>
            <a:ext cx="11543070" cy="53901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54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1.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Nguyện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lên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Thiên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trong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từng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phút</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giây</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Là</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bao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tương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lai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mơ</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ước</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cho</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tuổi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xuân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hồng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trọn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niềm</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yêu</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mến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kính</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cuộc</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tận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hiến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Giờ</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đây</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thương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đoái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nhận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lễ</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a:t>
            </a:r>
            <a:endParaRPr kumimoji="0" lang="en-US" sz="4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30549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90E6-47EF-74A1-3EA2-EAAB92E14F18}"/>
              </a:ext>
            </a:extLst>
          </p:cNvPr>
          <p:cNvPicPr>
            <a:picLocks noChangeAspect="1"/>
          </p:cNvPicPr>
          <p:nvPr/>
        </p:nvPicPr>
        <p:blipFill>
          <a:blip r:embed="rId2"/>
          <a:stretch>
            <a:fillRect/>
          </a:stretch>
        </p:blipFill>
        <p:spPr>
          <a:xfrm>
            <a:off x="-1432559" y="1"/>
            <a:ext cx="13644224" cy="6858000"/>
          </a:xfrm>
          <a:prstGeom prst="rect">
            <a:avLst/>
          </a:prstGeom>
        </p:spPr>
      </p:pic>
      <p:cxnSp>
        <p:nvCxnSpPr>
          <p:cNvPr id="4" name="Straight Connector 3">
            <a:extLst>
              <a:ext uri="{FF2B5EF4-FFF2-40B4-BE49-F238E27FC236}">
                <a16:creationId xmlns:a16="http://schemas.microsoft.com/office/drawing/2014/main" id="{D0C86C1B-362B-412B-DD2D-2D015BA954C3}"/>
              </a:ext>
            </a:extLst>
          </p:cNvPr>
          <p:cNvCxnSpPr>
            <a:cxnSpLocks/>
          </p:cNvCxnSpPr>
          <p:nvPr/>
        </p:nvCxnSpPr>
        <p:spPr>
          <a:xfrm>
            <a:off x="106844"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E7F146-9723-F5E6-0183-6A62B1844025}"/>
              </a:ext>
            </a:extLst>
          </p:cNvPr>
          <p:cNvCxnSpPr>
            <a:cxnSpLocks/>
          </p:cNvCxnSpPr>
          <p:nvPr/>
        </p:nvCxnSpPr>
        <p:spPr>
          <a:xfrm>
            <a:off x="106844" y="111760"/>
            <a:ext cx="120851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5D9ACE86-F2AD-9046-1DC0-E7FA662F5C2E}"/>
              </a:ext>
            </a:extLst>
          </p:cNvPr>
          <p:cNvCxnSpPr/>
          <p:nvPr/>
        </p:nvCxnSpPr>
        <p:spPr>
          <a:xfrm>
            <a:off x="12085156" y="0"/>
            <a:ext cx="0" cy="6929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B1BF89-E7AB-2EAE-5864-AB113EF9B1D8}"/>
              </a:ext>
            </a:extLst>
          </p:cNvPr>
          <p:cNvCxnSpPr>
            <a:cxnSpLocks/>
          </p:cNvCxnSpPr>
          <p:nvPr/>
        </p:nvCxnSpPr>
        <p:spPr>
          <a:xfrm>
            <a:off x="106843" y="6746240"/>
            <a:ext cx="12085157"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4FF9FE9B-B487-624B-AC1F-6BE1929430F4}"/>
              </a:ext>
            </a:extLst>
          </p:cNvPr>
          <p:cNvSpPr txBox="1"/>
          <p:nvPr/>
        </p:nvSpPr>
        <p:spPr>
          <a:xfrm>
            <a:off x="373626" y="223520"/>
            <a:ext cx="11405417" cy="597894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6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ĐK:</a:t>
            </a:r>
            <a:r>
              <a:rPr kumimoji="0" lang="en-US" sz="60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trót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tâm</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tình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cùng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bánh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rượu</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ngát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hương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Bay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lên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tới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thiên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tòa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nguyện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xót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thương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Xin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xuống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ơn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lành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để</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tươi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mới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Sống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thánh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hiến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theo</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nhọc</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nhằn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sẽ</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vui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endParaRPr kumimoji="0" lang="en-US" sz="4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0923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90E6-47EF-74A1-3EA2-EAAB92E14F18}"/>
              </a:ext>
            </a:extLst>
          </p:cNvPr>
          <p:cNvPicPr>
            <a:picLocks noChangeAspect="1"/>
          </p:cNvPicPr>
          <p:nvPr/>
        </p:nvPicPr>
        <p:blipFill>
          <a:blip r:embed="rId2"/>
          <a:stretch>
            <a:fillRect/>
          </a:stretch>
        </p:blipFill>
        <p:spPr>
          <a:xfrm>
            <a:off x="-1432559" y="1"/>
            <a:ext cx="13644224" cy="6858000"/>
          </a:xfrm>
          <a:prstGeom prst="rect">
            <a:avLst/>
          </a:prstGeom>
        </p:spPr>
      </p:pic>
      <p:cxnSp>
        <p:nvCxnSpPr>
          <p:cNvPr id="4" name="Straight Connector 3">
            <a:extLst>
              <a:ext uri="{FF2B5EF4-FFF2-40B4-BE49-F238E27FC236}">
                <a16:creationId xmlns:a16="http://schemas.microsoft.com/office/drawing/2014/main" id="{D0C86C1B-362B-412B-DD2D-2D015BA954C3}"/>
              </a:ext>
            </a:extLst>
          </p:cNvPr>
          <p:cNvCxnSpPr>
            <a:cxnSpLocks/>
          </p:cNvCxnSpPr>
          <p:nvPr/>
        </p:nvCxnSpPr>
        <p:spPr>
          <a:xfrm>
            <a:off x="106844"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E7F146-9723-F5E6-0183-6A62B1844025}"/>
              </a:ext>
            </a:extLst>
          </p:cNvPr>
          <p:cNvCxnSpPr>
            <a:cxnSpLocks/>
          </p:cNvCxnSpPr>
          <p:nvPr/>
        </p:nvCxnSpPr>
        <p:spPr>
          <a:xfrm>
            <a:off x="106844" y="111760"/>
            <a:ext cx="120851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5D9ACE86-F2AD-9046-1DC0-E7FA662F5C2E}"/>
              </a:ext>
            </a:extLst>
          </p:cNvPr>
          <p:cNvCxnSpPr/>
          <p:nvPr/>
        </p:nvCxnSpPr>
        <p:spPr>
          <a:xfrm>
            <a:off x="12085156" y="0"/>
            <a:ext cx="0" cy="6929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B1BF89-E7AB-2EAE-5864-AB113EF9B1D8}"/>
              </a:ext>
            </a:extLst>
          </p:cNvPr>
          <p:cNvCxnSpPr>
            <a:cxnSpLocks/>
          </p:cNvCxnSpPr>
          <p:nvPr/>
        </p:nvCxnSpPr>
        <p:spPr>
          <a:xfrm>
            <a:off x="106843" y="6746240"/>
            <a:ext cx="12085157"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4FF9FE9B-B487-624B-AC1F-6BE1929430F4}"/>
              </a:ext>
            </a:extLst>
          </p:cNvPr>
          <p:cNvSpPr txBox="1"/>
          <p:nvPr/>
        </p:nvSpPr>
        <p:spPr>
          <a:xfrm>
            <a:off x="324468" y="678024"/>
            <a:ext cx="11493907" cy="53901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54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2.</a:t>
            </a:r>
            <a:r>
              <a:rPr kumimoji="0" lang="en-US" sz="54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Nguyện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lên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Thiên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muôn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khúc</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ca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tạ</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ơn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Hồng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ân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của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Lòng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Thương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Xót</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xoa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dịu</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tâm</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hồn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một</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lòng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thống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hối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kính</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một</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quả</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tim</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mới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Cầu</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ơn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thiêng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tuôn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tràn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trên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endParaRPr kumimoji="0" lang="en-US" sz="4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45640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90E6-47EF-74A1-3EA2-EAAB92E14F18}"/>
              </a:ext>
            </a:extLst>
          </p:cNvPr>
          <p:cNvPicPr>
            <a:picLocks noChangeAspect="1"/>
          </p:cNvPicPr>
          <p:nvPr/>
        </p:nvPicPr>
        <p:blipFill>
          <a:blip r:embed="rId2"/>
          <a:stretch>
            <a:fillRect/>
          </a:stretch>
        </p:blipFill>
        <p:spPr>
          <a:xfrm>
            <a:off x="-1432559" y="1"/>
            <a:ext cx="13644224" cy="6858000"/>
          </a:xfrm>
          <a:prstGeom prst="rect">
            <a:avLst/>
          </a:prstGeom>
        </p:spPr>
      </p:pic>
      <p:cxnSp>
        <p:nvCxnSpPr>
          <p:cNvPr id="4" name="Straight Connector 3">
            <a:extLst>
              <a:ext uri="{FF2B5EF4-FFF2-40B4-BE49-F238E27FC236}">
                <a16:creationId xmlns:a16="http://schemas.microsoft.com/office/drawing/2014/main" id="{D0C86C1B-362B-412B-DD2D-2D015BA954C3}"/>
              </a:ext>
            </a:extLst>
          </p:cNvPr>
          <p:cNvCxnSpPr>
            <a:cxnSpLocks/>
          </p:cNvCxnSpPr>
          <p:nvPr/>
        </p:nvCxnSpPr>
        <p:spPr>
          <a:xfrm>
            <a:off x="106844"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E7F146-9723-F5E6-0183-6A62B1844025}"/>
              </a:ext>
            </a:extLst>
          </p:cNvPr>
          <p:cNvCxnSpPr>
            <a:cxnSpLocks/>
          </p:cNvCxnSpPr>
          <p:nvPr/>
        </p:nvCxnSpPr>
        <p:spPr>
          <a:xfrm>
            <a:off x="106844" y="111760"/>
            <a:ext cx="120851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5D9ACE86-F2AD-9046-1DC0-E7FA662F5C2E}"/>
              </a:ext>
            </a:extLst>
          </p:cNvPr>
          <p:cNvCxnSpPr/>
          <p:nvPr/>
        </p:nvCxnSpPr>
        <p:spPr>
          <a:xfrm>
            <a:off x="12085156" y="0"/>
            <a:ext cx="0" cy="6929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B1BF89-E7AB-2EAE-5864-AB113EF9B1D8}"/>
              </a:ext>
            </a:extLst>
          </p:cNvPr>
          <p:cNvCxnSpPr>
            <a:cxnSpLocks/>
          </p:cNvCxnSpPr>
          <p:nvPr/>
        </p:nvCxnSpPr>
        <p:spPr>
          <a:xfrm>
            <a:off x="106843" y="6746240"/>
            <a:ext cx="12085157"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4FF9FE9B-B487-624B-AC1F-6BE1929430F4}"/>
              </a:ext>
            </a:extLst>
          </p:cNvPr>
          <p:cNvSpPr txBox="1"/>
          <p:nvPr/>
        </p:nvSpPr>
        <p:spPr>
          <a:xfrm>
            <a:off x="373626" y="223520"/>
            <a:ext cx="11405417" cy="597894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6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ĐK:</a:t>
            </a:r>
            <a:r>
              <a:rPr kumimoji="0" lang="en-US" sz="60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trót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tâm</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tình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cùng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bánh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rượu</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ngát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hương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Bay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lên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tới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thiên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tòa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nguyện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xót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thương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Xin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xuống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ơn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lành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để</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tươi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mới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Sống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thánh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hiến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theo</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nhọc</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nhằn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sẽ</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vui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endParaRPr kumimoji="0" lang="en-US" sz="4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5945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90E6-47EF-74A1-3EA2-EAAB92E14F18}"/>
              </a:ext>
            </a:extLst>
          </p:cNvPr>
          <p:cNvPicPr>
            <a:picLocks noChangeAspect="1"/>
          </p:cNvPicPr>
          <p:nvPr/>
        </p:nvPicPr>
        <p:blipFill>
          <a:blip r:embed="rId2"/>
          <a:stretch>
            <a:fillRect/>
          </a:stretch>
        </p:blipFill>
        <p:spPr>
          <a:xfrm>
            <a:off x="-1432559" y="1"/>
            <a:ext cx="13644224" cy="6858000"/>
          </a:xfrm>
          <a:prstGeom prst="rect">
            <a:avLst/>
          </a:prstGeom>
        </p:spPr>
      </p:pic>
      <p:cxnSp>
        <p:nvCxnSpPr>
          <p:cNvPr id="4" name="Straight Connector 3">
            <a:extLst>
              <a:ext uri="{FF2B5EF4-FFF2-40B4-BE49-F238E27FC236}">
                <a16:creationId xmlns:a16="http://schemas.microsoft.com/office/drawing/2014/main" id="{D0C86C1B-362B-412B-DD2D-2D015BA954C3}"/>
              </a:ext>
            </a:extLst>
          </p:cNvPr>
          <p:cNvCxnSpPr>
            <a:cxnSpLocks/>
          </p:cNvCxnSpPr>
          <p:nvPr/>
        </p:nvCxnSpPr>
        <p:spPr>
          <a:xfrm>
            <a:off x="106844"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E7F146-9723-F5E6-0183-6A62B1844025}"/>
              </a:ext>
            </a:extLst>
          </p:cNvPr>
          <p:cNvCxnSpPr>
            <a:cxnSpLocks/>
          </p:cNvCxnSpPr>
          <p:nvPr/>
        </p:nvCxnSpPr>
        <p:spPr>
          <a:xfrm>
            <a:off x="106844" y="111760"/>
            <a:ext cx="120851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5D9ACE86-F2AD-9046-1DC0-E7FA662F5C2E}"/>
              </a:ext>
            </a:extLst>
          </p:cNvPr>
          <p:cNvCxnSpPr/>
          <p:nvPr/>
        </p:nvCxnSpPr>
        <p:spPr>
          <a:xfrm>
            <a:off x="12085156" y="0"/>
            <a:ext cx="0" cy="6929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B1BF89-E7AB-2EAE-5864-AB113EF9B1D8}"/>
              </a:ext>
            </a:extLst>
          </p:cNvPr>
          <p:cNvCxnSpPr>
            <a:cxnSpLocks/>
          </p:cNvCxnSpPr>
          <p:nvPr/>
        </p:nvCxnSpPr>
        <p:spPr>
          <a:xfrm>
            <a:off x="106843" y="6746240"/>
            <a:ext cx="12085157"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4FF9FE9B-B487-624B-AC1F-6BE1929430F4}"/>
              </a:ext>
            </a:extLst>
          </p:cNvPr>
          <p:cNvSpPr txBox="1"/>
          <p:nvPr/>
        </p:nvSpPr>
        <p:spPr>
          <a:xfrm>
            <a:off x="319550" y="557816"/>
            <a:ext cx="11552900" cy="539019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54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3.</a:t>
            </a:r>
            <a:r>
              <a:rPr kumimoji="0" lang="en-US" sz="54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lên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đau</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buồn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sướng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vui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từ</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đây</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Để</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luôn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trong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tay</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suốt</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cuộc</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sống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này</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Cho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dù</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đường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dài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muôn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lối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cũng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cho</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dù</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mịt</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mù</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tăm</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tối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Nguyện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đưa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đến</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bờ</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hy</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vọng</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54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ơi</a:t>
            </a:r>
            <a:r>
              <a:rPr kumimoji="0" lang="en-US" sz="54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endParaRPr kumimoji="0" lang="en-US" sz="4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17094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90E6-47EF-74A1-3EA2-EAAB92E14F18}"/>
              </a:ext>
            </a:extLst>
          </p:cNvPr>
          <p:cNvPicPr>
            <a:picLocks noChangeAspect="1"/>
          </p:cNvPicPr>
          <p:nvPr/>
        </p:nvPicPr>
        <p:blipFill>
          <a:blip r:embed="rId2"/>
          <a:stretch>
            <a:fillRect/>
          </a:stretch>
        </p:blipFill>
        <p:spPr>
          <a:xfrm>
            <a:off x="-1432559" y="1"/>
            <a:ext cx="13644224" cy="6858000"/>
          </a:xfrm>
          <a:prstGeom prst="rect">
            <a:avLst/>
          </a:prstGeom>
        </p:spPr>
      </p:pic>
      <p:cxnSp>
        <p:nvCxnSpPr>
          <p:cNvPr id="4" name="Straight Connector 3">
            <a:extLst>
              <a:ext uri="{FF2B5EF4-FFF2-40B4-BE49-F238E27FC236}">
                <a16:creationId xmlns:a16="http://schemas.microsoft.com/office/drawing/2014/main" id="{D0C86C1B-362B-412B-DD2D-2D015BA954C3}"/>
              </a:ext>
            </a:extLst>
          </p:cNvPr>
          <p:cNvCxnSpPr>
            <a:cxnSpLocks/>
          </p:cNvCxnSpPr>
          <p:nvPr/>
        </p:nvCxnSpPr>
        <p:spPr>
          <a:xfrm>
            <a:off x="106844" y="0"/>
            <a:ext cx="0" cy="68580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E7F146-9723-F5E6-0183-6A62B1844025}"/>
              </a:ext>
            </a:extLst>
          </p:cNvPr>
          <p:cNvCxnSpPr>
            <a:cxnSpLocks/>
          </p:cNvCxnSpPr>
          <p:nvPr/>
        </p:nvCxnSpPr>
        <p:spPr>
          <a:xfrm>
            <a:off x="106844" y="111760"/>
            <a:ext cx="12085156"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6" name="Straight Connector 15">
            <a:extLst>
              <a:ext uri="{FF2B5EF4-FFF2-40B4-BE49-F238E27FC236}">
                <a16:creationId xmlns:a16="http://schemas.microsoft.com/office/drawing/2014/main" id="{5D9ACE86-F2AD-9046-1DC0-E7FA662F5C2E}"/>
              </a:ext>
            </a:extLst>
          </p:cNvPr>
          <p:cNvCxnSpPr/>
          <p:nvPr/>
        </p:nvCxnSpPr>
        <p:spPr>
          <a:xfrm>
            <a:off x="12085156" y="0"/>
            <a:ext cx="0" cy="6929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4B1BF89-E7AB-2EAE-5864-AB113EF9B1D8}"/>
              </a:ext>
            </a:extLst>
          </p:cNvPr>
          <p:cNvCxnSpPr>
            <a:cxnSpLocks/>
          </p:cNvCxnSpPr>
          <p:nvPr/>
        </p:nvCxnSpPr>
        <p:spPr>
          <a:xfrm>
            <a:off x="106843" y="6746240"/>
            <a:ext cx="12085157" cy="0"/>
          </a:xfrm>
          <a:prstGeom prst="line">
            <a:avLst/>
          </a:prstGeom>
        </p:spPr>
        <p:style>
          <a:lnRef idx="3">
            <a:schemeClr val="accent5"/>
          </a:lnRef>
          <a:fillRef idx="0">
            <a:schemeClr val="accent5"/>
          </a:fillRef>
          <a:effectRef idx="2">
            <a:schemeClr val="accent5"/>
          </a:effectRef>
          <a:fontRef idx="minor">
            <a:schemeClr val="tx1"/>
          </a:fontRef>
        </p:style>
      </p:cxnSp>
      <p:sp>
        <p:nvSpPr>
          <p:cNvPr id="5" name="TextBox 4">
            <a:extLst>
              <a:ext uri="{FF2B5EF4-FFF2-40B4-BE49-F238E27FC236}">
                <a16:creationId xmlns:a16="http://schemas.microsoft.com/office/drawing/2014/main" id="{4FF9FE9B-B487-624B-AC1F-6BE1929430F4}"/>
              </a:ext>
            </a:extLst>
          </p:cNvPr>
          <p:cNvSpPr txBox="1"/>
          <p:nvPr/>
        </p:nvSpPr>
        <p:spPr>
          <a:xfrm>
            <a:off x="373626" y="223520"/>
            <a:ext cx="11405417" cy="5978944"/>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6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ĐK:</a:t>
            </a:r>
            <a:r>
              <a:rPr kumimoji="0" lang="en-US" sz="60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dâng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trót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tâm</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tình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cùng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bánh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rượu</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ngát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hương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Bay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lên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tới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thiên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tòa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nguyện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xót</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thương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Xin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Chúa</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xuống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ơn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lành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để</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con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tươi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mới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Sống</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thánh</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hiến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theo</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Ngài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đời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nhọc</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nhằn</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sẽ</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en-US" sz="6000" b="0" i="0" u="none" strike="noStrike" kern="100" cap="none" spc="0" normalizeH="0" baseline="0" noProof="0" dirty="0" err="1">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vui</a:t>
            </a:r>
            <a:r>
              <a:rPr kumimoji="0" lang="en-US"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endParaRPr kumimoji="0" lang="en-US" sz="4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43972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DF3325EF-9155-A6F3-64F6-B2DD7C2E34EB}"/>
              </a:ext>
            </a:extLst>
          </p:cNvPr>
          <p:cNvPicPr>
            <a:picLocks noChangeAspect="1"/>
          </p:cNvPicPr>
          <p:nvPr/>
        </p:nvPicPr>
        <p:blipFill>
          <a:blip r:embed="rId2"/>
          <a:srcRect l="1796" r="39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C9DF58-C37D-00CC-307E-D395B2F26CF4}"/>
              </a:ext>
            </a:extLst>
          </p:cNvPr>
          <p:cNvSpPr txBox="1"/>
          <p:nvPr/>
        </p:nvSpPr>
        <p:spPr>
          <a:xfrm>
            <a:off x="320843" y="2892941"/>
            <a:ext cx="9737558" cy="1874488"/>
          </a:xfrm>
          <a:prstGeom prst="rect">
            <a:avLst/>
          </a:prstGeom>
          <a:noFill/>
        </p:spPr>
        <p:txBody>
          <a:bodyPr wrap="square">
            <a:spAutoFit/>
          </a:bodyPr>
          <a:lstStyle/>
          <a:p>
            <a:pPr algn="ctr">
              <a:lnSpc>
                <a:spcPct val="107000"/>
              </a:lnSpc>
              <a:spcAft>
                <a:spcPts val="800"/>
              </a:spcAft>
            </a:pPr>
            <a:r>
              <a:rPr lang="en-US" sz="6600" b="1" kern="100" smtClean="0">
                <a:solidFill>
                  <a:srgbClr val="FF0000"/>
                </a:solidFill>
                <a:latin typeface="Times New Roman" panose="02020603050405020304" pitchFamily="18" charset="0"/>
                <a:ea typeface="Aptos" panose="020B0004020202020204" pitchFamily="34" charset="0"/>
                <a:cs typeface="Times New Roman" panose="02020603050405020304" pitchFamily="18" charset="0"/>
              </a:rPr>
              <a:t>Kính Mừng Mẹ Mân Côi</a:t>
            </a:r>
          </a:p>
          <a:p>
            <a:pPr algn="ctr">
              <a:lnSpc>
                <a:spcPct val="107000"/>
              </a:lnSpc>
              <a:spcAft>
                <a:spcPts val="800"/>
              </a:spcAft>
            </a:pPr>
            <a:r>
              <a:rPr lang="en-US" sz="3600" b="1" kern="100" smtClean="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St. Dấu Chân</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73265151"/>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290DBA-275E-4EB1-CF80-69C005870653}"/>
              </a:ext>
            </a:extLst>
          </p:cNvPr>
          <p:cNvPicPr>
            <a:picLocks noChangeAspect="1"/>
          </p:cNvPicPr>
          <p:nvPr/>
        </p:nvPicPr>
        <p:blipFill>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775257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950AD4C-6AF3-49F8-94E1-DBCAFB39478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0" name="Freeform: Shape 9">
            <a:extLst>
              <a:ext uri="{FF2B5EF4-FFF2-40B4-BE49-F238E27FC236}">
                <a16:creationId xmlns:a16="http://schemas.microsoft.com/office/drawing/2014/main" id="{D967F3CD-B7D5-4CD4-B546-13C8A8F612B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867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 name="Freeform: Shape 11">
            <a:extLst>
              <a:ext uri="{FF2B5EF4-FFF2-40B4-BE49-F238E27FC236}">
                <a16:creationId xmlns:a16="http://schemas.microsoft.com/office/drawing/2014/main" id="{F9528C64-B611-4A0E-AED3-355EAA4E2DE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75235"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B6052511-1353-19F0-651F-48C1E6A1D438}"/>
              </a:ext>
            </a:extLst>
          </p:cNvPr>
          <p:cNvPicPr>
            <a:picLocks noChangeAspect="1"/>
          </p:cNvPicPr>
          <p:nvPr/>
        </p:nvPicPr>
        <p:blipFill>
          <a:blip r:embed="rId2"/>
          <a:srcRect l="34" r="139" b="-1"/>
          <a:stretch/>
        </p:blipFill>
        <p:spPr>
          <a:xfrm>
            <a:off x="967853" y="10"/>
            <a:ext cx="10256294"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4" name="Freeform: Shape 13">
            <a:extLst>
              <a:ext uri="{FF2B5EF4-FFF2-40B4-BE49-F238E27FC236}">
                <a16:creationId xmlns:a16="http://schemas.microsoft.com/office/drawing/2014/main" id="{9479A80B-8CA9-4EA1-9408-D2A7B0466B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7853" y="0"/>
            <a:ext cx="10256294" cy="6858000"/>
          </a:xfrm>
          <a:custGeom>
            <a:avLst/>
            <a:gdLst>
              <a:gd name="connsiteX0" fmla="*/ 1910015 w 10256294"/>
              <a:gd name="connsiteY0" fmla="*/ 0 h 6858000"/>
              <a:gd name="connsiteX1" fmla="*/ 1691450 w 10256294"/>
              <a:gd name="connsiteY1" fmla="*/ 0 h 6858000"/>
              <a:gd name="connsiteX2" fmla="*/ 1668394 w 10256294"/>
              <a:gd name="connsiteY2" fmla="*/ 14997 h 6858000"/>
              <a:gd name="connsiteX3" fmla="*/ 0 w 10256294"/>
              <a:gd name="connsiteY3" fmla="*/ 3621656 h 6858000"/>
              <a:gd name="connsiteX4" fmla="*/ 1953374 w 10256294"/>
              <a:gd name="connsiteY4" fmla="*/ 6374814 h 6858000"/>
              <a:gd name="connsiteX5" fmla="*/ 2491804 w 10256294"/>
              <a:gd name="connsiteY5" fmla="*/ 6780599 h 6858000"/>
              <a:gd name="connsiteX6" fmla="*/ 2608271 w 10256294"/>
              <a:gd name="connsiteY6" fmla="*/ 6858000 h 6858000"/>
              <a:gd name="connsiteX7" fmla="*/ 2864721 w 10256294"/>
              <a:gd name="connsiteY7" fmla="*/ 6858000 h 6858000"/>
              <a:gd name="connsiteX8" fmla="*/ 2743439 w 10256294"/>
              <a:gd name="connsiteY8" fmla="*/ 6780599 h 6858000"/>
              <a:gd name="connsiteX9" fmla="*/ 2182760 w 10256294"/>
              <a:gd name="connsiteY9" fmla="*/ 6374814 h 6858000"/>
              <a:gd name="connsiteX10" fmla="*/ 148672 w 10256294"/>
              <a:gd name="connsiteY10" fmla="*/ 3621656 h 6858000"/>
              <a:gd name="connsiteX11" fmla="*/ 1886006 w 10256294"/>
              <a:gd name="connsiteY11" fmla="*/ 14997 h 6858000"/>
              <a:gd name="connsiteX12" fmla="*/ 8564844 w 10256294"/>
              <a:gd name="connsiteY12" fmla="*/ 0 h 6858000"/>
              <a:gd name="connsiteX13" fmla="*/ 8346278 w 10256294"/>
              <a:gd name="connsiteY13" fmla="*/ 0 h 6858000"/>
              <a:gd name="connsiteX14" fmla="*/ 8370288 w 10256294"/>
              <a:gd name="connsiteY14" fmla="*/ 14997 h 6858000"/>
              <a:gd name="connsiteX15" fmla="*/ 10107622 w 10256294"/>
              <a:gd name="connsiteY15" fmla="*/ 3621656 h 6858000"/>
              <a:gd name="connsiteX16" fmla="*/ 8073532 w 10256294"/>
              <a:gd name="connsiteY16" fmla="*/ 6374814 h 6858000"/>
              <a:gd name="connsiteX17" fmla="*/ 7512854 w 10256294"/>
              <a:gd name="connsiteY17" fmla="*/ 6780599 h 6858000"/>
              <a:gd name="connsiteX18" fmla="*/ 7391575 w 10256294"/>
              <a:gd name="connsiteY18" fmla="*/ 6858000 h 6858000"/>
              <a:gd name="connsiteX19" fmla="*/ 7648023 w 10256294"/>
              <a:gd name="connsiteY19" fmla="*/ 6858000 h 6858000"/>
              <a:gd name="connsiteX20" fmla="*/ 7764490 w 10256294"/>
              <a:gd name="connsiteY20" fmla="*/ 6780599 h 6858000"/>
              <a:gd name="connsiteX21" fmla="*/ 8302920 w 10256294"/>
              <a:gd name="connsiteY21" fmla="*/ 6374814 h 6858000"/>
              <a:gd name="connsiteX22" fmla="*/ 10256294 w 10256294"/>
              <a:gd name="connsiteY22" fmla="*/ 3621656 h 6858000"/>
              <a:gd name="connsiteX23" fmla="*/ 8587900 w 10256294"/>
              <a:gd name="connsiteY23"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256294" h="6858000">
                <a:moveTo>
                  <a:pt x="1910015" y="0"/>
                </a:moveTo>
                <a:lnTo>
                  <a:pt x="1691450" y="0"/>
                </a:lnTo>
                <a:lnTo>
                  <a:pt x="1668394" y="14997"/>
                </a:lnTo>
                <a:cubicBezTo>
                  <a:pt x="597925" y="754641"/>
                  <a:pt x="0" y="2093192"/>
                  <a:pt x="0" y="3621656"/>
                </a:cubicBezTo>
                <a:cubicBezTo>
                  <a:pt x="0" y="4969131"/>
                  <a:pt x="967880" y="5602839"/>
                  <a:pt x="1953374" y="6374814"/>
                </a:cubicBezTo>
                <a:cubicBezTo>
                  <a:pt x="2132836" y="6515397"/>
                  <a:pt x="2310657" y="6653108"/>
                  <a:pt x="2491804" y="6780599"/>
                </a:cubicBezTo>
                <a:lnTo>
                  <a:pt x="2608271" y="6858000"/>
                </a:lnTo>
                <a:lnTo>
                  <a:pt x="2864721" y="6858000"/>
                </a:lnTo>
                <a:lnTo>
                  <a:pt x="2743439" y="6780599"/>
                </a:lnTo>
                <a:cubicBezTo>
                  <a:pt x="2554808" y="6653108"/>
                  <a:pt x="2369639" y="6515397"/>
                  <a:pt x="2182760" y="6374814"/>
                </a:cubicBezTo>
                <a:cubicBezTo>
                  <a:pt x="1156547" y="5602839"/>
                  <a:pt x="148672" y="4969131"/>
                  <a:pt x="148672" y="3621656"/>
                </a:cubicBezTo>
                <a:cubicBezTo>
                  <a:pt x="148672" y="2093192"/>
                  <a:pt x="771304" y="754641"/>
                  <a:pt x="1886006" y="14997"/>
                </a:cubicBezTo>
                <a:close/>
                <a:moveTo>
                  <a:pt x="8564844" y="0"/>
                </a:moveTo>
                <a:lnTo>
                  <a:pt x="8346278" y="0"/>
                </a:lnTo>
                <a:lnTo>
                  <a:pt x="8370288" y="14997"/>
                </a:lnTo>
                <a:cubicBezTo>
                  <a:pt x="9484990" y="754641"/>
                  <a:pt x="10107622" y="2093192"/>
                  <a:pt x="10107622" y="3621656"/>
                </a:cubicBezTo>
                <a:cubicBezTo>
                  <a:pt x="10107622" y="4969131"/>
                  <a:pt x="9099748" y="5602839"/>
                  <a:pt x="8073532" y="6374814"/>
                </a:cubicBezTo>
                <a:cubicBezTo>
                  <a:pt x="7886654" y="6515397"/>
                  <a:pt x="7701485" y="6653108"/>
                  <a:pt x="7512854" y="6780599"/>
                </a:cubicBezTo>
                <a:lnTo>
                  <a:pt x="7391575" y="6858000"/>
                </a:lnTo>
                <a:lnTo>
                  <a:pt x="7648023" y="6858000"/>
                </a:lnTo>
                <a:lnTo>
                  <a:pt x="7764490" y="6780599"/>
                </a:lnTo>
                <a:cubicBezTo>
                  <a:pt x="7945636" y="6653108"/>
                  <a:pt x="8123457" y="6515397"/>
                  <a:pt x="8302920" y="6374814"/>
                </a:cubicBezTo>
                <a:cubicBezTo>
                  <a:pt x="9288414" y="5602839"/>
                  <a:pt x="10256294" y="4969131"/>
                  <a:pt x="10256294" y="3621656"/>
                </a:cubicBezTo>
                <a:cubicBezTo>
                  <a:pt x="10256294" y="2093192"/>
                  <a:pt x="9658369" y="754641"/>
                  <a:pt x="8587900"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101B989-D6F6-61D5-FF0F-D369C94EA183}"/>
              </a:ext>
            </a:extLst>
          </p:cNvPr>
          <p:cNvSpPr txBox="1"/>
          <p:nvPr/>
        </p:nvSpPr>
        <p:spPr>
          <a:xfrm>
            <a:off x="2613378" y="2710341"/>
            <a:ext cx="6965243" cy="1437317"/>
          </a:xfrm>
          <a:prstGeom prst="rect">
            <a:avLst/>
          </a:prstGeom>
          <a:noFill/>
        </p:spPr>
        <p:txBody>
          <a:bodyPr wrap="square">
            <a:spAutoFit/>
          </a:bodyPr>
          <a:lstStyle/>
          <a:p>
            <a:pPr marL="180340" marR="0" lvl="0" indent="0" algn="ctr" defTabSz="914400" rtl="0" eaLnBrk="1" fontAlgn="auto" latinLnBrk="0" hangingPunct="1">
              <a:lnSpc>
                <a:spcPct val="115000"/>
              </a:lnSpc>
              <a:spcBef>
                <a:spcPts val="0"/>
              </a:spcBef>
              <a:spcAft>
                <a:spcPts val="800"/>
              </a:spcAft>
              <a:buClrTx/>
              <a:buSzTx/>
              <a:buFontTx/>
              <a:buNone/>
              <a:tabLst/>
              <a:defRPr/>
            </a:pPr>
            <a:r>
              <a:rPr kumimoji="0" lang="vi-VN" sz="4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PHÚT GIÂY NHIỆM MẦU</a:t>
            </a:r>
            <a:endParaRPr kumimoji="0" lang="en-US" sz="2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180340" marR="0" lvl="0" indent="0" algn="ctr" defTabSz="914400" rtl="0" eaLnBrk="1" fontAlgn="auto" latinLnBrk="0" hangingPunct="1">
              <a:lnSpc>
                <a:spcPct val="115000"/>
              </a:lnSpc>
              <a:spcBef>
                <a:spcPts val="0"/>
              </a:spcBef>
              <a:spcAft>
                <a:spcPts val="800"/>
              </a:spcAft>
              <a:buClrTx/>
              <a:buSzTx/>
              <a:buFontTx/>
              <a:buNone/>
              <a:tabLst/>
              <a:defRPr/>
            </a:pPr>
            <a:r>
              <a:rPr kumimoji="0" lang="vi-VN" sz="32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Sr. Trầm Hương, FMSR</a:t>
            </a:r>
            <a:endParaRPr kumimoji="0" lang="en-US" sz="20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26376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F57B-4BA2-6CA8-3204-EBE389720558}"/>
              </a:ext>
            </a:extLst>
          </p:cNvPr>
          <p:cNvPicPr>
            <a:picLocks noChangeAspect="1"/>
          </p:cNvPicPr>
          <p:nvPr/>
        </p:nvPicPr>
        <p:blipFill>
          <a:blip r:embed="rId2"/>
          <a:srcRect t="5434" b="5158"/>
          <a:stretch/>
        </p:blipFill>
        <p:spPr>
          <a:xfrm>
            <a:off x="-519289" y="-118061"/>
            <a:ext cx="13117689" cy="6976061"/>
          </a:xfrm>
          <a:prstGeom prst="rect">
            <a:avLst/>
          </a:prstGeom>
        </p:spPr>
      </p:pic>
      <p:sp>
        <p:nvSpPr>
          <p:cNvPr id="4" name="TextBox 3">
            <a:extLst>
              <a:ext uri="{FF2B5EF4-FFF2-40B4-BE49-F238E27FC236}">
                <a16:creationId xmlns:a16="http://schemas.microsoft.com/office/drawing/2014/main" id="{C6FB5C9F-D95E-82C0-2501-3CDA25B31884}"/>
              </a:ext>
            </a:extLst>
          </p:cNvPr>
          <p:cNvSpPr txBox="1"/>
          <p:nvPr/>
        </p:nvSpPr>
        <p:spPr>
          <a:xfrm>
            <a:off x="338667" y="233157"/>
            <a:ext cx="11051822" cy="6391686"/>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800"/>
              </a:spcAft>
              <a:buClrTx/>
              <a:buSzTx/>
              <a:buFontTx/>
              <a:buNone/>
              <a:tabLst/>
              <a:defRPr/>
            </a:pPr>
            <a:r>
              <a:rPr kumimoji="0" lang="vi-VN" sz="72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1.</a:t>
            </a:r>
            <a:r>
              <a:rPr kumimoji="0" lang="vi-VN" sz="72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vi-VN" sz="72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Phút giây này Chúa ở với con, khắc ghi bằng giao ước thiên thu. Phút giây này con ngỡ như mơ, ân tình chan chứa.</a:t>
            </a:r>
            <a:endParaRPr kumimoji="0" lang="en-US" sz="5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771585254"/>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F57B-4BA2-6CA8-3204-EBE389720558}"/>
              </a:ext>
            </a:extLst>
          </p:cNvPr>
          <p:cNvPicPr>
            <a:picLocks noChangeAspect="1"/>
          </p:cNvPicPr>
          <p:nvPr/>
        </p:nvPicPr>
        <p:blipFill>
          <a:blip r:embed="rId2"/>
          <a:srcRect t="5434" b="5158"/>
          <a:stretch/>
        </p:blipFill>
        <p:spPr>
          <a:xfrm>
            <a:off x="-519289" y="-118061"/>
            <a:ext cx="13117689" cy="6976061"/>
          </a:xfrm>
          <a:prstGeom prst="rect">
            <a:avLst/>
          </a:prstGeom>
        </p:spPr>
      </p:pic>
      <p:sp>
        <p:nvSpPr>
          <p:cNvPr id="4" name="TextBox 3">
            <a:extLst>
              <a:ext uri="{FF2B5EF4-FFF2-40B4-BE49-F238E27FC236}">
                <a16:creationId xmlns:a16="http://schemas.microsoft.com/office/drawing/2014/main" id="{C6FB5C9F-D95E-82C0-2501-3CDA25B31884}"/>
              </a:ext>
            </a:extLst>
          </p:cNvPr>
          <p:cNvSpPr txBox="1"/>
          <p:nvPr/>
        </p:nvSpPr>
        <p:spPr>
          <a:xfrm>
            <a:off x="304800" y="227162"/>
            <a:ext cx="11017955" cy="6403676"/>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800"/>
              </a:spcAft>
              <a:buClrTx/>
              <a:buSzTx/>
              <a:buFontTx/>
              <a:buNone/>
              <a:tabLst/>
              <a:defRPr/>
            </a:pPr>
            <a:r>
              <a:rPr kumimoji="0" lang="vi-VN" sz="6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ĐK.</a:t>
            </a:r>
            <a:r>
              <a:rPr kumimoji="0" lang="vi-VN" sz="60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vi-VN"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 cho con yêu Ngài suốt đời! Xin cho con theo Ngài mãi thôi, như hình với bóng. Xin cho con trung thành suốt đời! Làm nụ hoa trắng đơn sơ, tấm chân tình dâng Chúa mà thôi.</a:t>
            </a:r>
            <a:endParaRPr kumimoji="0" lang="en-US" sz="4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292502923"/>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F57B-4BA2-6CA8-3204-EBE389720558}"/>
              </a:ext>
            </a:extLst>
          </p:cNvPr>
          <p:cNvPicPr>
            <a:picLocks noChangeAspect="1"/>
          </p:cNvPicPr>
          <p:nvPr/>
        </p:nvPicPr>
        <p:blipFill>
          <a:blip r:embed="rId2"/>
          <a:srcRect t="5434" b="5158"/>
          <a:stretch/>
        </p:blipFill>
        <p:spPr>
          <a:xfrm>
            <a:off x="-519289" y="-118061"/>
            <a:ext cx="13117689" cy="6976061"/>
          </a:xfrm>
          <a:prstGeom prst="rect">
            <a:avLst/>
          </a:prstGeom>
        </p:spPr>
      </p:pic>
      <p:sp>
        <p:nvSpPr>
          <p:cNvPr id="4" name="TextBox 3">
            <a:extLst>
              <a:ext uri="{FF2B5EF4-FFF2-40B4-BE49-F238E27FC236}">
                <a16:creationId xmlns:a16="http://schemas.microsoft.com/office/drawing/2014/main" id="{C6FB5C9F-D95E-82C0-2501-3CDA25B31884}"/>
              </a:ext>
            </a:extLst>
          </p:cNvPr>
          <p:cNvSpPr txBox="1"/>
          <p:nvPr/>
        </p:nvSpPr>
        <p:spPr>
          <a:xfrm>
            <a:off x="530577" y="406400"/>
            <a:ext cx="11017955" cy="58667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800"/>
              </a:spcAft>
              <a:buClrTx/>
              <a:buSzTx/>
              <a:buFontTx/>
              <a:buNone/>
              <a:tabLst/>
              <a:defRPr/>
            </a:pPr>
            <a:r>
              <a:rPr kumimoji="0" lang="vi-VN" sz="66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2.</a:t>
            </a:r>
            <a:r>
              <a:rPr kumimoji="0" lang="vi-VN" sz="66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vi-VN" sz="66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Phút giây này dâng trọn trái tim, biết nói gì giây phút linh thiêng. Phút giây này năm tháng trông mong, ân tình sâu lắng.</a:t>
            </a:r>
            <a:endParaRPr kumimoji="0" lang="en-US" sz="4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01811033"/>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F57B-4BA2-6CA8-3204-EBE389720558}"/>
              </a:ext>
            </a:extLst>
          </p:cNvPr>
          <p:cNvPicPr>
            <a:picLocks noChangeAspect="1"/>
          </p:cNvPicPr>
          <p:nvPr/>
        </p:nvPicPr>
        <p:blipFill>
          <a:blip r:embed="rId2"/>
          <a:srcRect t="5434" b="5158"/>
          <a:stretch/>
        </p:blipFill>
        <p:spPr>
          <a:xfrm>
            <a:off x="-519289" y="-118061"/>
            <a:ext cx="13117689" cy="6976061"/>
          </a:xfrm>
          <a:prstGeom prst="rect">
            <a:avLst/>
          </a:prstGeom>
        </p:spPr>
      </p:pic>
      <p:sp>
        <p:nvSpPr>
          <p:cNvPr id="4" name="TextBox 3">
            <a:extLst>
              <a:ext uri="{FF2B5EF4-FFF2-40B4-BE49-F238E27FC236}">
                <a16:creationId xmlns:a16="http://schemas.microsoft.com/office/drawing/2014/main" id="{C6FB5C9F-D95E-82C0-2501-3CDA25B31884}"/>
              </a:ext>
            </a:extLst>
          </p:cNvPr>
          <p:cNvSpPr txBox="1"/>
          <p:nvPr/>
        </p:nvSpPr>
        <p:spPr>
          <a:xfrm>
            <a:off x="304800" y="227162"/>
            <a:ext cx="11017955" cy="6403676"/>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800"/>
              </a:spcAft>
              <a:buClrTx/>
              <a:buSzTx/>
              <a:buFontTx/>
              <a:buNone/>
              <a:tabLst/>
              <a:defRPr/>
            </a:pPr>
            <a:r>
              <a:rPr kumimoji="0" lang="vi-VN" sz="6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ĐK.</a:t>
            </a:r>
            <a:r>
              <a:rPr kumimoji="0" lang="vi-VN" sz="60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vi-VN"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 cho con yêu Ngài suốt đời! Xin cho con theo Ngài mãi thôi, như hình với bóng. Xin cho con trung thành suốt đời! Làm nụ hoa trắng đơn sơ, tấm chân tình dâng Chúa mà thôi.</a:t>
            </a:r>
            <a:endParaRPr kumimoji="0" lang="en-US" sz="4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092697769"/>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F57B-4BA2-6CA8-3204-EBE389720558}"/>
              </a:ext>
            </a:extLst>
          </p:cNvPr>
          <p:cNvPicPr>
            <a:picLocks noChangeAspect="1"/>
          </p:cNvPicPr>
          <p:nvPr/>
        </p:nvPicPr>
        <p:blipFill>
          <a:blip r:embed="rId2"/>
          <a:srcRect t="5434" b="5158"/>
          <a:stretch/>
        </p:blipFill>
        <p:spPr>
          <a:xfrm>
            <a:off x="-519289" y="-118061"/>
            <a:ext cx="13117689" cy="6976061"/>
          </a:xfrm>
          <a:prstGeom prst="rect">
            <a:avLst/>
          </a:prstGeom>
        </p:spPr>
      </p:pic>
      <p:sp>
        <p:nvSpPr>
          <p:cNvPr id="4" name="TextBox 3">
            <a:extLst>
              <a:ext uri="{FF2B5EF4-FFF2-40B4-BE49-F238E27FC236}">
                <a16:creationId xmlns:a16="http://schemas.microsoft.com/office/drawing/2014/main" id="{C6FB5C9F-D95E-82C0-2501-3CDA25B31884}"/>
              </a:ext>
            </a:extLst>
          </p:cNvPr>
          <p:cNvSpPr txBox="1"/>
          <p:nvPr/>
        </p:nvSpPr>
        <p:spPr>
          <a:xfrm>
            <a:off x="530577" y="406400"/>
            <a:ext cx="11017955" cy="5866799"/>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800"/>
              </a:spcAft>
              <a:buClrTx/>
              <a:buSzTx/>
              <a:buFontTx/>
              <a:buNone/>
              <a:tabLst/>
              <a:defRPr/>
            </a:pPr>
            <a:r>
              <a:rPr kumimoji="0" lang="vi-VN" sz="66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3.</a:t>
            </a:r>
            <a:r>
              <a:rPr kumimoji="0" lang="vi-VN" sz="66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vi-VN" sz="66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Phút giây này con được hoá thân, tấm linh hồn sáng chói thiên ân. Phút giây này con uống no say ân tình Thiên Chúa.</a:t>
            </a:r>
            <a:endParaRPr kumimoji="0" lang="en-US" sz="4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561688345"/>
      </p:ext>
    </p:extLst>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73F57B-4BA2-6CA8-3204-EBE389720558}"/>
              </a:ext>
            </a:extLst>
          </p:cNvPr>
          <p:cNvPicPr>
            <a:picLocks noChangeAspect="1"/>
          </p:cNvPicPr>
          <p:nvPr/>
        </p:nvPicPr>
        <p:blipFill>
          <a:blip r:embed="rId2"/>
          <a:srcRect t="5434" b="5158"/>
          <a:stretch/>
        </p:blipFill>
        <p:spPr>
          <a:xfrm>
            <a:off x="-519289" y="-118061"/>
            <a:ext cx="13117689" cy="6976061"/>
          </a:xfrm>
          <a:prstGeom prst="rect">
            <a:avLst/>
          </a:prstGeom>
        </p:spPr>
      </p:pic>
      <p:sp>
        <p:nvSpPr>
          <p:cNvPr id="4" name="TextBox 3">
            <a:extLst>
              <a:ext uri="{FF2B5EF4-FFF2-40B4-BE49-F238E27FC236}">
                <a16:creationId xmlns:a16="http://schemas.microsoft.com/office/drawing/2014/main" id="{C6FB5C9F-D95E-82C0-2501-3CDA25B31884}"/>
              </a:ext>
            </a:extLst>
          </p:cNvPr>
          <p:cNvSpPr txBox="1"/>
          <p:nvPr/>
        </p:nvSpPr>
        <p:spPr>
          <a:xfrm>
            <a:off x="304800" y="227162"/>
            <a:ext cx="11017955" cy="6403676"/>
          </a:xfrm>
          <a:prstGeom prst="rect">
            <a:avLst/>
          </a:prstGeom>
          <a:noFill/>
        </p:spPr>
        <p:txBody>
          <a:bodyPr wrap="square">
            <a:spAutoFit/>
          </a:bodyPr>
          <a:lstStyle/>
          <a:p>
            <a:pPr marL="180340" marR="0" lvl="0" indent="0" algn="just" defTabSz="914400" rtl="0" eaLnBrk="1" fontAlgn="auto" latinLnBrk="0" hangingPunct="1">
              <a:lnSpc>
                <a:spcPct val="115000"/>
              </a:lnSpc>
              <a:spcBef>
                <a:spcPts val="0"/>
              </a:spcBef>
              <a:spcAft>
                <a:spcPts val="800"/>
              </a:spcAft>
              <a:buClrTx/>
              <a:buSzTx/>
              <a:buFontTx/>
              <a:buNone/>
              <a:tabLst/>
              <a:defRPr/>
            </a:pPr>
            <a:r>
              <a:rPr kumimoji="0" lang="vi-VN" sz="6000" b="1"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ĐK.</a:t>
            </a:r>
            <a:r>
              <a:rPr kumimoji="0" lang="vi-VN" sz="6000" b="0" i="0" u="none" strike="noStrike" kern="100" cap="none" spc="0" normalizeH="0" baseline="0" noProof="0" dirty="0">
                <a:ln>
                  <a:noFill/>
                </a:ln>
                <a:solidFill>
                  <a:srgbClr val="FF0000"/>
                </a:solidFill>
                <a:effectLst/>
                <a:uLnTx/>
                <a:uFillTx/>
                <a:latin typeface="Times New Roman" panose="02020603050405020304" pitchFamily="18" charset="0"/>
                <a:ea typeface="Aptos" panose="020B0004020202020204" pitchFamily="34" charset="0"/>
                <a:cs typeface="Times New Roman" panose="02020603050405020304" pitchFamily="18" charset="0"/>
              </a:rPr>
              <a:t> </a:t>
            </a:r>
            <a:r>
              <a:rPr kumimoji="0" lang="vi-VN" sz="6000" b="0" i="0" u="none" strike="noStrike" kern="100" cap="none" spc="0" normalizeH="0" baseline="0" noProof="0" dirty="0">
                <a:ln>
                  <a:noFill/>
                </a:ln>
                <a:solidFill>
                  <a:prstClr val="black"/>
                </a:solidFill>
                <a:effectLst/>
                <a:uLnTx/>
                <a:uFillTx/>
                <a:latin typeface="Times New Roman" panose="02020603050405020304" pitchFamily="18" charset="0"/>
                <a:ea typeface="Aptos" panose="020B0004020202020204" pitchFamily="34" charset="0"/>
                <a:cs typeface="Times New Roman" panose="02020603050405020304" pitchFamily="18" charset="0"/>
              </a:rPr>
              <a:t>Xin cho con yêu Ngài suốt đời! Xin cho con theo Ngài mãi thôi, như hình với bóng. Xin cho con trung thành suốt đời! Làm nụ hoa trắng đơn sơ, tấm chân tình dâng Chúa mà thôi.</a:t>
            </a:r>
            <a:endParaRPr kumimoji="0" lang="en-US" sz="44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45531835"/>
      </p:ext>
    </p:extLst>
  </p:cSld>
  <p:clrMapOvr>
    <a:masterClrMapping/>
  </p:clrMapOvr>
  <p:transition spd="slow">
    <p:cove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290DBA-275E-4EB1-CF80-69C005870653}"/>
              </a:ext>
            </a:extLst>
          </p:cNvPr>
          <p:cNvPicPr>
            <a:picLocks noChangeAspect="1"/>
          </p:cNvPicPr>
          <p:nvPr/>
        </p:nvPicPr>
        <p:blipFill>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1585388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45A5EAD1-0BC5-CA87-F299-B5837A28883B}"/>
              </a:ext>
            </a:extLst>
          </p:cNvPr>
          <p:cNvPicPr>
            <a:picLocks noChangeAspect="1"/>
          </p:cNvPicPr>
          <p:nvPr/>
        </p:nvPicPr>
        <p:blipFill>
          <a:blip r:embed="rId2"/>
          <a:srcRect t="3660" b="7855"/>
          <a:stretch/>
        </p:blipFill>
        <p:spPr>
          <a:xfrm>
            <a:off x="53887" y="188944"/>
            <a:ext cx="12192000" cy="6091275"/>
          </a:xfrm>
          <a:prstGeom prst="rect">
            <a:avLst/>
          </a:prstGeom>
        </p:spPr>
      </p:pic>
      <p:grpSp>
        <p:nvGrpSpPr>
          <p:cNvPr id="9" name="Group 8">
            <a:extLst>
              <a:ext uri="{FF2B5EF4-FFF2-40B4-BE49-F238E27FC236}">
                <a16:creationId xmlns:a16="http://schemas.microsoft.com/office/drawing/2014/main" id="{9DE3F54D-33BC-4382-A2AB-5E002F0F116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Freeform: Shape 10">
              <a:extLst>
                <a:ext uri="{FF2B5EF4-FFF2-40B4-BE49-F238E27FC236}">
                  <a16:creationId xmlns:a16="http://schemas.microsoft.com/office/drawing/2014/main" id="{60ECD12F-47FF-48FE-A827-069775A8AD1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48928757-970C-4B99-9F9C-0C07E4A9451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pSp>
      <p:sp>
        <p:nvSpPr>
          <p:cNvPr id="3" name="TextBox 2">
            <a:extLst>
              <a:ext uri="{FF2B5EF4-FFF2-40B4-BE49-F238E27FC236}">
                <a16:creationId xmlns:a16="http://schemas.microsoft.com/office/drawing/2014/main" id="{F54867F5-29B0-27FB-D6B6-33BFDCB567F8}"/>
              </a:ext>
            </a:extLst>
          </p:cNvPr>
          <p:cNvSpPr txBox="1"/>
          <p:nvPr/>
        </p:nvSpPr>
        <p:spPr>
          <a:xfrm>
            <a:off x="1353297" y="2439783"/>
            <a:ext cx="9593179" cy="2031197"/>
          </a:xfrm>
          <a:prstGeom prst="rect">
            <a:avLst/>
          </a:prstGeom>
          <a:noFill/>
        </p:spPr>
        <p:txBody>
          <a:bodyPr wrap="square" rtlCol="0">
            <a:spAutoFit/>
          </a:bodyPr>
          <a:lstStyle/>
          <a:p>
            <a:pPr algn="ctr">
              <a:lnSpc>
                <a:spcPct val="107000"/>
              </a:lnSpc>
              <a:spcAft>
                <a:spcPts val="800"/>
              </a:spcAft>
            </a:pPr>
            <a:r>
              <a:rPr lang="en-US" sz="66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TÂM TÌNH XIN VÂNG </a:t>
            </a:r>
            <a:r>
              <a:rPr lang="en-US" sz="54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Lm</a:t>
            </a: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Thái </a:t>
            </a:r>
            <a:r>
              <a:rPr lang="en-US" sz="54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Nguyên</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1629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02431B9-D800-117B-3BF3-085B6FF5966C}"/>
              </a:ext>
            </a:extLst>
          </p:cNvPr>
          <p:cNvSpPr txBox="1"/>
          <p:nvPr/>
        </p:nvSpPr>
        <p:spPr>
          <a:xfrm>
            <a:off x="433137" y="417097"/>
            <a:ext cx="11470106" cy="6217728"/>
          </a:xfrm>
          <a:prstGeom prst="rect">
            <a:avLst/>
          </a:prstGeom>
          <a:noFill/>
        </p:spPr>
        <p:txBody>
          <a:bodyPr wrap="square">
            <a:spAutoFit/>
          </a:bodyPr>
          <a:lstStyle/>
          <a:p>
            <a:pPr algn="just">
              <a:lnSpc>
                <a:spcPct val="107000"/>
              </a:lnSpc>
              <a:spcAft>
                <a:spcPts val="800"/>
              </a:spcAft>
            </a:pPr>
            <a:r>
              <a:rPr lang="en-US" sz="72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sz="7200"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smtClean="0">
                <a:effectLst/>
                <a:latin typeface="Times New Roman" panose="02020603050405020304" pitchFamily="18" charset="0"/>
                <a:ea typeface="Aptos" panose="020B0004020202020204" pitchFamily="34" charset="0"/>
                <a:cs typeface="Times New Roman" panose="02020603050405020304" pitchFamily="18" charset="0"/>
              </a:rPr>
              <a:t>Kính mừng A-vê-Ma-ri-a. Lời kinh thiết tha, đoàn con xin hiệp lòng tán tạ. Dâng lên Mẹ Mân Côi, Mẹ ơi, hãy đoái thương nhậm lời. Nguyện xin Chúa xót thương, cho trần gian vui sống thái hòa.</a:t>
            </a:r>
            <a:endParaRPr lang="en-US"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66517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light and stars&#10;&#10;Description automatically generated">
            <a:extLst>
              <a:ext uri="{FF2B5EF4-FFF2-40B4-BE49-F238E27FC236}">
                <a16:creationId xmlns:a16="http://schemas.microsoft.com/office/drawing/2014/main" id="{780BA460-0DA7-5A23-C913-6824C0D92743}"/>
              </a:ext>
            </a:extLst>
          </p:cNvPr>
          <p:cNvPicPr>
            <a:picLocks noChangeAspect="1"/>
          </p:cNvPicPr>
          <p:nvPr/>
        </p:nvPicPr>
        <p:blipFill>
          <a:blip r:embed="rId2"/>
          <a:srcRect t="13198" b="11802"/>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E32D4A2-D3B5-3373-0A53-AE2D675390D7}"/>
              </a:ext>
            </a:extLst>
          </p:cNvPr>
          <p:cNvCxnSpPr/>
          <p:nvPr/>
        </p:nvCxnSpPr>
        <p:spPr>
          <a:xfrm>
            <a:off x="192505"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9FB8116-B4F8-2F03-1378-754FCD26F144}"/>
              </a:ext>
            </a:extLst>
          </p:cNvPr>
          <p:cNvCxnSpPr/>
          <p:nvPr/>
        </p:nvCxnSpPr>
        <p:spPr>
          <a:xfrm>
            <a:off x="0" y="176463"/>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5F36F21-9341-C48C-90AA-8AA8CB9B4E0E}"/>
              </a:ext>
            </a:extLst>
          </p:cNvPr>
          <p:cNvCxnSpPr/>
          <p:nvPr/>
        </p:nvCxnSpPr>
        <p:spPr>
          <a:xfrm>
            <a:off x="11999495" y="128337"/>
            <a:ext cx="0" cy="672966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942C743-4E29-56F0-4D0D-78245909779B}"/>
              </a:ext>
            </a:extLst>
          </p:cNvPr>
          <p:cNvCxnSpPr/>
          <p:nvPr/>
        </p:nvCxnSpPr>
        <p:spPr>
          <a:xfrm>
            <a:off x="0" y="6681537"/>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E9F71B-2BBA-F1B6-96BE-6C6ED7668D19}"/>
              </a:ext>
            </a:extLst>
          </p:cNvPr>
          <p:cNvSpPr txBox="1"/>
          <p:nvPr/>
        </p:nvSpPr>
        <p:spPr>
          <a:xfrm>
            <a:off x="384991" y="577506"/>
            <a:ext cx="11309679" cy="5390194"/>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gọi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gây</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xáo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trộn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Bao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dự</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định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riêng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dường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mất</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hút</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muốn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này</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muốn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kia.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sao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hiểu</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Ngài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99115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light and stars&#10;&#10;Description automatically generated">
            <a:extLst>
              <a:ext uri="{FF2B5EF4-FFF2-40B4-BE49-F238E27FC236}">
                <a16:creationId xmlns:a16="http://schemas.microsoft.com/office/drawing/2014/main" id="{780BA460-0DA7-5A23-C913-6824C0D92743}"/>
              </a:ext>
            </a:extLst>
          </p:cNvPr>
          <p:cNvPicPr>
            <a:picLocks noChangeAspect="1"/>
          </p:cNvPicPr>
          <p:nvPr/>
        </p:nvPicPr>
        <p:blipFill>
          <a:blip r:embed="rId2"/>
          <a:srcRect t="13198" b="11802"/>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E32D4A2-D3B5-3373-0A53-AE2D675390D7}"/>
              </a:ext>
            </a:extLst>
          </p:cNvPr>
          <p:cNvCxnSpPr/>
          <p:nvPr/>
        </p:nvCxnSpPr>
        <p:spPr>
          <a:xfrm>
            <a:off x="192505"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9FB8116-B4F8-2F03-1378-754FCD26F144}"/>
              </a:ext>
            </a:extLst>
          </p:cNvPr>
          <p:cNvCxnSpPr/>
          <p:nvPr/>
        </p:nvCxnSpPr>
        <p:spPr>
          <a:xfrm>
            <a:off x="0" y="176463"/>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5F36F21-9341-C48C-90AA-8AA8CB9B4E0E}"/>
              </a:ext>
            </a:extLst>
          </p:cNvPr>
          <p:cNvCxnSpPr/>
          <p:nvPr/>
        </p:nvCxnSpPr>
        <p:spPr>
          <a:xfrm>
            <a:off x="11999495" y="128337"/>
            <a:ext cx="0" cy="672966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942C743-4E29-56F0-4D0D-78245909779B}"/>
              </a:ext>
            </a:extLst>
          </p:cNvPr>
          <p:cNvCxnSpPr/>
          <p:nvPr/>
        </p:nvCxnSpPr>
        <p:spPr>
          <a:xfrm>
            <a:off x="0" y="6681537"/>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E9F71B-2BBA-F1B6-96BE-6C6ED7668D19}"/>
              </a:ext>
            </a:extLst>
          </p:cNvPr>
          <p:cNvSpPr txBox="1"/>
          <p:nvPr/>
        </p:nvSpPr>
        <p:spPr>
          <a:xfrm>
            <a:off x="473244" y="352917"/>
            <a:ext cx="11309679" cy="6279348"/>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nỗi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khăn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ý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tín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trung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dung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xưa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niềm</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phó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thác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Thánh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Thần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582493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light and stars&#10;&#10;Description automatically generated">
            <a:extLst>
              <a:ext uri="{FF2B5EF4-FFF2-40B4-BE49-F238E27FC236}">
                <a16:creationId xmlns:a16="http://schemas.microsoft.com/office/drawing/2014/main" id="{780BA460-0DA7-5A23-C913-6824C0D92743}"/>
              </a:ext>
            </a:extLst>
          </p:cNvPr>
          <p:cNvPicPr>
            <a:picLocks noChangeAspect="1"/>
          </p:cNvPicPr>
          <p:nvPr/>
        </p:nvPicPr>
        <p:blipFill>
          <a:blip r:embed="rId2"/>
          <a:srcRect t="13198" b="11802"/>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E32D4A2-D3B5-3373-0A53-AE2D675390D7}"/>
              </a:ext>
            </a:extLst>
          </p:cNvPr>
          <p:cNvCxnSpPr/>
          <p:nvPr/>
        </p:nvCxnSpPr>
        <p:spPr>
          <a:xfrm>
            <a:off x="192505"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9FB8116-B4F8-2F03-1378-754FCD26F144}"/>
              </a:ext>
            </a:extLst>
          </p:cNvPr>
          <p:cNvCxnSpPr/>
          <p:nvPr/>
        </p:nvCxnSpPr>
        <p:spPr>
          <a:xfrm>
            <a:off x="0" y="176463"/>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5F36F21-9341-C48C-90AA-8AA8CB9B4E0E}"/>
              </a:ext>
            </a:extLst>
          </p:cNvPr>
          <p:cNvCxnSpPr/>
          <p:nvPr/>
        </p:nvCxnSpPr>
        <p:spPr>
          <a:xfrm>
            <a:off x="11999495" y="128337"/>
            <a:ext cx="0" cy="672966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942C743-4E29-56F0-4D0D-78245909779B}"/>
              </a:ext>
            </a:extLst>
          </p:cNvPr>
          <p:cNvCxnSpPr/>
          <p:nvPr/>
        </p:nvCxnSpPr>
        <p:spPr>
          <a:xfrm>
            <a:off x="0" y="6681537"/>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E9F71B-2BBA-F1B6-96BE-6C6ED7668D19}"/>
              </a:ext>
            </a:extLst>
          </p:cNvPr>
          <p:cNvSpPr txBox="1"/>
          <p:nvPr/>
        </p:nvSpPr>
        <p:spPr>
          <a:xfrm>
            <a:off x="473244" y="352917"/>
            <a:ext cx="11309679" cy="5978944"/>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2.</a:t>
            </a:r>
            <a:r>
              <a:rPr lang="en-US" sz="60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Tin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quyền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năng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lo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lắng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gì</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ngày</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mai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điều</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tương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lai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nằm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ý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của</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Ngài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Con lo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lắng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cũng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thừa</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chỉ</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cần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ý Cha. Bao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phong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ba</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trên</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sẽ</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kết</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niềm</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sáng</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dirty="0" err="1">
                <a:effectLst/>
                <a:latin typeface="Times New Roman" panose="02020603050405020304" pitchFamily="18" charset="0"/>
                <a:ea typeface="Aptos" panose="020B0004020202020204" pitchFamily="34" charset="0"/>
                <a:cs typeface="Times New Roman" panose="02020603050405020304" pitchFamily="18" charset="0"/>
              </a:rPr>
              <a:t>ngời</a:t>
            </a:r>
            <a:r>
              <a:rPr lang="en-US" sz="60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86892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light and stars&#10;&#10;Description automatically generated">
            <a:extLst>
              <a:ext uri="{FF2B5EF4-FFF2-40B4-BE49-F238E27FC236}">
                <a16:creationId xmlns:a16="http://schemas.microsoft.com/office/drawing/2014/main" id="{780BA460-0DA7-5A23-C913-6824C0D92743}"/>
              </a:ext>
            </a:extLst>
          </p:cNvPr>
          <p:cNvPicPr>
            <a:picLocks noChangeAspect="1"/>
          </p:cNvPicPr>
          <p:nvPr/>
        </p:nvPicPr>
        <p:blipFill>
          <a:blip r:embed="rId2"/>
          <a:srcRect t="13198" b="11802"/>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E32D4A2-D3B5-3373-0A53-AE2D675390D7}"/>
              </a:ext>
            </a:extLst>
          </p:cNvPr>
          <p:cNvCxnSpPr/>
          <p:nvPr/>
        </p:nvCxnSpPr>
        <p:spPr>
          <a:xfrm>
            <a:off x="192505"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9FB8116-B4F8-2F03-1378-754FCD26F144}"/>
              </a:ext>
            </a:extLst>
          </p:cNvPr>
          <p:cNvCxnSpPr/>
          <p:nvPr/>
        </p:nvCxnSpPr>
        <p:spPr>
          <a:xfrm>
            <a:off x="0" y="176463"/>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5F36F21-9341-C48C-90AA-8AA8CB9B4E0E}"/>
              </a:ext>
            </a:extLst>
          </p:cNvPr>
          <p:cNvCxnSpPr/>
          <p:nvPr/>
        </p:nvCxnSpPr>
        <p:spPr>
          <a:xfrm>
            <a:off x="11999495" y="128337"/>
            <a:ext cx="0" cy="672966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942C743-4E29-56F0-4D0D-78245909779B}"/>
              </a:ext>
            </a:extLst>
          </p:cNvPr>
          <p:cNvCxnSpPr/>
          <p:nvPr/>
        </p:nvCxnSpPr>
        <p:spPr>
          <a:xfrm>
            <a:off x="0" y="6681537"/>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E9F71B-2BBA-F1B6-96BE-6C6ED7668D19}"/>
              </a:ext>
            </a:extLst>
          </p:cNvPr>
          <p:cNvSpPr txBox="1"/>
          <p:nvPr/>
        </p:nvSpPr>
        <p:spPr>
          <a:xfrm>
            <a:off x="473244" y="352917"/>
            <a:ext cx="11309679" cy="6279348"/>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nỗi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khăn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ý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tín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trung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dung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xưa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niềm</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phó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thác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Thánh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Thần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873263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light and stars&#10;&#10;Description automatically generated">
            <a:extLst>
              <a:ext uri="{FF2B5EF4-FFF2-40B4-BE49-F238E27FC236}">
                <a16:creationId xmlns:a16="http://schemas.microsoft.com/office/drawing/2014/main" id="{780BA460-0DA7-5A23-C913-6824C0D92743}"/>
              </a:ext>
            </a:extLst>
          </p:cNvPr>
          <p:cNvPicPr>
            <a:picLocks noChangeAspect="1"/>
          </p:cNvPicPr>
          <p:nvPr/>
        </p:nvPicPr>
        <p:blipFill>
          <a:blip r:embed="rId2"/>
          <a:srcRect t="13198" b="11802"/>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E32D4A2-D3B5-3373-0A53-AE2D675390D7}"/>
              </a:ext>
            </a:extLst>
          </p:cNvPr>
          <p:cNvCxnSpPr/>
          <p:nvPr/>
        </p:nvCxnSpPr>
        <p:spPr>
          <a:xfrm>
            <a:off x="192505"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9FB8116-B4F8-2F03-1378-754FCD26F144}"/>
              </a:ext>
            </a:extLst>
          </p:cNvPr>
          <p:cNvCxnSpPr/>
          <p:nvPr/>
        </p:nvCxnSpPr>
        <p:spPr>
          <a:xfrm>
            <a:off x="0" y="176463"/>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5F36F21-9341-C48C-90AA-8AA8CB9B4E0E}"/>
              </a:ext>
            </a:extLst>
          </p:cNvPr>
          <p:cNvCxnSpPr/>
          <p:nvPr/>
        </p:nvCxnSpPr>
        <p:spPr>
          <a:xfrm>
            <a:off x="11999495" y="128337"/>
            <a:ext cx="0" cy="672966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942C743-4E29-56F0-4D0D-78245909779B}"/>
              </a:ext>
            </a:extLst>
          </p:cNvPr>
          <p:cNvCxnSpPr/>
          <p:nvPr/>
        </p:nvCxnSpPr>
        <p:spPr>
          <a:xfrm>
            <a:off x="0" y="6681537"/>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E9F71B-2BBA-F1B6-96BE-6C6ED7668D19}"/>
              </a:ext>
            </a:extLst>
          </p:cNvPr>
          <p:cNvSpPr txBox="1"/>
          <p:nvPr/>
        </p:nvSpPr>
        <p:spPr>
          <a:xfrm>
            <a:off x="384991" y="733903"/>
            <a:ext cx="11397932" cy="5390194"/>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3</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sống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niềm</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sợ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chi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lao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lung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vì</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ở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cùng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nhiêu</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nỗi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khốn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cùng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biến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thành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phúc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thế</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Noi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gương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Đức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một</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phụng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sự</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6221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sky with white light and stars&#10;&#10;Description automatically generated">
            <a:extLst>
              <a:ext uri="{FF2B5EF4-FFF2-40B4-BE49-F238E27FC236}">
                <a16:creationId xmlns:a16="http://schemas.microsoft.com/office/drawing/2014/main" id="{780BA460-0DA7-5A23-C913-6824C0D92743}"/>
              </a:ext>
            </a:extLst>
          </p:cNvPr>
          <p:cNvPicPr>
            <a:picLocks noChangeAspect="1"/>
          </p:cNvPicPr>
          <p:nvPr/>
        </p:nvPicPr>
        <p:blipFill>
          <a:blip r:embed="rId2"/>
          <a:srcRect t="13198" b="11802"/>
          <a:stretch/>
        </p:blipFill>
        <p:spPr>
          <a:xfrm>
            <a:off x="20" y="10"/>
            <a:ext cx="12191980" cy="6857990"/>
          </a:xfrm>
          <a:prstGeom prst="rect">
            <a:avLst/>
          </a:prstGeom>
        </p:spPr>
      </p:pic>
      <p:cxnSp>
        <p:nvCxnSpPr>
          <p:cNvPr id="4" name="Straight Connector 3">
            <a:extLst>
              <a:ext uri="{FF2B5EF4-FFF2-40B4-BE49-F238E27FC236}">
                <a16:creationId xmlns:a16="http://schemas.microsoft.com/office/drawing/2014/main" id="{EE32D4A2-D3B5-3373-0A53-AE2D675390D7}"/>
              </a:ext>
            </a:extLst>
          </p:cNvPr>
          <p:cNvCxnSpPr/>
          <p:nvPr/>
        </p:nvCxnSpPr>
        <p:spPr>
          <a:xfrm>
            <a:off x="192505" y="0"/>
            <a:ext cx="0" cy="6858000"/>
          </a:xfrm>
          <a:prstGeom prst="line">
            <a:avLst/>
          </a:prstGeom>
        </p:spPr>
        <p:style>
          <a:lnRef idx="3">
            <a:schemeClr val="dk1"/>
          </a:lnRef>
          <a:fillRef idx="0">
            <a:schemeClr val="dk1"/>
          </a:fillRef>
          <a:effectRef idx="2">
            <a:schemeClr val="dk1"/>
          </a:effectRef>
          <a:fontRef idx="minor">
            <a:schemeClr val="tx1"/>
          </a:fontRef>
        </p:style>
      </p:cxnSp>
      <p:cxnSp>
        <p:nvCxnSpPr>
          <p:cNvPr id="6" name="Straight Connector 5">
            <a:extLst>
              <a:ext uri="{FF2B5EF4-FFF2-40B4-BE49-F238E27FC236}">
                <a16:creationId xmlns:a16="http://schemas.microsoft.com/office/drawing/2014/main" id="{69FB8116-B4F8-2F03-1378-754FCD26F144}"/>
              </a:ext>
            </a:extLst>
          </p:cNvPr>
          <p:cNvCxnSpPr/>
          <p:nvPr/>
        </p:nvCxnSpPr>
        <p:spPr>
          <a:xfrm>
            <a:off x="0" y="176463"/>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25F36F21-9341-C48C-90AA-8AA8CB9B4E0E}"/>
              </a:ext>
            </a:extLst>
          </p:cNvPr>
          <p:cNvCxnSpPr/>
          <p:nvPr/>
        </p:nvCxnSpPr>
        <p:spPr>
          <a:xfrm>
            <a:off x="11999495" y="128337"/>
            <a:ext cx="0" cy="6729663"/>
          </a:xfrm>
          <a:prstGeom prst="line">
            <a:avLst/>
          </a:prstGeom>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0942C743-4E29-56F0-4D0D-78245909779B}"/>
              </a:ext>
            </a:extLst>
          </p:cNvPr>
          <p:cNvCxnSpPr/>
          <p:nvPr/>
        </p:nvCxnSpPr>
        <p:spPr>
          <a:xfrm>
            <a:off x="0" y="6681537"/>
            <a:ext cx="12192000" cy="0"/>
          </a:xfrm>
          <a:prstGeom prst="line">
            <a:avLst/>
          </a:prstGeom>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EFE9F71B-2BBA-F1B6-96BE-6C6ED7668D19}"/>
              </a:ext>
            </a:extLst>
          </p:cNvPr>
          <p:cNvSpPr txBox="1"/>
          <p:nvPr/>
        </p:nvSpPr>
        <p:spPr>
          <a:xfrm>
            <a:off x="473244" y="352917"/>
            <a:ext cx="11309679" cy="6279348"/>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nỗi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khăn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ý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được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thực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tín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trung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vào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tình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Chúa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bao dung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xưa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niềm</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phó</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thác</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Thánh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Thần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719172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35182-5C65-0BA3-11C8-9E57496F2CCC}"/>
              </a:ext>
            </a:extLst>
          </p:cNvPr>
          <p:cNvPicPr>
            <a:picLocks noChangeAspect="1"/>
          </p:cNvPicPr>
          <p:nvPr/>
        </p:nvPicPr>
        <p:blipFill>
          <a:blip r:embed="rId2"/>
          <a:srcRect b="11515"/>
          <a:stretch/>
        </p:blipFill>
        <p:spPr>
          <a:xfrm>
            <a:off x="-1" y="1"/>
            <a:ext cx="12192000" cy="6068290"/>
          </a:xfrm>
          <a:prstGeom prst="rect">
            <a:avLst/>
          </a:prstGeom>
        </p:spPr>
      </p:pic>
    </p:spTree>
    <p:extLst>
      <p:ext uri="{BB962C8B-B14F-4D97-AF65-F5344CB8AC3E}">
        <p14:creationId xmlns:p14="http://schemas.microsoft.com/office/powerpoint/2010/main" val="27958736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500B4A4-B1F1-41EA-886A-B8A210DBCA3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5E55A99C-0BDC-4DBE-8E40-9FA66F629FA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E0AC450F-70AD-6C6E-D3BE-7D03DF975AD1}"/>
              </a:ext>
            </a:extLst>
          </p:cNvPr>
          <p:cNvPicPr>
            <a:picLocks noChangeAspect="1"/>
          </p:cNvPicPr>
          <p:nvPr/>
        </p:nvPicPr>
        <p:blipFill>
          <a:blip r:embed="rId2"/>
          <a:stretch>
            <a:fillRect/>
          </a:stretch>
        </p:blipFill>
        <p:spPr>
          <a:xfrm>
            <a:off x="1024632" y="891540"/>
            <a:ext cx="10193185" cy="5071110"/>
          </a:xfrm>
          <a:prstGeom prst="rect">
            <a:avLst/>
          </a:prstGeom>
        </p:spPr>
      </p:pic>
      <p:sp>
        <p:nvSpPr>
          <p:cNvPr id="4" name="TextBox 3">
            <a:extLst>
              <a:ext uri="{FF2B5EF4-FFF2-40B4-BE49-F238E27FC236}">
                <a16:creationId xmlns:a16="http://schemas.microsoft.com/office/drawing/2014/main" id="{BE999E34-6A4B-2CFA-5E5F-B8A623473B74}"/>
              </a:ext>
            </a:extLst>
          </p:cNvPr>
          <p:cNvSpPr txBox="1"/>
          <p:nvPr/>
        </p:nvSpPr>
        <p:spPr>
          <a:xfrm>
            <a:off x="2510436" y="2555734"/>
            <a:ext cx="7170821" cy="1742721"/>
          </a:xfrm>
          <a:prstGeom prst="rect">
            <a:avLst/>
          </a:prstGeom>
          <a:noFill/>
        </p:spPr>
        <p:txBody>
          <a:bodyPr wrap="square">
            <a:spAutoFit/>
          </a:bodyPr>
          <a:lstStyle/>
          <a:p>
            <a:pPr algn="just">
              <a:lnSpc>
                <a:spcPct val="107000"/>
              </a:lnSpc>
              <a:spcAft>
                <a:spcPts val="800"/>
              </a:spcAft>
            </a:pPr>
            <a:r>
              <a:rPr lang="en-US" sz="48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TRÀNG HOA MÂN CÔI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algn="ctr">
              <a:lnSpc>
                <a:spcPct val="107000"/>
              </a:lnSpc>
              <a:spcAft>
                <a:spcPts val="800"/>
              </a:spcAft>
            </a:pPr>
            <a:r>
              <a:rPr lang="en-US" sz="44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Phạm</a:t>
            </a:r>
            <a:r>
              <a:rPr lang="en-US" sz="4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Xuân </a:t>
            </a:r>
            <a:r>
              <a:rPr lang="en-US" sz="4400" b="1" kern="100" dirty="0" err="1">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Chiến</a:t>
            </a:r>
            <a:endParaRPr lang="en-US" sz="3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8622238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529390" y="577515"/>
            <a:ext cx="11197390" cy="5390194"/>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tràng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kính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hiền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giúp</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hèn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0864899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401059" y="321286"/>
            <a:ext cx="11502182" cy="5970802"/>
          </a:xfrm>
          <a:prstGeom prst="rect">
            <a:avLst/>
          </a:prstGeom>
          <a:noFill/>
        </p:spPr>
        <p:txBody>
          <a:bodyPr wrap="square">
            <a:spAutoFit/>
          </a:bodyPr>
          <a:lstStyle/>
          <a:p>
            <a:pPr algn="just">
              <a:lnSpc>
                <a:spcPct val="107000"/>
              </a:lnSpc>
              <a:spcAft>
                <a:spcPts val="800"/>
              </a:spcAft>
            </a:pPr>
            <a:r>
              <a:rPr lang="en-US" sz="72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1.</a:t>
            </a:r>
            <a:r>
              <a:rPr lang="en-US" sz="72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Đường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trần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gian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nhiêu</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đau</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đắng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cay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đang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giăng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chờ</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đón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giơ</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tay</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ban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phù</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giúp</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con tin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8044985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02431B9-D800-117B-3BF3-085B6FF5966C}"/>
              </a:ext>
            </a:extLst>
          </p:cNvPr>
          <p:cNvSpPr txBox="1"/>
          <p:nvPr/>
        </p:nvSpPr>
        <p:spPr>
          <a:xfrm>
            <a:off x="433137" y="417097"/>
            <a:ext cx="11470101" cy="6020238"/>
          </a:xfrm>
          <a:prstGeom prst="rect">
            <a:avLst/>
          </a:prstGeom>
          <a:noFill/>
        </p:spPr>
        <p:txBody>
          <a:bodyPr wrap="square">
            <a:spAutoFit/>
          </a:bodyPr>
          <a:lstStyle/>
          <a:p>
            <a:pPr algn="just">
              <a:lnSpc>
                <a:spcPct val="107000"/>
              </a:lnSpc>
              <a:spcAft>
                <a:spcPts val="800"/>
              </a:spcAft>
            </a:pPr>
            <a:r>
              <a:rPr lang="en-US" sz="72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7200"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smtClean="0">
                <a:effectLst/>
                <a:latin typeface="Times New Roman" panose="02020603050405020304" pitchFamily="18" charset="0"/>
                <a:ea typeface="Aptos" panose="020B0004020202020204" pitchFamily="34" charset="0"/>
                <a:cs typeface="Times New Roman" panose="02020603050405020304" pitchFamily="18" charset="0"/>
              </a:rPr>
              <a:t>Xin dâng tiến Mẹ Mân Côi, vạn lời kinh kính mừng Mẹ rất thánh. Đây những lời kinh đơn sơ, nhưng gói trọn lòng yêu mến chân thành.</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473464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529390" y="577515"/>
            <a:ext cx="11197390" cy="5390194"/>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tràng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kính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hiền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giúp</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hèn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4728359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401059" y="321286"/>
            <a:ext cx="11502182" cy="5970802"/>
          </a:xfrm>
          <a:prstGeom prst="rect">
            <a:avLst/>
          </a:prstGeom>
          <a:noFill/>
        </p:spPr>
        <p:txBody>
          <a:bodyPr wrap="square">
            <a:spAutoFit/>
          </a:bodyPr>
          <a:lstStyle/>
          <a:p>
            <a:pPr algn="just">
              <a:lnSpc>
                <a:spcPct val="107000"/>
              </a:lnSpc>
              <a:spcAft>
                <a:spcPts val="800"/>
              </a:spcAft>
            </a:pPr>
            <a:r>
              <a:rPr lang="en-US" sz="72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2.</a:t>
            </a:r>
            <a:r>
              <a:rPr lang="en-US" sz="72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Này</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người</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ta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nhanh</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mau</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đến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bên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ngai</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thiêng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thánh</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ban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muôn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thiêng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để</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chúng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trọn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9063335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529390" y="577515"/>
            <a:ext cx="11197390" cy="5390194"/>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tràng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kính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hiền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giúp</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hèn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09983021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401059" y="321286"/>
            <a:ext cx="11502182" cy="5970802"/>
          </a:xfrm>
          <a:prstGeom prst="rect">
            <a:avLst/>
          </a:prstGeom>
          <a:noFill/>
        </p:spPr>
        <p:txBody>
          <a:bodyPr wrap="square">
            <a:spAutoFit/>
          </a:bodyPr>
          <a:lstStyle/>
          <a:p>
            <a:pPr algn="just">
              <a:lnSpc>
                <a:spcPct val="107000"/>
              </a:lnSpc>
              <a:spcAft>
                <a:spcPts val="800"/>
              </a:spcAft>
            </a:pPr>
            <a:r>
              <a:rPr lang="en-US" sz="72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3.</a:t>
            </a:r>
            <a:r>
              <a:rPr lang="en-US" sz="72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Này</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tràng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lên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chan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chứa</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bao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tâm</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tư</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trìu</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mến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Nguyện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thương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ban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muôn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ơn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thiêng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và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giúp</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gương</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dirty="0" err="1">
                <a:effectLst/>
                <a:latin typeface="Times New Roman" panose="02020603050405020304" pitchFamily="18" charset="0"/>
                <a:ea typeface="Aptos" panose="020B0004020202020204" pitchFamily="34" charset="0"/>
                <a:cs typeface="Times New Roman" panose="02020603050405020304" pitchFamily="18" charset="0"/>
              </a:rPr>
              <a:t>hiền</a:t>
            </a:r>
            <a:r>
              <a:rPr lang="en-US" sz="7200" kern="100" dirty="0">
                <a:effectLst/>
                <a:latin typeface="Times New Roman" panose="02020603050405020304" pitchFamily="18" charset="0"/>
                <a:ea typeface="Aptos" panose="020B0004020202020204" pitchFamily="34" charset="0"/>
                <a:cs typeface="Times New Roman" panose="02020603050405020304" pitchFamily="18" charset="0"/>
              </a:rPr>
              <a:t>.</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37859126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6AE80B34-11C0-D88D-C359-9AB6BA413A94}"/>
              </a:ext>
            </a:extLst>
          </p:cNvPr>
          <p:cNvSpPr txBox="1"/>
          <p:nvPr/>
        </p:nvSpPr>
        <p:spPr>
          <a:xfrm>
            <a:off x="433139" y="577515"/>
            <a:ext cx="11293641" cy="5390194"/>
          </a:xfrm>
          <a:prstGeom prst="rect">
            <a:avLst/>
          </a:prstGeom>
          <a:noFill/>
        </p:spPr>
        <p:txBody>
          <a:bodyPr wrap="square">
            <a:spAutoFit/>
          </a:bodyPr>
          <a:lstStyle/>
          <a:p>
            <a:pPr algn="just">
              <a:lnSpc>
                <a:spcPct val="107000"/>
              </a:lnSpc>
              <a:spcAft>
                <a:spcPts val="800"/>
              </a:spcAft>
            </a:pPr>
            <a:r>
              <a:rPr lang="en-US" sz="54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5400"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tràng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hoa</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dâng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vui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kinh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kính</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mừng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Ma-</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ri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-a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ơi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theo</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chân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đời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không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đơn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côi</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xin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vâng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như</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lòng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luôn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tin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yêu</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mong</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Mẹ</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hiền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trợ</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giúp</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con </a:t>
            </a:r>
            <a:r>
              <a:rPr lang="en-US" sz="5400" kern="100" dirty="0" err="1">
                <a:effectLst/>
                <a:latin typeface="Times New Roman" panose="02020603050405020304" pitchFamily="18" charset="0"/>
                <a:ea typeface="Aptos" panose="020B0004020202020204" pitchFamily="34" charset="0"/>
                <a:cs typeface="Times New Roman" panose="02020603050405020304" pitchFamily="18" charset="0"/>
              </a:rPr>
              <a:t>hèn</a:t>
            </a:r>
            <a:r>
              <a:rPr lang="en-US" sz="54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4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287507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35182-5C65-0BA3-11C8-9E57496F2CCC}"/>
              </a:ext>
            </a:extLst>
          </p:cNvPr>
          <p:cNvPicPr>
            <a:picLocks noChangeAspect="1"/>
          </p:cNvPicPr>
          <p:nvPr/>
        </p:nvPicPr>
        <p:blipFill>
          <a:blip r:embed="rId2"/>
          <a:srcRect b="11515"/>
          <a:stretch/>
        </p:blipFill>
        <p:spPr>
          <a:xfrm>
            <a:off x="-1" y="1"/>
            <a:ext cx="12192000" cy="6068290"/>
          </a:xfrm>
          <a:prstGeom prst="rect">
            <a:avLst/>
          </a:prstGeom>
        </p:spPr>
      </p:pic>
    </p:spTree>
    <p:extLst>
      <p:ext uri="{BB962C8B-B14F-4D97-AF65-F5344CB8AC3E}">
        <p14:creationId xmlns:p14="http://schemas.microsoft.com/office/powerpoint/2010/main" val="35550466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02431B9-D800-117B-3BF3-085B6FF5966C}"/>
              </a:ext>
            </a:extLst>
          </p:cNvPr>
          <p:cNvSpPr txBox="1"/>
          <p:nvPr/>
        </p:nvSpPr>
        <p:spPr>
          <a:xfrm>
            <a:off x="433137" y="417097"/>
            <a:ext cx="11470101" cy="6020238"/>
          </a:xfrm>
          <a:prstGeom prst="rect">
            <a:avLst/>
          </a:prstGeom>
          <a:noFill/>
        </p:spPr>
        <p:txBody>
          <a:bodyPr wrap="square">
            <a:spAutoFit/>
          </a:bodyPr>
          <a:lstStyle/>
          <a:p>
            <a:pPr algn="just">
              <a:lnSpc>
                <a:spcPct val="107000"/>
              </a:lnSpc>
              <a:spcAft>
                <a:spcPts val="800"/>
              </a:spcAft>
            </a:pPr>
            <a:r>
              <a:rPr lang="en-US" sz="7200"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smtClean="0">
                <a:latin typeface="Times New Roman" panose="02020603050405020304" pitchFamily="18" charset="0"/>
                <a:ea typeface="Aptos" panose="020B0004020202020204" pitchFamily="34" charset="0"/>
                <a:cs typeface="Times New Roman" panose="02020603050405020304" pitchFamily="18" charset="0"/>
              </a:rPr>
              <a:t>Xin dâng tiến Mẹ Mân Côi, là hạt Vui với hạt Mừng, hạt Sáng. Và cùng với những hạt Thương, Mẹ ơi con nguyện lần chuỗi luôn.</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096032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02431B9-D800-117B-3BF3-085B6FF5966C}"/>
              </a:ext>
            </a:extLst>
          </p:cNvPr>
          <p:cNvSpPr txBox="1"/>
          <p:nvPr/>
        </p:nvSpPr>
        <p:spPr>
          <a:xfrm>
            <a:off x="433137" y="417097"/>
            <a:ext cx="11470106" cy="5951758"/>
          </a:xfrm>
          <a:prstGeom prst="rect">
            <a:avLst/>
          </a:prstGeom>
          <a:noFill/>
        </p:spPr>
        <p:txBody>
          <a:bodyPr wrap="square">
            <a:spAutoFit/>
          </a:bodyPr>
          <a:lstStyle/>
          <a:p>
            <a:pPr algn="just">
              <a:lnSpc>
                <a:spcPct val="107000"/>
              </a:lnSpc>
              <a:spcAft>
                <a:spcPts val="800"/>
              </a:spcAft>
            </a:pPr>
            <a:r>
              <a:rPr lang="en-US" sz="60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2.</a:t>
            </a:r>
            <a:r>
              <a:rPr lang="en-US" sz="6000"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6000" kern="100" smtClean="0">
                <a:effectLst/>
                <a:latin typeface="Times New Roman" panose="02020603050405020304" pitchFamily="18" charset="0"/>
                <a:ea typeface="Aptos" panose="020B0004020202020204" pitchFamily="34" charset="0"/>
                <a:cs typeface="Times New Roman" panose="02020603050405020304" pitchFamily="18" charset="0"/>
              </a:rPr>
              <a:t>Kính Mừng A-vê- Ma-ri-a. Mẹ diễm phúc thay, vì cưu mang Con Một Chúa Trời. Đây muôn người muôn nơi, tụng ca thánh danh Mẹ tuyệt vời. Mẹ rất thánh Mân Côi, như vầng trăng soi lối đất trời.</a:t>
            </a:r>
            <a:endParaRPr lang="en-US" sz="60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941460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02431B9-D800-117B-3BF3-085B6FF5966C}"/>
              </a:ext>
            </a:extLst>
          </p:cNvPr>
          <p:cNvSpPr txBox="1"/>
          <p:nvPr/>
        </p:nvSpPr>
        <p:spPr>
          <a:xfrm>
            <a:off x="433137" y="417097"/>
            <a:ext cx="11470101" cy="6020238"/>
          </a:xfrm>
          <a:prstGeom prst="rect">
            <a:avLst/>
          </a:prstGeom>
          <a:noFill/>
        </p:spPr>
        <p:txBody>
          <a:bodyPr wrap="square">
            <a:spAutoFit/>
          </a:bodyPr>
          <a:lstStyle/>
          <a:p>
            <a:pPr algn="just">
              <a:lnSpc>
                <a:spcPct val="107000"/>
              </a:lnSpc>
              <a:spcAft>
                <a:spcPts val="800"/>
              </a:spcAft>
            </a:pPr>
            <a:r>
              <a:rPr lang="en-US" sz="7200" b="1" kern="100"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ĐK:</a:t>
            </a:r>
            <a:r>
              <a:rPr lang="en-US" sz="7200"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smtClean="0">
                <a:effectLst/>
                <a:latin typeface="Times New Roman" panose="02020603050405020304" pitchFamily="18" charset="0"/>
                <a:ea typeface="Aptos" panose="020B0004020202020204" pitchFamily="34" charset="0"/>
                <a:cs typeface="Times New Roman" panose="02020603050405020304" pitchFamily="18" charset="0"/>
              </a:rPr>
              <a:t>Xin dâng tiến Mẹ Mân Côi, vạn lời kinh kính mừng Mẹ rất thánh. Đây những lời kinh đơn sơ, nhưng gói trọn lòng yêu mến chân thành.</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971345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hite fabric with small dots&#10;&#10;Description automatically generated with medium confidence">
            <a:extLst>
              <a:ext uri="{FF2B5EF4-FFF2-40B4-BE49-F238E27FC236}">
                <a16:creationId xmlns:a16="http://schemas.microsoft.com/office/drawing/2014/main" id="{A95353C0-65CB-8277-A5CE-A4958B00D5E0}"/>
              </a:ext>
            </a:extLst>
          </p:cNvPr>
          <p:cNvPicPr>
            <a:picLocks noChangeAspect="1"/>
          </p:cNvPicPr>
          <p:nvPr/>
        </p:nvPicPr>
        <p:blipFill>
          <a:blip r:embed="rId2"/>
          <a:srcRect t="7966" b="8717"/>
          <a:stretch/>
        </p:blipFill>
        <p:spPr>
          <a:xfrm>
            <a:off x="20" y="1282"/>
            <a:ext cx="12191980" cy="6856718"/>
          </a:xfrm>
          <a:prstGeom prst="rect">
            <a:avLst/>
          </a:prstGeom>
        </p:spPr>
      </p:pic>
      <p:cxnSp>
        <p:nvCxnSpPr>
          <p:cNvPr id="4" name="Straight Connector 3">
            <a:extLst>
              <a:ext uri="{FF2B5EF4-FFF2-40B4-BE49-F238E27FC236}">
                <a16:creationId xmlns:a16="http://schemas.microsoft.com/office/drawing/2014/main" id="{1F383065-5AC3-08F3-DF18-7B0AB043BAC0}"/>
              </a:ext>
            </a:extLst>
          </p:cNvPr>
          <p:cNvCxnSpPr>
            <a:cxnSpLocks/>
          </p:cNvCxnSpPr>
          <p:nvPr/>
        </p:nvCxnSpPr>
        <p:spPr>
          <a:xfrm>
            <a:off x="144379"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AFACD5D6-C603-1693-11D7-FAE07463F10E}"/>
              </a:ext>
            </a:extLst>
          </p:cNvPr>
          <p:cNvCxnSpPr/>
          <p:nvPr/>
        </p:nvCxnSpPr>
        <p:spPr>
          <a:xfrm>
            <a:off x="0" y="144379"/>
            <a:ext cx="12192000" cy="0"/>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5E1ABAA0-A4B7-DEE1-EB9C-81D3B9E08768}"/>
              </a:ext>
            </a:extLst>
          </p:cNvPr>
          <p:cNvCxnSpPr/>
          <p:nvPr/>
        </p:nvCxnSpPr>
        <p:spPr>
          <a:xfrm>
            <a:off x="12047621" y="0"/>
            <a:ext cx="0" cy="6856718"/>
          </a:xfrm>
          <a:prstGeom prst="line">
            <a:avLst/>
          </a:prstGeom>
        </p:spPr>
        <p:style>
          <a:lnRef idx="3">
            <a:schemeClr val="dk1"/>
          </a:lnRef>
          <a:fillRef idx="0">
            <a:schemeClr val="dk1"/>
          </a:fillRef>
          <a:effectRef idx="2">
            <a:schemeClr val="dk1"/>
          </a:effectRef>
          <a:fontRef idx="minor">
            <a:schemeClr val="tx1"/>
          </a:fontRef>
        </p:style>
      </p:cxnSp>
      <p:cxnSp>
        <p:nvCxnSpPr>
          <p:cNvPr id="19" name="Straight Connector 18">
            <a:extLst>
              <a:ext uri="{FF2B5EF4-FFF2-40B4-BE49-F238E27FC236}">
                <a16:creationId xmlns:a16="http://schemas.microsoft.com/office/drawing/2014/main" id="{3062CC16-7D95-E67B-7003-1F92621F5F19}"/>
              </a:ext>
            </a:extLst>
          </p:cNvPr>
          <p:cNvCxnSpPr/>
          <p:nvPr/>
        </p:nvCxnSpPr>
        <p:spPr>
          <a:xfrm>
            <a:off x="0" y="6713621"/>
            <a:ext cx="12190476" cy="0"/>
          </a:xfrm>
          <a:prstGeom prst="line">
            <a:avLst/>
          </a:prstGeom>
        </p:spPr>
        <p:style>
          <a:lnRef idx="3">
            <a:schemeClr val="dk1"/>
          </a:lnRef>
          <a:fillRef idx="0">
            <a:schemeClr val="dk1"/>
          </a:fillRef>
          <a:effectRef idx="2">
            <a:schemeClr val="dk1"/>
          </a:effectRef>
          <a:fontRef idx="minor">
            <a:schemeClr val="tx1"/>
          </a:fontRef>
        </p:style>
      </p:cxnSp>
      <p:sp>
        <p:nvSpPr>
          <p:cNvPr id="5" name="TextBox 4">
            <a:extLst>
              <a:ext uri="{FF2B5EF4-FFF2-40B4-BE49-F238E27FC236}">
                <a16:creationId xmlns:a16="http://schemas.microsoft.com/office/drawing/2014/main" id="{F02431B9-D800-117B-3BF3-085B6FF5966C}"/>
              </a:ext>
            </a:extLst>
          </p:cNvPr>
          <p:cNvSpPr txBox="1"/>
          <p:nvPr/>
        </p:nvSpPr>
        <p:spPr>
          <a:xfrm>
            <a:off x="433137" y="417097"/>
            <a:ext cx="11470101" cy="6020238"/>
          </a:xfrm>
          <a:prstGeom prst="rect">
            <a:avLst/>
          </a:prstGeom>
          <a:noFill/>
        </p:spPr>
        <p:txBody>
          <a:bodyPr wrap="square">
            <a:spAutoFit/>
          </a:bodyPr>
          <a:lstStyle/>
          <a:p>
            <a:pPr algn="just">
              <a:lnSpc>
                <a:spcPct val="107000"/>
              </a:lnSpc>
              <a:spcAft>
                <a:spcPts val="800"/>
              </a:spcAft>
            </a:pPr>
            <a:r>
              <a:rPr lang="en-US" sz="7200" kern="10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 </a:t>
            </a:r>
            <a:r>
              <a:rPr lang="en-US" sz="7200" kern="100" smtClean="0">
                <a:latin typeface="Times New Roman" panose="02020603050405020304" pitchFamily="18" charset="0"/>
                <a:ea typeface="Aptos" panose="020B0004020202020204" pitchFamily="34" charset="0"/>
                <a:cs typeface="Times New Roman" panose="02020603050405020304" pitchFamily="18" charset="0"/>
              </a:rPr>
              <a:t>Xin dâng tiến Mẹ Mân Côi, là hạt Vui với hạt Mừng, hạt Sáng. Và cùng với những hạt Thương, Mẹ ơi con nguyện lần chuỗi luôn.</a:t>
            </a:r>
            <a:endParaRPr lang="en-US" sz="54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00567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635182-5C65-0BA3-11C8-9E57496F2CCC}"/>
              </a:ext>
            </a:extLst>
          </p:cNvPr>
          <p:cNvPicPr>
            <a:picLocks noChangeAspect="1"/>
          </p:cNvPicPr>
          <p:nvPr/>
        </p:nvPicPr>
        <p:blipFill>
          <a:blip r:embed="rId2"/>
          <a:srcRect b="11515"/>
          <a:stretch/>
        </p:blipFill>
        <p:spPr>
          <a:xfrm>
            <a:off x="-1" y="-53162"/>
            <a:ext cx="12192000" cy="6068290"/>
          </a:xfrm>
          <a:prstGeom prst="rect">
            <a:avLst/>
          </a:prstGeom>
        </p:spPr>
      </p:pic>
    </p:spTree>
    <p:extLst>
      <p:ext uri="{BB962C8B-B14F-4D97-AF65-F5344CB8AC3E}">
        <p14:creationId xmlns:p14="http://schemas.microsoft.com/office/powerpoint/2010/main" val="7667479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108</TotalTime>
  <Words>1142</Words>
  <Application>Microsoft Office PowerPoint</Application>
  <PresentationFormat>Widescreen</PresentationFormat>
  <Paragraphs>44</Paragraphs>
  <Slides>45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Aptos</vt:lpstr>
      <vt:lpstr>Aptos Display</vt:lpstr>
      <vt:lpstr>Arial</vt:lpstr>
      <vt:lpstr>Meiryo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asus</cp:lastModifiedBy>
  <cp:revision>18</cp:revision>
  <dcterms:created xsi:type="dcterms:W3CDTF">2024-09-24T10:37:17Z</dcterms:created>
  <dcterms:modified xsi:type="dcterms:W3CDTF">2024-09-30T11:44:24Z</dcterms:modified>
</cp:coreProperties>
</file>