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6" r:id="rId2"/>
    <p:sldId id="333" r:id="rId3"/>
    <p:sldId id="268" r:id="rId4"/>
    <p:sldId id="270" r:id="rId5"/>
    <p:sldId id="294" r:id="rId6"/>
    <p:sldId id="272" r:id="rId7"/>
    <p:sldId id="295" r:id="rId8"/>
    <p:sldId id="338" r:id="rId9"/>
    <p:sldId id="282" r:id="rId10"/>
    <p:sldId id="283" r:id="rId11"/>
    <p:sldId id="339" r:id="rId12"/>
    <p:sldId id="335" r:id="rId13"/>
    <p:sldId id="287" r:id="rId14"/>
    <p:sldId id="307" r:id="rId15"/>
    <p:sldId id="306" r:id="rId16"/>
    <p:sldId id="308" r:id="rId17"/>
    <p:sldId id="305" r:id="rId18"/>
    <p:sldId id="309" r:id="rId19"/>
    <p:sldId id="304" r:id="rId20"/>
    <p:sldId id="310" r:id="rId21"/>
    <p:sldId id="341" r:id="rId22"/>
    <p:sldId id="276" r:id="rId23"/>
    <p:sldId id="318" r:id="rId24"/>
    <p:sldId id="315" r:id="rId25"/>
    <p:sldId id="316" r:id="rId26"/>
    <p:sldId id="319" r:id="rId27"/>
    <p:sldId id="317" r:id="rId28"/>
    <p:sldId id="320" r:id="rId29"/>
    <p:sldId id="343" r:id="rId30"/>
    <p:sldId id="334" r:id="rId31"/>
    <p:sldId id="323" r:id="rId32"/>
    <p:sldId id="324" r:id="rId33"/>
    <p:sldId id="328" r:id="rId34"/>
    <p:sldId id="325" r:id="rId35"/>
    <p:sldId id="329" r:id="rId36"/>
    <p:sldId id="262" r:id="rId37"/>
    <p:sldId id="280" r:id="rId38"/>
    <p:sldId id="346" r:id="rId39"/>
    <p:sldId id="347" r:id="rId40"/>
    <p:sldId id="34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>
        <p:scale>
          <a:sx n="66" d="100"/>
          <a:sy n="66" d="100"/>
        </p:scale>
        <p:origin x="1320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F1137-8D65-9204-9AB2-B4CF05C21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4B71D-2FAF-1DC3-D11B-C5B01AD72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4FFB8-CD0D-FE7B-01A9-A681AA086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FA45F-BA23-6D48-DD95-1D8E841A7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A3932-5FBB-A31C-1038-132438DAC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5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91FE1-2175-7769-C202-21E540AB8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7C9A5-263F-253B-C3E8-ECB7FA7BC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78335-C16B-A331-385D-4E9D82218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2A402-1362-3C44-7181-0B4DA01F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82282-DD5E-F71B-4B05-069B970D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44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A94E-EA52-1E9F-9717-2180D117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90267-AADA-163E-A1B0-1A9F4AD4F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D18CD-8731-A811-A00A-B9553D3D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477B-49A3-AA0F-B539-20A7C194E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DD79A-F445-778E-3300-9C1C4B22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48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A5198-2E63-CEEE-5943-B8D852EB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1E078-0978-5D4E-4E7B-4A551DDDE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5C512-66B1-C8A7-1110-B78EF9B5C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53A4D-E416-5990-0A00-79FA26A6D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D68610-D927-8B03-09EA-17BAADE4D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22AC6-7711-806E-26CD-5C17F11DE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8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0A7F-DE92-AA88-6A2A-164C8D67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D3CF9-0D0E-0FC0-3303-8792746BC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31D8C-BC8E-1EF7-C58E-206006F08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6D9F48-46B1-3694-EAB3-59758E4624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72B7E-2640-CCED-0AEC-191A875B6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890DB1-7319-39A9-21EB-1E80B496B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38158A-7C28-B1BA-36CC-D6947754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62D080-0D8B-00DE-8D24-18B04143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3F5EF-33D1-2F52-9EC7-07A00DF28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AFD65D-93C9-F66A-FFEC-AEDFF4A92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14FC1-9057-A530-AF95-974D65132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1B80C5-E1D0-F488-F5AF-22A4AFB4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9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38132-EFEC-4CD6-58D8-31C11E91B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B233C9-9710-CB3D-8A89-B55ABC966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8B414-5362-CA6E-49BC-B32F3A498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9972-AFD6-79E7-9B27-854A6D9C0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AB533-80C2-B860-E9D7-E7A60F083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E5B0B-088A-0B95-4F08-F44D0A121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37351-279F-D87E-2E5E-B17D0EE6B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D98ED-2691-EB3C-7DE9-C08E79ED7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C5B3C-69DE-EDC9-660A-9B7C6DA19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1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1E202-8A53-44AD-DCC1-988718829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11466A-8BC8-ED79-CB55-13C1412089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F8A86-15E9-73B8-FB0E-E28437F4D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DCF54-18F3-46AD-295B-C5FD693F2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C9182-D154-CF60-0F35-023460E2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241DA-CA59-FD8B-80C7-90C4F9605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05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D868-BCAE-1D51-F5F1-76B8ADAA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FAE2C-4A8A-7657-1EC2-4E5285388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9222D-89FA-4D6A-890F-28174CC3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1A62C-5DAD-BB53-09F4-1EB5181C3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F7B3F-76A5-AA0A-46A2-72D261C24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3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FCF2F7-D856-8FCA-3D3A-AC04C249B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D7B5AF-230F-3ED7-2571-B0623CECC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93D09-523A-40DE-DDE9-23F39286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3FD25-ABE5-C3D0-CB1E-815B3F238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43ECC-9F07-DA32-3736-6B0E254AA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C015A-4324-C61A-D0D1-98C9CD5F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9FBF0-3B34-383F-6010-97C90E878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089FF-FAE7-A393-59DF-EE8D1F691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BD4D96-E031-4B73-9C46-8AA5A04684C8}" type="datetimeFigureOut">
              <a:rPr lang="en-US" smtClean="0"/>
              <a:t>9/7/2024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ADE09-4345-BA2D-85D0-4145763D0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D226B-05D7-8D96-8EA0-277D21F73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CE3587-2E75-4B07-86E9-B0E27AF7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5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FC4419-9DEC-22DD-3B95-A3EDD4D454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9" b="20085"/>
          <a:stretch/>
        </p:blipFill>
        <p:spPr>
          <a:xfrm>
            <a:off x="20" y="10"/>
            <a:ext cx="12191980" cy="6095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38D726D-B0D0-5BBD-86E5-E28329D7A946}"/>
              </a:ext>
            </a:extLst>
          </p:cNvPr>
          <p:cNvSpPr txBox="1"/>
          <p:nvPr/>
        </p:nvSpPr>
        <p:spPr>
          <a:xfrm>
            <a:off x="-1006999" y="5807840"/>
            <a:ext cx="6979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14.9 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 SUY TÔN THÁNH GIÁ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9503D9-CD56-E12E-8DA3-88518F6E1C59}"/>
              </a:ext>
            </a:extLst>
          </p:cNvPr>
          <p:cNvSpPr txBox="1"/>
          <p:nvPr/>
        </p:nvSpPr>
        <p:spPr>
          <a:xfrm>
            <a:off x="11192719" y="4267473"/>
            <a:ext cx="913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Brush Script MT" panose="03060802040406070304" pitchFamily="66" charset="0"/>
              </a:rPr>
              <a:t>“CON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55FFCE-CD93-1139-41DC-54B88C7FD468}"/>
              </a:ext>
            </a:extLst>
          </p:cNvPr>
          <p:cNvSpPr txBox="1"/>
          <p:nvPr/>
        </p:nvSpPr>
        <p:spPr>
          <a:xfrm>
            <a:off x="10428790" y="4860395"/>
            <a:ext cx="1591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Jokerman" panose="04090605060D06020702" pitchFamily="82" charset="0"/>
              </a:rPr>
              <a:t>NGƯỜI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C4659D-4C51-D714-A019-5717AB05E74E}"/>
              </a:ext>
            </a:extLst>
          </p:cNvPr>
          <p:cNvSpPr txBox="1"/>
          <p:nvPr/>
        </p:nvSpPr>
        <p:spPr>
          <a:xfrm>
            <a:off x="9583838" y="5528774"/>
            <a:ext cx="1898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Brush Script MT" panose="03060802040406070304" pitchFamily="66" charset="0"/>
              </a:rPr>
              <a:t>PHẢI BỊ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066B87-B672-01D8-20BD-B0FB377FDFBA}"/>
              </a:ext>
            </a:extLst>
          </p:cNvPr>
          <p:cNvSpPr txBox="1"/>
          <p:nvPr/>
        </p:nvSpPr>
        <p:spPr>
          <a:xfrm>
            <a:off x="6516546" y="6051995"/>
            <a:ext cx="5589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B0F0"/>
                </a:solidFill>
                <a:latin typeface="Baguet Script" panose="00000500000000000000" pitchFamily="2" charset="0"/>
              </a:rPr>
              <a:t>  TREO LÊN”   </a:t>
            </a:r>
            <a:r>
              <a:rPr lang="en-US" sz="2800" dirty="0">
                <a:solidFill>
                  <a:srgbClr val="FF0000"/>
                </a:solidFill>
                <a:latin typeface="Baguet Script" panose="00000500000000000000" pitchFamily="2" charset="0"/>
              </a:rPr>
              <a:t>(Ga 3, 13-17)     </a:t>
            </a:r>
            <a:endParaRPr lang="en-US" sz="4800" dirty="0">
              <a:solidFill>
                <a:srgbClr val="FF0000"/>
              </a:solidFill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82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967F3CD-B7D5-4CD4-B546-13C8A8F61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528C64-B611-4A0E-AED3-355EAA4E2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052511-1353-19F0-651F-48C1E6A1D4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" r="139" b="-1"/>
          <a:stretch/>
        </p:blipFill>
        <p:spPr>
          <a:xfrm>
            <a:off x="967853" y="10"/>
            <a:ext cx="10256294" cy="6857990"/>
          </a:xfrm>
          <a:custGeom>
            <a:avLst/>
            <a:gdLst/>
            <a:ahLst/>
            <a:cxnLst/>
            <a:rect l="l" t="t" r="r" b="b"/>
            <a:pathLst>
              <a:path w="10256294" h="6858000">
                <a:moveTo>
                  <a:pt x="1691450" y="0"/>
                </a:moveTo>
                <a:lnTo>
                  <a:pt x="4470259" y="0"/>
                </a:lnTo>
                <a:lnTo>
                  <a:pt x="4542814" y="0"/>
                </a:lnTo>
                <a:lnTo>
                  <a:pt x="5713480" y="0"/>
                </a:lnTo>
                <a:lnTo>
                  <a:pt x="5786036" y="0"/>
                </a:lnTo>
                <a:lnTo>
                  <a:pt x="8564844" y="0"/>
                </a:lnTo>
                <a:lnTo>
                  <a:pt x="8587900" y="14997"/>
                </a:lnTo>
                <a:cubicBezTo>
                  <a:pt x="9658369" y="754641"/>
                  <a:pt x="10256294" y="2093192"/>
                  <a:pt x="10256294" y="3621656"/>
                </a:cubicBezTo>
                <a:cubicBezTo>
                  <a:pt x="10256294" y="4969131"/>
                  <a:pt x="9288413" y="5602839"/>
                  <a:pt x="8302921" y="6374814"/>
                </a:cubicBezTo>
                <a:cubicBezTo>
                  <a:pt x="8123457" y="6515397"/>
                  <a:pt x="7945637" y="6653108"/>
                  <a:pt x="7764491" y="6780599"/>
                </a:cubicBezTo>
                <a:lnTo>
                  <a:pt x="7648023" y="6858000"/>
                </a:lnTo>
                <a:lnTo>
                  <a:pt x="5786036" y="6858000"/>
                </a:lnTo>
                <a:lnTo>
                  <a:pt x="5713480" y="6858000"/>
                </a:lnTo>
                <a:lnTo>
                  <a:pt x="4542814" y="6858000"/>
                </a:lnTo>
                <a:lnTo>
                  <a:pt x="4470259" y="6858000"/>
                </a:lnTo>
                <a:lnTo>
                  <a:pt x="2608272" y="6858000"/>
                </a:lnTo>
                <a:lnTo>
                  <a:pt x="2491804" y="6780599"/>
                </a:lnTo>
                <a:cubicBezTo>
                  <a:pt x="2310658" y="6653108"/>
                  <a:pt x="2132837" y="6515397"/>
                  <a:pt x="1953374" y="6374814"/>
                </a:cubicBezTo>
                <a:cubicBezTo>
                  <a:pt x="967880" y="5602839"/>
                  <a:pt x="0" y="4969131"/>
                  <a:pt x="0" y="3621656"/>
                </a:cubicBezTo>
                <a:cubicBezTo>
                  <a:pt x="0" y="2093192"/>
                  <a:pt x="597925" y="754641"/>
                  <a:pt x="1668394" y="14997"/>
                </a:cubicBezTo>
                <a:close/>
              </a:path>
            </a:pathLst>
          </a:cu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79A80B-8CA9-4EA1-9408-D2A7B046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7853" y="0"/>
            <a:ext cx="10256294" cy="6858000"/>
          </a:xfrm>
          <a:custGeom>
            <a:avLst/>
            <a:gdLst>
              <a:gd name="connsiteX0" fmla="*/ 1910015 w 10256294"/>
              <a:gd name="connsiteY0" fmla="*/ 0 h 6858000"/>
              <a:gd name="connsiteX1" fmla="*/ 1691450 w 10256294"/>
              <a:gd name="connsiteY1" fmla="*/ 0 h 6858000"/>
              <a:gd name="connsiteX2" fmla="*/ 1668394 w 10256294"/>
              <a:gd name="connsiteY2" fmla="*/ 14997 h 6858000"/>
              <a:gd name="connsiteX3" fmla="*/ 0 w 10256294"/>
              <a:gd name="connsiteY3" fmla="*/ 3621656 h 6858000"/>
              <a:gd name="connsiteX4" fmla="*/ 1953374 w 10256294"/>
              <a:gd name="connsiteY4" fmla="*/ 6374814 h 6858000"/>
              <a:gd name="connsiteX5" fmla="*/ 2491804 w 10256294"/>
              <a:gd name="connsiteY5" fmla="*/ 6780599 h 6858000"/>
              <a:gd name="connsiteX6" fmla="*/ 2608271 w 10256294"/>
              <a:gd name="connsiteY6" fmla="*/ 6858000 h 6858000"/>
              <a:gd name="connsiteX7" fmla="*/ 2864721 w 10256294"/>
              <a:gd name="connsiteY7" fmla="*/ 6858000 h 6858000"/>
              <a:gd name="connsiteX8" fmla="*/ 2743439 w 10256294"/>
              <a:gd name="connsiteY8" fmla="*/ 6780599 h 6858000"/>
              <a:gd name="connsiteX9" fmla="*/ 2182760 w 10256294"/>
              <a:gd name="connsiteY9" fmla="*/ 6374814 h 6858000"/>
              <a:gd name="connsiteX10" fmla="*/ 148672 w 10256294"/>
              <a:gd name="connsiteY10" fmla="*/ 3621656 h 6858000"/>
              <a:gd name="connsiteX11" fmla="*/ 1886006 w 10256294"/>
              <a:gd name="connsiteY11" fmla="*/ 14997 h 6858000"/>
              <a:gd name="connsiteX12" fmla="*/ 8564844 w 10256294"/>
              <a:gd name="connsiteY12" fmla="*/ 0 h 6858000"/>
              <a:gd name="connsiteX13" fmla="*/ 8346278 w 10256294"/>
              <a:gd name="connsiteY13" fmla="*/ 0 h 6858000"/>
              <a:gd name="connsiteX14" fmla="*/ 8370288 w 10256294"/>
              <a:gd name="connsiteY14" fmla="*/ 14997 h 6858000"/>
              <a:gd name="connsiteX15" fmla="*/ 10107622 w 10256294"/>
              <a:gd name="connsiteY15" fmla="*/ 3621656 h 6858000"/>
              <a:gd name="connsiteX16" fmla="*/ 8073532 w 10256294"/>
              <a:gd name="connsiteY16" fmla="*/ 6374814 h 6858000"/>
              <a:gd name="connsiteX17" fmla="*/ 7512854 w 10256294"/>
              <a:gd name="connsiteY17" fmla="*/ 6780599 h 6858000"/>
              <a:gd name="connsiteX18" fmla="*/ 7391575 w 10256294"/>
              <a:gd name="connsiteY18" fmla="*/ 6858000 h 6858000"/>
              <a:gd name="connsiteX19" fmla="*/ 7648023 w 10256294"/>
              <a:gd name="connsiteY19" fmla="*/ 6858000 h 6858000"/>
              <a:gd name="connsiteX20" fmla="*/ 7764490 w 10256294"/>
              <a:gd name="connsiteY20" fmla="*/ 6780599 h 6858000"/>
              <a:gd name="connsiteX21" fmla="*/ 8302920 w 10256294"/>
              <a:gd name="connsiteY21" fmla="*/ 6374814 h 6858000"/>
              <a:gd name="connsiteX22" fmla="*/ 10256294 w 10256294"/>
              <a:gd name="connsiteY22" fmla="*/ 3621656 h 6858000"/>
              <a:gd name="connsiteX23" fmla="*/ 8587900 w 10256294"/>
              <a:gd name="connsiteY23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56294" h="6858000">
                <a:moveTo>
                  <a:pt x="1910015" y="0"/>
                </a:moveTo>
                <a:lnTo>
                  <a:pt x="1691450" y="0"/>
                </a:lnTo>
                <a:lnTo>
                  <a:pt x="1668394" y="14997"/>
                </a:lnTo>
                <a:cubicBezTo>
                  <a:pt x="597925" y="754641"/>
                  <a:pt x="0" y="2093192"/>
                  <a:pt x="0" y="3621656"/>
                </a:cubicBezTo>
                <a:cubicBezTo>
                  <a:pt x="0" y="4969131"/>
                  <a:pt x="967880" y="5602839"/>
                  <a:pt x="1953374" y="6374814"/>
                </a:cubicBezTo>
                <a:cubicBezTo>
                  <a:pt x="2132836" y="6515397"/>
                  <a:pt x="2310657" y="6653108"/>
                  <a:pt x="2491804" y="6780599"/>
                </a:cubicBezTo>
                <a:lnTo>
                  <a:pt x="2608271" y="6858000"/>
                </a:lnTo>
                <a:lnTo>
                  <a:pt x="2864721" y="6858000"/>
                </a:lnTo>
                <a:lnTo>
                  <a:pt x="2743439" y="6780599"/>
                </a:lnTo>
                <a:cubicBezTo>
                  <a:pt x="2554808" y="6653108"/>
                  <a:pt x="2369639" y="6515397"/>
                  <a:pt x="2182760" y="6374814"/>
                </a:cubicBezTo>
                <a:cubicBezTo>
                  <a:pt x="1156547" y="5602839"/>
                  <a:pt x="148672" y="4969131"/>
                  <a:pt x="148672" y="3621656"/>
                </a:cubicBezTo>
                <a:cubicBezTo>
                  <a:pt x="148672" y="2093192"/>
                  <a:pt x="771304" y="754641"/>
                  <a:pt x="1886006" y="14997"/>
                </a:cubicBezTo>
                <a:close/>
                <a:moveTo>
                  <a:pt x="8564844" y="0"/>
                </a:moveTo>
                <a:lnTo>
                  <a:pt x="8346278" y="0"/>
                </a:lnTo>
                <a:lnTo>
                  <a:pt x="8370288" y="14997"/>
                </a:lnTo>
                <a:cubicBezTo>
                  <a:pt x="9484990" y="754641"/>
                  <a:pt x="10107622" y="2093192"/>
                  <a:pt x="10107622" y="3621656"/>
                </a:cubicBezTo>
                <a:cubicBezTo>
                  <a:pt x="10107622" y="4969131"/>
                  <a:pt x="9099748" y="5602839"/>
                  <a:pt x="8073532" y="6374814"/>
                </a:cubicBezTo>
                <a:cubicBezTo>
                  <a:pt x="7886654" y="6515397"/>
                  <a:pt x="7701485" y="6653108"/>
                  <a:pt x="7512854" y="6780599"/>
                </a:cubicBezTo>
                <a:lnTo>
                  <a:pt x="7391575" y="6858000"/>
                </a:lnTo>
                <a:lnTo>
                  <a:pt x="7648023" y="6858000"/>
                </a:lnTo>
                <a:lnTo>
                  <a:pt x="7764490" y="6780599"/>
                </a:lnTo>
                <a:cubicBezTo>
                  <a:pt x="7945636" y="6653108"/>
                  <a:pt x="8123457" y="6515397"/>
                  <a:pt x="8302920" y="6374814"/>
                </a:cubicBezTo>
                <a:cubicBezTo>
                  <a:pt x="9288414" y="5602839"/>
                  <a:pt x="10256294" y="4969131"/>
                  <a:pt x="10256294" y="3621656"/>
                </a:cubicBezTo>
                <a:cubicBezTo>
                  <a:pt x="10256294" y="2093192"/>
                  <a:pt x="9658369" y="754641"/>
                  <a:pt x="8587900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01B989-D6F6-61D5-FF0F-D369C94EA183}"/>
              </a:ext>
            </a:extLst>
          </p:cNvPr>
          <p:cNvSpPr txBox="1"/>
          <p:nvPr/>
        </p:nvSpPr>
        <p:spPr>
          <a:xfrm>
            <a:off x="2919664" y="2330184"/>
            <a:ext cx="6545178" cy="2786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 GIÁ NIỀM TỰ HÀO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Thái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Nguyên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376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3A17D3-239C-AEEF-A6DA-AE16BE19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CDD7C-F9AC-71DB-86D4-89C771D85DB2}"/>
              </a:ext>
            </a:extLst>
          </p:cNvPr>
          <p:cNvSpPr txBox="1"/>
          <p:nvPr/>
        </p:nvSpPr>
        <p:spPr>
          <a:xfrm>
            <a:off x="280737" y="561474"/>
            <a:ext cx="11630526" cy="5306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kumimoji="0" lang="en-US" sz="8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hào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hào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vác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ngày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6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2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3A17D3-239C-AEEF-A6DA-AE16BE19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CDD7C-F9AC-71DB-86D4-89C771D85DB2}"/>
              </a:ext>
            </a:extLst>
          </p:cNvPr>
          <p:cNvSpPr txBox="1"/>
          <p:nvPr/>
        </p:nvSpPr>
        <p:spPr>
          <a:xfrm>
            <a:off x="272716" y="288758"/>
            <a:ext cx="11630526" cy="5970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vui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vác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Ta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vọng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tin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sáng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tươi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Vì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sự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nghiệp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7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7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5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34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3A17D3-239C-AEEF-A6DA-AE16BE19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CDD7C-F9AC-71DB-86D4-89C771D85DB2}"/>
              </a:ext>
            </a:extLst>
          </p:cNvPr>
          <p:cNvSpPr txBox="1"/>
          <p:nvPr/>
        </p:nvSpPr>
        <p:spPr>
          <a:xfrm>
            <a:off x="280737" y="561474"/>
            <a:ext cx="11630526" cy="5306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kumimoji="0" lang="en-US" sz="8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hào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hào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vác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ngày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6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482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3A17D3-239C-AEEF-A6DA-AE16BE19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CDD7C-F9AC-71DB-86D4-89C771D85DB2}"/>
              </a:ext>
            </a:extLst>
          </p:cNvPr>
          <p:cNvSpPr txBox="1"/>
          <p:nvPr/>
        </p:nvSpPr>
        <p:spPr>
          <a:xfrm>
            <a:off x="280737" y="463948"/>
            <a:ext cx="11630526" cy="5480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Ai tin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Giêsu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chính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Không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lo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âu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vui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mừng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hiên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ngang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tiến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Vì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vinh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phúc</a:t>
            </a:r>
            <a:r>
              <a:rPr kumimoji="0" lang="en-US" sz="6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4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18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3A17D3-239C-AEEF-A6DA-AE16BE19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CDD7C-F9AC-71DB-86D4-89C771D85DB2}"/>
              </a:ext>
            </a:extLst>
          </p:cNvPr>
          <p:cNvSpPr txBox="1"/>
          <p:nvPr/>
        </p:nvSpPr>
        <p:spPr>
          <a:xfrm>
            <a:off x="280737" y="561474"/>
            <a:ext cx="11630526" cy="5306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kumimoji="0" lang="en-US" sz="8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hào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hào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vác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8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ngày</a:t>
            </a:r>
            <a:r>
              <a:rPr kumimoji="0" lang="en-US" sz="8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6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002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C4FA43-BF8E-7BF2-FDB2-3869B3995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5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ACEDDC-547B-0E34-2F94-2BD5C7F55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37" b="1426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9A9057-020F-D749-D76A-5F50598B6792}"/>
              </a:ext>
            </a:extLst>
          </p:cNvPr>
          <p:cNvSpPr txBox="1"/>
          <p:nvPr/>
        </p:nvSpPr>
        <p:spPr>
          <a:xfrm>
            <a:off x="609600" y="1748589"/>
            <a:ext cx="10940715" cy="4768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6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ĐK:</a:t>
            </a:r>
            <a:r>
              <a:rPr lang="en-US" sz="96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Chúng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đừng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quên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lãng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những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kỳ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công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9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9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7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5D69DC-5B19-6523-C169-40D25106CC78}"/>
              </a:ext>
            </a:extLst>
          </p:cNvPr>
          <p:cNvSpPr/>
          <p:nvPr/>
        </p:nvSpPr>
        <p:spPr>
          <a:xfrm>
            <a:off x="2422359" y="119712"/>
            <a:ext cx="7571873" cy="14684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CA </a:t>
            </a:r>
          </a:p>
        </p:txBody>
      </p:sp>
    </p:spTree>
    <p:extLst>
      <p:ext uri="{BB962C8B-B14F-4D97-AF65-F5344CB8AC3E}">
        <p14:creationId xmlns:p14="http://schemas.microsoft.com/office/powerpoint/2010/main" val="377203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ACEDDC-547B-0E34-2F94-2BD5C7F55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37" b="1426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DEBC0F9-3A9B-49D4-29FD-C10AA66E5368}"/>
              </a:ext>
            </a:extLst>
          </p:cNvPr>
          <p:cNvSpPr/>
          <p:nvPr/>
        </p:nvSpPr>
        <p:spPr>
          <a:xfrm>
            <a:off x="2221832" y="144379"/>
            <a:ext cx="7491662" cy="154004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ALLELUIA</a:t>
            </a:r>
            <a:endParaRPr lang="en-US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495978-C71A-6838-2E06-4566F8519D15}"/>
              </a:ext>
            </a:extLst>
          </p:cNvPr>
          <p:cNvSpPr txBox="1"/>
          <p:nvPr/>
        </p:nvSpPr>
        <p:spPr>
          <a:xfrm>
            <a:off x="561474" y="2069432"/>
            <a:ext cx="11004884" cy="4394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Lạy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Ki-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lạy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chúc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vì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đã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dùng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cây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cứu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chuộc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thế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gian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091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FC4419-9DEC-22DD-3B95-A3EDD4D454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9" b="20085"/>
          <a:stretch/>
        </p:blipFill>
        <p:spPr>
          <a:xfrm>
            <a:off x="20" y="10"/>
            <a:ext cx="12191980" cy="6095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38D726D-B0D0-5BBD-86E5-E28329D7A946}"/>
              </a:ext>
            </a:extLst>
          </p:cNvPr>
          <p:cNvSpPr txBox="1"/>
          <p:nvPr/>
        </p:nvSpPr>
        <p:spPr>
          <a:xfrm>
            <a:off x="-1006999" y="5807840"/>
            <a:ext cx="6979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14.9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LỄ SUY TÔN THÁNH GIÁ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9503D9-CD56-E12E-8DA3-88518F6E1C59}"/>
              </a:ext>
            </a:extLst>
          </p:cNvPr>
          <p:cNvSpPr txBox="1"/>
          <p:nvPr/>
        </p:nvSpPr>
        <p:spPr>
          <a:xfrm>
            <a:off x="11192719" y="4267473"/>
            <a:ext cx="913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“CON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55FFCE-CD93-1139-41DC-54B88C7FD468}"/>
              </a:ext>
            </a:extLst>
          </p:cNvPr>
          <p:cNvSpPr txBox="1"/>
          <p:nvPr/>
        </p:nvSpPr>
        <p:spPr>
          <a:xfrm>
            <a:off x="10428790" y="4860395"/>
            <a:ext cx="1591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Jokerman" panose="04090605060D06020702" pitchFamily="82" charset="0"/>
                <a:ea typeface="+mn-ea"/>
                <a:cs typeface="+mn-cs"/>
              </a:rPr>
              <a:t>NGƯỜI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C4659D-4C51-D714-A019-5717AB05E74E}"/>
              </a:ext>
            </a:extLst>
          </p:cNvPr>
          <p:cNvSpPr txBox="1"/>
          <p:nvPr/>
        </p:nvSpPr>
        <p:spPr>
          <a:xfrm>
            <a:off x="9583838" y="5528774"/>
            <a:ext cx="1898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PHẢI BỊ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066B87-B672-01D8-20BD-B0FB377FDFBA}"/>
              </a:ext>
            </a:extLst>
          </p:cNvPr>
          <p:cNvSpPr txBox="1"/>
          <p:nvPr/>
        </p:nvSpPr>
        <p:spPr>
          <a:xfrm>
            <a:off x="6516546" y="6051995"/>
            <a:ext cx="5589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+mn-cs"/>
              </a:rPr>
              <a:t>  TREO LÊN”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+mn-cs"/>
              </a:rPr>
              <a:t>(Ga 3, 13-17)    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guet Scrip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677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1D351B-73EE-572E-6164-74430794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61" b="12773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5029199"/>
            <a:ext cx="12228128" cy="1828800"/>
            <a:chOff x="-305" y="2987478"/>
            <a:chExt cx="12188952" cy="1828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0B42E93-E1F6-D179-EA82-57AA3481F05D}"/>
              </a:ext>
            </a:extLst>
          </p:cNvPr>
          <p:cNvSpPr txBox="1"/>
          <p:nvPr/>
        </p:nvSpPr>
        <p:spPr>
          <a:xfrm>
            <a:off x="2408033" y="2041736"/>
            <a:ext cx="7411452" cy="1742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 BÁNH ĐỜI CON</a:t>
            </a:r>
            <a:endParaRPr kumimoji="0" lang="en-US" sz="3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Thanh Lâm</a:t>
            </a:r>
            <a:endParaRPr kumimoji="0" lang="en-US" sz="3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845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64695" y="439528"/>
            <a:ext cx="11662610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lang="en-US" sz="6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bẻ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Mãi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ấp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ủ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chứa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bao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ủi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an. 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sẻ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chia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khắp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mọi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nơi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Cho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thế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nhân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được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luôn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sống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vui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Mừng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88758" y="304799"/>
            <a:ext cx="11646568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Giê-su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xóa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tội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lễ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tuyệt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Con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cuộc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ngát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bẻ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người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207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56674" y="240633"/>
            <a:ext cx="11662610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lễ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tuyền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xác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hồn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mỏng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cả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tâm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biết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ơn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toàn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thế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hiệp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Cha.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Luôn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sống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vui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nguồn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phúc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cứu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độ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549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88758" y="304799"/>
            <a:ext cx="11646568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Giê-su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xóa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tội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lễ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tuyệt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Con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cuộc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ngát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bẻ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người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13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56674" y="240633"/>
            <a:ext cx="11662610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lãnh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nhận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hồng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muối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Mãi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truyền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Lý,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Quang soi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tối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tăm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Đưa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thế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lối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trường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Luôn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Quê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sắt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son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không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098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88758" y="304799"/>
            <a:ext cx="11646568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Giê-su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xóa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tội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lễ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tuyệt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Con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cuộc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ngát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bẻ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người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185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64695" y="497306"/>
            <a:ext cx="11662610" cy="539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4.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Chung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nhau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một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hiệp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thông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chén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nho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tinh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tuyền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kêu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mời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đoàn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kết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liên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trong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thương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xưa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đoàn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thánh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hiệp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thông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chiên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lễ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Vượt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Qua, nay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chúng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kết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hiệp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thương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thiết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chan</a:t>
            </a:r>
            <a:r>
              <a:rPr kumimoji="0" 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hòa</a:t>
            </a:r>
            <a:endParaRPr kumimoji="0" lang="en-US" sz="4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35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0BA460-0DA7-5A23-C913-6824C0D9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98" b="118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BC2B-2633-BC59-F02C-3A8A25984786}"/>
              </a:ext>
            </a:extLst>
          </p:cNvPr>
          <p:cNvSpPr txBox="1"/>
          <p:nvPr/>
        </p:nvSpPr>
        <p:spPr>
          <a:xfrm>
            <a:off x="288758" y="304799"/>
            <a:ext cx="11646568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Giê-su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bàn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xóa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tội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lễ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tuyệt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Con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cuộc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bánh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ngát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bẻ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hiến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6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người</a:t>
            </a:r>
            <a:r>
              <a:rPr kumimoji="0" 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93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648221-9F04-1D8B-FA90-B87B0E9CC3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54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3325EF-9155-A6F3-64F6-B2DD7C2E34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6" r="39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1AA261-8777-D4F7-BDD0-E1E1850B42F6}"/>
              </a:ext>
            </a:extLst>
          </p:cNvPr>
          <p:cNvSpPr txBox="1"/>
          <p:nvPr/>
        </p:nvSpPr>
        <p:spPr>
          <a:xfrm>
            <a:off x="657726" y="2961119"/>
            <a:ext cx="8775032" cy="148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 GIÂY NHIỆM MẦU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Sr. </a:t>
            </a:r>
            <a:r>
              <a:rPr lang="en-US" sz="4000" b="1" kern="1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Trầm</a:t>
            </a:r>
            <a:r>
              <a:rPr lang="en-US" sz="4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kern="1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Hương</a:t>
            </a:r>
            <a:r>
              <a:rPr lang="en-US" sz="4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FMSR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265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F7C30-459F-0CDA-5151-AA7455E520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D3EBDE-F833-AD60-3AE2-2060D458A944}"/>
              </a:ext>
            </a:extLst>
          </p:cNvPr>
          <p:cNvCxnSpPr/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DA709F-B9D7-EBD9-03C8-040D94621B25}"/>
              </a:ext>
            </a:extLst>
          </p:cNvPr>
          <p:cNvCxnSpPr/>
          <p:nvPr/>
        </p:nvCxnSpPr>
        <p:spPr>
          <a:xfrm>
            <a:off x="0" y="6705600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E39032-3488-FF0D-964A-F96A3283EE9C}"/>
              </a:ext>
            </a:extLst>
          </p:cNvPr>
          <p:cNvCxnSpPr/>
          <p:nvPr/>
        </p:nvCxnSpPr>
        <p:spPr>
          <a:xfrm>
            <a:off x="11983453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CF608D-2DAA-4F3F-CA70-D1C27269A1F1}"/>
              </a:ext>
            </a:extLst>
          </p:cNvPr>
          <p:cNvCxnSpPr/>
          <p:nvPr/>
        </p:nvCxnSpPr>
        <p:spPr>
          <a:xfrm>
            <a:off x="0" y="152399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326BE8-1120-D856-676A-CF03E700A02C}"/>
              </a:ext>
            </a:extLst>
          </p:cNvPr>
          <p:cNvSpPr txBox="1"/>
          <p:nvPr/>
        </p:nvSpPr>
        <p:spPr>
          <a:xfrm>
            <a:off x="417074" y="304789"/>
            <a:ext cx="11357823" cy="5970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7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lang="en-US" sz="72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giây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này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ở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con,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khắc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ghi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bằng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giao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ước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thiên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thu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giây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này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ngỡ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mơ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chan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chứa</a:t>
            </a:r>
            <a:r>
              <a:rPr lang="en-US" sz="7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5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45641"/>
      </p:ext>
    </p:extLst>
  </p:cSld>
  <p:clrMapOvr>
    <a:masterClrMapping/>
  </p:clrMapOvr>
  <p:transition spd="slow">
    <p:wheel spokes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F7C30-459F-0CDA-5151-AA7455E520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D3EBDE-F833-AD60-3AE2-2060D458A944}"/>
              </a:ext>
            </a:extLst>
          </p:cNvPr>
          <p:cNvCxnSpPr/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DA709F-B9D7-EBD9-03C8-040D94621B25}"/>
              </a:ext>
            </a:extLst>
          </p:cNvPr>
          <p:cNvCxnSpPr/>
          <p:nvPr/>
        </p:nvCxnSpPr>
        <p:spPr>
          <a:xfrm>
            <a:off x="0" y="6705600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E39032-3488-FF0D-964A-F96A3283EE9C}"/>
              </a:ext>
            </a:extLst>
          </p:cNvPr>
          <p:cNvCxnSpPr/>
          <p:nvPr/>
        </p:nvCxnSpPr>
        <p:spPr>
          <a:xfrm>
            <a:off x="11983453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CF608D-2DAA-4F3F-CA70-D1C27269A1F1}"/>
              </a:ext>
            </a:extLst>
          </p:cNvPr>
          <p:cNvCxnSpPr/>
          <p:nvPr/>
        </p:nvCxnSpPr>
        <p:spPr>
          <a:xfrm>
            <a:off x="0" y="152399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326BE8-1120-D856-676A-CF03E700A02C}"/>
              </a:ext>
            </a:extLst>
          </p:cNvPr>
          <p:cNvSpPr txBox="1"/>
          <p:nvPr/>
        </p:nvSpPr>
        <p:spPr>
          <a:xfrm>
            <a:off x="417075" y="283058"/>
            <a:ext cx="11357830" cy="656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6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lang="en-US" sz="66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suốt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 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mãi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bóng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trung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thành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suốt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Làm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nụ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trắng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đơn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sơ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chân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519092"/>
      </p:ext>
    </p:extLst>
  </p:cSld>
  <p:clrMapOvr>
    <a:masterClrMapping/>
  </p:clrMapOvr>
  <p:transition spd="slow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F7C30-459F-0CDA-5151-AA7455E520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D3EBDE-F833-AD60-3AE2-2060D458A944}"/>
              </a:ext>
            </a:extLst>
          </p:cNvPr>
          <p:cNvCxnSpPr/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DA709F-B9D7-EBD9-03C8-040D94621B25}"/>
              </a:ext>
            </a:extLst>
          </p:cNvPr>
          <p:cNvCxnSpPr/>
          <p:nvPr/>
        </p:nvCxnSpPr>
        <p:spPr>
          <a:xfrm>
            <a:off x="0" y="6705600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E39032-3488-FF0D-964A-F96A3283EE9C}"/>
              </a:ext>
            </a:extLst>
          </p:cNvPr>
          <p:cNvCxnSpPr/>
          <p:nvPr/>
        </p:nvCxnSpPr>
        <p:spPr>
          <a:xfrm>
            <a:off x="11983453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CF608D-2DAA-4F3F-CA70-D1C27269A1F1}"/>
              </a:ext>
            </a:extLst>
          </p:cNvPr>
          <p:cNvCxnSpPr/>
          <p:nvPr/>
        </p:nvCxnSpPr>
        <p:spPr>
          <a:xfrm>
            <a:off x="0" y="152399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326BE8-1120-D856-676A-CF03E700A02C}"/>
              </a:ext>
            </a:extLst>
          </p:cNvPr>
          <p:cNvSpPr txBox="1"/>
          <p:nvPr/>
        </p:nvSpPr>
        <p:spPr>
          <a:xfrm>
            <a:off x="417075" y="152399"/>
            <a:ext cx="11149294" cy="6623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8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en-US" sz="8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giây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này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trọn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trái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biết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nói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gì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giây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linh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thiêng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giây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này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năm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tháng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trông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sâu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lắng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041565"/>
      </p:ext>
    </p:extLst>
  </p:cSld>
  <p:clrMapOvr>
    <a:masterClrMapping/>
  </p:clrMapOvr>
  <p:transition spd="slow">
    <p:wheel spokes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F7C30-459F-0CDA-5151-AA7455E520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D3EBDE-F833-AD60-3AE2-2060D458A944}"/>
              </a:ext>
            </a:extLst>
          </p:cNvPr>
          <p:cNvCxnSpPr/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DA709F-B9D7-EBD9-03C8-040D94621B25}"/>
              </a:ext>
            </a:extLst>
          </p:cNvPr>
          <p:cNvCxnSpPr/>
          <p:nvPr/>
        </p:nvCxnSpPr>
        <p:spPr>
          <a:xfrm>
            <a:off x="0" y="6705600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E39032-3488-FF0D-964A-F96A3283EE9C}"/>
              </a:ext>
            </a:extLst>
          </p:cNvPr>
          <p:cNvCxnSpPr/>
          <p:nvPr/>
        </p:nvCxnSpPr>
        <p:spPr>
          <a:xfrm>
            <a:off x="11983453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CF608D-2DAA-4F3F-CA70-D1C27269A1F1}"/>
              </a:ext>
            </a:extLst>
          </p:cNvPr>
          <p:cNvCxnSpPr/>
          <p:nvPr/>
        </p:nvCxnSpPr>
        <p:spPr>
          <a:xfrm>
            <a:off x="0" y="152399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326BE8-1120-D856-676A-CF03E700A02C}"/>
              </a:ext>
            </a:extLst>
          </p:cNvPr>
          <p:cNvSpPr txBox="1"/>
          <p:nvPr/>
        </p:nvSpPr>
        <p:spPr>
          <a:xfrm>
            <a:off x="417075" y="283058"/>
            <a:ext cx="11357830" cy="656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6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lang="en-US" sz="66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suốt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 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mãi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bóng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trung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thành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suốt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Làm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nụ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trắng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đơn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sơ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chân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24450"/>
      </p:ext>
    </p:extLst>
  </p:cSld>
  <p:clrMapOvr>
    <a:masterClrMapping/>
  </p:clrMapOvr>
  <p:transition spd="slow">
    <p:wheel spokes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F7C30-459F-0CDA-5151-AA7455E520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D3EBDE-F833-AD60-3AE2-2060D458A944}"/>
              </a:ext>
            </a:extLst>
          </p:cNvPr>
          <p:cNvCxnSpPr/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DA709F-B9D7-EBD9-03C8-040D94621B25}"/>
              </a:ext>
            </a:extLst>
          </p:cNvPr>
          <p:cNvCxnSpPr/>
          <p:nvPr/>
        </p:nvCxnSpPr>
        <p:spPr>
          <a:xfrm>
            <a:off x="0" y="6705600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E39032-3488-FF0D-964A-F96A3283EE9C}"/>
              </a:ext>
            </a:extLst>
          </p:cNvPr>
          <p:cNvCxnSpPr/>
          <p:nvPr/>
        </p:nvCxnSpPr>
        <p:spPr>
          <a:xfrm>
            <a:off x="11983453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CF608D-2DAA-4F3F-CA70-D1C27269A1F1}"/>
              </a:ext>
            </a:extLst>
          </p:cNvPr>
          <p:cNvCxnSpPr/>
          <p:nvPr/>
        </p:nvCxnSpPr>
        <p:spPr>
          <a:xfrm>
            <a:off x="0" y="152399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326BE8-1120-D856-676A-CF03E700A02C}"/>
              </a:ext>
            </a:extLst>
          </p:cNvPr>
          <p:cNvSpPr txBox="1"/>
          <p:nvPr/>
        </p:nvSpPr>
        <p:spPr>
          <a:xfrm>
            <a:off x="417074" y="304789"/>
            <a:ext cx="11357823" cy="6623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8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giây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này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được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hoá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thân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linh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hồn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sáng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chói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thiên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Phút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giây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này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uống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no say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Thiên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8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8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42727"/>
      </p:ext>
    </p:extLst>
  </p:cSld>
  <p:clrMapOvr>
    <a:masterClrMapping/>
  </p:clrMapOvr>
  <p:transition spd="slow">
    <p:wheel spokes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F7C30-459F-0CDA-5151-AA7455E520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D3EBDE-F833-AD60-3AE2-2060D458A944}"/>
              </a:ext>
            </a:extLst>
          </p:cNvPr>
          <p:cNvCxnSpPr/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DA709F-B9D7-EBD9-03C8-040D94621B25}"/>
              </a:ext>
            </a:extLst>
          </p:cNvPr>
          <p:cNvCxnSpPr/>
          <p:nvPr/>
        </p:nvCxnSpPr>
        <p:spPr>
          <a:xfrm>
            <a:off x="0" y="6705600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E39032-3488-FF0D-964A-F96A3283EE9C}"/>
              </a:ext>
            </a:extLst>
          </p:cNvPr>
          <p:cNvCxnSpPr/>
          <p:nvPr/>
        </p:nvCxnSpPr>
        <p:spPr>
          <a:xfrm>
            <a:off x="11983453" y="0"/>
            <a:ext cx="0" cy="6858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CF608D-2DAA-4F3F-CA70-D1C27269A1F1}"/>
              </a:ext>
            </a:extLst>
          </p:cNvPr>
          <p:cNvCxnSpPr/>
          <p:nvPr/>
        </p:nvCxnSpPr>
        <p:spPr>
          <a:xfrm>
            <a:off x="0" y="152399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326BE8-1120-D856-676A-CF03E700A02C}"/>
              </a:ext>
            </a:extLst>
          </p:cNvPr>
          <p:cNvSpPr txBox="1"/>
          <p:nvPr/>
        </p:nvSpPr>
        <p:spPr>
          <a:xfrm>
            <a:off x="417075" y="283058"/>
            <a:ext cx="11357830" cy="656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6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lang="en-US" sz="66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suốt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 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mãi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bóng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Xin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trung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thành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suốt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Làm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nụ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trắng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đơn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sơ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chân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thôi</a:t>
            </a:r>
            <a:r>
              <a:rPr lang="en-US" sz="6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044035"/>
      </p:ext>
    </p:extLst>
  </p:cSld>
  <p:clrMapOvr>
    <a:masterClrMapping/>
  </p:clrMapOvr>
  <p:transition spd="slow">
    <p:wheel spokes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648221-9F04-1D8B-FA90-B87B0E9CC3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2B0F6E-C1C7-A2F8-EB95-5101D8520A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31" r="4659"/>
          <a:stretch/>
        </p:blipFill>
        <p:spPr>
          <a:xfrm>
            <a:off x="-147484" y="0"/>
            <a:ext cx="12192000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AF381E-7C48-F461-94BC-40DCF13388EB}"/>
              </a:ext>
            </a:extLst>
          </p:cNvPr>
          <p:cNvSpPr/>
          <p:nvPr/>
        </p:nvSpPr>
        <p:spPr>
          <a:xfrm>
            <a:off x="934065" y="4001729"/>
            <a:ext cx="10087895" cy="19361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5400" b="1" kern="100" cap="none" spc="0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 LÀ ĐỐI TƯỢNG</a:t>
            </a:r>
            <a:endParaRPr lang="en-US" sz="5400" b="1" kern="100" cap="none" spc="0" dirty="0">
              <a:ln w="0"/>
              <a:solidFill>
                <a:schemeClr val="accent6">
                  <a:lumMod val="60000"/>
                  <a:lumOff val="4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5400" b="1" kern="100" cap="none" spc="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lang="en-US" sz="5400" b="1" kern="100" cap="none" spc="0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cap="none" spc="0" dirty="0" err="1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Đức</a:t>
            </a:r>
            <a:endParaRPr lang="en-US" sz="5400" b="1" cap="none" spc="0" dirty="0">
              <a:ln w="0"/>
              <a:solidFill>
                <a:schemeClr val="accent6">
                  <a:lumMod val="60000"/>
                  <a:lumOff val="4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5455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gradient&#10;&#10;Description automatically generated">
            <a:extLst>
              <a:ext uri="{FF2B5EF4-FFF2-40B4-BE49-F238E27FC236}">
                <a16:creationId xmlns:a16="http://schemas.microsoft.com/office/drawing/2014/main" id="{0DB34974-4E79-A5DC-C959-8406C1A996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0141DE-8727-F838-2787-4C90801C61E2}"/>
              </a:ext>
            </a:extLst>
          </p:cNvPr>
          <p:cNvCxnSpPr>
            <a:cxnSpLocks/>
          </p:cNvCxnSpPr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54B644-8D01-DEE8-4BEC-1E4F1D0F414F}"/>
              </a:ext>
            </a:extLst>
          </p:cNvPr>
          <p:cNvCxnSpPr>
            <a:cxnSpLocks/>
          </p:cNvCxnSpPr>
          <p:nvPr/>
        </p:nvCxnSpPr>
        <p:spPr>
          <a:xfrm>
            <a:off x="0" y="6625389"/>
            <a:ext cx="121904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87D165-9204-92BB-FDE1-453BE0FEF57F}"/>
              </a:ext>
            </a:extLst>
          </p:cNvPr>
          <p:cNvCxnSpPr/>
          <p:nvPr/>
        </p:nvCxnSpPr>
        <p:spPr>
          <a:xfrm>
            <a:off x="11983453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278E64E-3113-B235-236C-7E0B71E8080E}"/>
              </a:ext>
            </a:extLst>
          </p:cNvPr>
          <p:cNvCxnSpPr>
            <a:cxnSpLocks/>
          </p:cNvCxnSpPr>
          <p:nvPr/>
        </p:nvCxnSpPr>
        <p:spPr>
          <a:xfrm>
            <a:off x="-1504" y="232610"/>
            <a:ext cx="121919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DB14D9-276D-80C2-FCFA-FF3463BAB3B8}"/>
              </a:ext>
            </a:extLst>
          </p:cNvPr>
          <p:cNvSpPr txBox="1"/>
          <p:nvPr/>
        </p:nvSpPr>
        <p:spPr>
          <a:xfrm>
            <a:off x="365920" y="400737"/>
            <a:ext cx="11410503" cy="627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Giê-su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chịu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đóng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đinh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tượng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nhất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con. 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tượng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nhất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con.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vì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dùng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cứu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độ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gian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707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gradient&#10;&#10;Description automatically generated">
            <a:extLst>
              <a:ext uri="{FF2B5EF4-FFF2-40B4-BE49-F238E27FC236}">
                <a16:creationId xmlns:a16="http://schemas.microsoft.com/office/drawing/2014/main" id="{0DB34974-4E79-A5DC-C959-8406C1A996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0141DE-8727-F838-2787-4C90801C61E2}"/>
              </a:ext>
            </a:extLst>
          </p:cNvPr>
          <p:cNvCxnSpPr>
            <a:cxnSpLocks/>
          </p:cNvCxnSpPr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54B644-8D01-DEE8-4BEC-1E4F1D0F414F}"/>
              </a:ext>
            </a:extLst>
          </p:cNvPr>
          <p:cNvCxnSpPr>
            <a:cxnSpLocks/>
          </p:cNvCxnSpPr>
          <p:nvPr/>
        </p:nvCxnSpPr>
        <p:spPr>
          <a:xfrm>
            <a:off x="0" y="6625389"/>
            <a:ext cx="121904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87D165-9204-92BB-FDE1-453BE0FEF57F}"/>
              </a:ext>
            </a:extLst>
          </p:cNvPr>
          <p:cNvCxnSpPr/>
          <p:nvPr/>
        </p:nvCxnSpPr>
        <p:spPr>
          <a:xfrm>
            <a:off x="11983453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278E64E-3113-B235-236C-7E0B71E8080E}"/>
              </a:ext>
            </a:extLst>
          </p:cNvPr>
          <p:cNvCxnSpPr>
            <a:cxnSpLocks/>
          </p:cNvCxnSpPr>
          <p:nvPr/>
        </p:nvCxnSpPr>
        <p:spPr>
          <a:xfrm>
            <a:off x="-1504" y="232610"/>
            <a:ext cx="121919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DB14D9-276D-80C2-FCFA-FF3463BAB3B8}"/>
              </a:ext>
            </a:extLst>
          </p:cNvPr>
          <p:cNvSpPr txBox="1"/>
          <p:nvPr/>
        </p:nvSpPr>
        <p:spPr>
          <a:xfrm>
            <a:off x="365920" y="400737"/>
            <a:ext cx="11410503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lang="en-US" sz="6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Đây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dự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và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đây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lạc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nguồn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tuyệt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Gọi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đầu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xuân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Gọi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29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gradient&#10;&#10;Description automatically generated">
            <a:extLst>
              <a:ext uri="{FF2B5EF4-FFF2-40B4-BE49-F238E27FC236}">
                <a16:creationId xmlns:a16="http://schemas.microsoft.com/office/drawing/2014/main" id="{0DB34974-4E79-A5DC-C959-8406C1A996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0141DE-8727-F838-2787-4C90801C61E2}"/>
              </a:ext>
            </a:extLst>
          </p:cNvPr>
          <p:cNvCxnSpPr>
            <a:cxnSpLocks/>
          </p:cNvCxnSpPr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54B644-8D01-DEE8-4BEC-1E4F1D0F414F}"/>
              </a:ext>
            </a:extLst>
          </p:cNvPr>
          <p:cNvCxnSpPr>
            <a:cxnSpLocks/>
          </p:cNvCxnSpPr>
          <p:nvPr/>
        </p:nvCxnSpPr>
        <p:spPr>
          <a:xfrm>
            <a:off x="0" y="6625389"/>
            <a:ext cx="121904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87D165-9204-92BB-FDE1-453BE0FEF57F}"/>
              </a:ext>
            </a:extLst>
          </p:cNvPr>
          <p:cNvCxnSpPr/>
          <p:nvPr/>
        </p:nvCxnSpPr>
        <p:spPr>
          <a:xfrm>
            <a:off x="11983453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278E64E-3113-B235-236C-7E0B71E8080E}"/>
              </a:ext>
            </a:extLst>
          </p:cNvPr>
          <p:cNvCxnSpPr>
            <a:cxnSpLocks/>
          </p:cNvCxnSpPr>
          <p:nvPr/>
        </p:nvCxnSpPr>
        <p:spPr>
          <a:xfrm>
            <a:off x="-1504" y="232610"/>
            <a:ext cx="121919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DB14D9-276D-80C2-FCFA-FF3463BAB3B8}"/>
              </a:ext>
            </a:extLst>
          </p:cNvPr>
          <p:cNvSpPr txBox="1"/>
          <p:nvPr/>
        </p:nvSpPr>
        <p:spPr>
          <a:xfrm>
            <a:off x="365920" y="400737"/>
            <a:ext cx="11410503" cy="627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Giê-su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chịu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đóng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đinh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tượng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nhất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con. 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tượng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nhất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con.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vì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dùng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cứu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độ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gian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6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gradient&#10;&#10;Description automatically generated">
            <a:extLst>
              <a:ext uri="{FF2B5EF4-FFF2-40B4-BE49-F238E27FC236}">
                <a16:creationId xmlns:a16="http://schemas.microsoft.com/office/drawing/2014/main" id="{0DB34974-4E79-A5DC-C959-8406C1A996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0141DE-8727-F838-2787-4C90801C61E2}"/>
              </a:ext>
            </a:extLst>
          </p:cNvPr>
          <p:cNvCxnSpPr>
            <a:cxnSpLocks/>
          </p:cNvCxnSpPr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54B644-8D01-DEE8-4BEC-1E4F1D0F414F}"/>
              </a:ext>
            </a:extLst>
          </p:cNvPr>
          <p:cNvCxnSpPr>
            <a:cxnSpLocks/>
          </p:cNvCxnSpPr>
          <p:nvPr/>
        </p:nvCxnSpPr>
        <p:spPr>
          <a:xfrm>
            <a:off x="0" y="6625389"/>
            <a:ext cx="121904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87D165-9204-92BB-FDE1-453BE0FEF57F}"/>
              </a:ext>
            </a:extLst>
          </p:cNvPr>
          <p:cNvCxnSpPr/>
          <p:nvPr/>
        </p:nvCxnSpPr>
        <p:spPr>
          <a:xfrm>
            <a:off x="11983453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278E64E-3113-B235-236C-7E0B71E8080E}"/>
              </a:ext>
            </a:extLst>
          </p:cNvPr>
          <p:cNvCxnSpPr>
            <a:cxnSpLocks/>
          </p:cNvCxnSpPr>
          <p:nvPr/>
        </p:nvCxnSpPr>
        <p:spPr>
          <a:xfrm>
            <a:off x="-1504" y="232610"/>
            <a:ext cx="121919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DB14D9-276D-80C2-FCFA-FF3463BAB3B8}"/>
              </a:ext>
            </a:extLst>
          </p:cNvPr>
          <p:cNvSpPr txBox="1"/>
          <p:nvPr/>
        </p:nvSpPr>
        <p:spPr>
          <a:xfrm>
            <a:off x="365920" y="400737"/>
            <a:ext cx="11410503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en-US" sz="6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Đấng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từ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đây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trọn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trái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tim.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khúc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ca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ân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Gọi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hân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trọn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con: Xin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Gọi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bước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tới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duyên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này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không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chia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phôi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575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gradient&#10;&#10;Description automatically generated">
            <a:extLst>
              <a:ext uri="{FF2B5EF4-FFF2-40B4-BE49-F238E27FC236}">
                <a16:creationId xmlns:a16="http://schemas.microsoft.com/office/drawing/2014/main" id="{0DB34974-4E79-A5DC-C959-8406C1A996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0141DE-8727-F838-2787-4C90801C61E2}"/>
              </a:ext>
            </a:extLst>
          </p:cNvPr>
          <p:cNvCxnSpPr>
            <a:cxnSpLocks/>
          </p:cNvCxnSpPr>
          <p:nvPr/>
        </p:nvCxnSpPr>
        <p:spPr>
          <a:xfrm>
            <a:off x="20854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54B644-8D01-DEE8-4BEC-1E4F1D0F414F}"/>
              </a:ext>
            </a:extLst>
          </p:cNvPr>
          <p:cNvCxnSpPr>
            <a:cxnSpLocks/>
          </p:cNvCxnSpPr>
          <p:nvPr/>
        </p:nvCxnSpPr>
        <p:spPr>
          <a:xfrm>
            <a:off x="0" y="6625389"/>
            <a:ext cx="121904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87D165-9204-92BB-FDE1-453BE0FEF57F}"/>
              </a:ext>
            </a:extLst>
          </p:cNvPr>
          <p:cNvCxnSpPr/>
          <p:nvPr/>
        </p:nvCxnSpPr>
        <p:spPr>
          <a:xfrm>
            <a:off x="11983453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278E64E-3113-B235-236C-7E0B71E8080E}"/>
              </a:ext>
            </a:extLst>
          </p:cNvPr>
          <p:cNvCxnSpPr>
            <a:cxnSpLocks/>
          </p:cNvCxnSpPr>
          <p:nvPr/>
        </p:nvCxnSpPr>
        <p:spPr>
          <a:xfrm>
            <a:off x="-1504" y="232610"/>
            <a:ext cx="121919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DB14D9-276D-80C2-FCFA-FF3463BAB3B8}"/>
              </a:ext>
            </a:extLst>
          </p:cNvPr>
          <p:cNvSpPr txBox="1"/>
          <p:nvPr/>
        </p:nvSpPr>
        <p:spPr>
          <a:xfrm>
            <a:off x="365920" y="400737"/>
            <a:ext cx="11410503" cy="627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Giê-su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chịu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đóng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đinh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tượng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nhất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con. 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tượng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nhất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con.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thờ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vì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dùng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cứu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độ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trần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gian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109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white round podium with a white circle and a white circle with a white circle and a white circle with a white circle and a white circle with a white circle and a white circle with a white&#10;&#10;Description automatically generated">
            <a:extLst>
              <a:ext uri="{FF2B5EF4-FFF2-40B4-BE49-F238E27FC236}">
                <a16:creationId xmlns:a16="http://schemas.microsoft.com/office/drawing/2014/main" id="{C2E33E11-3C16-6EC0-D39D-DC606A445B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1" b="10114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5029199"/>
            <a:ext cx="12228128" cy="1828800"/>
            <a:chOff x="-305" y="2987478"/>
            <a:chExt cx="12188952" cy="1828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3FDBBBC-9B87-42B5-747B-756B31085BFC}"/>
              </a:ext>
            </a:extLst>
          </p:cNvPr>
          <p:cNvSpPr txBox="1"/>
          <p:nvPr/>
        </p:nvSpPr>
        <p:spPr>
          <a:xfrm>
            <a:off x="2785539" y="988139"/>
            <a:ext cx="6656439" cy="2440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HÀNH KHÚC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 THÁNH GIÁ</a:t>
            </a:r>
            <a:endParaRPr lang="en-US" sz="3200" kern="1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M. Tigon.</a:t>
            </a:r>
            <a:endParaRPr lang="en-US" sz="3200" kern="1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7241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44E38B-5852-3C0F-4241-090BD7C48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52" b="18303"/>
          <a:stretch/>
        </p:blipFill>
        <p:spPr>
          <a:xfrm>
            <a:off x="-208344" y="0"/>
            <a:ext cx="1259325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DEB4EC-877A-6F67-4054-896D3A240C32}"/>
              </a:ext>
            </a:extLst>
          </p:cNvPr>
          <p:cNvSpPr txBox="1"/>
          <p:nvPr/>
        </p:nvSpPr>
        <p:spPr>
          <a:xfrm>
            <a:off x="306728" y="452255"/>
            <a:ext cx="11285317" cy="5953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cùng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hăng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say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muôn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nét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khôi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tâm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nguyện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hợp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nhất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là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chứng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nhân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rạng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ngời</a:t>
            </a:r>
            <a:r>
              <a:rPr lang="en-US" sz="60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6502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44E38B-5852-3C0F-4241-090BD7C48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52" b="18303"/>
          <a:stretch/>
        </p:blipFill>
        <p:spPr>
          <a:xfrm>
            <a:off x="-208344" y="0"/>
            <a:ext cx="1259325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DEB4EC-877A-6F67-4054-896D3A240C32}"/>
              </a:ext>
            </a:extLst>
          </p:cNvPr>
          <p:cNvSpPr txBox="1"/>
          <p:nvPr/>
        </p:nvSpPr>
        <p:spPr>
          <a:xfrm>
            <a:off x="445624" y="439528"/>
            <a:ext cx="11285317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ĐK.</a:t>
            </a:r>
            <a:r>
              <a:rPr lang="en-US" sz="6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hân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khơi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cùng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Đức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Ki-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luôn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gương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đồ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Nguyện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đất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Một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trung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kiên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duyên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663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44E38B-5852-3C0F-4241-090BD7C48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52" b="18303"/>
          <a:stretch/>
        </p:blipFill>
        <p:spPr>
          <a:xfrm>
            <a:off x="-208344" y="0"/>
            <a:ext cx="1259325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DEB4EC-877A-6F67-4054-896D3A240C32}"/>
              </a:ext>
            </a:extLst>
          </p:cNvPr>
          <p:cNvSpPr txBox="1"/>
          <p:nvPr/>
        </p:nvSpPr>
        <p:spPr>
          <a:xfrm>
            <a:off x="231495" y="636608"/>
            <a:ext cx="11333544" cy="5367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5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Theo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Thầy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Giêsu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thế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giới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khơi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tin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bừng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cháy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một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dấn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bước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hăng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say.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Vác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mỗi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nguyện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bước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chân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Thầy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phục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vụ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trong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ngời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sáng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gương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khiêm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nhường</a:t>
            </a:r>
            <a:r>
              <a:rPr lang="en-US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5400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13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44E38B-5852-3C0F-4241-090BD7C48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52" b="18303"/>
          <a:stretch/>
        </p:blipFill>
        <p:spPr>
          <a:xfrm>
            <a:off x="-208344" y="0"/>
            <a:ext cx="1259325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DEB4EC-877A-6F67-4054-896D3A240C32}"/>
              </a:ext>
            </a:extLst>
          </p:cNvPr>
          <p:cNvSpPr txBox="1"/>
          <p:nvPr/>
        </p:nvSpPr>
        <p:spPr>
          <a:xfrm>
            <a:off x="445624" y="439528"/>
            <a:ext cx="11285317" cy="597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6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ĐK.</a:t>
            </a:r>
            <a:r>
              <a:rPr lang="en-US" sz="6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hân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khơi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cùng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Đức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Ki-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Mến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Thánh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luôn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nêu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cao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tấm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gương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tông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đồ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Nguyện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nối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đất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trời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ngàn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Một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niềm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tin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trung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kiên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duyên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Thập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Giá</a:t>
            </a:r>
            <a:r>
              <a:rPr lang="en-US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4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852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1390</Words>
  <Application>Microsoft Office PowerPoint</Application>
  <PresentationFormat>Widescreen</PresentationFormat>
  <Paragraphs>55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Meiryo</vt:lpstr>
      <vt:lpstr>Aptos</vt:lpstr>
      <vt:lpstr>Aptos Display</vt:lpstr>
      <vt:lpstr>Arial</vt:lpstr>
      <vt:lpstr>Baguet Script</vt:lpstr>
      <vt:lpstr>Brush Script MT</vt:lpstr>
      <vt:lpstr>Jokerman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19</cp:revision>
  <dcterms:created xsi:type="dcterms:W3CDTF">2024-09-06T22:58:07Z</dcterms:created>
  <dcterms:modified xsi:type="dcterms:W3CDTF">2024-09-07T03:14:43Z</dcterms:modified>
</cp:coreProperties>
</file>