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407" r:id="rId5"/>
    <p:sldId id="406" r:id="rId6"/>
    <p:sldId id="408" r:id="rId7"/>
    <p:sldId id="405" r:id="rId8"/>
    <p:sldId id="409" r:id="rId9"/>
    <p:sldId id="444" r:id="rId10"/>
    <p:sldId id="414" r:id="rId11"/>
    <p:sldId id="413" r:id="rId12"/>
    <p:sldId id="445" r:id="rId13"/>
    <p:sldId id="263" r:id="rId14"/>
    <p:sldId id="419" r:id="rId15"/>
    <p:sldId id="418" r:id="rId16"/>
    <p:sldId id="417" r:id="rId17"/>
    <p:sldId id="420" r:id="rId18"/>
    <p:sldId id="447" r:id="rId19"/>
    <p:sldId id="271" r:id="rId20"/>
    <p:sldId id="424" r:id="rId21"/>
    <p:sldId id="423" r:id="rId22"/>
    <p:sldId id="425" r:id="rId23"/>
    <p:sldId id="426" r:id="rId24"/>
    <p:sldId id="422" r:id="rId25"/>
    <p:sldId id="427" r:id="rId26"/>
    <p:sldId id="261" r:id="rId27"/>
    <p:sldId id="372" r:id="rId28"/>
    <p:sldId id="433" r:id="rId29"/>
    <p:sldId id="432" r:id="rId30"/>
    <p:sldId id="431" r:id="rId31"/>
    <p:sldId id="435" r:id="rId32"/>
    <p:sldId id="429" r:id="rId33"/>
    <p:sldId id="436" r:id="rId34"/>
    <p:sldId id="449" r:id="rId35"/>
    <p:sldId id="286" r:id="rId36"/>
    <p:sldId id="438" r:id="rId37"/>
    <p:sldId id="439" r:id="rId38"/>
    <p:sldId id="440" r:id="rId39"/>
    <p:sldId id="448" r:id="rId40"/>
    <p:sldId id="44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9D7B-84E2-9E25-C724-7C921C181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6B711-ACAA-4F19-BE70-5E5420C08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E543-3CA3-F59C-F613-D3AC5D9B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3494C-EEED-43C4-3B8A-A5637CB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0619-18EF-146F-ECE0-5FC59F53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2465-1631-5518-7816-4A11C078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ECD7A-7DFE-A469-4B47-DD95FE302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21796-4662-D4CC-0AE2-1DD52746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3F996-3C3B-10F0-2F9B-55C0CF17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8E25F-9CDA-E33A-58EE-52D97468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1B73C-FDE2-3720-6F5C-F47C15CD3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10FC2-6740-5DCE-35F5-99ED3D2A2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41BFA-ED5F-C36B-027A-7A276139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A4363-C960-BF10-460E-14634DED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C565-2F04-F3B8-B1C1-E6CEB00F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D3F8-631A-F8DA-B760-CDC841D6D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CEA6-F704-460F-EF3C-40B2A9955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B99D5-5BE2-6A06-530E-CCFDACED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D46B-8E09-B422-6A82-138EBB7E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23D8-53BF-681A-39B8-6182A590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FB62-E2C9-1CFB-813F-26A48791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1FC2-A64E-2FB7-91BC-48C8DF6B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DDB8-9896-3C75-E7F1-4B91DF68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303D-AA86-9E11-8B00-B3DC1694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3ABC3-5FAB-E73E-82D2-76C199A0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1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DBF9-D015-DAF0-0D53-A4D4947D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154D7-678E-C1AD-E01D-E51C0AAC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DA59C-D398-CCBE-74CF-635F90BB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A6E8-9FEB-2D6E-4F60-49A7CD75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6F806-15CA-C49E-5A08-3B05033B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48A3-0696-79BA-2323-1E602A57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C719-AC52-0918-C33D-D23133C98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FC7E9-A5DA-DD52-1609-09F379840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63314-6C78-53BA-6A40-E68693D8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176E2-9FAB-B529-4A2A-7226FDB4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2F7F5-B087-9C41-734A-B868FB2A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BA95-F717-E82F-9AEF-84C8D11A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59D1B-706B-E397-F31C-1CBE26A5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23C2C-576D-1667-C31C-459CE3DC2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4FD81-2F1E-4B94-BA0D-0E0D7447D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4E927-3A20-8719-BC5F-568B60A55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EA19B8-1A5C-80D9-E9A0-3F3D7C9C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709C6-80E2-FA62-62CF-1D369C86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317A6-552E-2C85-0BC4-6129358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E4C8-ED17-4E9A-E04B-CD2D0299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40283-1D16-54DE-C414-E0FAC96F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632F8-A92D-33ED-5679-FD9BF5AD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3535F-23C4-63D0-0DE6-FB2D77F2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0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D6133-31EE-4364-AF01-10A81F27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01373-A40A-A55C-6292-77D9505B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2AC91-2283-A4D2-F881-4EAD2846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4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AF44-FBCE-21E0-C431-E5BE2259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1DFE-C3D5-6F7B-7B94-D01AF9B0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2E66-5EB5-BD06-E328-FC566DEB8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8C016-D646-6FFA-7C06-55B23D77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09D73-7548-898A-A1DC-5BA3FE4C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90637-541C-2C1C-F409-91012178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1909-6E3A-6A65-B82B-4D393798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56337-1306-849B-24E9-376F7994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4156-979C-C5D4-A368-3791338B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7B5E-C174-3880-7648-4D956E07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2C6D-042B-1BA5-B1AF-929C6DD7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87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5268-6B5E-99C6-1E2C-84ECA912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A386D-E85E-0921-32CE-72A9C7A1B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D263F-9137-7FDC-94D5-5FAC9CB7E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C102B-DA5B-77A8-A551-BFD67C08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D7FE9-12C8-0662-3A06-129D0DA4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C1C53-2DB1-B89D-E299-4CED2E85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5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EDED-CADA-F977-87B8-3F8A83CF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D69D1-4B2D-00D4-2040-2C00504DF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A982-6BAB-27D9-5129-8DE95ABD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861A0-F525-A9BD-9365-58BAB255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E8CA2-F392-F304-9266-BA5CABE5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A16F0-1B32-F50F-F363-432137F1A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9884A-1753-9C36-6376-BBF84B391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3E8AB-A8E5-BBEC-523B-7EB4F53F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CDE9-8BDC-2B17-7183-8F9A705D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17110-F82A-02E2-D26E-2C8264B4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458D-0379-8879-98F2-120C34E3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355BD-AF25-C6DB-D625-59788A46D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4A450-36BC-1CC3-E082-9E957A3B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A53AA-4FD9-ADD3-D827-1701C7EF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4314D-9F57-0BA3-0CC6-524B985F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3A92-1530-FA93-12D7-7582991A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F50C-5E24-55A5-31DF-31B68CCCC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93E85-72FF-42E1-50A5-33E0E54B8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9428E-8A96-F4EE-A087-EB245A6D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A6CFF-09FB-562F-8947-F170A906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F3F17-4068-B820-785F-B9C10E51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7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1D76-71C7-CB8E-CCD2-180459EE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081DB-FF84-BD6A-152E-BA52B6C9C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269FE-7D86-4758-C983-C952AABCB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40815-14B7-CEDA-0C48-77C1AACDA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6EEBA-A155-104A-6070-B294B6EE6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4EB16-EF7A-A0F4-B5C9-262AAD02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767BD-1180-42A2-1B75-AB91B9A2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3DFC1-E48E-9436-0535-542B086E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5A52-2B9D-07C4-5687-3B267730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A8FEA-7678-7942-FB4B-85508E89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DE46C-5BDB-2E57-7889-AFA8AF9F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64432-6402-7FBB-3E97-ED5FDB08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082B8-44B9-B798-CE96-CBF3768F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85ECC-DE61-AD8D-4822-A8A13DC7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9314-4187-6227-97E1-FBD8A8D2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3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6151-FF41-15AE-055F-38A659B0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E187-D68A-09A9-0C18-0698A4884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52C7A-B1E9-420A-3562-21B9B3E06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3BDE5-17D1-228B-AD88-0A188A89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2F783-C34C-050C-016D-F4E537F7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EEE05-B777-90EE-0B79-1D66BDEF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4F99-E68A-330D-71E9-A0D881F6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FE4D3-928F-814E-F31A-028F0F895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B7CE2-240E-BEA2-86EF-0C11F6AC8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9ECBB-A9D7-2005-78C1-40DCC50B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24DC1-354B-5F4B-6305-527C5A7F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C6F9D-C0FC-061E-EAAA-7590784D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5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B9F79-D984-B8CA-7214-D55D2C13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6D53A-49A9-F1E1-536E-DD0781F2A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42BC-A364-B0FB-3AAE-0E3A58F11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14549C-F288-4D18-81DE-AC6FD188594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FA907-BF24-9BCF-D6FF-E98BC89E6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8892-A8E7-A8EB-F6EC-62F923862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307C2-81DC-44F6-AFFF-BF4C702A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F61F2-FFFF-B3CD-7FDB-FBF25C1F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DFEC-CB6C-9A7B-7F3A-23DE1167C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A8DB-4EB7-8D76-2E51-CCFB95BE7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92DA4-2D95-4538-95C1-4B935B222C8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A8F7-3E94-6794-F052-1169C929E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DEA96-77BF-3C6F-1DA8-18084744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2C20D0-DF8E-4184-86BB-030C42561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oster with a picture of a person and children&#10;&#10;Description automatically generated">
            <a:extLst>
              <a:ext uri="{FF2B5EF4-FFF2-40B4-BE49-F238E27FC236}">
                <a16:creationId xmlns:a16="http://schemas.microsoft.com/office/drawing/2014/main" id="{27F9F399-3F83-7079-D512-AD4473C1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96" b="3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742432-7F64-DF3C-8795-FB927364D79C}"/>
              </a:ext>
            </a:extLst>
          </p:cNvPr>
          <p:cNvSpPr/>
          <p:nvPr/>
        </p:nvSpPr>
        <p:spPr>
          <a:xfrm>
            <a:off x="8691715" y="825910"/>
            <a:ext cx="2762865" cy="4916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17. 9. 2024 </a:t>
            </a:r>
          </a:p>
        </p:txBody>
      </p:sp>
    </p:spTree>
    <p:extLst>
      <p:ext uri="{BB962C8B-B14F-4D97-AF65-F5344CB8AC3E}">
        <p14:creationId xmlns:p14="http://schemas.microsoft.com/office/powerpoint/2010/main" val="421424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7A0DDE-0E3E-E83F-8A64-01F5C5020A5A}"/>
              </a:ext>
            </a:extLst>
          </p:cNvPr>
          <p:cNvSpPr/>
          <p:nvPr/>
        </p:nvSpPr>
        <p:spPr>
          <a:xfrm>
            <a:off x="2576945" y="166255"/>
            <a:ext cx="7049193" cy="1429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EAB69-75AF-EF4B-1525-5B20E517F0F2}"/>
              </a:ext>
            </a:extLst>
          </p:cNvPr>
          <p:cNvSpPr txBox="1"/>
          <p:nvPr/>
        </p:nvSpPr>
        <p:spPr>
          <a:xfrm>
            <a:off x="608306" y="2149529"/>
            <a:ext cx="109753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Lạy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Cha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là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Chúa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Tể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trời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đất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Con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xin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ngợi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khen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Cha.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Vì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Cha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đã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mặc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khải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mầu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nhiệm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Nước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Trời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những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người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bé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6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mọn</a:t>
            </a:r>
            <a:r>
              <a:rPr lang="en-US" sz="66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852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poster with a picture of a person and children&#10;&#10;Description automatically generated">
            <a:extLst>
              <a:ext uri="{FF2B5EF4-FFF2-40B4-BE49-F238E27FC236}">
                <a16:creationId xmlns:a16="http://schemas.microsoft.com/office/drawing/2014/main" id="{27F9F399-3F83-7079-D512-AD4473C1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96" b="3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742432-7F64-DF3C-8795-FB927364D79C}"/>
              </a:ext>
            </a:extLst>
          </p:cNvPr>
          <p:cNvSpPr/>
          <p:nvPr/>
        </p:nvSpPr>
        <p:spPr>
          <a:xfrm>
            <a:off x="8691715" y="825910"/>
            <a:ext cx="2762865" cy="4916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BA 17. 9. 2024 </a:t>
            </a:r>
          </a:p>
        </p:txBody>
      </p:sp>
    </p:spTree>
    <p:extLst>
      <p:ext uri="{BB962C8B-B14F-4D97-AF65-F5344CB8AC3E}">
        <p14:creationId xmlns:p14="http://schemas.microsoft.com/office/powerpoint/2010/main" val="209433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42BA18-AD5D-47A0-930B-8AE3ED0B15E2}"/>
              </a:ext>
            </a:extLst>
          </p:cNvPr>
          <p:cNvSpPr txBox="1"/>
          <p:nvPr/>
        </p:nvSpPr>
        <p:spPr>
          <a:xfrm>
            <a:off x="2438400" y="2759242"/>
            <a:ext cx="7186710" cy="148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 THU DÂNG CHÚA 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Anh </a:t>
            </a: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Tuấn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2386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3A17D3-239C-AEEF-A6DA-AE16BE19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A5CF8-FF2D-3284-02A4-CFDA2BCF59BD}"/>
              </a:ext>
            </a:extLst>
          </p:cNvPr>
          <p:cNvSpPr txBox="1"/>
          <p:nvPr/>
        </p:nvSpPr>
        <p:spPr>
          <a:xfrm>
            <a:off x="272716" y="271341"/>
            <a:ext cx="11646568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Sướng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buồn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sắt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son. Xin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7949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3A17D3-239C-AEEF-A6DA-AE16BE19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A5CF8-FF2D-3284-02A4-CFDA2BCF59BD}"/>
              </a:ext>
            </a:extLst>
          </p:cNvPr>
          <p:cNvSpPr txBox="1"/>
          <p:nvPr/>
        </p:nvSpPr>
        <p:spPr>
          <a:xfrm>
            <a:off x="272716" y="271341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 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rằm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Tung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múa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hoài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44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21471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3A17D3-239C-AEEF-A6DA-AE16BE19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A5CF8-FF2D-3284-02A4-CFDA2BCF59BD}"/>
              </a:ext>
            </a:extLst>
          </p:cNvPr>
          <p:cNvSpPr txBox="1"/>
          <p:nvPr/>
        </p:nvSpPr>
        <p:spPr>
          <a:xfrm>
            <a:off x="272716" y="271341"/>
            <a:ext cx="11646568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lung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Bao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40465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3A17D3-239C-AEEF-A6DA-AE16BE19D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A5CF8-FF2D-3284-02A4-CFDA2BCF59BD}"/>
              </a:ext>
            </a:extLst>
          </p:cNvPr>
          <p:cNvSpPr txBox="1"/>
          <p:nvPr/>
        </p:nvSpPr>
        <p:spPr>
          <a:xfrm>
            <a:off x="272716" y="271341"/>
            <a:ext cx="11646568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 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rằm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Tung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múa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canh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hoài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44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2392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F5018-A2F1-1E4D-D59F-39A1F586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7" r="1" b="1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3191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5D9ECB-5544-1459-7C50-AB599D6B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92" b="231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F0245-C26D-0B0A-F5EF-6736FA750FD8}"/>
              </a:ext>
            </a:extLst>
          </p:cNvPr>
          <p:cNvSpPr txBox="1"/>
          <p:nvPr/>
        </p:nvSpPr>
        <p:spPr>
          <a:xfrm>
            <a:off x="2729334" y="2644878"/>
            <a:ext cx="6799677" cy="113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RƯỚC ĐÈN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1779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-192505" y="1282"/>
            <a:ext cx="12593052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156A9-3FF3-6966-ACCA-2BA5D06D2582}"/>
              </a:ext>
            </a:extLst>
          </p:cNvPr>
          <p:cNvSpPr txBox="1"/>
          <p:nvPr/>
        </p:nvSpPr>
        <p:spPr>
          <a:xfrm>
            <a:off x="224588" y="688538"/>
            <a:ext cx="11438021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rước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lung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tang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rước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tiệc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3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325EF-9155-A6F3-64F6-B2DD7C2E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6" r="39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A9E67-11B0-CE0B-BF39-D36D8EFEB2EB}"/>
              </a:ext>
            </a:extLst>
          </p:cNvPr>
          <p:cNvSpPr txBox="1"/>
          <p:nvPr/>
        </p:nvSpPr>
        <p:spPr>
          <a:xfrm>
            <a:off x="0" y="3085446"/>
            <a:ext cx="9208168" cy="148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 NHÀ CHÚA ĐÓN TRUNG THU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6515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-192505" y="1282"/>
            <a:ext cx="12593052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156A9-3FF3-6966-ACCA-2BA5D06D2582}"/>
              </a:ext>
            </a:extLst>
          </p:cNvPr>
          <p:cNvSpPr txBox="1"/>
          <p:nvPr/>
        </p:nvSpPr>
        <p:spPr>
          <a:xfrm>
            <a:off x="376989" y="775709"/>
            <a:ext cx="11438021" cy="5306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-192505" y="1282"/>
            <a:ext cx="12593052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156A9-3FF3-6966-ACCA-2BA5D06D2582}"/>
              </a:ext>
            </a:extLst>
          </p:cNvPr>
          <p:cNvSpPr txBox="1"/>
          <p:nvPr/>
        </p:nvSpPr>
        <p:spPr>
          <a:xfrm>
            <a:off x="288757" y="208547"/>
            <a:ext cx="11438021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rước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tăm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rước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soi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-192505" y="1282"/>
            <a:ext cx="12593052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156A9-3FF3-6966-ACCA-2BA5D06D2582}"/>
              </a:ext>
            </a:extLst>
          </p:cNvPr>
          <p:cNvSpPr txBox="1"/>
          <p:nvPr/>
        </p:nvSpPr>
        <p:spPr>
          <a:xfrm>
            <a:off x="376989" y="775709"/>
            <a:ext cx="11438021" cy="5306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7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-192505" y="1282"/>
            <a:ext cx="12593052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156A9-3FF3-6966-ACCA-2BA5D06D2582}"/>
              </a:ext>
            </a:extLst>
          </p:cNvPr>
          <p:cNvSpPr txBox="1"/>
          <p:nvPr/>
        </p:nvSpPr>
        <p:spPr>
          <a:xfrm>
            <a:off x="376989" y="497305"/>
            <a:ext cx="11438021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rước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rước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-192505" y="1282"/>
            <a:ext cx="12593052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156A9-3FF3-6966-ACCA-2BA5D06D2582}"/>
              </a:ext>
            </a:extLst>
          </p:cNvPr>
          <p:cNvSpPr txBox="1"/>
          <p:nvPr/>
        </p:nvSpPr>
        <p:spPr>
          <a:xfrm>
            <a:off x="376989" y="775709"/>
            <a:ext cx="11438021" cy="5306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80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5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D5B2A0-C065-D72B-4C8F-E601723A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61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205918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 descr="A white round podium with a white circle and a white circle with a white circle and a white circle with a white circle and a white circle with a white circle and a white circle with a white&#10;&#10;Description automatically generated">
            <a:extLst>
              <a:ext uri="{FF2B5EF4-FFF2-40B4-BE49-F238E27FC236}">
                <a16:creationId xmlns:a16="http://schemas.microsoft.com/office/drawing/2014/main" id="{C2E33E11-3C16-6EC0-D39D-DC606A44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1" b="10114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3FDBBBC-9B87-42B5-747B-756B31085BFC}"/>
              </a:ext>
            </a:extLst>
          </p:cNvPr>
          <p:cNvSpPr txBox="1"/>
          <p:nvPr/>
        </p:nvSpPr>
        <p:spPr>
          <a:xfrm>
            <a:off x="2567937" y="955776"/>
            <a:ext cx="7347283" cy="311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 THU CON TẠ ƠN CHÚA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2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0FDB6-7D6B-862C-EB23-8A3275FF4325}"/>
              </a:ext>
            </a:extLst>
          </p:cNvPr>
          <p:cNvSpPr txBox="1"/>
          <p:nvPr/>
        </p:nvSpPr>
        <p:spPr>
          <a:xfrm>
            <a:off x="312821" y="513347"/>
            <a:ext cx="11566358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nức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vơi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0FDB6-7D6B-862C-EB23-8A3275FF4325}"/>
              </a:ext>
            </a:extLst>
          </p:cNvPr>
          <p:cNvSpPr txBox="1"/>
          <p:nvPr/>
        </p:nvSpPr>
        <p:spPr>
          <a:xfrm>
            <a:off x="126206" y="232708"/>
            <a:ext cx="1156635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0FDB6-7D6B-862C-EB23-8A3275FF4325}"/>
              </a:ext>
            </a:extLst>
          </p:cNvPr>
          <p:cNvSpPr txBox="1"/>
          <p:nvPr/>
        </p:nvSpPr>
        <p:spPr>
          <a:xfrm>
            <a:off x="126206" y="175112"/>
            <a:ext cx="1156635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sum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vầy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tung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lồng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phường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279B6-6481-AC26-D8E1-E0D7A282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60421"/>
            <a:ext cx="12785557" cy="7539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4582E-2B53-1580-647B-68B7C2D1EAEA}"/>
              </a:ext>
            </a:extLst>
          </p:cNvPr>
          <p:cNvSpPr txBox="1"/>
          <p:nvPr/>
        </p:nvSpPr>
        <p:spPr>
          <a:xfrm>
            <a:off x="497305" y="673768"/>
            <a:ext cx="11165306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Trung Thu nay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0FDB6-7D6B-862C-EB23-8A3275FF4325}"/>
              </a:ext>
            </a:extLst>
          </p:cNvPr>
          <p:cNvSpPr txBox="1"/>
          <p:nvPr/>
        </p:nvSpPr>
        <p:spPr>
          <a:xfrm>
            <a:off x="126206" y="232708"/>
            <a:ext cx="1156635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0FDB6-7D6B-862C-EB23-8A3275FF4325}"/>
              </a:ext>
            </a:extLst>
          </p:cNvPr>
          <p:cNvSpPr txBox="1"/>
          <p:nvPr/>
        </p:nvSpPr>
        <p:spPr>
          <a:xfrm>
            <a:off x="312821" y="688538"/>
            <a:ext cx="11566358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ăn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ngọt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dạt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sóng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trào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0FDB6-7D6B-862C-EB23-8A3275FF4325}"/>
              </a:ext>
            </a:extLst>
          </p:cNvPr>
          <p:cNvSpPr txBox="1"/>
          <p:nvPr/>
        </p:nvSpPr>
        <p:spPr>
          <a:xfrm>
            <a:off x="126206" y="232708"/>
            <a:ext cx="1156635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poster with a picture of a person and children&#10;&#10;Description automatically generated">
            <a:extLst>
              <a:ext uri="{FF2B5EF4-FFF2-40B4-BE49-F238E27FC236}">
                <a16:creationId xmlns:a16="http://schemas.microsoft.com/office/drawing/2014/main" id="{27F9F399-3F83-7079-D512-AD4473C1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96" b="3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742432-7F64-DF3C-8795-FB927364D79C}"/>
              </a:ext>
            </a:extLst>
          </p:cNvPr>
          <p:cNvSpPr/>
          <p:nvPr/>
        </p:nvSpPr>
        <p:spPr>
          <a:xfrm>
            <a:off x="8691715" y="825910"/>
            <a:ext cx="2762865" cy="4916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BA 17. 9. 2024 </a:t>
            </a:r>
          </a:p>
        </p:txBody>
      </p:sp>
    </p:spTree>
    <p:extLst>
      <p:ext uri="{BB962C8B-B14F-4D97-AF65-F5344CB8AC3E}">
        <p14:creationId xmlns:p14="http://schemas.microsoft.com/office/powerpoint/2010/main" val="365487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52511-1353-19F0-651F-48C1E6A1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" r="139" b="-1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F1DC66-8E0D-7876-7EA4-D4D37BB46ED7}"/>
              </a:ext>
            </a:extLst>
          </p:cNvPr>
          <p:cNvSpPr txBox="1"/>
          <p:nvPr/>
        </p:nvSpPr>
        <p:spPr>
          <a:xfrm>
            <a:off x="2695075" y="2690657"/>
            <a:ext cx="7106117" cy="147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 THU CÓ CHÚA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Long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0803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E339E-608F-3DB9-8F70-71683986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DE44C0-991D-F95D-468E-42F680134F19}"/>
              </a:ext>
            </a:extLst>
          </p:cNvPr>
          <p:cNvCxnSpPr>
            <a:cxnSpLocks/>
          </p:cNvCxnSpPr>
          <p:nvPr/>
        </p:nvCxnSpPr>
        <p:spPr>
          <a:xfrm>
            <a:off x="128337" y="0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C7C112-6415-FBCD-7105-39E6F430012A}"/>
              </a:ext>
            </a:extLst>
          </p:cNvPr>
          <p:cNvCxnSpPr/>
          <p:nvPr/>
        </p:nvCxnSpPr>
        <p:spPr>
          <a:xfrm>
            <a:off x="0" y="112295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84E76C-E757-8C6B-4C7B-451430242C70}"/>
              </a:ext>
            </a:extLst>
          </p:cNvPr>
          <p:cNvCxnSpPr/>
          <p:nvPr/>
        </p:nvCxnSpPr>
        <p:spPr>
          <a:xfrm>
            <a:off x="1206366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18D6EC-F8E1-42D7-7227-8552EFE2ECE3}"/>
              </a:ext>
            </a:extLst>
          </p:cNvPr>
          <p:cNvCxnSpPr/>
          <p:nvPr/>
        </p:nvCxnSpPr>
        <p:spPr>
          <a:xfrm>
            <a:off x="0" y="674570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09868D-7737-1C7F-D4C4-64EDF24AEF64}"/>
              </a:ext>
            </a:extLst>
          </p:cNvPr>
          <p:cNvSpPr txBox="1"/>
          <p:nvPr/>
        </p:nvSpPr>
        <p:spPr>
          <a:xfrm>
            <a:off x="256655" y="443599"/>
            <a:ext cx="11678681" cy="5970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7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treo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thắp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E339E-608F-3DB9-8F70-71683986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DE44C0-991D-F95D-468E-42F680134F19}"/>
              </a:ext>
            </a:extLst>
          </p:cNvPr>
          <p:cNvCxnSpPr>
            <a:cxnSpLocks/>
          </p:cNvCxnSpPr>
          <p:nvPr/>
        </p:nvCxnSpPr>
        <p:spPr>
          <a:xfrm>
            <a:off x="128337" y="0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C7C112-6415-FBCD-7105-39E6F430012A}"/>
              </a:ext>
            </a:extLst>
          </p:cNvPr>
          <p:cNvCxnSpPr/>
          <p:nvPr/>
        </p:nvCxnSpPr>
        <p:spPr>
          <a:xfrm>
            <a:off x="0" y="112295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84E76C-E757-8C6B-4C7B-451430242C70}"/>
              </a:ext>
            </a:extLst>
          </p:cNvPr>
          <p:cNvCxnSpPr/>
          <p:nvPr/>
        </p:nvCxnSpPr>
        <p:spPr>
          <a:xfrm>
            <a:off x="1206366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18D6EC-F8E1-42D7-7227-8552EFE2ECE3}"/>
              </a:ext>
            </a:extLst>
          </p:cNvPr>
          <p:cNvCxnSpPr/>
          <p:nvPr/>
        </p:nvCxnSpPr>
        <p:spPr>
          <a:xfrm>
            <a:off x="0" y="674570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09868D-7737-1C7F-D4C4-64EDF24AEF64}"/>
              </a:ext>
            </a:extLst>
          </p:cNvPr>
          <p:cNvSpPr txBox="1"/>
          <p:nvPr/>
        </p:nvSpPr>
        <p:spPr>
          <a:xfrm>
            <a:off x="128339" y="462116"/>
            <a:ext cx="11935324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múa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múa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con.</a:t>
            </a:r>
            <a:endParaRPr lang="en-US" sz="40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E339E-608F-3DB9-8F70-71683986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DE44C0-991D-F95D-468E-42F680134F19}"/>
              </a:ext>
            </a:extLst>
          </p:cNvPr>
          <p:cNvCxnSpPr>
            <a:cxnSpLocks/>
          </p:cNvCxnSpPr>
          <p:nvPr/>
        </p:nvCxnSpPr>
        <p:spPr>
          <a:xfrm>
            <a:off x="128337" y="0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C7C112-6415-FBCD-7105-39E6F430012A}"/>
              </a:ext>
            </a:extLst>
          </p:cNvPr>
          <p:cNvCxnSpPr/>
          <p:nvPr/>
        </p:nvCxnSpPr>
        <p:spPr>
          <a:xfrm>
            <a:off x="0" y="112295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84E76C-E757-8C6B-4C7B-451430242C70}"/>
              </a:ext>
            </a:extLst>
          </p:cNvPr>
          <p:cNvCxnSpPr/>
          <p:nvPr/>
        </p:nvCxnSpPr>
        <p:spPr>
          <a:xfrm>
            <a:off x="1206366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18D6EC-F8E1-42D7-7227-8552EFE2ECE3}"/>
              </a:ext>
            </a:extLst>
          </p:cNvPr>
          <p:cNvCxnSpPr/>
          <p:nvPr/>
        </p:nvCxnSpPr>
        <p:spPr>
          <a:xfrm>
            <a:off x="0" y="674570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09868D-7737-1C7F-D4C4-64EDF24AEF64}"/>
              </a:ext>
            </a:extLst>
          </p:cNvPr>
          <p:cNvSpPr txBox="1"/>
          <p:nvPr/>
        </p:nvSpPr>
        <p:spPr>
          <a:xfrm>
            <a:off x="256655" y="223309"/>
            <a:ext cx="11678672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algn="just">
              <a:lnSpc>
                <a:spcPct val="107000"/>
              </a:lnSpc>
              <a:spcAft>
                <a:spcPts val="800"/>
              </a:spcAft>
            </a:pPr>
            <a:r>
              <a:rPr lang="en-US" sz="7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7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Xóm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phố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Trung Thu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rước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rộn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vang.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lùng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rước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7E339E-608F-3DB9-8F70-71683986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DE44C0-991D-F95D-468E-42F680134F19}"/>
              </a:ext>
            </a:extLst>
          </p:cNvPr>
          <p:cNvCxnSpPr>
            <a:cxnSpLocks/>
          </p:cNvCxnSpPr>
          <p:nvPr/>
        </p:nvCxnSpPr>
        <p:spPr>
          <a:xfrm>
            <a:off x="128337" y="0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C7C112-6415-FBCD-7105-39E6F430012A}"/>
              </a:ext>
            </a:extLst>
          </p:cNvPr>
          <p:cNvCxnSpPr/>
          <p:nvPr/>
        </p:nvCxnSpPr>
        <p:spPr>
          <a:xfrm>
            <a:off x="0" y="112295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84E76C-E757-8C6B-4C7B-451430242C70}"/>
              </a:ext>
            </a:extLst>
          </p:cNvPr>
          <p:cNvCxnSpPr/>
          <p:nvPr/>
        </p:nvCxnSpPr>
        <p:spPr>
          <a:xfrm>
            <a:off x="1206366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18D6EC-F8E1-42D7-7227-8552EFE2ECE3}"/>
              </a:ext>
            </a:extLst>
          </p:cNvPr>
          <p:cNvCxnSpPr/>
          <p:nvPr/>
        </p:nvCxnSpPr>
        <p:spPr>
          <a:xfrm>
            <a:off x="0" y="6745705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09868D-7737-1C7F-D4C4-64EDF24AEF64}"/>
              </a:ext>
            </a:extLst>
          </p:cNvPr>
          <p:cNvSpPr txBox="1"/>
          <p:nvPr/>
        </p:nvSpPr>
        <p:spPr>
          <a:xfrm>
            <a:off x="128339" y="462116"/>
            <a:ext cx="11935324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múa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múa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tùng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con.</a:t>
            </a:r>
            <a:endParaRPr kumimoji="0" lang="en-US" sz="40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poster with a picture of a person and children&#10;&#10;Description automatically generated">
            <a:extLst>
              <a:ext uri="{FF2B5EF4-FFF2-40B4-BE49-F238E27FC236}">
                <a16:creationId xmlns:a16="http://schemas.microsoft.com/office/drawing/2014/main" id="{27F9F399-3F83-7079-D512-AD4473C1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96" b="3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742432-7F64-DF3C-8795-FB927364D79C}"/>
              </a:ext>
            </a:extLst>
          </p:cNvPr>
          <p:cNvSpPr/>
          <p:nvPr/>
        </p:nvSpPr>
        <p:spPr>
          <a:xfrm>
            <a:off x="8691715" y="825910"/>
            <a:ext cx="2762865" cy="4916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BA 17. 9. 2024 </a:t>
            </a:r>
          </a:p>
        </p:txBody>
      </p:sp>
    </p:spTree>
    <p:extLst>
      <p:ext uri="{BB962C8B-B14F-4D97-AF65-F5344CB8AC3E}">
        <p14:creationId xmlns:p14="http://schemas.microsoft.com/office/powerpoint/2010/main" val="377397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279B6-6481-AC26-D8E1-E0D7A282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60421"/>
            <a:ext cx="12785557" cy="7539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4582E-2B53-1580-647B-68B7C2D1EAEA}"/>
              </a:ext>
            </a:extLst>
          </p:cNvPr>
          <p:cNvSpPr txBox="1"/>
          <p:nvPr/>
        </p:nvSpPr>
        <p:spPr>
          <a:xfrm>
            <a:off x="497305" y="673768"/>
            <a:ext cx="11165306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dắt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dìu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hết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279B6-6481-AC26-D8E1-E0D7A282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60421"/>
            <a:ext cx="12785557" cy="7539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4582E-2B53-1580-647B-68B7C2D1EAEA}"/>
              </a:ext>
            </a:extLst>
          </p:cNvPr>
          <p:cNvSpPr txBox="1"/>
          <p:nvPr/>
        </p:nvSpPr>
        <p:spPr>
          <a:xfrm>
            <a:off x="497305" y="673768"/>
            <a:ext cx="11165306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Trung Thu nay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279B6-6481-AC26-D8E1-E0D7A282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60421"/>
            <a:ext cx="12785557" cy="7539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4582E-2B53-1580-647B-68B7C2D1EAEA}"/>
              </a:ext>
            </a:extLst>
          </p:cNvPr>
          <p:cNvSpPr txBox="1"/>
          <p:nvPr/>
        </p:nvSpPr>
        <p:spPr>
          <a:xfrm>
            <a:off x="497305" y="673768"/>
            <a:ext cx="11165306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nghiêm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hiền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sướng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vững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bền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279B6-6481-AC26-D8E1-E0D7A282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60421"/>
            <a:ext cx="12785557" cy="7539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4582E-2B53-1580-647B-68B7C2D1EAEA}"/>
              </a:ext>
            </a:extLst>
          </p:cNvPr>
          <p:cNvSpPr txBox="1"/>
          <p:nvPr/>
        </p:nvSpPr>
        <p:spPr>
          <a:xfrm>
            <a:off x="497305" y="673768"/>
            <a:ext cx="11165306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nay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ngay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Trung Thu nay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66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poster with a picture of a person and children&#10;&#10;Description automatically generated">
            <a:extLst>
              <a:ext uri="{FF2B5EF4-FFF2-40B4-BE49-F238E27FC236}">
                <a16:creationId xmlns:a16="http://schemas.microsoft.com/office/drawing/2014/main" id="{27F9F399-3F83-7079-D512-AD4473C1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96" b="3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742432-7F64-DF3C-8795-FB927364D79C}"/>
              </a:ext>
            </a:extLst>
          </p:cNvPr>
          <p:cNvSpPr/>
          <p:nvPr/>
        </p:nvSpPr>
        <p:spPr>
          <a:xfrm>
            <a:off x="8691715" y="825910"/>
            <a:ext cx="2762865" cy="4916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BA 17. 9. 2024 </a:t>
            </a:r>
          </a:p>
        </p:txBody>
      </p:sp>
    </p:spTree>
    <p:extLst>
      <p:ext uri="{BB962C8B-B14F-4D97-AF65-F5344CB8AC3E}">
        <p14:creationId xmlns:p14="http://schemas.microsoft.com/office/powerpoint/2010/main" val="76996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7A0DDE-0E3E-E83F-8A64-01F5C5020A5A}"/>
              </a:ext>
            </a:extLst>
          </p:cNvPr>
          <p:cNvSpPr/>
          <p:nvPr/>
        </p:nvSpPr>
        <p:spPr>
          <a:xfrm>
            <a:off x="2576945" y="166255"/>
            <a:ext cx="7049193" cy="1429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CE6A5-F164-D83E-125C-75BB0916EE57}"/>
              </a:ext>
            </a:extLst>
          </p:cNvPr>
          <p:cNvSpPr txBox="1"/>
          <p:nvPr/>
        </p:nvSpPr>
        <p:spPr>
          <a:xfrm>
            <a:off x="1014153" y="2094806"/>
            <a:ext cx="104865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Muôn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ngàn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đời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,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Chúa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vẫn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trọn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tình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thương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+mn-cs"/>
              </a:rPr>
              <a:t>.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578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1110</Words>
  <Application>Microsoft Office PowerPoint</Application>
  <PresentationFormat>Widescreen</PresentationFormat>
  <Paragraphs>43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Aptos</vt:lpstr>
      <vt:lpstr>Aptos Display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9</cp:revision>
  <dcterms:created xsi:type="dcterms:W3CDTF">2024-09-11T09:54:19Z</dcterms:created>
  <dcterms:modified xsi:type="dcterms:W3CDTF">2024-09-12T01:57:05Z</dcterms:modified>
</cp:coreProperties>
</file>