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28" r:id="rId1"/>
    <p:sldMasterId id="2147485852" r:id="rId2"/>
    <p:sldMasterId id="2147485996" r:id="rId3"/>
    <p:sldMasterId id="2147486008" r:id="rId4"/>
  </p:sldMasterIdLst>
  <p:sldIdLst>
    <p:sldId id="874" r:id="rId5"/>
    <p:sldId id="790" r:id="rId6"/>
    <p:sldId id="795" r:id="rId7"/>
    <p:sldId id="799" r:id="rId8"/>
    <p:sldId id="800" r:id="rId9"/>
    <p:sldId id="876" r:id="rId10"/>
    <p:sldId id="849" r:id="rId11"/>
    <p:sldId id="877" r:id="rId12"/>
    <p:sldId id="873" r:id="rId13"/>
    <p:sldId id="622" r:id="rId14"/>
    <p:sldId id="872" r:id="rId15"/>
    <p:sldId id="623" r:id="rId16"/>
    <p:sldId id="871" r:id="rId17"/>
    <p:sldId id="809" r:id="rId18"/>
    <p:sldId id="810" r:id="rId19"/>
    <p:sldId id="851" r:id="rId20"/>
    <p:sldId id="811" r:id="rId21"/>
    <p:sldId id="852" r:id="rId22"/>
    <p:sldId id="853" r:id="rId23"/>
    <p:sldId id="812" r:id="rId24"/>
    <p:sldId id="854" r:id="rId25"/>
    <p:sldId id="855" r:id="rId26"/>
    <p:sldId id="813" r:id="rId27"/>
    <p:sldId id="856" r:id="rId28"/>
    <p:sldId id="857" r:id="rId29"/>
    <p:sldId id="814" r:id="rId30"/>
    <p:sldId id="858" r:id="rId31"/>
    <p:sldId id="859" r:id="rId32"/>
    <p:sldId id="870" r:id="rId33"/>
    <p:sldId id="816" r:id="rId34"/>
    <p:sldId id="817" r:id="rId35"/>
    <p:sldId id="818" r:id="rId36"/>
    <p:sldId id="819" r:id="rId37"/>
    <p:sldId id="860" r:id="rId38"/>
    <p:sldId id="820" r:id="rId39"/>
    <p:sldId id="861" r:id="rId40"/>
    <p:sldId id="845" r:id="rId41"/>
    <p:sldId id="825" r:id="rId42"/>
    <p:sldId id="826" r:id="rId43"/>
    <p:sldId id="827" r:id="rId44"/>
    <p:sldId id="828" r:id="rId45"/>
    <p:sldId id="862" r:id="rId46"/>
    <p:sldId id="830" r:id="rId47"/>
    <p:sldId id="863" r:id="rId48"/>
    <p:sldId id="831" r:id="rId49"/>
    <p:sldId id="864" r:id="rId50"/>
    <p:sldId id="868" r:id="rId51"/>
    <p:sldId id="834" r:id="rId52"/>
    <p:sldId id="835" r:id="rId53"/>
    <p:sldId id="836" r:id="rId54"/>
    <p:sldId id="865" r:id="rId55"/>
    <p:sldId id="837" r:id="rId56"/>
    <p:sldId id="866" r:id="rId57"/>
    <p:sldId id="869" r:id="rId5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0099"/>
    <a:srgbClr val="0000FF"/>
    <a:srgbClr val="EA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08" autoAdjust="0"/>
  </p:normalViewPr>
  <p:slideViewPr>
    <p:cSldViewPr>
      <p:cViewPr>
        <p:scale>
          <a:sx n="89" d="100"/>
          <a:sy n="89" d="100"/>
        </p:scale>
        <p:origin x="-79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5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9DF9B-C538-4F41-A1CE-B6D0AE8E2F3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7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B4334-16C3-45CA-A1DE-320BACD0F46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0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21" y="154783"/>
            <a:ext cx="2057401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7" y="154783"/>
            <a:ext cx="6019801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186DB-5D44-49FA-A587-DDE4BF4664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0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92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2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4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40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25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8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039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6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8D34B-A159-46FE-A816-02D00A65EA0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4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738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0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18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5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329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9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339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29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5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F95EB-E541-42AC-8621-4AA33BE35BC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32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37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2770343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32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8/30/2024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877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EABB-AF92-4BE2-B3AF-5559144BE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14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87A7-1BFD-4A28-A490-FBFD56D9D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685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A7DF6-5850-4B24-8FEE-30BCE3B663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5D00-1BF5-4360-9994-4650A901C5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76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1EC80-1DC4-4B74-9D25-BADED13CCB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373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499F-4F0C-4DF1-AA48-FB4C988A59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3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7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0A5EC-2E14-410D-A295-21A268C7FB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54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6AF3-21A4-476A-B9ED-C1C4FDEBDE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655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08CF-B5D2-44CE-80D7-A44DAF3F34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943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13EB-02DD-4285-A5D1-5C224E3F8C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906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5009-88CA-4DB4-910D-BABCD48214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623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D2F4D-3AFE-4F02-B24C-F6A4B55AD8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0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0EB54-442F-4137-8BD8-817272C36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4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A9EE5-BBAF-4324-B185-494D8E6C10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C841B-E7DE-4FF4-9087-6EB08524D5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70" y="20483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6A222-3705-45CB-881C-CF5AE6159A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4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9E8C-4978-4FE5-9BBA-B6F60FF094A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4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C5AC0E-4DDB-4171-B0A7-D856935834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91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  <p:sldLayoutId id="2147485831" r:id="rId3"/>
    <p:sldLayoutId id="2147485832" r:id="rId4"/>
    <p:sldLayoutId id="2147485833" r:id="rId5"/>
    <p:sldLayoutId id="2147485834" r:id="rId6"/>
    <p:sldLayoutId id="2147485835" r:id="rId7"/>
    <p:sldLayoutId id="2147485836" r:id="rId8"/>
    <p:sldLayoutId id="2147485837" r:id="rId9"/>
    <p:sldLayoutId id="2147485838" r:id="rId10"/>
    <p:sldLayoutId id="2147485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8/30/2024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39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53" r:id="rId1"/>
    <p:sldLayoutId id="2147485854" r:id="rId2"/>
    <p:sldLayoutId id="2147485855" r:id="rId3"/>
    <p:sldLayoutId id="2147485856" r:id="rId4"/>
    <p:sldLayoutId id="2147485857" r:id="rId5"/>
    <p:sldLayoutId id="2147485858" r:id="rId6"/>
    <p:sldLayoutId id="2147485859" r:id="rId7"/>
    <p:sldLayoutId id="2147485860" r:id="rId8"/>
    <p:sldLayoutId id="2147485861" r:id="rId9"/>
    <p:sldLayoutId id="2147485862" r:id="rId10"/>
    <p:sldLayoutId id="2147485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8/30/2024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948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97" r:id="rId1"/>
    <p:sldLayoutId id="2147485998" r:id="rId2"/>
    <p:sldLayoutId id="2147485999" r:id="rId3"/>
    <p:sldLayoutId id="2147486000" r:id="rId4"/>
    <p:sldLayoutId id="2147486001" r:id="rId5"/>
    <p:sldLayoutId id="2147486002" r:id="rId6"/>
    <p:sldLayoutId id="2147486003" r:id="rId7"/>
    <p:sldLayoutId id="2147486004" r:id="rId8"/>
    <p:sldLayoutId id="2147486005" r:id="rId9"/>
    <p:sldLayoutId id="2147486006" r:id="rId10"/>
    <p:sldLayoutId id="2147486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3AD5B9-D3E7-40B4-B4A6-66635DDE8CA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8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09" r:id="rId1"/>
    <p:sldLayoutId id="2147486010" r:id="rId2"/>
    <p:sldLayoutId id="2147486011" r:id="rId3"/>
    <p:sldLayoutId id="2147486012" r:id="rId4"/>
    <p:sldLayoutId id="2147486013" r:id="rId5"/>
    <p:sldLayoutId id="2147486014" r:id="rId6"/>
    <p:sldLayoutId id="2147486015" r:id="rId7"/>
    <p:sldLayoutId id="2147486016" r:id="rId8"/>
    <p:sldLayoutId id="2147486017" r:id="rId9"/>
    <p:sldLayoutId id="2147486018" r:id="rId10"/>
    <p:sldLayoutId id="2147486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8184" y="1962150"/>
            <a:ext cx="8443856" cy="230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7200" b="1" dirty="0" err="1"/>
              <a:t>Hồn</a:t>
            </a:r>
            <a:r>
              <a:rPr lang="en-US" sz="7200" b="1" dirty="0"/>
              <a:t> </a:t>
            </a:r>
            <a:r>
              <a:rPr lang="en-US" sz="7200" b="1" dirty="0" err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hỡi</a:t>
            </a:r>
            <a:r>
              <a:rPr lang="en-US" sz="7200" b="1" dirty="0"/>
              <a:t>, </a:t>
            </a:r>
            <a:r>
              <a:rPr lang="en-US" sz="7200" b="1" dirty="0" err="1"/>
              <a:t>nào</a:t>
            </a:r>
            <a:r>
              <a:rPr lang="en-US" sz="7200" b="1" dirty="0"/>
              <a:t> </a:t>
            </a:r>
            <a:r>
              <a:rPr lang="en-US" sz="7200" b="1" dirty="0" err="1"/>
              <a:t>chúc</a:t>
            </a:r>
            <a:r>
              <a:rPr lang="en-US" sz="7200" b="1" dirty="0"/>
              <a:t> </a:t>
            </a:r>
            <a:r>
              <a:rPr lang="en-US" sz="7200" b="1" dirty="0" err="1"/>
              <a:t>tụng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đi</a:t>
            </a:r>
            <a:r>
              <a:rPr lang="en-US" sz="7200" b="1" dirty="0" smtClean="0"/>
              <a:t>.</a:t>
            </a:r>
            <a:endParaRPr lang="en-US" sz="7200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3276600" y="593291"/>
            <a:ext cx="548959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Lm.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Huy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Hoàng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19100" y="1358534"/>
            <a:ext cx="8305800" cy="304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/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Giêsu</a:t>
            </a:r>
            <a:r>
              <a:rPr lang="en-US" sz="4800" b="1" dirty="0"/>
              <a:t> loan </a:t>
            </a:r>
            <a:r>
              <a:rPr lang="en-US" sz="4800" b="1" dirty="0" err="1"/>
              <a:t>báo</a:t>
            </a:r>
            <a:r>
              <a:rPr lang="en-US" sz="4800" b="1" dirty="0"/>
              <a:t> Tin </a:t>
            </a:r>
            <a:r>
              <a:rPr lang="en-US" sz="4800" b="1" dirty="0" err="1"/>
              <a:t>Mừng</a:t>
            </a:r>
            <a:r>
              <a:rPr lang="en-US" sz="4800" b="1" dirty="0"/>
              <a:t> </a:t>
            </a:r>
            <a:r>
              <a:rPr lang="en-US" sz="4800" b="1" dirty="0" err="1"/>
              <a:t>Nước</a:t>
            </a:r>
            <a:r>
              <a:rPr lang="en-US" sz="4800" b="1" dirty="0"/>
              <a:t> </a:t>
            </a:r>
            <a:r>
              <a:rPr lang="en-US" sz="4800" b="1" dirty="0" err="1"/>
              <a:t>Trời</a:t>
            </a:r>
            <a:r>
              <a:rPr lang="en-US" sz="4800" b="1" dirty="0"/>
              <a:t> </a:t>
            </a:r>
            <a:r>
              <a:rPr lang="en-US" sz="4800" b="1" dirty="0" err="1"/>
              <a:t>và</a:t>
            </a:r>
            <a:r>
              <a:rPr lang="en-US" sz="4800" b="1" dirty="0"/>
              <a:t> </a:t>
            </a:r>
            <a:r>
              <a:rPr lang="en-US" sz="4800" b="1" dirty="0" err="1"/>
              <a:t>chữa</a:t>
            </a:r>
            <a:r>
              <a:rPr lang="en-US" sz="4800" b="1" dirty="0"/>
              <a:t> </a:t>
            </a:r>
            <a:r>
              <a:rPr lang="en-US" sz="4800" b="1" dirty="0" err="1"/>
              <a:t>mọi</a:t>
            </a:r>
            <a:r>
              <a:rPr lang="en-US" sz="4800" b="1" dirty="0"/>
              <a:t> </a:t>
            </a:r>
            <a:r>
              <a:rPr lang="en-US" sz="4800" b="1" dirty="0" err="1"/>
              <a:t>thứ</a:t>
            </a:r>
            <a:r>
              <a:rPr lang="en-US" sz="4800" b="1" dirty="0"/>
              <a:t> </a:t>
            </a:r>
            <a:r>
              <a:rPr lang="en-US" sz="4800" b="1" dirty="0" err="1"/>
              <a:t>bệnh</a:t>
            </a:r>
            <a:r>
              <a:rPr lang="en-US" sz="4800" b="1" dirty="0"/>
              <a:t> </a:t>
            </a:r>
            <a:r>
              <a:rPr lang="en-US" sz="4800" b="1" dirty="0" err="1"/>
              <a:t>hoạn</a:t>
            </a:r>
            <a:r>
              <a:rPr lang="en-US" sz="4800" b="1" dirty="0"/>
              <a:t> </a:t>
            </a:r>
            <a:r>
              <a:rPr lang="en-US" sz="4800" b="1" dirty="0" err="1"/>
              <a:t>tật</a:t>
            </a:r>
            <a:r>
              <a:rPr lang="en-US" sz="4800" b="1" dirty="0"/>
              <a:t> </a:t>
            </a:r>
            <a:r>
              <a:rPr lang="en-US" sz="4800" b="1" dirty="0" err="1"/>
              <a:t>nguyền</a:t>
            </a:r>
            <a:r>
              <a:rPr lang="en-US" sz="4800" b="1" dirty="0"/>
              <a:t> </a:t>
            </a:r>
            <a:r>
              <a:rPr lang="en-US" sz="4800" b="1" dirty="0" err="1"/>
              <a:t>trong</a:t>
            </a:r>
            <a:r>
              <a:rPr lang="en-US" sz="4800" b="1" dirty="0"/>
              <a:t> </a:t>
            </a:r>
            <a:r>
              <a:rPr lang="en-US" sz="4800" b="1" dirty="0" err="1"/>
              <a:t>dân</a:t>
            </a:r>
            <a:r>
              <a:rPr lang="en-US" sz="4800" b="1" dirty="0" smtClean="0"/>
              <a:t>.</a:t>
            </a:r>
            <a:endParaRPr lang="en-US" sz="4800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3429001" y="516464"/>
            <a:ext cx="566748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Alleluia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– </a:t>
            </a:r>
            <a:r>
              <a:rPr lang="en-US" sz="4000" b="1" dirty="0" err="1" smtClean="0">
                <a:solidFill>
                  <a:srgbClr val="FF0000"/>
                </a:solidFill>
                <a:latin typeface="+mj-lt"/>
              </a:rPr>
              <a:t>Lm.Huy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+mj-lt"/>
              </a:rPr>
              <a:t>Hoàng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  <a:p>
            <a:pPr algn="ctr">
              <a:defRPr/>
            </a:pP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733550"/>
            <a:ext cx="83518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CA KHÚC TRẦM HƯƠNG</a:t>
            </a:r>
            <a:endParaRPr lang="en-US" sz="4800" dirty="0"/>
          </a:p>
          <a:p>
            <a:pPr algn="ctr"/>
            <a:r>
              <a:rPr lang="en-US" sz="3600" i="1" dirty="0" err="1">
                <a:solidFill>
                  <a:srgbClr val="FF0000"/>
                </a:solidFill>
              </a:rPr>
              <a:t>St.Hùng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i="1" dirty="0" err="1">
                <a:solidFill>
                  <a:srgbClr val="FF0000"/>
                </a:solidFill>
              </a:rPr>
              <a:t>Lân</a:t>
            </a:r>
            <a:r>
              <a:rPr lang="en-US" sz="3600" i="1" dirty="0">
                <a:solidFill>
                  <a:srgbClr val="FF0000"/>
                </a:solidFill>
              </a:rPr>
              <a:t> &amp; Lm. Dao Kim</a:t>
            </a:r>
            <a:br>
              <a:rPr lang="en-US" sz="3600" i="1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/>
              <a:t>ĐK: </a:t>
            </a:r>
            <a:r>
              <a:rPr lang="en-US" sz="4000" b="1" dirty="0" err="1"/>
              <a:t>Lời</a:t>
            </a:r>
            <a:r>
              <a:rPr lang="en-US" sz="4000" b="1" dirty="0"/>
              <a:t> con </a:t>
            </a:r>
            <a:r>
              <a:rPr lang="en-US" sz="4000" b="1" dirty="0" err="1"/>
              <a:t>như</a:t>
            </a:r>
            <a:r>
              <a:rPr lang="en-US" sz="4000" b="1" dirty="0"/>
              <a:t> </a:t>
            </a:r>
            <a:r>
              <a:rPr lang="en-US" sz="4000" b="1" dirty="0" err="1"/>
              <a:t>trầm</a:t>
            </a:r>
            <a:r>
              <a:rPr lang="en-US" sz="4000" b="1" dirty="0"/>
              <a:t> </a:t>
            </a:r>
            <a:r>
              <a:rPr lang="en-US" sz="4000" b="1" dirty="0" err="1"/>
              <a:t>hương</a:t>
            </a:r>
            <a:r>
              <a:rPr lang="en-US" sz="4000" b="1" dirty="0"/>
              <a:t>, bay </a:t>
            </a:r>
            <a:r>
              <a:rPr lang="en-US" sz="4000" b="1" dirty="0" err="1"/>
              <a:t>lên</a:t>
            </a:r>
            <a:r>
              <a:rPr lang="en-US" sz="4000" b="1" dirty="0"/>
              <a:t> </a:t>
            </a:r>
            <a:r>
              <a:rPr lang="en-US" sz="4000" b="1" dirty="0" err="1"/>
              <a:t>tới</a:t>
            </a:r>
            <a:r>
              <a:rPr lang="en-US" sz="4000" b="1" dirty="0"/>
              <a:t> </a:t>
            </a:r>
            <a:r>
              <a:rPr lang="en-US" sz="4000" b="1" dirty="0" err="1"/>
              <a:t>Thiên</a:t>
            </a:r>
            <a:r>
              <a:rPr lang="en-US" sz="4000" b="1" dirty="0"/>
              <a:t> </a:t>
            </a:r>
            <a:r>
              <a:rPr lang="en-US" sz="4000" b="1" dirty="0" err="1"/>
              <a:t>Đường</a:t>
            </a:r>
            <a:r>
              <a:rPr lang="en-US" sz="4000" b="1" dirty="0"/>
              <a:t>, bay </a:t>
            </a:r>
            <a:r>
              <a:rPr lang="en-US" sz="4000" b="1" dirty="0" err="1"/>
              <a:t>lên</a:t>
            </a:r>
            <a:r>
              <a:rPr lang="en-US" sz="4000" b="1" dirty="0"/>
              <a:t> </a:t>
            </a:r>
            <a:r>
              <a:rPr lang="en-US" sz="4000" b="1" dirty="0" err="1"/>
              <a:t>tới</a:t>
            </a:r>
            <a:r>
              <a:rPr lang="en-US" sz="4000" b="1" dirty="0"/>
              <a:t> </a:t>
            </a:r>
            <a:r>
              <a:rPr lang="en-US" sz="4000" b="1" dirty="0" err="1"/>
              <a:t>Thiên</a:t>
            </a:r>
            <a:r>
              <a:rPr lang="en-US" sz="4000" b="1" dirty="0"/>
              <a:t> </a:t>
            </a:r>
            <a:r>
              <a:rPr lang="en-US" sz="4000" b="1" dirty="0" err="1"/>
              <a:t>Đường</a:t>
            </a:r>
            <a:r>
              <a:rPr lang="en-US" sz="4000" b="1" dirty="0"/>
              <a:t>, </a:t>
            </a:r>
            <a:r>
              <a:rPr lang="en-US" sz="4000" b="1" dirty="0" err="1"/>
              <a:t>cho</a:t>
            </a:r>
            <a:r>
              <a:rPr lang="en-US" sz="4000" b="1" dirty="0"/>
              <a:t> lung </a:t>
            </a:r>
            <a:r>
              <a:rPr lang="en-US" sz="4000" b="1" dirty="0" err="1"/>
              <a:t>linh</a:t>
            </a:r>
            <a:r>
              <a:rPr lang="en-US" sz="4000" b="1" dirty="0"/>
              <a:t> </a:t>
            </a:r>
            <a:r>
              <a:rPr lang="en-US" sz="4000" b="1" dirty="0" err="1"/>
              <a:t>ánh</a:t>
            </a:r>
            <a:r>
              <a:rPr lang="en-US" sz="4000" b="1" dirty="0"/>
              <a:t> </a:t>
            </a:r>
            <a:r>
              <a:rPr lang="en-US" sz="4000" b="1" dirty="0" err="1"/>
              <a:t>nhiệm</a:t>
            </a:r>
            <a:r>
              <a:rPr lang="en-US" sz="4000" b="1" dirty="0"/>
              <a:t> </a:t>
            </a:r>
            <a:r>
              <a:rPr lang="en-US" sz="4000" b="1" dirty="0" err="1"/>
              <a:t>mầu</a:t>
            </a:r>
            <a:r>
              <a:rPr lang="en-US" sz="4000" b="1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 err="1">
                <a:solidFill>
                  <a:srgbClr val="FF0000"/>
                </a:solidFill>
              </a:rPr>
              <a:t>Lên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tới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Thiên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Đường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nhiệm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mầu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/>
              <a:t>Thiết</a:t>
            </a:r>
            <a:r>
              <a:rPr lang="en-US" sz="4000" b="1" dirty="0"/>
              <a:t> </a:t>
            </a:r>
            <a:r>
              <a:rPr lang="en-US" sz="4000" b="1" dirty="0" err="1"/>
              <a:t>tha</a:t>
            </a:r>
            <a:r>
              <a:rPr lang="en-US" sz="4000" b="1" dirty="0"/>
              <a:t>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như</a:t>
            </a:r>
            <a:r>
              <a:rPr lang="en-US" sz="4000" b="1" dirty="0"/>
              <a:t> </a:t>
            </a:r>
            <a:r>
              <a:rPr lang="en-US" sz="4000" b="1" dirty="0" err="1"/>
              <a:t>cánh</a:t>
            </a:r>
            <a:r>
              <a:rPr lang="en-US" sz="4000" b="1" dirty="0"/>
              <a:t> </a:t>
            </a:r>
            <a:r>
              <a:rPr lang="en-US" sz="4000" b="1" dirty="0" err="1"/>
              <a:t>vạc</a:t>
            </a:r>
            <a:r>
              <a:rPr lang="en-US" sz="4000" b="1" dirty="0"/>
              <a:t> </a:t>
            </a:r>
            <a:r>
              <a:rPr lang="en-US" sz="4000" b="1" dirty="0" err="1"/>
              <a:t>kêu</a:t>
            </a:r>
            <a:r>
              <a:rPr lang="en-US" sz="4000" b="1" dirty="0"/>
              <a:t> </a:t>
            </a:r>
            <a:r>
              <a:rPr lang="en-US" sz="4000" b="1" dirty="0" err="1"/>
              <a:t>sương</a:t>
            </a:r>
            <a:r>
              <a:rPr lang="en-US" sz="4000" b="1" dirty="0"/>
              <a:t>,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ơi</a:t>
            </a:r>
            <a:r>
              <a:rPr lang="en-US" sz="4000" b="1" dirty="0"/>
              <a:t>!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Chúa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ơi</a:t>
            </a:r>
            <a:r>
              <a:rPr lang="en-US" sz="4000" b="1" dirty="0">
                <a:solidFill>
                  <a:srgbClr val="FF0000"/>
                </a:solidFill>
              </a:rPr>
              <a:t>)!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67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 err="1" smtClean="0">
                <a:solidFill>
                  <a:srgbClr val="000000"/>
                </a:solidFill>
              </a:rPr>
              <a:t>Lòng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con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vinh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quang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gian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đây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siêu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Con </a:t>
            </a:r>
            <a:r>
              <a:rPr lang="en-US" sz="4000" b="1" i="1" dirty="0" err="1">
                <a:solidFill>
                  <a:srgbClr val="FF0000"/>
                </a:solidFill>
              </a:rPr>
              <a:t>khấn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xin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người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thương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tình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dủ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, ban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hồng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ân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5400" b="1" dirty="0"/>
              <a:t>1.</a:t>
            </a:r>
            <a:r>
              <a:rPr lang="en-US" sz="5400" dirty="0"/>
              <a:t> 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ơi</a:t>
            </a:r>
            <a:r>
              <a:rPr lang="en-US" sz="5400" dirty="0"/>
              <a:t> </a:t>
            </a:r>
            <a:r>
              <a:rPr lang="en-US" sz="5400" dirty="0" err="1"/>
              <a:t>bênh</a:t>
            </a:r>
            <a:r>
              <a:rPr lang="en-US" sz="5400" dirty="0"/>
              <a:t> </a:t>
            </a:r>
            <a:r>
              <a:rPr lang="en-US" sz="5400" dirty="0" err="1"/>
              <a:t>vực</a:t>
            </a:r>
            <a:r>
              <a:rPr lang="en-US" sz="5400" dirty="0"/>
              <a:t> con </a:t>
            </a:r>
            <a:r>
              <a:rPr lang="en-US" sz="5400" dirty="0" err="1"/>
              <a:t>luôn</a:t>
            </a:r>
            <a:r>
              <a:rPr lang="en-US" sz="5400" dirty="0"/>
              <a:t> </a:t>
            </a:r>
            <a:r>
              <a:rPr lang="en-US" sz="5400" dirty="0" err="1"/>
              <a:t>khỏi</a:t>
            </a:r>
            <a:r>
              <a:rPr lang="en-US" sz="5400" dirty="0"/>
              <a:t> </a:t>
            </a:r>
            <a:r>
              <a:rPr lang="en-US" sz="5400" dirty="0" err="1"/>
              <a:t>những</a:t>
            </a:r>
            <a:r>
              <a:rPr lang="en-US" sz="5400" dirty="0"/>
              <a:t> </a:t>
            </a:r>
            <a:r>
              <a:rPr lang="en-US" sz="5400" dirty="0" err="1"/>
              <a:t>quân</a:t>
            </a:r>
            <a:r>
              <a:rPr lang="en-US" sz="5400" dirty="0"/>
              <a:t> </a:t>
            </a:r>
            <a:r>
              <a:rPr lang="en-US" sz="5400" dirty="0" err="1"/>
              <a:t>gian</a:t>
            </a:r>
            <a:r>
              <a:rPr lang="en-US" sz="5400" dirty="0"/>
              <a:t> </a:t>
            </a:r>
            <a:r>
              <a:rPr lang="en-US" sz="5400" dirty="0" err="1"/>
              <a:t>thù</a:t>
            </a:r>
            <a:r>
              <a:rPr lang="en-US" sz="5400" dirty="0"/>
              <a:t> </a:t>
            </a:r>
            <a:r>
              <a:rPr lang="en-US" sz="5400" dirty="0" err="1"/>
              <a:t>hằng</a:t>
            </a:r>
            <a:r>
              <a:rPr lang="en-US" sz="5400" dirty="0"/>
              <a:t> </a:t>
            </a:r>
            <a:r>
              <a:rPr lang="en-US" sz="5400" dirty="0" err="1"/>
              <a:t>mưu</a:t>
            </a:r>
            <a:r>
              <a:rPr lang="en-US" sz="5400" dirty="0"/>
              <a:t> </a:t>
            </a:r>
            <a:r>
              <a:rPr lang="en-US" sz="5400" dirty="0" err="1"/>
              <a:t>ác</a:t>
            </a:r>
            <a:r>
              <a:rPr lang="en-US" sz="5400" dirty="0"/>
              <a:t> </a:t>
            </a:r>
            <a:r>
              <a:rPr lang="en-US" sz="5400" dirty="0" err="1"/>
              <a:t>hại</a:t>
            </a:r>
            <a:r>
              <a:rPr lang="en-US" sz="5400" dirty="0"/>
              <a:t> con. </a:t>
            </a:r>
            <a:r>
              <a:rPr lang="en-US" sz="5400" dirty="0" err="1"/>
              <a:t>Cánh</a:t>
            </a:r>
            <a:r>
              <a:rPr lang="en-US" sz="5400" dirty="0"/>
              <a:t> </a:t>
            </a:r>
            <a:r>
              <a:rPr lang="en-US" sz="5400" dirty="0" err="1"/>
              <a:t>tay</a:t>
            </a:r>
            <a:r>
              <a:rPr lang="en-US" sz="5400" dirty="0"/>
              <a:t> con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vươn</a:t>
            </a:r>
            <a:r>
              <a:rPr lang="en-US" sz="5400" dirty="0"/>
              <a:t> </a:t>
            </a:r>
            <a:r>
              <a:rPr lang="en-US" sz="5400" dirty="0" err="1"/>
              <a:t>cao</a:t>
            </a:r>
            <a:r>
              <a:rPr lang="en-US" sz="5400" dirty="0"/>
              <a:t> </a:t>
            </a:r>
            <a:r>
              <a:rPr lang="en-US" sz="5400" dirty="0" err="1"/>
              <a:t>như</a:t>
            </a:r>
            <a:r>
              <a:rPr lang="en-US" sz="5400" dirty="0"/>
              <a:t> </a:t>
            </a:r>
            <a:r>
              <a:rPr lang="en-US" sz="5400" dirty="0" err="1"/>
              <a:t>đất</a:t>
            </a:r>
            <a:r>
              <a:rPr lang="en-US" sz="5400" dirty="0"/>
              <a:t> </a:t>
            </a:r>
            <a:r>
              <a:rPr lang="en-US" sz="5400" dirty="0" err="1"/>
              <a:t>mong</a:t>
            </a:r>
            <a:r>
              <a:rPr lang="en-US" sz="5400" dirty="0"/>
              <a:t> </a:t>
            </a:r>
            <a:r>
              <a:rPr lang="en-US" sz="5400" dirty="0" err="1"/>
              <a:t>mưa</a:t>
            </a:r>
            <a:r>
              <a:rPr lang="en-US" sz="5400" dirty="0"/>
              <a:t> </a:t>
            </a:r>
            <a:r>
              <a:rPr lang="en-US" sz="5400" dirty="0" err="1"/>
              <a:t>rào</a:t>
            </a:r>
            <a:r>
              <a:rPr lang="en-US" sz="5400" dirty="0"/>
              <a:t> </a:t>
            </a:r>
            <a:r>
              <a:rPr lang="en-US" sz="5400" dirty="0" err="1"/>
              <a:t>hồn</a:t>
            </a:r>
            <a:r>
              <a:rPr lang="en-US" sz="5400" dirty="0"/>
              <a:t> con </a:t>
            </a:r>
            <a:r>
              <a:rPr lang="en-US" sz="5400" dirty="0" err="1"/>
              <a:t>mong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dường</a:t>
            </a:r>
            <a:r>
              <a:rPr lang="en-US" sz="5400" dirty="0"/>
              <a:t> </a:t>
            </a:r>
            <a:r>
              <a:rPr lang="en-US" sz="5400" dirty="0" err="1"/>
              <a:t>bao</a:t>
            </a:r>
            <a:r>
              <a:rPr lang="en-US" sz="5400" dirty="0" smtClean="0"/>
              <a:t>. </a:t>
            </a:r>
            <a:endParaRPr lang="en-US" sz="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ĐK: 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trầm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hương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lung </a:t>
            </a:r>
            <a:r>
              <a:rPr lang="en-US" sz="4000" b="1" dirty="0" err="1">
                <a:solidFill>
                  <a:srgbClr val="000000"/>
                </a:solidFill>
              </a:rPr>
              <a:t>linh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nhiệm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 err="1">
                <a:solidFill>
                  <a:srgbClr val="FF0000"/>
                </a:solidFill>
              </a:rPr>
              <a:t>Lên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tới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Thiên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Đường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nhiệm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mầu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Thiết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vạc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sương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Chúa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ơi</a:t>
            </a:r>
            <a:r>
              <a:rPr lang="en-US" sz="4000" b="1" dirty="0">
                <a:solidFill>
                  <a:srgbClr val="FF0000"/>
                </a:solidFill>
              </a:rPr>
              <a:t>)! </a:t>
            </a:r>
          </a:p>
        </p:txBody>
      </p:sp>
    </p:spTree>
    <p:extLst>
      <p:ext uri="{BB962C8B-B14F-4D97-AF65-F5344CB8AC3E}">
        <p14:creationId xmlns:p14="http://schemas.microsoft.com/office/powerpoint/2010/main" val="31809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67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 err="1" smtClean="0">
                <a:solidFill>
                  <a:srgbClr val="000000"/>
                </a:solidFill>
              </a:rPr>
              <a:t>Lòng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con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vinh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quang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gian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đây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siêu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Con </a:t>
            </a:r>
            <a:r>
              <a:rPr lang="en-US" sz="4000" b="1" i="1" dirty="0" err="1">
                <a:solidFill>
                  <a:srgbClr val="FF0000"/>
                </a:solidFill>
              </a:rPr>
              <a:t>khấn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xin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người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thương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tình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dủ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, ban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hồng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ân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733550"/>
            <a:ext cx="835183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6000" b="1" dirty="0"/>
              <a:t>LÊN ĐỀN NGÀI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i="1" dirty="0">
                <a:solidFill>
                  <a:srgbClr val="FF0000"/>
                </a:solidFill>
              </a:rPr>
              <a:t>Lm. </a:t>
            </a:r>
            <a:r>
              <a:rPr lang="en-US" sz="6000" i="1" dirty="0" err="1">
                <a:solidFill>
                  <a:srgbClr val="FF0000"/>
                </a:solidFill>
              </a:rPr>
              <a:t>Thái</a:t>
            </a:r>
            <a:r>
              <a:rPr lang="en-US" sz="6000" i="1" dirty="0">
                <a:solidFill>
                  <a:srgbClr val="FF0000"/>
                </a:solidFill>
              </a:rPr>
              <a:t> </a:t>
            </a:r>
            <a:r>
              <a:rPr lang="en-US" sz="6000" i="1" dirty="0" err="1">
                <a:solidFill>
                  <a:srgbClr val="FF0000"/>
                </a:solidFill>
              </a:rPr>
              <a:t>Nguyên</a:t>
            </a:r>
            <a:endParaRPr lang="en-US" sz="6000" dirty="0">
              <a:solidFill>
                <a:srgbClr val="FF0000"/>
              </a:solidFill>
            </a:endParaRPr>
          </a:p>
          <a:p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86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/>
              <a:t>2.</a:t>
            </a:r>
            <a:r>
              <a:rPr lang="en-US" sz="4800" dirty="0"/>
              <a:t> 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 con </a:t>
            </a:r>
            <a:r>
              <a:rPr lang="en-US" sz="4800" dirty="0" err="1"/>
              <a:t>hằng</a:t>
            </a:r>
            <a:r>
              <a:rPr lang="en-US" sz="4800" dirty="0"/>
              <a:t> </a:t>
            </a:r>
            <a:r>
              <a:rPr lang="en-US" sz="4800" dirty="0" err="1"/>
              <a:t>trông</a:t>
            </a:r>
            <a:r>
              <a:rPr lang="en-US" sz="4800" dirty="0"/>
              <a:t> </a:t>
            </a:r>
            <a:r>
              <a:rPr lang="en-US" sz="4800" dirty="0" err="1"/>
              <a:t>mong</a:t>
            </a:r>
            <a:r>
              <a:rPr lang="en-US" sz="4800" dirty="0"/>
              <a:t> </a:t>
            </a:r>
            <a:r>
              <a:rPr lang="en-US" sz="4800" dirty="0" err="1"/>
              <a:t>được</a:t>
            </a:r>
            <a:r>
              <a:rPr lang="en-US" sz="4800" dirty="0"/>
              <a:t> ở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nhà</a:t>
            </a:r>
            <a:r>
              <a:rPr lang="en-US" sz="4800" dirty="0"/>
              <a:t>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ngày</a:t>
            </a:r>
            <a:r>
              <a:rPr lang="en-US" sz="4800" dirty="0"/>
              <a:t> </a:t>
            </a:r>
            <a:r>
              <a:rPr lang="en-US" sz="4800" dirty="0" err="1"/>
              <a:t>đêm</a:t>
            </a:r>
            <a:r>
              <a:rPr lang="en-US" sz="4800" dirty="0"/>
              <a:t> </a:t>
            </a:r>
            <a:r>
              <a:rPr lang="en-US" sz="4800" dirty="0" err="1"/>
              <a:t>suốt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 con. </a:t>
            </a:r>
            <a:r>
              <a:rPr lang="en-US" sz="4800" dirty="0" err="1"/>
              <a:t>Lời</a:t>
            </a:r>
            <a:r>
              <a:rPr lang="en-US" sz="4800" dirty="0"/>
              <a:t> </a:t>
            </a:r>
            <a:r>
              <a:rPr lang="en-US" sz="4800" dirty="0" err="1"/>
              <a:t>cầu</a:t>
            </a:r>
            <a:r>
              <a:rPr lang="en-US" sz="4800" dirty="0"/>
              <a:t>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trầm</a:t>
            </a:r>
            <a:r>
              <a:rPr lang="en-US" sz="4800" dirty="0"/>
              <a:t> </a:t>
            </a:r>
            <a:r>
              <a:rPr lang="en-US" sz="4800" dirty="0" err="1"/>
              <a:t>hương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ơn</a:t>
            </a:r>
            <a:r>
              <a:rPr lang="en-US" sz="4800" dirty="0"/>
              <a:t> </a:t>
            </a:r>
            <a:r>
              <a:rPr lang="en-US" sz="4800" dirty="0" err="1"/>
              <a:t>Thánh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dạt</a:t>
            </a:r>
            <a:r>
              <a:rPr lang="en-US" sz="4800" dirty="0"/>
              <a:t> </a:t>
            </a:r>
            <a:r>
              <a:rPr lang="en-US" sz="4800" dirty="0" err="1"/>
              <a:t>dào</a:t>
            </a:r>
            <a:r>
              <a:rPr lang="en-US" sz="4800" dirty="0"/>
              <a:t> </a:t>
            </a:r>
            <a:r>
              <a:rPr lang="en-US" sz="4800" dirty="0" err="1"/>
              <a:t>dìu</a:t>
            </a:r>
            <a:r>
              <a:rPr lang="en-US" sz="4800" dirty="0"/>
              <a:t> con </a:t>
            </a:r>
            <a:r>
              <a:rPr lang="en-US" sz="4800" dirty="0" err="1"/>
              <a:t>lên</a:t>
            </a:r>
            <a:r>
              <a:rPr lang="en-US" sz="4800" dirty="0"/>
              <a:t> </a:t>
            </a:r>
            <a:r>
              <a:rPr lang="en-US" sz="4800" dirty="0" err="1"/>
              <a:t>tới</a:t>
            </a:r>
            <a:r>
              <a:rPr lang="en-US" sz="4800" dirty="0"/>
              <a:t> </a:t>
            </a:r>
            <a:r>
              <a:rPr lang="en-US" sz="4800" dirty="0" err="1"/>
              <a:t>đỉnh</a:t>
            </a:r>
            <a:r>
              <a:rPr lang="en-US" sz="4800" dirty="0"/>
              <a:t> </a:t>
            </a:r>
            <a:r>
              <a:rPr lang="en-US" sz="4800" dirty="0" err="1"/>
              <a:t>cao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3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ĐK: 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trầm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hương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lung </a:t>
            </a:r>
            <a:r>
              <a:rPr lang="en-US" sz="4000" b="1" dirty="0" err="1">
                <a:solidFill>
                  <a:srgbClr val="000000"/>
                </a:solidFill>
              </a:rPr>
              <a:t>linh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nhiệm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 err="1">
                <a:solidFill>
                  <a:srgbClr val="FF0000"/>
                </a:solidFill>
              </a:rPr>
              <a:t>Lên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tới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Thiên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Đường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nhiệm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mầu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Thiết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vạc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sương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Chúa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ơi</a:t>
            </a:r>
            <a:r>
              <a:rPr lang="en-US" sz="4000" b="1" dirty="0">
                <a:solidFill>
                  <a:srgbClr val="FF0000"/>
                </a:solidFill>
              </a:rPr>
              <a:t>)! </a:t>
            </a:r>
          </a:p>
        </p:txBody>
      </p:sp>
    </p:spTree>
    <p:extLst>
      <p:ext uri="{BB962C8B-B14F-4D97-AF65-F5344CB8AC3E}">
        <p14:creationId xmlns:p14="http://schemas.microsoft.com/office/powerpoint/2010/main" val="31858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67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 err="1" smtClean="0">
                <a:solidFill>
                  <a:srgbClr val="000000"/>
                </a:solidFill>
              </a:rPr>
              <a:t>Lòng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con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vinh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quang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gian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đây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siêu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Con </a:t>
            </a:r>
            <a:r>
              <a:rPr lang="en-US" sz="4000" b="1" i="1" dirty="0" err="1">
                <a:solidFill>
                  <a:srgbClr val="FF0000"/>
                </a:solidFill>
              </a:rPr>
              <a:t>khấn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xin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người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thương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tình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dủ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, ban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hồng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ân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0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86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/>
              <a:t>3.</a:t>
            </a:r>
            <a:r>
              <a:rPr lang="en-US" sz="4800" dirty="0"/>
              <a:t> </a:t>
            </a:r>
            <a:r>
              <a:rPr lang="en-US" sz="4800" dirty="0" err="1"/>
              <a:t>Chúc</a:t>
            </a:r>
            <a:r>
              <a:rPr lang="en-US" sz="4800" dirty="0"/>
              <a:t> </a:t>
            </a:r>
            <a:r>
              <a:rPr lang="en-US" sz="4800" dirty="0" err="1"/>
              <a:t>tụng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tình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 </a:t>
            </a:r>
            <a:r>
              <a:rPr lang="en-US" sz="4800" dirty="0" err="1"/>
              <a:t>yêu</a:t>
            </a:r>
            <a:r>
              <a:rPr lang="en-US" sz="4800" dirty="0"/>
              <a:t> </a:t>
            </a:r>
            <a:r>
              <a:rPr lang="en-US" sz="4800" dirty="0" err="1"/>
              <a:t>chân</a:t>
            </a:r>
            <a:r>
              <a:rPr lang="en-US" sz="4800" dirty="0"/>
              <a:t> </a:t>
            </a:r>
            <a:r>
              <a:rPr lang="en-US" sz="4800" dirty="0" err="1"/>
              <a:t>lý</a:t>
            </a:r>
            <a:r>
              <a:rPr lang="en-US" sz="4800" dirty="0"/>
              <a:t> </a:t>
            </a:r>
            <a:r>
              <a:rPr lang="en-US" sz="4800" dirty="0" err="1"/>
              <a:t>công</a:t>
            </a:r>
            <a:r>
              <a:rPr lang="en-US" sz="4800" dirty="0"/>
              <a:t> minh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vượt</a:t>
            </a:r>
            <a:r>
              <a:rPr lang="en-US" sz="4800" dirty="0"/>
              <a:t> </a:t>
            </a:r>
            <a:r>
              <a:rPr lang="en-US" sz="4800" dirty="0" err="1"/>
              <a:t>xa</a:t>
            </a:r>
            <a:r>
              <a:rPr lang="en-US" sz="4800" dirty="0"/>
              <a:t> </a:t>
            </a:r>
            <a:r>
              <a:rPr lang="en-US" sz="4800" dirty="0" err="1"/>
              <a:t>biếc</a:t>
            </a:r>
            <a:r>
              <a:rPr lang="en-US" sz="4800" dirty="0"/>
              <a:t> </a:t>
            </a:r>
            <a:r>
              <a:rPr lang="en-US" sz="4800" dirty="0" err="1"/>
              <a:t>ngàn</a:t>
            </a:r>
            <a:r>
              <a:rPr lang="en-US" sz="4800" dirty="0"/>
              <a:t> </a:t>
            </a:r>
            <a:r>
              <a:rPr lang="en-US" sz="4800" dirty="0" err="1"/>
              <a:t>mây</a:t>
            </a:r>
            <a:r>
              <a:rPr lang="en-US" sz="4800" dirty="0"/>
              <a:t>.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đỉnh</a:t>
            </a:r>
            <a:r>
              <a:rPr lang="en-US" sz="4800" dirty="0"/>
              <a:t> </a:t>
            </a:r>
            <a:r>
              <a:rPr lang="en-US" sz="4800" dirty="0" err="1"/>
              <a:t>Thiên</a:t>
            </a:r>
            <a:r>
              <a:rPr lang="en-US" sz="4800" dirty="0"/>
              <a:t> </a:t>
            </a:r>
            <a:r>
              <a:rPr lang="en-US" sz="4800" dirty="0" err="1"/>
              <a:t>Sơn</a:t>
            </a:r>
            <a:r>
              <a:rPr lang="en-US" sz="4800" dirty="0"/>
              <a:t> </a:t>
            </a:r>
            <a:r>
              <a:rPr lang="en-US" sz="4800" dirty="0" err="1"/>
              <a:t>công</a:t>
            </a:r>
            <a:r>
              <a:rPr lang="en-US" sz="4800" dirty="0"/>
              <a:t> </a:t>
            </a:r>
            <a:r>
              <a:rPr lang="en-US" sz="4800" dirty="0" err="1"/>
              <a:t>lý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cao</a:t>
            </a:r>
            <a:r>
              <a:rPr lang="en-US" sz="4800" dirty="0"/>
              <a:t> </a:t>
            </a:r>
            <a:r>
              <a:rPr lang="en-US" sz="4800" dirty="0" err="1"/>
              <a:t>vời</a:t>
            </a:r>
            <a:r>
              <a:rPr lang="en-US" sz="4800" dirty="0"/>
              <a:t> </a:t>
            </a:r>
            <a:r>
              <a:rPr lang="en-US" sz="4800" dirty="0" err="1"/>
              <a:t>và</a:t>
            </a:r>
            <a:r>
              <a:rPr lang="en-US" sz="4800" dirty="0"/>
              <a:t> </a:t>
            </a:r>
            <a:r>
              <a:rPr lang="en-US" sz="4800" dirty="0" err="1"/>
              <a:t>phán</a:t>
            </a:r>
            <a:r>
              <a:rPr lang="en-US" sz="4800" dirty="0"/>
              <a:t> </a:t>
            </a:r>
            <a:r>
              <a:rPr lang="en-US" sz="4800" dirty="0" err="1"/>
              <a:t>quyết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thẳng</a:t>
            </a:r>
            <a:r>
              <a:rPr lang="en-US" sz="4800" dirty="0"/>
              <a:t> </a:t>
            </a:r>
            <a:r>
              <a:rPr lang="en-US" sz="4800" dirty="0" err="1"/>
              <a:t>ngay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ĐK: 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trầm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hương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lung </a:t>
            </a:r>
            <a:r>
              <a:rPr lang="en-US" sz="4000" b="1" dirty="0" err="1">
                <a:solidFill>
                  <a:srgbClr val="000000"/>
                </a:solidFill>
              </a:rPr>
              <a:t>linh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nhiệm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 err="1">
                <a:solidFill>
                  <a:srgbClr val="FF0000"/>
                </a:solidFill>
              </a:rPr>
              <a:t>Lên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tới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Thiên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Đường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nhiệm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mầu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Thiết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vạc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sương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Chúa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ơi</a:t>
            </a:r>
            <a:r>
              <a:rPr lang="en-US" sz="4000" b="1" dirty="0">
                <a:solidFill>
                  <a:srgbClr val="FF0000"/>
                </a:solidFill>
              </a:rPr>
              <a:t>)! </a:t>
            </a:r>
          </a:p>
        </p:txBody>
      </p:sp>
    </p:spTree>
    <p:extLst>
      <p:ext uri="{BB962C8B-B14F-4D97-AF65-F5344CB8AC3E}">
        <p14:creationId xmlns:p14="http://schemas.microsoft.com/office/powerpoint/2010/main" val="35631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67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 err="1" smtClean="0">
                <a:solidFill>
                  <a:srgbClr val="000000"/>
                </a:solidFill>
              </a:rPr>
              <a:t>Lòng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con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vinh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quang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gian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đây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siêu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Con </a:t>
            </a:r>
            <a:r>
              <a:rPr lang="en-US" sz="4000" b="1" i="1" dirty="0" err="1">
                <a:solidFill>
                  <a:srgbClr val="FF0000"/>
                </a:solidFill>
              </a:rPr>
              <a:t>khấn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xin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người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thương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tình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dủ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, ban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hồng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ân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85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/>
              <a:t>4.</a:t>
            </a:r>
            <a:r>
              <a:rPr lang="en-US" sz="4800" dirty="0"/>
              <a:t> </a:t>
            </a:r>
            <a:r>
              <a:rPr lang="en-US" sz="4800" dirty="0" err="1"/>
              <a:t>Kính</a:t>
            </a:r>
            <a:r>
              <a:rPr lang="en-US" sz="4800" dirty="0"/>
              <a:t> </a:t>
            </a:r>
            <a:r>
              <a:rPr lang="en-US" sz="4800" dirty="0" err="1"/>
              <a:t>mừng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Trời</a:t>
            </a:r>
            <a:r>
              <a:rPr lang="en-US" sz="4800" dirty="0"/>
              <a:t> </a:t>
            </a:r>
            <a:r>
              <a:rPr lang="en-US" sz="4800" dirty="0" err="1"/>
              <a:t>Ngôi</a:t>
            </a:r>
            <a:r>
              <a:rPr lang="en-US" sz="4800" dirty="0"/>
              <a:t> Cha </a:t>
            </a:r>
            <a:r>
              <a:rPr lang="en-US" sz="4800" dirty="0" err="1"/>
              <a:t>cùng</a:t>
            </a:r>
            <a:r>
              <a:rPr lang="en-US" sz="4800" dirty="0"/>
              <a:t> </a:t>
            </a:r>
            <a:r>
              <a:rPr lang="en-US" sz="4800" dirty="0" err="1"/>
              <a:t>với</a:t>
            </a:r>
            <a:r>
              <a:rPr lang="en-US" sz="4800" dirty="0"/>
              <a:t> Con </a:t>
            </a:r>
            <a:r>
              <a:rPr lang="en-US" sz="4800" dirty="0" err="1"/>
              <a:t>Một</a:t>
            </a:r>
            <a:r>
              <a:rPr lang="en-US" sz="4800" dirty="0"/>
              <a:t>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 </a:t>
            </a:r>
            <a:r>
              <a:rPr lang="en-US" sz="4800" dirty="0" err="1"/>
              <a:t>Đấng</a:t>
            </a:r>
            <a:r>
              <a:rPr lang="en-US" sz="4800" dirty="0"/>
              <a:t> </a:t>
            </a:r>
            <a:r>
              <a:rPr lang="en-US" sz="4800" dirty="0" err="1"/>
              <a:t>Cứu</a:t>
            </a:r>
            <a:r>
              <a:rPr lang="en-US" sz="4800" dirty="0"/>
              <a:t> </a:t>
            </a:r>
            <a:r>
              <a:rPr lang="en-US" sz="4800" dirty="0" err="1"/>
              <a:t>Chuộc</a:t>
            </a:r>
            <a:r>
              <a:rPr lang="en-US" sz="4800" dirty="0"/>
              <a:t> ta. </a:t>
            </a:r>
            <a:r>
              <a:rPr lang="en-US" sz="4800" dirty="0" err="1"/>
              <a:t>Thánh</a:t>
            </a:r>
            <a:r>
              <a:rPr lang="en-US" sz="4800" dirty="0"/>
              <a:t> </a:t>
            </a:r>
            <a:r>
              <a:rPr lang="en-US" sz="4800" dirty="0" err="1"/>
              <a:t>Thần</a:t>
            </a:r>
            <a:r>
              <a:rPr lang="en-US" sz="4800" dirty="0"/>
              <a:t> </a:t>
            </a:r>
            <a:r>
              <a:rPr lang="en-US" sz="4800" dirty="0" err="1"/>
              <a:t>chính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 </a:t>
            </a:r>
            <a:r>
              <a:rPr lang="en-US" sz="4800" dirty="0" err="1"/>
              <a:t>Ngôi</a:t>
            </a:r>
            <a:r>
              <a:rPr lang="en-US" sz="4800" dirty="0"/>
              <a:t> Ba </a:t>
            </a:r>
            <a:r>
              <a:rPr lang="en-US" sz="4800" dirty="0" err="1"/>
              <a:t>Đấng</a:t>
            </a:r>
            <a:r>
              <a:rPr lang="en-US" sz="4800" dirty="0"/>
              <a:t> </a:t>
            </a:r>
            <a:r>
              <a:rPr lang="en-US" sz="4800" dirty="0" err="1"/>
              <a:t>thánh</a:t>
            </a:r>
            <a:r>
              <a:rPr lang="en-US" sz="4800" dirty="0"/>
              <a:t> </a:t>
            </a:r>
            <a:r>
              <a:rPr lang="en-US" sz="4800" dirty="0" err="1"/>
              <a:t>hóa</a:t>
            </a:r>
            <a:r>
              <a:rPr lang="en-US" sz="4800" dirty="0"/>
              <a:t> </a:t>
            </a:r>
            <a:r>
              <a:rPr lang="en-US" sz="4800" dirty="0" err="1"/>
              <a:t>linh</a:t>
            </a:r>
            <a:r>
              <a:rPr lang="en-US" sz="4800" dirty="0"/>
              <a:t> </a:t>
            </a:r>
            <a:r>
              <a:rPr lang="en-US" sz="4800" dirty="0" err="1"/>
              <a:t>hồn</a:t>
            </a:r>
            <a:r>
              <a:rPr lang="en-US" sz="4800" dirty="0"/>
              <a:t> </a:t>
            </a:r>
            <a:r>
              <a:rPr lang="en-US" sz="4800" dirty="0" err="1"/>
              <a:t>ngợi</a:t>
            </a:r>
            <a:r>
              <a:rPr lang="en-US" sz="4800" dirty="0"/>
              <a:t> </a:t>
            </a:r>
            <a:r>
              <a:rPr lang="en-US" sz="4800" dirty="0" err="1"/>
              <a:t>khen</a:t>
            </a:r>
            <a:r>
              <a:rPr lang="en-US" sz="4800" dirty="0"/>
              <a:t> </a:t>
            </a:r>
            <a:r>
              <a:rPr lang="en-US" sz="4800" dirty="0" err="1"/>
              <a:t>Danh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tình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.</a:t>
            </a:r>
          </a:p>
          <a:p>
            <a:pPr algn="just" eaLnBrk="1" hangingPunct="1">
              <a:lnSpc>
                <a:spcPts val="6500"/>
              </a:lnSpc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679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ĐK: 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trầm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hương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bay </a:t>
            </a:r>
            <a:r>
              <a:rPr lang="en-US" sz="4000" b="1" dirty="0" err="1">
                <a:solidFill>
                  <a:srgbClr val="000000"/>
                </a:solidFill>
              </a:rPr>
              <a:t>lên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tới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lung </a:t>
            </a:r>
            <a:r>
              <a:rPr lang="en-US" sz="4000" b="1" dirty="0" err="1">
                <a:solidFill>
                  <a:srgbClr val="000000"/>
                </a:solidFill>
              </a:rPr>
              <a:t>linh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nhiệm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 err="1">
                <a:solidFill>
                  <a:srgbClr val="FF0000"/>
                </a:solidFill>
              </a:rPr>
              <a:t>Lên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tới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Thiên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Đường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nhiệm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mầu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Thiết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vạc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sương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Chúa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ơi</a:t>
            </a:r>
            <a:r>
              <a:rPr lang="en-US" sz="4000" b="1" dirty="0">
                <a:solidFill>
                  <a:srgbClr val="FF0000"/>
                </a:solidFill>
              </a:rPr>
              <a:t>)! </a:t>
            </a:r>
          </a:p>
        </p:txBody>
      </p:sp>
    </p:spTree>
    <p:extLst>
      <p:ext uri="{BB962C8B-B14F-4D97-AF65-F5344CB8AC3E}">
        <p14:creationId xmlns:p14="http://schemas.microsoft.com/office/powerpoint/2010/main" val="15400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67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 err="1" smtClean="0">
                <a:solidFill>
                  <a:srgbClr val="000000"/>
                </a:solidFill>
              </a:rPr>
              <a:t>Lòng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con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vinh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quang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gian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đây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siêu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Con </a:t>
            </a:r>
            <a:r>
              <a:rPr lang="en-US" sz="4000" b="1" i="1" dirty="0" err="1">
                <a:solidFill>
                  <a:srgbClr val="FF0000"/>
                </a:solidFill>
              </a:rPr>
              <a:t>khấn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xin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người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thương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tình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dủ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, ban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hồng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ân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59537" y="2095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3600" b="1" dirty="0"/>
              <a:t>1.</a:t>
            </a:r>
            <a:r>
              <a:rPr lang="en-US" sz="3600" dirty="0"/>
              <a:t> </a:t>
            </a:r>
            <a:r>
              <a:rPr lang="en-US" sz="3600" dirty="0" err="1"/>
              <a:t>Nhịp</a:t>
            </a:r>
            <a:r>
              <a:rPr lang="en-US" sz="3600" dirty="0"/>
              <a:t> </a:t>
            </a:r>
            <a:r>
              <a:rPr lang="en-US" sz="3600" dirty="0" err="1"/>
              <a:t>nhàng</a:t>
            </a:r>
            <a:r>
              <a:rPr lang="en-US" sz="3600" dirty="0"/>
              <a:t> </a:t>
            </a:r>
            <a:r>
              <a:rPr lang="en-US" sz="3600" dirty="0" err="1"/>
              <a:t>vui</a:t>
            </a:r>
            <a:r>
              <a:rPr lang="en-US" sz="3600" dirty="0"/>
              <a:t> </a:t>
            </a:r>
            <a:r>
              <a:rPr lang="en-US" sz="3600" dirty="0" err="1"/>
              <a:t>bước</a:t>
            </a:r>
            <a:r>
              <a:rPr lang="en-US" sz="3600" dirty="0"/>
              <a:t> </a:t>
            </a:r>
            <a:r>
              <a:rPr lang="en-US" sz="3600" dirty="0" err="1"/>
              <a:t>đi</a:t>
            </a:r>
            <a:r>
              <a:rPr lang="en-US" sz="3600" dirty="0"/>
              <a:t> </a:t>
            </a:r>
            <a:r>
              <a:rPr lang="en-US" sz="3600" dirty="0" err="1"/>
              <a:t>lên</a:t>
            </a:r>
            <a:r>
              <a:rPr lang="en-US" sz="3600" dirty="0"/>
              <a:t> </a:t>
            </a:r>
            <a:r>
              <a:rPr lang="en-US" sz="3600" dirty="0" err="1"/>
              <a:t>đền</a:t>
            </a:r>
            <a:r>
              <a:rPr lang="en-US" sz="3600" dirty="0"/>
              <a:t> </a:t>
            </a:r>
            <a:r>
              <a:rPr lang="en-US" sz="3600" dirty="0" err="1"/>
              <a:t>thánh</a:t>
            </a:r>
            <a:r>
              <a:rPr lang="en-US" sz="3600" dirty="0"/>
              <a:t> </a:t>
            </a:r>
            <a:r>
              <a:rPr lang="en-US" sz="3600" dirty="0" err="1"/>
              <a:t>Ngài</a:t>
            </a:r>
            <a:r>
              <a:rPr lang="en-US" sz="3600" dirty="0"/>
              <a:t>. </a:t>
            </a:r>
            <a:r>
              <a:rPr lang="en-US" sz="3600" dirty="0" err="1"/>
              <a:t>Dâng</a:t>
            </a:r>
            <a:r>
              <a:rPr lang="en-US" sz="3600" dirty="0"/>
              <a:t> </a:t>
            </a:r>
            <a:r>
              <a:rPr lang="en-US" sz="3600" dirty="0" err="1"/>
              <a:t>câu</a:t>
            </a:r>
            <a:r>
              <a:rPr lang="en-US" sz="3600" dirty="0"/>
              <a:t> </a:t>
            </a:r>
            <a:r>
              <a:rPr lang="en-US" sz="3600" dirty="0" err="1"/>
              <a:t>ca</a:t>
            </a:r>
            <a:r>
              <a:rPr lang="en-US" sz="3600" dirty="0"/>
              <a:t> </a:t>
            </a:r>
            <a:r>
              <a:rPr lang="en-US" sz="3600" dirty="0" err="1"/>
              <a:t>ngợi</a:t>
            </a:r>
            <a:r>
              <a:rPr lang="en-US" sz="3600" dirty="0"/>
              <a:t> </a:t>
            </a:r>
            <a:r>
              <a:rPr lang="en-US" sz="3600" dirty="0" err="1"/>
              <a:t>tình</a:t>
            </a:r>
            <a:r>
              <a:rPr lang="en-US" sz="3600" dirty="0"/>
              <a:t> </a:t>
            </a:r>
            <a:r>
              <a:rPr lang="en-US" sz="3600" dirty="0" err="1"/>
              <a:t>thương</a:t>
            </a:r>
            <a:r>
              <a:rPr lang="en-US" sz="3600" dirty="0"/>
              <a:t> </a:t>
            </a:r>
            <a:r>
              <a:rPr lang="en-US" sz="3600" dirty="0" err="1"/>
              <a:t>Chúa</a:t>
            </a:r>
            <a:r>
              <a:rPr lang="en-US" sz="3600" dirty="0"/>
              <a:t> </a:t>
            </a:r>
            <a:r>
              <a:rPr lang="en-US" sz="3600" dirty="0" err="1"/>
              <a:t>chan</a:t>
            </a:r>
            <a:r>
              <a:rPr lang="en-US" sz="3600" dirty="0"/>
              <a:t> </a:t>
            </a:r>
            <a:r>
              <a:rPr lang="en-US" sz="3600" dirty="0" err="1"/>
              <a:t>hoà</a:t>
            </a:r>
            <a:r>
              <a:rPr lang="en-US" sz="3600" dirty="0"/>
              <a:t>. </a:t>
            </a:r>
            <a:r>
              <a:rPr lang="en-US" sz="3600" dirty="0" err="1"/>
              <a:t>Đây</a:t>
            </a:r>
            <a:r>
              <a:rPr lang="en-US" sz="3600" dirty="0"/>
              <a:t> con </a:t>
            </a:r>
            <a:r>
              <a:rPr lang="en-US" sz="3600" dirty="0" err="1"/>
              <a:t>dâng</a:t>
            </a:r>
            <a:r>
              <a:rPr lang="en-US" sz="3600" dirty="0"/>
              <a:t> </a:t>
            </a:r>
            <a:r>
              <a:rPr lang="en-US" sz="3600" dirty="0" err="1"/>
              <a:t>Ngài</a:t>
            </a:r>
            <a:r>
              <a:rPr lang="en-US" sz="3600" dirty="0"/>
              <a:t> </a:t>
            </a:r>
            <a:r>
              <a:rPr lang="en-US" sz="3600" dirty="0" err="1"/>
              <a:t>niềm</a:t>
            </a:r>
            <a:r>
              <a:rPr lang="en-US" sz="3600" dirty="0"/>
              <a:t> tin </a:t>
            </a:r>
            <a:r>
              <a:rPr lang="en-US" sz="3600" dirty="0" err="1"/>
              <a:t>mến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tha</a:t>
            </a:r>
            <a:r>
              <a:rPr lang="en-US" sz="3600" dirty="0"/>
              <a:t>. Thu qua </a:t>
            </a:r>
            <a:r>
              <a:rPr lang="en-US" sz="3600" dirty="0" err="1"/>
              <a:t>Đông</a:t>
            </a:r>
            <a:r>
              <a:rPr lang="en-US" sz="3600" dirty="0"/>
              <a:t> </a:t>
            </a:r>
            <a:r>
              <a:rPr lang="en-US" sz="3600" dirty="0" err="1"/>
              <a:t>tàn</a:t>
            </a:r>
            <a:r>
              <a:rPr lang="en-US" sz="3600" dirty="0"/>
              <a:t> </a:t>
            </a:r>
            <a:r>
              <a:rPr lang="en-US" sz="3600" dirty="0" err="1"/>
              <a:t>lòng</a:t>
            </a:r>
            <a:r>
              <a:rPr lang="en-US" sz="3600" dirty="0"/>
              <a:t> </a:t>
            </a:r>
            <a:r>
              <a:rPr lang="en-US" sz="3600" dirty="0" err="1"/>
              <a:t>thành</a:t>
            </a:r>
            <a:r>
              <a:rPr lang="en-US" sz="3600" dirty="0"/>
              <a:t> </a:t>
            </a:r>
            <a:r>
              <a:rPr lang="en-US" sz="3600" dirty="0" err="1"/>
              <a:t>quyết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phai</a:t>
            </a:r>
            <a:r>
              <a:rPr lang="en-US" sz="3600" dirty="0"/>
              <a:t> </a:t>
            </a:r>
            <a:r>
              <a:rPr lang="en-US" sz="3600" dirty="0" err="1"/>
              <a:t>nhoà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733550"/>
            <a:ext cx="83518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PHÚT GIÂY NHIỆM MẦU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i="1" dirty="0">
                <a:solidFill>
                  <a:srgbClr val="FF0000"/>
                </a:solidFill>
              </a:rPr>
              <a:t>Sr. </a:t>
            </a:r>
            <a:r>
              <a:rPr lang="en-US" sz="4800" i="1" dirty="0" err="1">
                <a:solidFill>
                  <a:srgbClr val="FF0000"/>
                </a:solidFill>
              </a:rPr>
              <a:t>Trầm</a:t>
            </a:r>
            <a:r>
              <a:rPr lang="en-US" sz="4800" i="1" dirty="0">
                <a:solidFill>
                  <a:srgbClr val="FF0000"/>
                </a:solidFill>
              </a:rPr>
              <a:t> </a:t>
            </a:r>
            <a:r>
              <a:rPr lang="en-US" sz="4800" i="1" dirty="0" err="1">
                <a:solidFill>
                  <a:srgbClr val="FF0000"/>
                </a:solidFill>
              </a:rPr>
              <a:t>Hương</a:t>
            </a:r>
            <a:r>
              <a:rPr lang="en-US" sz="4800" i="1" dirty="0">
                <a:solidFill>
                  <a:srgbClr val="FF0000"/>
                </a:solidFill>
              </a:rPr>
              <a:t>, </a:t>
            </a:r>
            <a:r>
              <a:rPr lang="en-US" sz="4800" i="1" dirty="0" smtClean="0">
                <a:solidFill>
                  <a:srgbClr val="FF0000"/>
                </a:solidFill>
              </a:rPr>
              <a:t>FMSR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61470" y="438150"/>
            <a:ext cx="835183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5400" b="1" dirty="0"/>
              <a:t>1.</a:t>
            </a:r>
            <a:r>
              <a:rPr lang="en-US" sz="5400" dirty="0"/>
              <a:t>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ở </a:t>
            </a:r>
            <a:r>
              <a:rPr lang="en-US" sz="5400" dirty="0" err="1"/>
              <a:t>với</a:t>
            </a:r>
            <a:r>
              <a:rPr lang="en-US" sz="5400" dirty="0"/>
              <a:t> con, </a:t>
            </a:r>
            <a:r>
              <a:rPr lang="en-US" sz="5400" dirty="0" err="1"/>
              <a:t>khắc</a:t>
            </a:r>
            <a:r>
              <a:rPr lang="en-US" sz="5400" dirty="0"/>
              <a:t> </a:t>
            </a:r>
            <a:r>
              <a:rPr lang="en-US" sz="5400" dirty="0" err="1"/>
              <a:t>ghi</a:t>
            </a:r>
            <a:r>
              <a:rPr lang="en-US" sz="5400" dirty="0"/>
              <a:t> </a:t>
            </a:r>
            <a:r>
              <a:rPr lang="en-US" sz="5400" dirty="0" err="1"/>
              <a:t>bằng</a:t>
            </a:r>
            <a:r>
              <a:rPr lang="en-US" sz="5400" dirty="0"/>
              <a:t> </a:t>
            </a:r>
            <a:r>
              <a:rPr lang="en-US" sz="5400" dirty="0" err="1"/>
              <a:t>giao</a:t>
            </a:r>
            <a:r>
              <a:rPr lang="en-US" sz="5400" dirty="0"/>
              <a:t> </a:t>
            </a:r>
            <a:r>
              <a:rPr lang="en-US" sz="5400" dirty="0" err="1"/>
              <a:t>ước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thu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ngỡ</a:t>
            </a:r>
            <a:r>
              <a:rPr lang="en-US" sz="5400" dirty="0"/>
              <a:t> </a:t>
            </a:r>
            <a:r>
              <a:rPr lang="en-US" sz="5400" dirty="0" err="1"/>
              <a:t>như</a:t>
            </a:r>
            <a:r>
              <a:rPr lang="en-US" sz="5400" dirty="0"/>
              <a:t> </a:t>
            </a:r>
            <a:r>
              <a:rPr lang="en-US" sz="5400" dirty="0" err="1"/>
              <a:t>mơ</a:t>
            </a:r>
            <a:r>
              <a:rPr lang="en-US" sz="5400" dirty="0"/>
              <a:t>,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chan</a:t>
            </a:r>
            <a:r>
              <a:rPr lang="en-US" sz="5400" dirty="0"/>
              <a:t> </a:t>
            </a:r>
            <a:r>
              <a:rPr lang="en-US" sz="5400" dirty="0" err="1"/>
              <a:t>chứa</a:t>
            </a:r>
            <a:r>
              <a:rPr lang="en-US" sz="5400" dirty="0"/>
              <a:t>.</a:t>
            </a:r>
            <a:br>
              <a:rPr lang="en-US" sz="5400" dirty="0"/>
            </a:br>
            <a:r>
              <a:rPr lang="en-US" sz="5400" b="1" dirty="0"/>
              <a:t/>
            </a:r>
            <a:br>
              <a:rPr lang="en-US" sz="5400" b="1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9527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/>
              <a:t>ĐK. </a:t>
            </a:r>
            <a:r>
              <a:rPr lang="en-US" sz="4400" b="1" dirty="0" err="1"/>
              <a:t>Xin</a:t>
            </a:r>
            <a:r>
              <a:rPr lang="en-US" sz="4400" b="1" dirty="0"/>
              <a:t> </a:t>
            </a:r>
            <a:r>
              <a:rPr lang="en-US" sz="4400" b="1" dirty="0" err="1"/>
              <a:t>cho</a:t>
            </a:r>
            <a:r>
              <a:rPr lang="en-US" sz="4400" b="1" dirty="0"/>
              <a:t> con </a:t>
            </a:r>
            <a:r>
              <a:rPr lang="en-US" sz="4400" b="1" dirty="0" err="1"/>
              <a:t>yêu</a:t>
            </a:r>
            <a:r>
              <a:rPr lang="en-US" sz="4400" b="1" dirty="0"/>
              <a:t> </a:t>
            </a:r>
            <a:r>
              <a:rPr lang="en-US" sz="4400" b="1" dirty="0" err="1"/>
              <a:t>Ngài</a:t>
            </a:r>
            <a:r>
              <a:rPr lang="en-US" sz="4400" b="1" dirty="0"/>
              <a:t> </a:t>
            </a:r>
            <a:r>
              <a:rPr lang="en-US" sz="4400" b="1" dirty="0" err="1"/>
              <a:t>suốt</a:t>
            </a:r>
            <a:r>
              <a:rPr lang="en-US" sz="4400" b="1" dirty="0"/>
              <a:t> </a:t>
            </a:r>
            <a:r>
              <a:rPr lang="en-US" sz="4400" b="1" dirty="0" err="1"/>
              <a:t>đời</a:t>
            </a:r>
            <a:r>
              <a:rPr lang="en-US" sz="4400" b="1" dirty="0"/>
              <a:t>! </a:t>
            </a:r>
            <a:r>
              <a:rPr lang="en-US" sz="4400" b="1" dirty="0" err="1"/>
              <a:t>Xin</a:t>
            </a:r>
            <a:r>
              <a:rPr lang="en-US" sz="4400" b="1" dirty="0"/>
              <a:t> </a:t>
            </a:r>
            <a:r>
              <a:rPr lang="en-US" sz="4400" b="1" dirty="0" err="1"/>
              <a:t>cho</a:t>
            </a:r>
            <a:r>
              <a:rPr lang="en-US" sz="4400" b="1" dirty="0"/>
              <a:t> con </a:t>
            </a:r>
            <a:r>
              <a:rPr lang="en-US" sz="4400" b="1" dirty="0" err="1"/>
              <a:t>theo</a:t>
            </a:r>
            <a:r>
              <a:rPr lang="en-US" sz="4400" b="1" dirty="0"/>
              <a:t> </a:t>
            </a:r>
            <a:r>
              <a:rPr lang="en-US" sz="4400" b="1" dirty="0" err="1"/>
              <a:t>Ngài</a:t>
            </a:r>
            <a:r>
              <a:rPr lang="en-US" sz="4400" b="1" dirty="0"/>
              <a:t> </a:t>
            </a:r>
            <a:r>
              <a:rPr lang="en-US" sz="4400" b="1" dirty="0" err="1"/>
              <a:t>mãi</a:t>
            </a:r>
            <a:r>
              <a:rPr lang="en-US" sz="4400" b="1" dirty="0"/>
              <a:t> </a:t>
            </a:r>
            <a:r>
              <a:rPr lang="en-US" sz="4400" b="1" dirty="0" err="1"/>
              <a:t>thôi</a:t>
            </a:r>
            <a:r>
              <a:rPr lang="en-US" sz="4400" b="1" dirty="0"/>
              <a:t>, </a:t>
            </a:r>
            <a:r>
              <a:rPr lang="en-US" sz="4400" b="1" dirty="0" err="1"/>
              <a:t>như</a:t>
            </a:r>
            <a:r>
              <a:rPr lang="en-US" sz="4400" b="1" dirty="0"/>
              <a:t> </a:t>
            </a:r>
            <a:r>
              <a:rPr lang="en-US" sz="4400" b="1" dirty="0" err="1"/>
              <a:t>hình</a:t>
            </a:r>
            <a:r>
              <a:rPr lang="en-US" sz="4400" b="1" dirty="0"/>
              <a:t> </a:t>
            </a:r>
            <a:r>
              <a:rPr lang="en-US" sz="4400" b="1" dirty="0" err="1"/>
              <a:t>với</a:t>
            </a:r>
            <a:r>
              <a:rPr lang="en-US" sz="4400" b="1" dirty="0"/>
              <a:t> </a:t>
            </a:r>
            <a:r>
              <a:rPr lang="en-US" sz="4400" b="1" dirty="0" err="1"/>
              <a:t>bóng</a:t>
            </a:r>
            <a:r>
              <a:rPr lang="en-US" sz="4400" b="1" dirty="0"/>
              <a:t>. </a:t>
            </a:r>
            <a:r>
              <a:rPr lang="en-US" sz="4400" b="1" dirty="0" err="1"/>
              <a:t>Xin</a:t>
            </a:r>
            <a:r>
              <a:rPr lang="en-US" sz="4400" b="1" dirty="0"/>
              <a:t> </a:t>
            </a:r>
            <a:r>
              <a:rPr lang="en-US" sz="4400" b="1" dirty="0" err="1"/>
              <a:t>cho</a:t>
            </a:r>
            <a:r>
              <a:rPr lang="en-US" sz="4400" b="1" dirty="0"/>
              <a:t> con </a:t>
            </a:r>
            <a:r>
              <a:rPr lang="en-US" sz="4400" b="1" dirty="0" err="1"/>
              <a:t>trung</a:t>
            </a:r>
            <a:r>
              <a:rPr lang="en-US" sz="4400" b="1" dirty="0"/>
              <a:t> </a:t>
            </a:r>
            <a:r>
              <a:rPr lang="en-US" sz="4400" b="1" dirty="0" err="1"/>
              <a:t>thành</a:t>
            </a:r>
            <a:r>
              <a:rPr lang="en-US" sz="4400" b="1" dirty="0"/>
              <a:t> </a:t>
            </a:r>
            <a:r>
              <a:rPr lang="en-US" sz="4400" b="1" dirty="0" err="1"/>
              <a:t>suốt</a:t>
            </a:r>
            <a:r>
              <a:rPr lang="en-US" sz="4400" b="1" dirty="0"/>
              <a:t> </a:t>
            </a:r>
            <a:r>
              <a:rPr lang="en-US" sz="4400" b="1" dirty="0" err="1"/>
              <a:t>đời</a:t>
            </a:r>
            <a:r>
              <a:rPr lang="en-US" sz="4400" b="1" dirty="0"/>
              <a:t>! </a:t>
            </a:r>
            <a:r>
              <a:rPr lang="en-US" sz="4400" b="1" dirty="0" err="1"/>
              <a:t>Làm</a:t>
            </a:r>
            <a:r>
              <a:rPr lang="en-US" sz="4400" b="1" dirty="0"/>
              <a:t> </a:t>
            </a:r>
            <a:r>
              <a:rPr lang="en-US" sz="4400" b="1" dirty="0" err="1"/>
              <a:t>nụ</a:t>
            </a:r>
            <a:r>
              <a:rPr lang="en-US" sz="4400" b="1" dirty="0"/>
              <a:t> </a:t>
            </a:r>
            <a:r>
              <a:rPr lang="en-US" sz="4400" b="1" dirty="0" err="1"/>
              <a:t>hoa</a:t>
            </a:r>
            <a:r>
              <a:rPr lang="en-US" sz="4400" b="1" dirty="0"/>
              <a:t> </a:t>
            </a:r>
            <a:r>
              <a:rPr lang="en-US" sz="4400" b="1" dirty="0" err="1"/>
              <a:t>trắng</a:t>
            </a:r>
            <a:r>
              <a:rPr lang="en-US" sz="4400" b="1" dirty="0"/>
              <a:t> </a:t>
            </a:r>
            <a:r>
              <a:rPr lang="en-US" sz="4400" b="1" dirty="0" err="1"/>
              <a:t>đơn</a:t>
            </a:r>
            <a:r>
              <a:rPr lang="en-US" sz="4400" b="1" dirty="0"/>
              <a:t> </a:t>
            </a:r>
            <a:r>
              <a:rPr lang="en-US" sz="4400" b="1" dirty="0" err="1"/>
              <a:t>sơ</a:t>
            </a:r>
            <a:r>
              <a:rPr lang="en-US" sz="4400" b="1" dirty="0"/>
              <a:t>, </a:t>
            </a:r>
            <a:r>
              <a:rPr lang="en-US" sz="4400" b="1" dirty="0" err="1"/>
              <a:t>tấm</a:t>
            </a:r>
            <a:r>
              <a:rPr lang="en-US" sz="4400" b="1" dirty="0"/>
              <a:t> </a:t>
            </a:r>
            <a:r>
              <a:rPr lang="en-US" sz="4400" b="1" dirty="0" err="1"/>
              <a:t>chân</a:t>
            </a:r>
            <a:r>
              <a:rPr lang="en-US" sz="4400" b="1" dirty="0"/>
              <a:t> </a:t>
            </a:r>
            <a:r>
              <a:rPr lang="en-US" sz="4400" b="1" dirty="0" err="1"/>
              <a:t>tình</a:t>
            </a:r>
            <a:r>
              <a:rPr lang="en-US" sz="4400" b="1" dirty="0"/>
              <a:t> </a:t>
            </a:r>
            <a:r>
              <a:rPr lang="en-US" sz="4400" b="1" dirty="0" err="1"/>
              <a:t>dâng</a:t>
            </a:r>
            <a:r>
              <a:rPr lang="en-US" sz="4400" b="1" dirty="0"/>
              <a:t> </a:t>
            </a:r>
            <a:r>
              <a:rPr lang="en-US" sz="4400" b="1" dirty="0" err="1"/>
              <a:t>Chúa</a:t>
            </a:r>
            <a:r>
              <a:rPr lang="en-US" sz="4400" b="1" dirty="0"/>
              <a:t> </a:t>
            </a:r>
            <a:r>
              <a:rPr lang="en-US" sz="4400" b="1" dirty="0" err="1"/>
              <a:t>mà</a:t>
            </a:r>
            <a:r>
              <a:rPr lang="en-US" sz="4400" b="1" dirty="0"/>
              <a:t> </a:t>
            </a:r>
            <a:r>
              <a:rPr lang="en-US" sz="4400" b="1" dirty="0" err="1"/>
              <a:t>thôi</a:t>
            </a:r>
            <a:r>
              <a:rPr lang="en-US" sz="4400" b="1" dirty="0"/>
              <a:t>.</a:t>
            </a:r>
            <a:br>
              <a:rPr lang="en-US" sz="4400" b="1" dirty="0"/>
            </a:br>
            <a:endParaRPr lang="en-US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912" y="313316"/>
            <a:ext cx="835183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5400" b="1" dirty="0"/>
              <a:t>2.</a:t>
            </a:r>
            <a:r>
              <a:rPr lang="en-US" sz="5400" dirty="0"/>
              <a:t>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dâng</a:t>
            </a:r>
            <a:r>
              <a:rPr lang="en-US" sz="5400" dirty="0"/>
              <a:t> </a:t>
            </a:r>
            <a:r>
              <a:rPr lang="en-US" sz="5400" dirty="0" err="1"/>
              <a:t>trọn</a:t>
            </a:r>
            <a:r>
              <a:rPr lang="en-US" sz="5400" dirty="0"/>
              <a:t> </a:t>
            </a:r>
            <a:r>
              <a:rPr lang="en-US" sz="5400" dirty="0" err="1"/>
              <a:t>trái</a:t>
            </a:r>
            <a:r>
              <a:rPr lang="en-US" sz="5400" dirty="0"/>
              <a:t> </a:t>
            </a:r>
            <a:r>
              <a:rPr lang="en-US" sz="5400" dirty="0" err="1"/>
              <a:t>tim</a:t>
            </a:r>
            <a:r>
              <a:rPr lang="en-US" sz="5400" dirty="0"/>
              <a:t>, </a:t>
            </a:r>
            <a:r>
              <a:rPr lang="en-US" sz="5400" dirty="0" err="1"/>
              <a:t>biết</a:t>
            </a:r>
            <a:r>
              <a:rPr lang="en-US" sz="5400" dirty="0"/>
              <a:t> </a:t>
            </a:r>
            <a:r>
              <a:rPr lang="en-US" sz="5400" dirty="0" err="1"/>
              <a:t>nói</a:t>
            </a:r>
            <a:r>
              <a:rPr lang="en-US" sz="5400" dirty="0"/>
              <a:t> </a:t>
            </a:r>
            <a:r>
              <a:rPr lang="en-US" sz="5400" dirty="0" err="1"/>
              <a:t>gì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linh</a:t>
            </a:r>
            <a:r>
              <a:rPr lang="en-US" sz="5400" dirty="0"/>
              <a:t> </a:t>
            </a:r>
            <a:r>
              <a:rPr lang="en-US" sz="5400" dirty="0" err="1"/>
              <a:t>thiêng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năm</a:t>
            </a:r>
            <a:r>
              <a:rPr lang="en-US" sz="5400" dirty="0"/>
              <a:t> </a:t>
            </a:r>
            <a:r>
              <a:rPr lang="en-US" sz="5400" dirty="0" err="1"/>
              <a:t>tháng</a:t>
            </a:r>
            <a:r>
              <a:rPr lang="en-US" sz="5400" dirty="0"/>
              <a:t> </a:t>
            </a:r>
            <a:r>
              <a:rPr lang="en-US" sz="5400" dirty="0" err="1"/>
              <a:t>trông</a:t>
            </a:r>
            <a:r>
              <a:rPr lang="en-US" sz="5400" dirty="0"/>
              <a:t> </a:t>
            </a:r>
            <a:r>
              <a:rPr lang="en-US" sz="5400" dirty="0" err="1"/>
              <a:t>mong</a:t>
            </a:r>
            <a:r>
              <a:rPr lang="en-US" sz="5400" dirty="0"/>
              <a:t>,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sâu</a:t>
            </a:r>
            <a:r>
              <a:rPr lang="en-US" sz="5400" dirty="0"/>
              <a:t> </a:t>
            </a:r>
            <a:r>
              <a:rPr lang="en-US" sz="5400" dirty="0" err="1"/>
              <a:t>lắng</a:t>
            </a:r>
            <a:r>
              <a:rPr lang="en-US" sz="5400" dirty="0"/>
              <a:t>.</a:t>
            </a:r>
            <a:br>
              <a:rPr lang="en-US" sz="5400" dirty="0"/>
            </a:b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3666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>
                <a:solidFill>
                  <a:srgbClr val="000000"/>
                </a:solidFill>
              </a:rPr>
              <a:t>ĐK.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yêu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suốt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đời</a:t>
            </a:r>
            <a:r>
              <a:rPr lang="en-US" sz="4400" b="1" dirty="0">
                <a:solidFill>
                  <a:srgbClr val="000000"/>
                </a:solidFill>
              </a:rPr>
              <a:t>!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theo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mãi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thôi</a:t>
            </a:r>
            <a:r>
              <a:rPr lang="en-US" sz="4400" b="1" dirty="0">
                <a:solidFill>
                  <a:srgbClr val="000000"/>
                </a:solidFill>
              </a:rPr>
              <a:t>, </a:t>
            </a:r>
            <a:r>
              <a:rPr lang="en-US" sz="4400" b="1" dirty="0" err="1">
                <a:solidFill>
                  <a:srgbClr val="000000"/>
                </a:solidFill>
              </a:rPr>
              <a:t>như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với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bóng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trung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thành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suốt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đời</a:t>
            </a:r>
            <a:r>
              <a:rPr lang="en-US" sz="4400" b="1" dirty="0">
                <a:solidFill>
                  <a:srgbClr val="000000"/>
                </a:solidFill>
              </a:rPr>
              <a:t>! </a:t>
            </a:r>
            <a:r>
              <a:rPr lang="en-US" sz="4400" b="1" dirty="0" err="1">
                <a:solidFill>
                  <a:srgbClr val="000000"/>
                </a:solidFill>
              </a:rPr>
              <a:t>Làm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nụ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hoa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trắng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đơn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sơ</a:t>
            </a:r>
            <a:r>
              <a:rPr lang="en-US" sz="4400" b="1" dirty="0">
                <a:solidFill>
                  <a:srgbClr val="000000"/>
                </a:solidFill>
              </a:rPr>
              <a:t>, </a:t>
            </a:r>
            <a:r>
              <a:rPr lang="en-US" sz="4400" b="1" dirty="0" err="1">
                <a:solidFill>
                  <a:srgbClr val="000000"/>
                </a:solidFill>
              </a:rPr>
              <a:t>tấm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chân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dâng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thôi</a:t>
            </a:r>
            <a:r>
              <a:rPr lang="en-US" sz="4400" b="1" dirty="0">
                <a:solidFill>
                  <a:srgbClr val="000000"/>
                </a:solidFill>
              </a:rPr>
              <a:t>.</a:t>
            </a:r>
            <a:br>
              <a:rPr lang="en-US" sz="4400" b="1" dirty="0">
                <a:solidFill>
                  <a:srgbClr val="000000"/>
                </a:solidFill>
              </a:rPr>
            </a:br>
            <a:endParaRPr lang="en-US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912" y="285750"/>
            <a:ext cx="835183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5400" b="1" dirty="0"/>
              <a:t>3.</a:t>
            </a:r>
            <a:r>
              <a:rPr lang="en-US" sz="5400" dirty="0"/>
              <a:t>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được</a:t>
            </a:r>
            <a:r>
              <a:rPr lang="en-US" sz="5400" dirty="0"/>
              <a:t> </a:t>
            </a:r>
            <a:r>
              <a:rPr lang="en-US" sz="5400" dirty="0" err="1"/>
              <a:t>hoá</a:t>
            </a:r>
            <a:r>
              <a:rPr lang="en-US" sz="5400" dirty="0"/>
              <a:t> </a:t>
            </a:r>
            <a:r>
              <a:rPr lang="en-US" sz="5400" dirty="0" err="1"/>
              <a:t>thân</a:t>
            </a:r>
            <a:r>
              <a:rPr lang="en-US" sz="5400" dirty="0"/>
              <a:t>, </a:t>
            </a:r>
            <a:r>
              <a:rPr lang="en-US" sz="5400" dirty="0" err="1"/>
              <a:t>tấm</a:t>
            </a:r>
            <a:r>
              <a:rPr lang="en-US" sz="5400" dirty="0"/>
              <a:t> </a:t>
            </a:r>
            <a:r>
              <a:rPr lang="en-US" sz="5400" dirty="0" err="1"/>
              <a:t>linh</a:t>
            </a:r>
            <a:r>
              <a:rPr lang="en-US" sz="5400" dirty="0"/>
              <a:t> </a:t>
            </a:r>
            <a:r>
              <a:rPr lang="en-US" sz="5400" dirty="0" err="1"/>
              <a:t>hồn</a:t>
            </a:r>
            <a:r>
              <a:rPr lang="en-US" sz="5400" dirty="0"/>
              <a:t> </a:t>
            </a:r>
            <a:r>
              <a:rPr lang="en-US" sz="5400" dirty="0" err="1"/>
              <a:t>sáng</a:t>
            </a:r>
            <a:r>
              <a:rPr lang="en-US" sz="5400" dirty="0"/>
              <a:t> </a:t>
            </a:r>
            <a:r>
              <a:rPr lang="en-US" sz="5400" dirty="0" err="1"/>
              <a:t>chói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ân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uống</a:t>
            </a:r>
            <a:r>
              <a:rPr lang="en-US" sz="5400" dirty="0"/>
              <a:t> no say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.</a:t>
            </a:r>
          </a:p>
          <a:p>
            <a:pPr algn="just"/>
            <a:endParaRPr lang="en-US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19197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>
                <a:solidFill>
                  <a:srgbClr val="000000"/>
                </a:solidFill>
              </a:rPr>
              <a:t>ĐK.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yêu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suốt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đời</a:t>
            </a:r>
            <a:r>
              <a:rPr lang="en-US" sz="4400" b="1" dirty="0">
                <a:solidFill>
                  <a:srgbClr val="000000"/>
                </a:solidFill>
              </a:rPr>
              <a:t>!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theo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mãi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thôi</a:t>
            </a:r>
            <a:r>
              <a:rPr lang="en-US" sz="4400" b="1" dirty="0">
                <a:solidFill>
                  <a:srgbClr val="000000"/>
                </a:solidFill>
              </a:rPr>
              <a:t>, </a:t>
            </a:r>
            <a:r>
              <a:rPr lang="en-US" sz="4400" b="1" dirty="0" err="1">
                <a:solidFill>
                  <a:srgbClr val="000000"/>
                </a:solidFill>
              </a:rPr>
              <a:t>như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với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bóng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Xin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cho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trung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thành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suốt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đời</a:t>
            </a:r>
            <a:r>
              <a:rPr lang="en-US" sz="4400" b="1" dirty="0">
                <a:solidFill>
                  <a:srgbClr val="000000"/>
                </a:solidFill>
              </a:rPr>
              <a:t>! </a:t>
            </a:r>
            <a:r>
              <a:rPr lang="en-US" sz="4400" b="1" dirty="0" err="1">
                <a:solidFill>
                  <a:srgbClr val="000000"/>
                </a:solidFill>
              </a:rPr>
              <a:t>Làm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nụ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hoa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trắng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đơn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sơ</a:t>
            </a:r>
            <a:r>
              <a:rPr lang="en-US" sz="4400" b="1" dirty="0">
                <a:solidFill>
                  <a:srgbClr val="000000"/>
                </a:solidFill>
              </a:rPr>
              <a:t>, </a:t>
            </a:r>
            <a:r>
              <a:rPr lang="en-US" sz="4400" b="1" dirty="0" err="1">
                <a:solidFill>
                  <a:srgbClr val="000000"/>
                </a:solidFill>
              </a:rPr>
              <a:t>tấm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chân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dâng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thôi</a:t>
            </a:r>
            <a:r>
              <a:rPr lang="en-US" sz="4400" b="1" dirty="0">
                <a:solidFill>
                  <a:srgbClr val="000000"/>
                </a:solidFill>
              </a:rPr>
              <a:t>.</a:t>
            </a:r>
            <a:br>
              <a:rPr lang="en-US" sz="4400" b="1" dirty="0">
                <a:solidFill>
                  <a:srgbClr val="000000"/>
                </a:solidFill>
              </a:rPr>
            </a:br>
            <a:endParaRPr lang="en-US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3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787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276350"/>
            <a:ext cx="835183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CON TIN CHÚA ƠI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i="1" dirty="0">
                <a:solidFill>
                  <a:srgbClr val="FF0000"/>
                </a:solidFill>
              </a:rPr>
              <a:t>Lm. </a:t>
            </a:r>
            <a:r>
              <a:rPr lang="en-US" sz="4800" i="1" dirty="0" err="1">
                <a:solidFill>
                  <a:srgbClr val="FF0000"/>
                </a:solidFill>
              </a:rPr>
              <a:t>Duy</a:t>
            </a:r>
            <a:r>
              <a:rPr lang="en-US" sz="4800" i="1" dirty="0">
                <a:solidFill>
                  <a:srgbClr val="FF0000"/>
                </a:solidFill>
              </a:rPr>
              <a:t> </a:t>
            </a:r>
            <a:r>
              <a:rPr lang="en-US" sz="4800" i="1" dirty="0" err="1">
                <a:solidFill>
                  <a:srgbClr val="FF0000"/>
                </a:solidFill>
              </a:rPr>
              <a:t>Thiên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6000" i="1" dirty="0"/>
              <a:t/>
            </a:r>
            <a:br>
              <a:rPr lang="en-US" sz="6000" i="1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63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126742"/>
            <a:ext cx="8763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1. </a:t>
            </a:r>
            <a:r>
              <a:rPr lang="en-US" sz="4000" dirty="0" err="1"/>
              <a:t>Thời</a:t>
            </a:r>
            <a:r>
              <a:rPr lang="en-US" sz="4000" dirty="0"/>
              <a:t> </a:t>
            </a:r>
            <a:r>
              <a:rPr lang="en-US" sz="4000" dirty="0" err="1"/>
              <a:t>gian</a:t>
            </a:r>
            <a:r>
              <a:rPr lang="en-US" sz="4000" dirty="0"/>
              <a:t> qua </a:t>
            </a:r>
            <a:r>
              <a:rPr lang="en-US" sz="4000" dirty="0" err="1"/>
              <a:t>mau</a:t>
            </a:r>
            <a:r>
              <a:rPr lang="en-US" sz="4000" dirty="0"/>
              <a:t> </a:t>
            </a:r>
            <a:r>
              <a:rPr lang="en-US" sz="4000" dirty="0" err="1"/>
              <a:t>mà</a:t>
            </a:r>
            <a:r>
              <a:rPr lang="en-US" sz="4000" dirty="0"/>
              <a:t> </a:t>
            </a:r>
            <a:r>
              <a:rPr lang="en-US" sz="4000" dirty="0" err="1"/>
              <a:t>còn</a:t>
            </a:r>
            <a:r>
              <a:rPr lang="en-US" sz="4000" dirty="0"/>
              <a:t> </a:t>
            </a:r>
            <a:r>
              <a:rPr lang="en-US" sz="4000" dirty="0" err="1"/>
              <a:t>đây</a:t>
            </a:r>
            <a:r>
              <a:rPr lang="en-US" sz="4000" dirty="0"/>
              <a:t> </a:t>
            </a:r>
            <a:r>
              <a:rPr lang="en-US" sz="4000" dirty="0" err="1"/>
              <a:t>bao</a:t>
            </a:r>
            <a:r>
              <a:rPr lang="en-US" sz="4000" dirty="0"/>
              <a:t> </a:t>
            </a:r>
            <a:r>
              <a:rPr lang="en-US" sz="4000" dirty="0" err="1"/>
              <a:t>nỗi</a:t>
            </a:r>
            <a:r>
              <a:rPr lang="en-US" sz="4000" dirty="0"/>
              <a:t> u </a:t>
            </a:r>
            <a:r>
              <a:rPr lang="en-US" sz="4000" dirty="0" err="1"/>
              <a:t>buồn</a:t>
            </a:r>
            <a:r>
              <a:rPr lang="en-US" sz="4000" dirty="0"/>
              <a:t>. </a:t>
            </a:r>
            <a:r>
              <a:rPr lang="en-US" sz="4000" dirty="0" err="1"/>
              <a:t>Cuộc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 nay </a:t>
            </a:r>
            <a:r>
              <a:rPr lang="en-US" sz="4000" dirty="0" err="1"/>
              <a:t>cho</a:t>
            </a:r>
            <a:r>
              <a:rPr lang="en-US" sz="4000" dirty="0"/>
              <a:t> </a:t>
            </a:r>
            <a:r>
              <a:rPr lang="en-US" sz="4000" dirty="0" err="1"/>
              <a:t>bao</a:t>
            </a:r>
            <a:r>
              <a:rPr lang="en-US" sz="4000" dirty="0"/>
              <a:t> </a:t>
            </a:r>
            <a:r>
              <a:rPr lang="en-US" sz="4000" dirty="0" err="1"/>
              <a:t>nhiêu</a:t>
            </a:r>
            <a:r>
              <a:rPr lang="en-US" sz="4000" dirty="0"/>
              <a:t> </a:t>
            </a:r>
            <a:r>
              <a:rPr lang="en-US" sz="4000" dirty="0" err="1"/>
              <a:t>tủi</a:t>
            </a:r>
            <a:r>
              <a:rPr lang="en-US" sz="4000" dirty="0"/>
              <a:t> </a:t>
            </a:r>
            <a:r>
              <a:rPr lang="en-US" sz="4000" dirty="0" err="1"/>
              <a:t>hờn</a:t>
            </a:r>
            <a:r>
              <a:rPr lang="en-US" sz="4000" dirty="0"/>
              <a:t> </a:t>
            </a:r>
            <a:r>
              <a:rPr lang="en-US" sz="4000" dirty="0" err="1"/>
              <a:t>đắng</a:t>
            </a:r>
            <a:r>
              <a:rPr lang="en-US" sz="4000" dirty="0"/>
              <a:t> cay.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</a:t>
            </a:r>
            <a:r>
              <a:rPr lang="en-US" sz="4000" dirty="0" err="1"/>
              <a:t>miệt</a:t>
            </a:r>
            <a:r>
              <a:rPr lang="en-US" sz="4000" dirty="0"/>
              <a:t> </a:t>
            </a:r>
            <a:r>
              <a:rPr lang="en-US" sz="4000" dirty="0" err="1"/>
              <a:t>mài</a:t>
            </a:r>
            <a:r>
              <a:rPr lang="en-US" sz="4000" dirty="0"/>
              <a:t> </a:t>
            </a:r>
            <a:r>
              <a:rPr lang="en-US" sz="4000" dirty="0" err="1"/>
              <a:t>lầm</a:t>
            </a:r>
            <a:r>
              <a:rPr lang="en-US" sz="4000" dirty="0"/>
              <a:t> than </a:t>
            </a:r>
            <a:r>
              <a:rPr lang="en-US" sz="4000" dirty="0" err="1"/>
              <a:t>dãi</a:t>
            </a:r>
            <a:r>
              <a:rPr lang="en-US" sz="4000" dirty="0"/>
              <a:t> </a:t>
            </a:r>
            <a:r>
              <a:rPr lang="en-US" sz="4000" dirty="0" err="1"/>
              <a:t>dầu</a:t>
            </a:r>
            <a:r>
              <a:rPr lang="en-US" sz="4000" dirty="0"/>
              <a:t> </a:t>
            </a:r>
            <a:r>
              <a:rPr lang="en-US" sz="4000" dirty="0" err="1"/>
              <a:t>sớm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. </a:t>
            </a:r>
            <a:r>
              <a:rPr lang="en-US" sz="4000" dirty="0" err="1"/>
              <a:t>Bao</a:t>
            </a:r>
            <a:r>
              <a:rPr lang="en-US" sz="4000" dirty="0"/>
              <a:t> </a:t>
            </a:r>
            <a:r>
              <a:rPr lang="en-US" sz="4000" dirty="0" err="1"/>
              <a:t>năm</a:t>
            </a:r>
            <a:r>
              <a:rPr lang="en-US" sz="4000" dirty="0"/>
              <a:t> </a:t>
            </a:r>
            <a:r>
              <a:rPr lang="en-US" sz="4000" dirty="0" err="1"/>
              <a:t>tháng</a:t>
            </a:r>
            <a:r>
              <a:rPr lang="en-US" sz="4000" dirty="0"/>
              <a:t> con </a:t>
            </a:r>
            <a:r>
              <a:rPr lang="en-US" sz="4000" dirty="0" err="1"/>
              <a:t>mỏi</a:t>
            </a:r>
            <a:r>
              <a:rPr lang="en-US" sz="4000" dirty="0"/>
              <a:t> </a:t>
            </a:r>
            <a:r>
              <a:rPr lang="en-US" sz="4000" dirty="0" err="1"/>
              <a:t>mòn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thương</a:t>
            </a:r>
            <a:r>
              <a:rPr lang="en-US" sz="4000" dirty="0"/>
              <a:t> </a:t>
            </a:r>
            <a:r>
              <a:rPr lang="en-US" sz="4000" dirty="0" err="1"/>
              <a:t>vẫn</a:t>
            </a:r>
            <a:r>
              <a:rPr lang="en-US" sz="4000" dirty="0"/>
              <a:t> </a:t>
            </a:r>
            <a:r>
              <a:rPr lang="en-US" sz="4000" dirty="0" err="1"/>
              <a:t>luôn</a:t>
            </a:r>
            <a:r>
              <a:rPr lang="en-US" sz="4000" dirty="0"/>
              <a:t> </a:t>
            </a:r>
            <a:r>
              <a:rPr lang="en-US" sz="4000" dirty="0" err="1"/>
              <a:t>vuông</a:t>
            </a:r>
            <a:r>
              <a:rPr lang="en-US" sz="4000" dirty="0"/>
              <a:t> </a:t>
            </a:r>
            <a:r>
              <a:rPr lang="en-US" sz="4000" dirty="0" err="1"/>
              <a:t>tròn</a:t>
            </a:r>
            <a:r>
              <a:rPr lang="en-US" sz="4000" dirty="0"/>
              <a:t>. </a:t>
            </a:r>
            <a:r>
              <a:rPr lang="en-US" sz="4000" dirty="0" err="1"/>
              <a:t>Niềm</a:t>
            </a:r>
            <a:r>
              <a:rPr lang="en-US" sz="4000" dirty="0"/>
              <a:t> </a:t>
            </a:r>
            <a:r>
              <a:rPr lang="en-US" sz="4000" dirty="0" err="1"/>
              <a:t>cậy</a:t>
            </a:r>
            <a:r>
              <a:rPr lang="en-US" sz="4000" dirty="0"/>
              <a:t> </a:t>
            </a:r>
            <a:r>
              <a:rPr lang="en-US" sz="4000" dirty="0" err="1"/>
              <a:t>trông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thương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con.</a:t>
            </a:r>
            <a:br>
              <a:rPr lang="en-US" sz="4000" dirty="0"/>
            </a:b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80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/>
              <a:t>ĐK. </a:t>
            </a:r>
            <a:r>
              <a:rPr lang="en-US" sz="4400" b="1" dirty="0" err="1"/>
              <a:t>Về</a:t>
            </a:r>
            <a:r>
              <a:rPr lang="en-US" sz="4400" b="1" dirty="0"/>
              <a:t> </a:t>
            </a:r>
            <a:r>
              <a:rPr lang="en-US" sz="4400" b="1" dirty="0" err="1"/>
              <a:t>nhà</a:t>
            </a:r>
            <a:r>
              <a:rPr lang="en-US" sz="4400" b="1" dirty="0"/>
              <a:t> </a:t>
            </a:r>
            <a:r>
              <a:rPr lang="en-US" sz="4400" b="1" dirty="0" err="1"/>
              <a:t>Chúa</a:t>
            </a:r>
            <a:r>
              <a:rPr lang="en-US" sz="4400" b="1" dirty="0"/>
              <a:t> </a:t>
            </a:r>
            <a:r>
              <a:rPr lang="en-US" sz="4400" b="1" dirty="0" err="1"/>
              <a:t>ôi</a:t>
            </a:r>
            <a:r>
              <a:rPr lang="en-US" sz="4400" b="1" dirty="0"/>
              <a:t> </a:t>
            </a:r>
            <a:r>
              <a:rPr lang="en-US" sz="4400" b="1" dirty="0" err="1"/>
              <a:t>lòng</a:t>
            </a:r>
            <a:r>
              <a:rPr lang="en-US" sz="4400" b="1" dirty="0"/>
              <a:t> </a:t>
            </a:r>
            <a:r>
              <a:rPr lang="en-US" sz="4400" b="1" dirty="0" err="1"/>
              <a:t>đầy</a:t>
            </a:r>
            <a:r>
              <a:rPr lang="en-US" sz="4400" b="1" dirty="0"/>
              <a:t> </a:t>
            </a:r>
            <a:r>
              <a:rPr lang="en-US" sz="4400" b="1" dirty="0" err="1"/>
              <a:t>rộn</a:t>
            </a:r>
            <a:r>
              <a:rPr lang="en-US" sz="4400" b="1" dirty="0"/>
              <a:t> </a:t>
            </a:r>
            <a:r>
              <a:rPr lang="en-US" sz="4400" b="1" dirty="0" err="1"/>
              <a:t>rã</a:t>
            </a:r>
            <a:r>
              <a:rPr lang="en-US" sz="4400" b="1" dirty="0"/>
              <a:t>. </a:t>
            </a:r>
            <a:r>
              <a:rPr lang="en-US" sz="4400" b="1" dirty="0" err="1"/>
              <a:t>Cất</a:t>
            </a:r>
            <a:r>
              <a:rPr lang="en-US" sz="4400" b="1" dirty="0"/>
              <a:t> </a:t>
            </a:r>
            <a:r>
              <a:rPr lang="en-US" sz="4400" b="1" dirty="0" err="1"/>
              <a:t>câu</a:t>
            </a:r>
            <a:r>
              <a:rPr lang="en-US" sz="4400" b="1" dirty="0"/>
              <a:t> </a:t>
            </a:r>
            <a:r>
              <a:rPr lang="en-US" sz="4400" b="1" dirty="0" err="1"/>
              <a:t>ca</a:t>
            </a:r>
            <a:r>
              <a:rPr lang="en-US" sz="4400" b="1" dirty="0"/>
              <a:t> con </a:t>
            </a:r>
            <a:r>
              <a:rPr lang="en-US" sz="4400" b="1" dirty="0" err="1"/>
              <a:t>thấy</a:t>
            </a:r>
            <a:r>
              <a:rPr lang="en-US" sz="4400" b="1" dirty="0"/>
              <a:t> </a:t>
            </a:r>
            <a:r>
              <a:rPr lang="en-US" sz="4400" b="1" dirty="0" err="1"/>
              <a:t>lòng</a:t>
            </a:r>
            <a:r>
              <a:rPr lang="en-US" sz="4400" b="1" dirty="0"/>
              <a:t> an </a:t>
            </a:r>
            <a:r>
              <a:rPr lang="en-US" sz="4400" b="1" dirty="0" err="1"/>
              <a:t>hoà</a:t>
            </a:r>
            <a:r>
              <a:rPr lang="en-US" sz="4400" b="1" dirty="0"/>
              <a:t>. </a:t>
            </a:r>
            <a:r>
              <a:rPr lang="en-US" sz="4400" b="1" dirty="0" err="1"/>
              <a:t>Trong</a:t>
            </a:r>
            <a:r>
              <a:rPr lang="en-US" sz="4400" b="1" dirty="0"/>
              <a:t> </a:t>
            </a:r>
            <a:r>
              <a:rPr lang="en-US" sz="4400" b="1" dirty="0" err="1"/>
              <a:t>tình</a:t>
            </a:r>
            <a:r>
              <a:rPr lang="en-US" sz="4400" b="1" dirty="0"/>
              <a:t> </a:t>
            </a:r>
            <a:r>
              <a:rPr lang="en-US" sz="4400" b="1" dirty="0" err="1"/>
              <a:t>yêu</a:t>
            </a:r>
            <a:r>
              <a:rPr lang="en-US" sz="4400" b="1" dirty="0"/>
              <a:t> </a:t>
            </a:r>
            <a:r>
              <a:rPr lang="en-US" sz="4400" b="1" dirty="0" err="1"/>
              <a:t>của</a:t>
            </a:r>
            <a:r>
              <a:rPr lang="en-US" sz="4400" b="1" dirty="0"/>
              <a:t> </a:t>
            </a:r>
            <a:r>
              <a:rPr lang="en-US" sz="4400" b="1" dirty="0" err="1"/>
              <a:t>Thiên</a:t>
            </a:r>
            <a:r>
              <a:rPr lang="en-US" sz="4400" b="1" dirty="0"/>
              <a:t> </a:t>
            </a:r>
            <a:r>
              <a:rPr lang="en-US" sz="4400" b="1" dirty="0" err="1"/>
              <a:t>Chúa</a:t>
            </a:r>
            <a:r>
              <a:rPr lang="en-US" sz="4400" b="1" dirty="0"/>
              <a:t> </a:t>
            </a:r>
            <a:r>
              <a:rPr lang="en-US" sz="4400" b="1" dirty="0" err="1"/>
              <a:t>là</a:t>
            </a:r>
            <a:r>
              <a:rPr lang="en-US" sz="4400" b="1" dirty="0"/>
              <a:t> Cha, con </a:t>
            </a:r>
            <a:r>
              <a:rPr lang="en-US" sz="4400" b="1" dirty="0" err="1"/>
              <a:t>cảm</a:t>
            </a:r>
            <a:r>
              <a:rPr lang="en-US" sz="4400" b="1" dirty="0"/>
              <a:t> </a:t>
            </a:r>
            <a:r>
              <a:rPr lang="en-US" sz="4400" b="1" dirty="0" err="1"/>
              <a:t>tạ</a:t>
            </a:r>
            <a:r>
              <a:rPr lang="en-US" sz="4400" b="1" dirty="0"/>
              <a:t> </a:t>
            </a:r>
            <a:r>
              <a:rPr lang="en-US" sz="4400" b="1" dirty="0" err="1"/>
              <a:t>ôi</a:t>
            </a:r>
            <a:r>
              <a:rPr lang="en-US" sz="4400" b="1" dirty="0"/>
              <a:t> </a:t>
            </a:r>
            <a:r>
              <a:rPr lang="en-US" sz="4400" b="1" dirty="0" err="1"/>
              <a:t>tình</a:t>
            </a:r>
            <a:r>
              <a:rPr lang="en-US" sz="4400" b="1" dirty="0"/>
              <a:t> Cha </a:t>
            </a:r>
            <a:r>
              <a:rPr lang="en-US" sz="4400" b="1" dirty="0" err="1"/>
              <a:t>muôn</a:t>
            </a:r>
            <a:r>
              <a:rPr lang="en-US" sz="4400" b="1" dirty="0"/>
              <a:t> </a:t>
            </a:r>
            <a:r>
              <a:rPr lang="en-US" sz="4400" b="1" dirty="0" err="1"/>
              <a:t>vàn</a:t>
            </a:r>
            <a:r>
              <a:rPr lang="en-US" sz="4400" b="1" dirty="0" smtClean="0"/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7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/>
              <a:t>ĐK. Con tin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ơi</a:t>
            </a:r>
            <a:r>
              <a:rPr lang="en-US" sz="4000" b="1" dirty="0"/>
              <a:t>!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chính</a:t>
            </a:r>
            <a:r>
              <a:rPr lang="en-US" sz="4000" b="1" dirty="0"/>
              <a:t>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niềm</a:t>
            </a:r>
            <a:r>
              <a:rPr lang="en-US" sz="4000" b="1" dirty="0"/>
              <a:t> </a:t>
            </a:r>
            <a:r>
              <a:rPr lang="en-US" sz="4000" b="1" dirty="0" err="1"/>
              <a:t>vui</a:t>
            </a:r>
            <a:r>
              <a:rPr lang="en-US" sz="4000" b="1" dirty="0"/>
              <a:t> </a:t>
            </a:r>
            <a:r>
              <a:rPr lang="en-US" sz="4000" b="1" dirty="0" err="1"/>
              <a:t>của</a:t>
            </a:r>
            <a:r>
              <a:rPr lang="en-US" sz="4000" b="1" dirty="0"/>
              <a:t> con. </a:t>
            </a:r>
            <a:r>
              <a:rPr lang="en-US" sz="4000" b="1" dirty="0" err="1"/>
              <a:t>Tình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/>
              <a:t> </a:t>
            </a:r>
            <a:r>
              <a:rPr lang="en-US" sz="4000" b="1" dirty="0" err="1"/>
              <a:t>đỡ</a:t>
            </a:r>
            <a:r>
              <a:rPr lang="en-US" sz="4000" b="1" dirty="0"/>
              <a:t> </a:t>
            </a:r>
            <a:r>
              <a:rPr lang="en-US" sz="4000" b="1" dirty="0" err="1"/>
              <a:t>nâng</a:t>
            </a:r>
            <a:r>
              <a:rPr lang="en-US" sz="4000" b="1" dirty="0"/>
              <a:t> </a:t>
            </a:r>
            <a:r>
              <a:rPr lang="en-US" sz="4000" b="1" dirty="0" err="1"/>
              <a:t>cho</a:t>
            </a:r>
            <a:r>
              <a:rPr lang="en-US" sz="4000" b="1" dirty="0"/>
              <a:t> con qua </a:t>
            </a:r>
            <a:r>
              <a:rPr lang="en-US" sz="4000" b="1" dirty="0" err="1"/>
              <a:t>muôn</a:t>
            </a:r>
            <a:r>
              <a:rPr lang="en-US" sz="4000" b="1" dirty="0"/>
              <a:t> </a:t>
            </a:r>
            <a:r>
              <a:rPr lang="en-US" sz="4000" b="1" dirty="0" err="1"/>
              <a:t>ngàn</a:t>
            </a:r>
            <a:r>
              <a:rPr lang="en-US" sz="4000" b="1" dirty="0"/>
              <a:t> </a:t>
            </a:r>
            <a:r>
              <a:rPr lang="en-US" sz="4000" b="1" dirty="0" err="1"/>
              <a:t>nguy</a:t>
            </a:r>
            <a:r>
              <a:rPr lang="en-US" sz="4000" b="1" dirty="0"/>
              <a:t> </a:t>
            </a:r>
            <a:r>
              <a:rPr lang="en-US" sz="4000" b="1" dirty="0" err="1"/>
              <a:t>khó</a:t>
            </a:r>
            <a:r>
              <a:rPr lang="en-US" sz="4000" b="1" dirty="0"/>
              <a:t>. Con tin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ơi</a:t>
            </a:r>
            <a:r>
              <a:rPr lang="en-US" sz="4000" b="1" dirty="0"/>
              <a:t>!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chính</a:t>
            </a:r>
            <a:r>
              <a:rPr lang="en-US" sz="4000" b="1" dirty="0"/>
              <a:t>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niềm</a:t>
            </a:r>
            <a:r>
              <a:rPr lang="en-US" sz="4000" b="1" dirty="0"/>
              <a:t> an </a:t>
            </a:r>
            <a:r>
              <a:rPr lang="en-US" sz="4000" b="1" dirty="0" err="1"/>
              <a:t>ủi</a:t>
            </a:r>
            <a:r>
              <a:rPr lang="en-US" sz="4000" b="1" dirty="0"/>
              <a:t> con. </a:t>
            </a:r>
            <a:r>
              <a:rPr lang="en-US" sz="4000" b="1" dirty="0" err="1"/>
              <a:t>Ngài</a:t>
            </a:r>
            <a:r>
              <a:rPr lang="en-US" sz="4000" b="1" dirty="0"/>
              <a:t> </a:t>
            </a:r>
            <a:r>
              <a:rPr lang="en-US" sz="4000" b="1" dirty="0" err="1"/>
              <a:t>hằng</a:t>
            </a:r>
            <a:r>
              <a:rPr lang="en-US" sz="4000" b="1" dirty="0"/>
              <a:t> </a:t>
            </a:r>
            <a:r>
              <a:rPr lang="en-US" sz="4000" b="1" dirty="0" err="1"/>
              <a:t>chở</a:t>
            </a:r>
            <a:r>
              <a:rPr lang="en-US" sz="4000" b="1" dirty="0"/>
              <a:t> </a:t>
            </a:r>
            <a:r>
              <a:rPr lang="en-US" sz="4000" b="1" dirty="0" err="1"/>
              <a:t>che</a:t>
            </a:r>
            <a:r>
              <a:rPr lang="en-US" sz="4000" b="1" dirty="0"/>
              <a:t> </a:t>
            </a:r>
            <a:r>
              <a:rPr lang="en-US" sz="4000" b="1" dirty="0" err="1"/>
              <a:t>cho</a:t>
            </a:r>
            <a:r>
              <a:rPr lang="en-US" sz="4000" b="1" dirty="0"/>
              <a:t> con </a:t>
            </a:r>
            <a:r>
              <a:rPr lang="en-US" sz="4000" b="1" dirty="0" err="1"/>
              <a:t>thoát</a:t>
            </a:r>
            <a:r>
              <a:rPr lang="en-US" sz="4000" b="1" dirty="0"/>
              <a:t> </a:t>
            </a:r>
            <a:r>
              <a:rPr lang="en-US" sz="4000" b="1" dirty="0" err="1"/>
              <a:t>những</a:t>
            </a:r>
            <a:r>
              <a:rPr lang="en-US" sz="4000" b="1" dirty="0"/>
              <a:t> </a:t>
            </a:r>
            <a:r>
              <a:rPr lang="en-US" sz="4000" b="1" dirty="0" err="1"/>
              <a:t>ngày</a:t>
            </a:r>
            <a:r>
              <a:rPr lang="en-US" sz="4000" b="1" dirty="0"/>
              <a:t> </a:t>
            </a:r>
            <a:r>
              <a:rPr lang="en-US" sz="4000" b="1" dirty="0" err="1"/>
              <a:t>tối</a:t>
            </a:r>
            <a:r>
              <a:rPr lang="en-US" sz="4000" b="1" dirty="0"/>
              <a:t> </a:t>
            </a:r>
            <a:r>
              <a:rPr lang="en-US" sz="4000" b="1" dirty="0" err="1"/>
              <a:t>tăm</a:t>
            </a:r>
            <a:r>
              <a:rPr lang="en-US" sz="4000" b="1" dirty="0"/>
              <a:t>.</a:t>
            </a:r>
            <a:br>
              <a:rPr lang="en-US" sz="4000" b="1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92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2. </a:t>
            </a:r>
            <a:r>
              <a:rPr lang="en-US" sz="4000" dirty="0" err="1"/>
              <a:t>Rồi</a:t>
            </a:r>
            <a:r>
              <a:rPr lang="en-US" sz="4000" dirty="0"/>
              <a:t> </a:t>
            </a:r>
            <a:r>
              <a:rPr lang="en-US" sz="4000" dirty="0" err="1"/>
              <a:t>bao</a:t>
            </a:r>
            <a:r>
              <a:rPr lang="en-US" sz="4000" dirty="0"/>
              <a:t> lo </a:t>
            </a:r>
            <a:r>
              <a:rPr lang="en-US" sz="4000" dirty="0" err="1"/>
              <a:t>toan</a:t>
            </a:r>
            <a:r>
              <a:rPr lang="en-US" sz="4000" dirty="0"/>
              <a:t> </a:t>
            </a:r>
            <a:r>
              <a:rPr lang="en-US" sz="4000" dirty="0" err="1"/>
              <a:t>mà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sao</a:t>
            </a:r>
            <a:r>
              <a:rPr lang="en-US" sz="4000" dirty="0"/>
              <a:t> </a:t>
            </a:r>
            <a:r>
              <a:rPr lang="en-US" sz="4000" dirty="0" err="1"/>
              <a:t>mãi</a:t>
            </a:r>
            <a:r>
              <a:rPr lang="en-US" sz="4000" dirty="0"/>
              <a:t> ê </a:t>
            </a:r>
            <a:r>
              <a:rPr lang="en-US" sz="4000" dirty="0" err="1"/>
              <a:t>chề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 qua </a:t>
            </a:r>
            <a:r>
              <a:rPr lang="en-US" sz="4000" dirty="0" err="1"/>
              <a:t>sao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 nay </a:t>
            </a:r>
            <a:r>
              <a:rPr lang="en-US" sz="4000" dirty="0" err="1"/>
              <a:t>tựa</a:t>
            </a:r>
            <a:r>
              <a:rPr lang="en-US" sz="4000" dirty="0"/>
              <a:t> </a:t>
            </a:r>
            <a:r>
              <a:rPr lang="en-US" sz="4000" dirty="0" err="1"/>
              <a:t>làn</a:t>
            </a:r>
            <a:r>
              <a:rPr lang="en-US" sz="4000" dirty="0"/>
              <a:t> </a:t>
            </a:r>
            <a:r>
              <a:rPr lang="en-US" sz="4000" dirty="0" err="1"/>
              <a:t>khói</a:t>
            </a:r>
            <a:r>
              <a:rPr lang="en-US" sz="4000" dirty="0"/>
              <a:t> bay.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</a:t>
            </a:r>
            <a:r>
              <a:rPr lang="en-US" sz="4000" dirty="0" err="1"/>
              <a:t>này</a:t>
            </a:r>
            <a:r>
              <a:rPr lang="en-US" sz="4000" dirty="0"/>
              <a:t> </a:t>
            </a:r>
            <a:r>
              <a:rPr lang="en-US" sz="4000" dirty="0" err="1"/>
              <a:t>đổi</a:t>
            </a:r>
            <a:r>
              <a:rPr lang="en-US" sz="4000" dirty="0"/>
              <a:t> </a:t>
            </a:r>
            <a:r>
              <a:rPr lang="en-US" sz="4000" dirty="0" err="1"/>
              <a:t>thay</a:t>
            </a:r>
            <a:r>
              <a:rPr lang="en-US" sz="4000" dirty="0"/>
              <a:t> </a:t>
            </a:r>
            <a:r>
              <a:rPr lang="en-US" sz="4000" dirty="0" err="1"/>
              <a:t>như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giấc</a:t>
            </a:r>
            <a:r>
              <a:rPr lang="en-US" sz="4000" dirty="0"/>
              <a:t> </a:t>
            </a:r>
            <a:r>
              <a:rPr lang="en-US" sz="4000" dirty="0" err="1"/>
              <a:t>mơ</a:t>
            </a:r>
            <a:r>
              <a:rPr lang="en-US" sz="4000" dirty="0"/>
              <a:t>. Con tin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thương</a:t>
            </a:r>
            <a:r>
              <a:rPr lang="en-US" sz="4000" dirty="0"/>
              <a:t> con </a:t>
            </a:r>
            <a:r>
              <a:rPr lang="en-US" sz="4000" dirty="0" err="1"/>
              <a:t>nhiều</a:t>
            </a:r>
            <a:r>
              <a:rPr lang="en-US" sz="4000" dirty="0"/>
              <a:t>. </a:t>
            </a:r>
            <a:r>
              <a:rPr lang="en-US" sz="4000" dirty="0" err="1"/>
              <a:t>Dù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đớn</a:t>
            </a:r>
            <a:r>
              <a:rPr lang="en-US" sz="4000" dirty="0"/>
              <a:t> </a:t>
            </a:r>
            <a:r>
              <a:rPr lang="en-US" sz="4000" dirty="0" err="1"/>
              <a:t>đau</a:t>
            </a:r>
            <a:r>
              <a:rPr lang="en-US" sz="4000" dirty="0"/>
              <a:t> </a:t>
            </a:r>
            <a:r>
              <a:rPr lang="en-US" sz="4000" dirty="0" err="1"/>
              <a:t>trăm</a:t>
            </a:r>
            <a:r>
              <a:rPr lang="en-US" sz="4000" dirty="0"/>
              <a:t> </a:t>
            </a:r>
            <a:r>
              <a:rPr lang="en-US" sz="4000" dirty="0" err="1"/>
              <a:t>chiều</a:t>
            </a:r>
            <a:r>
              <a:rPr lang="en-US" sz="4000" dirty="0"/>
              <a:t>. </a:t>
            </a:r>
            <a:r>
              <a:rPr lang="en-US" sz="4000" dirty="0" err="1"/>
              <a:t>Nguồn</a:t>
            </a:r>
            <a:r>
              <a:rPr lang="en-US" sz="4000" dirty="0"/>
              <a:t> </a:t>
            </a:r>
            <a:r>
              <a:rPr lang="en-US" sz="4000" dirty="0" err="1"/>
              <a:t>ủi</a:t>
            </a:r>
            <a:r>
              <a:rPr lang="en-US" sz="4000" dirty="0"/>
              <a:t> an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Yêu</a:t>
            </a:r>
            <a:r>
              <a:rPr lang="en-US" sz="4000" dirty="0"/>
              <a:t>.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818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>
                <a:solidFill>
                  <a:srgbClr val="000000"/>
                </a:solidFill>
              </a:rPr>
              <a:t>ĐK.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qua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khó</a:t>
            </a:r>
            <a:r>
              <a:rPr lang="en-US" sz="4000" b="1" dirty="0">
                <a:solidFill>
                  <a:srgbClr val="000000"/>
                </a:solidFill>
              </a:rPr>
              <a:t>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ủi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chở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thoát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những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tăm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46934" y="133350"/>
            <a:ext cx="8763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3. </a:t>
            </a:r>
            <a:r>
              <a:rPr lang="en-US" sz="4000" dirty="0" err="1"/>
              <a:t>Dù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 nay </a:t>
            </a:r>
            <a:r>
              <a:rPr lang="en-US" sz="4000" dirty="0" err="1"/>
              <a:t>đây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 </a:t>
            </a:r>
            <a:r>
              <a:rPr lang="en-US" sz="4000" dirty="0" err="1"/>
              <a:t>trần</a:t>
            </a:r>
            <a:r>
              <a:rPr lang="en-US" sz="4000" dirty="0"/>
              <a:t> </a:t>
            </a:r>
            <a:r>
              <a:rPr lang="en-US" sz="4000" dirty="0" err="1"/>
              <a:t>ai</a:t>
            </a:r>
            <a:r>
              <a:rPr lang="en-US" sz="4000" dirty="0"/>
              <a:t> </a:t>
            </a:r>
            <a:r>
              <a:rPr lang="en-US" sz="4000" dirty="0" err="1"/>
              <a:t>vương</a:t>
            </a:r>
            <a:r>
              <a:rPr lang="en-US" sz="4000" dirty="0"/>
              <a:t> </a:t>
            </a:r>
            <a:r>
              <a:rPr lang="en-US" sz="4000" dirty="0" err="1"/>
              <a:t>vấn</a:t>
            </a:r>
            <a:r>
              <a:rPr lang="en-US" sz="4000" dirty="0"/>
              <a:t> </a:t>
            </a:r>
            <a:r>
              <a:rPr lang="en-US" sz="4000" dirty="0" err="1"/>
              <a:t>bên</a:t>
            </a:r>
            <a:r>
              <a:rPr lang="en-US" sz="4000" dirty="0"/>
              <a:t> </a:t>
            </a:r>
            <a:r>
              <a:rPr lang="en-US" sz="4000" dirty="0" err="1"/>
              <a:t>lòng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bao</a:t>
            </a:r>
            <a:r>
              <a:rPr lang="en-US" sz="4000" dirty="0"/>
              <a:t> dung </a:t>
            </a:r>
            <a:r>
              <a:rPr lang="en-US" sz="4000" dirty="0" err="1"/>
              <a:t>luôn</a:t>
            </a:r>
            <a:r>
              <a:rPr lang="en-US" sz="4000" dirty="0"/>
              <a:t> </a:t>
            </a:r>
            <a:r>
              <a:rPr lang="en-US" sz="4000" dirty="0" err="1"/>
              <a:t>cho</a:t>
            </a:r>
            <a:r>
              <a:rPr lang="en-US" sz="4000" dirty="0"/>
              <a:t> con </a:t>
            </a:r>
            <a:r>
              <a:rPr lang="en-US" sz="4000" dirty="0" err="1"/>
              <a:t>trọn</a:t>
            </a:r>
            <a:r>
              <a:rPr lang="en-US" sz="4000" dirty="0"/>
              <a:t> </a:t>
            </a:r>
            <a:r>
              <a:rPr lang="en-US" sz="4000" dirty="0" err="1"/>
              <a:t>niềm</a:t>
            </a:r>
            <a:r>
              <a:rPr lang="en-US" sz="4000" dirty="0"/>
              <a:t> </a:t>
            </a:r>
            <a:r>
              <a:rPr lang="en-US" sz="4000" dirty="0" err="1"/>
              <a:t>tín</a:t>
            </a:r>
            <a:r>
              <a:rPr lang="en-US" sz="4000" dirty="0"/>
              <a:t> </a:t>
            </a:r>
            <a:r>
              <a:rPr lang="en-US" sz="4000" dirty="0" err="1"/>
              <a:t>trung</a:t>
            </a:r>
            <a:r>
              <a:rPr lang="en-US" sz="4000" dirty="0"/>
              <a:t>. </a:t>
            </a:r>
            <a:r>
              <a:rPr lang="en-US" sz="4000" dirty="0" err="1"/>
              <a:t>Dù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 </a:t>
            </a:r>
            <a:r>
              <a:rPr lang="en-US" sz="4000" dirty="0" err="1"/>
              <a:t>còn</a:t>
            </a:r>
            <a:r>
              <a:rPr lang="en-US" sz="4000" dirty="0"/>
              <a:t> </a:t>
            </a:r>
            <a:r>
              <a:rPr lang="en-US" sz="4000" dirty="0" err="1"/>
              <a:t>dài</a:t>
            </a:r>
            <a:r>
              <a:rPr lang="en-US" sz="4000" dirty="0"/>
              <a:t> </a:t>
            </a:r>
            <a:r>
              <a:rPr lang="en-US" sz="4000" dirty="0" err="1"/>
              <a:t>ngày</a:t>
            </a:r>
            <a:r>
              <a:rPr lang="en-US" sz="4000" dirty="0"/>
              <a:t> </a:t>
            </a:r>
            <a:r>
              <a:rPr lang="en-US" sz="4000" dirty="0" err="1"/>
              <a:t>mưa</a:t>
            </a:r>
            <a:r>
              <a:rPr lang="en-US" sz="4000" dirty="0"/>
              <a:t> </a:t>
            </a:r>
            <a:r>
              <a:rPr lang="en-US" sz="4000" dirty="0" err="1"/>
              <a:t>đêm</a:t>
            </a:r>
            <a:r>
              <a:rPr lang="en-US" sz="4000" dirty="0"/>
              <a:t> </a:t>
            </a:r>
            <a:r>
              <a:rPr lang="en-US" sz="4000" dirty="0" err="1"/>
              <a:t>buồn</a:t>
            </a:r>
            <a:r>
              <a:rPr lang="en-US" sz="4000" dirty="0"/>
              <a:t> </a:t>
            </a:r>
            <a:r>
              <a:rPr lang="en-US" sz="4000" dirty="0" err="1"/>
              <a:t>mãi</a:t>
            </a:r>
            <a:r>
              <a:rPr lang="en-US" sz="4000" dirty="0"/>
              <a:t> </a:t>
            </a:r>
            <a:r>
              <a:rPr lang="en-US" sz="4000" dirty="0" err="1"/>
              <a:t>thôi</a:t>
            </a:r>
            <a:r>
              <a:rPr lang="en-US" sz="4000" dirty="0"/>
              <a:t>. Con </a:t>
            </a:r>
            <a:r>
              <a:rPr lang="en-US" sz="4000" dirty="0" err="1"/>
              <a:t>luôn</a:t>
            </a:r>
            <a:r>
              <a:rPr lang="en-US" sz="4000" dirty="0"/>
              <a:t> </a:t>
            </a:r>
            <a:r>
              <a:rPr lang="en-US" sz="4000" dirty="0" err="1"/>
              <a:t>vẫn</a:t>
            </a:r>
            <a:r>
              <a:rPr lang="en-US" sz="4000" dirty="0"/>
              <a:t> tin </a:t>
            </a:r>
            <a:r>
              <a:rPr lang="en-US" sz="4000" dirty="0" err="1"/>
              <a:t>nơi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. </a:t>
            </a:r>
            <a:r>
              <a:rPr lang="en-US" sz="4000" dirty="0" err="1"/>
              <a:t>Dù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trong</a:t>
            </a:r>
            <a:r>
              <a:rPr lang="en-US" sz="4000" dirty="0"/>
              <a:t> u </a:t>
            </a:r>
            <a:r>
              <a:rPr lang="en-US" sz="4000" dirty="0" err="1"/>
              <a:t>hoài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luôn</a:t>
            </a:r>
            <a:r>
              <a:rPr lang="en-US" sz="4000" dirty="0"/>
              <a:t> </a:t>
            </a:r>
            <a:r>
              <a:rPr lang="en-US" sz="4000" dirty="0" err="1"/>
              <a:t>chiếu</a:t>
            </a:r>
            <a:r>
              <a:rPr lang="en-US" sz="4000" dirty="0"/>
              <a:t> </a:t>
            </a:r>
            <a:r>
              <a:rPr lang="en-US" sz="4000" dirty="0" err="1"/>
              <a:t>soi</a:t>
            </a:r>
            <a:r>
              <a:rPr lang="en-US" sz="4000" dirty="0"/>
              <a:t> </a:t>
            </a:r>
            <a:r>
              <a:rPr lang="en-US" sz="4000" dirty="0" err="1"/>
              <a:t>ngày</a:t>
            </a:r>
            <a:r>
              <a:rPr lang="en-US" sz="4000" dirty="0"/>
              <a:t> </a:t>
            </a:r>
            <a:r>
              <a:rPr lang="en-US" sz="4000" dirty="0" err="1"/>
              <a:t>mai</a:t>
            </a:r>
            <a:r>
              <a:rPr lang="en-US" sz="4000" dirty="0"/>
              <a:t>.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215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>
                <a:solidFill>
                  <a:srgbClr val="000000"/>
                </a:solidFill>
              </a:rPr>
              <a:t>ĐK.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qua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khó</a:t>
            </a:r>
            <a:r>
              <a:rPr lang="en-US" sz="4000" b="1" dirty="0">
                <a:solidFill>
                  <a:srgbClr val="000000"/>
                </a:solidFill>
              </a:rPr>
              <a:t>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ủi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chở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thoát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những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tăm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47382"/>
            <a:ext cx="876709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4. </a:t>
            </a:r>
            <a:r>
              <a:rPr lang="en-US" sz="4000" dirty="0" err="1"/>
              <a:t>Trần</a:t>
            </a:r>
            <a:r>
              <a:rPr lang="en-US" sz="4000" dirty="0"/>
              <a:t> </a:t>
            </a:r>
            <a:r>
              <a:rPr lang="en-US" sz="4000" dirty="0" err="1"/>
              <a:t>gian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 nay </a:t>
            </a:r>
            <a:r>
              <a:rPr lang="en-US" sz="4000" dirty="0" err="1"/>
              <a:t>dù</a:t>
            </a:r>
            <a:r>
              <a:rPr lang="en-US" sz="4000" dirty="0"/>
              <a:t> </a:t>
            </a:r>
            <a:r>
              <a:rPr lang="en-US" sz="4000" dirty="0" err="1"/>
              <a:t>đổi</a:t>
            </a:r>
            <a:r>
              <a:rPr lang="en-US" sz="4000" dirty="0"/>
              <a:t> </a:t>
            </a:r>
            <a:r>
              <a:rPr lang="en-US" sz="4000" dirty="0" err="1"/>
              <a:t>thay</a:t>
            </a:r>
            <a:r>
              <a:rPr lang="en-US" sz="4000" dirty="0"/>
              <a:t> </a:t>
            </a:r>
            <a:r>
              <a:rPr lang="en-US" sz="4000" dirty="0" err="1"/>
              <a:t>như</a:t>
            </a:r>
            <a:r>
              <a:rPr lang="en-US" sz="4000" dirty="0"/>
              <a:t> </a:t>
            </a:r>
            <a:r>
              <a:rPr lang="en-US" sz="4000" dirty="0" err="1"/>
              <a:t>lá</a:t>
            </a:r>
            <a:r>
              <a:rPr lang="en-US" sz="4000" dirty="0"/>
              <a:t> </a:t>
            </a:r>
            <a:r>
              <a:rPr lang="en-US" sz="4000" dirty="0" err="1"/>
              <a:t>trên</a:t>
            </a:r>
            <a:r>
              <a:rPr lang="en-US" sz="4000" dirty="0"/>
              <a:t> </a:t>
            </a:r>
            <a:r>
              <a:rPr lang="en-US" sz="4000" dirty="0" err="1"/>
              <a:t>cành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</a:t>
            </a:r>
            <a:r>
              <a:rPr lang="en-US" sz="4000" dirty="0" err="1"/>
              <a:t>như</a:t>
            </a:r>
            <a:r>
              <a:rPr lang="en-US" sz="4000" dirty="0"/>
              <a:t> </a:t>
            </a:r>
            <a:r>
              <a:rPr lang="en-US" sz="4000" dirty="0" err="1"/>
              <a:t>vôi</a:t>
            </a:r>
            <a:r>
              <a:rPr lang="en-US" sz="4000" dirty="0"/>
              <a:t> </a:t>
            </a:r>
            <a:r>
              <a:rPr lang="en-US" sz="4000" dirty="0" err="1"/>
              <a:t>cho</a:t>
            </a:r>
            <a:r>
              <a:rPr lang="en-US" sz="4000" dirty="0"/>
              <a:t> con </a:t>
            </a:r>
            <a:r>
              <a:rPr lang="en-US" sz="4000" dirty="0" err="1"/>
              <a:t>trông</a:t>
            </a:r>
            <a:r>
              <a:rPr lang="en-US" sz="4000" dirty="0"/>
              <a:t> </a:t>
            </a:r>
            <a:r>
              <a:rPr lang="en-US" sz="4000" dirty="0" err="1"/>
              <a:t>cậy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thôi</a:t>
            </a:r>
            <a:r>
              <a:rPr lang="en-US" sz="4000" dirty="0"/>
              <a:t>.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nhiệm</a:t>
            </a:r>
            <a:r>
              <a:rPr lang="en-US" sz="4000" dirty="0"/>
              <a:t> </a:t>
            </a:r>
            <a:r>
              <a:rPr lang="en-US" sz="4000" dirty="0" err="1"/>
              <a:t>mầu</a:t>
            </a:r>
            <a:r>
              <a:rPr lang="en-US" sz="4000" dirty="0"/>
              <a:t> </a:t>
            </a:r>
            <a:r>
              <a:rPr lang="en-US" sz="4000" dirty="0" err="1"/>
              <a:t>dìu</a:t>
            </a:r>
            <a:r>
              <a:rPr lang="en-US" sz="4000" dirty="0"/>
              <a:t> con qua </a:t>
            </a:r>
            <a:r>
              <a:rPr lang="en-US" sz="4000" dirty="0" err="1"/>
              <a:t>từng</a:t>
            </a:r>
            <a:r>
              <a:rPr lang="en-US" sz="4000" dirty="0"/>
              <a:t> </a:t>
            </a:r>
            <a:r>
              <a:rPr lang="en-US" sz="4000" dirty="0" err="1"/>
              <a:t>tháng</a:t>
            </a:r>
            <a:r>
              <a:rPr lang="en-US" sz="4000" dirty="0"/>
              <a:t> </a:t>
            </a:r>
            <a:r>
              <a:rPr lang="en-US" sz="4000" dirty="0" err="1"/>
              <a:t>năm</a:t>
            </a:r>
            <a:r>
              <a:rPr lang="en-US" sz="4000" dirty="0"/>
              <a:t>. Con </a:t>
            </a:r>
            <a:r>
              <a:rPr lang="en-US" sz="4000" dirty="0" err="1"/>
              <a:t>luôn</a:t>
            </a:r>
            <a:r>
              <a:rPr lang="en-US" sz="4000" dirty="0"/>
              <a:t>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trong</a:t>
            </a:r>
            <a:r>
              <a:rPr lang="en-US" sz="4000" dirty="0"/>
              <a:t> </a:t>
            </a:r>
            <a:r>
              <a:rPr lang="en-US" sz="4000" dirty="0" err="1"/>
              <a:t>ân</a:t>
            </a:r>
            <a:r>
              <a:rPr lang="en-US" sz="4000" dirty="0"/>
              <a:t> </a:t>
            </a:r>
            <a:r>
              <a:rPr lang="en-US" sz="4000" dirty="0" err="1"/>
              <a:t>tình</a:t>
            </a:r>
            <a:r>
              <a:rPr lang="en-US" sz="4000" dirty="0"/>
              <a:t>.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trong</a:t>
            </a:r>
            <a:r>
              <a:rPr lang="en-US" sz="4000" dirty="0"/>
              <a:t> an </a:t>
            </a:r>
            <a:r>
              <a:rPr lang="en-US" sz="4000" dirty="0" err="1"/>
              <a:t>bình</a:t>
            </a:r>
            <a:r>
              <a:rPr lang="en-US" sz="4000" dirty="0"/>
              <a:t>.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chờ</a:t>
            </a:r>
            <a:r>
              <a:rPr lang="en-US" sz="4000" dirty="0"/>
              <a:t> con </a:t>
            </a:r>
            <a:r>
              <a:rPr lang="en-US" sz="4000" dirty="0" err="1"/>
              <a:t>giữa</a:t>
            </a:r>
            <a:r>
              <a:rPr lang="en-US" sz="4000" dirty="0"/>
              <a:t> </a:t>
            </a:r>
            <a:r>
              <a:rPr lang="en-US" sz="4000" dirty="0" err="1"/>
              <a:t>ánh</a:t>
            </a:r>
            <a:r>
              <a:rPr lang="en-US" sz="4000" dirty="0"/>
              <a:t> </a:t>
            </a:r>
            <a:r>
              <a:rPr lang="en-US" sz="4000" dirty="0" err="1"/>
              <a:t>bình</a:t>
            </a:r>
            <a:r>
              <a:rPr lang="en-US" sz="4000" dirty="0"/>
              <a:t> minh.</a:t>
            </a:r>
          </a:p>
          <a:p>
            <a:pPr algn="just"/>
            <a:r>
              <a:rPr lang="en-US" sz="4000" dirty="0"/>
              <a:t> </a:t>
            </a:r>
          </a:p>
          <a:p>
            <a:pPr algn="just"/>
            <a:r>
              <a:rPr lang="en-US" sz="4000" b="1" dirty="0"/>
              <a:t>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204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>
                <a:solidFill>
                  <a:srgbClr val="000000"/>
                </a:solidFill>
              </a:rPr>
              <a:t>ĐK.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qua </a:t>
            </a:r>
            <a:r>
              <a:rPr lang="en-US" sz="4000" b="1" dirty="0" err="1">
                <a:solidFill>
                  <a:srgbClr val="000000"/>
                </a:solidFill>
              </a:rPr>
              <a:t>muôn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khó</a:t>
            </a:r>
            <a:r>
              <a:rPr lang="en-US" sz="4000" b="1" dirty="0">
                <a:solidFill>
                  <a:srgbClr val="000000"/>
                </a:solidFill>
              </a:rPr>
              <a:t>. Con tin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ơi</a:t>
            </a:r>
            <a:r>
              <a:rPr lang="en-US" sz="4000" b="1" dirty="0">
                <a:solidFill>
                  <a:srgbClr val="000000"/>
                </a:solidFill>
              </a:rPr>
              <a:t>!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niềm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ủi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chở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cho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thoát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những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tăm</a:t>
            </a:r>
            <a:r>
              <a:rPr lang="en-US" sz="4000" b="1" dirty="0">
                <a:solidFill>
                  <a:srgbClr val="000000"/>
                </a:solidFill>
              </a:rPr>
              <a:t>.</a:t>
            </a:r>
            <a:br>
              <a:rPr lang="en-US" sz="4000" b="1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1646170"/>
            <a:ext cx="835183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TẠ ƠN CHÚA VỚI MẸ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i="1" dirty="0" err="1">
                <a:solidFill>
                  <a:srgbClr val="FF0000"/>
                </a:solidFill>
              </a:rPr>
              <a:t>Tác</a:t>
            </a:r>
            <a:r>
              <a:rPr lang="en-US" sz="4800" i="1" dirty="0">
                <a:solidFill>
                  <a:srgbClr val="FF0000"/>
                </a:solidFill>
              </a:rPr>
              <a:t> </a:t>
            </a:r>
            <a:r>
              <a:rPr lang="en-US" sz="4800" i="1" dirty="0" err="1">
                <a:solidFill>
                  <a:srgbClr val="FF0000"/>
                </a:solidFill>
              </a:rPr>
              <a:t>giả</a:t>
            </a:r>
            <a:r>
              <a:rPr lang="en-US" sz="4800" i="1" dirty="0">
                <a:solidFill>
                  <a:srgbClr val="FF0000"/>
                </a:solidFill>
              </a:rPr>
              <a:t>: Thy </a:t>
            </a:r>
            <a:r>
              <a:rPr lang="en-US" sz="4800" i="1" dirty="0" err="1">
                <a:solidFill>
                  <a:srgbClr val="FF0000"/>
                </a:solidFill>
              </a:rPr>
              <a:t>Yên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4400" dirty="0"/>
              <a:t/>
            </a:r>
            <a:br>
              <a:rPr lang="en-US" sz="4400" dirty="0"/>
            </a:b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81000" y="-36083"/>
            <a:ext cx="8351838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/>
              <a:t>ĐK. </a:t>
            </a:r>
            <a:r>
              <a:rPr lang="en-US" sz="4800" b="1" dirty="0" err="1"/>
              <a:t>Chúng</a:t>
            </a:r>
            <a:r>
              <a:rPr lang="en-US" sz="4800" b="1" dirty="0"/>
              <a:t> con </a:t>
            </a:r>
            <a:r>
              <a:rPr lang="en-US" sz="4800" b="1" dirty="0" err="1"/>
              <a:t>xin</a:t>
            </a:r>
            <a:r>
              <a:rPr lang="en-US" sz="4800" b="1" dirty="0"/>
              <a:t> </a:t>
            </a:r>
            <a:r>
              <a:rPr lang="en-US" sz="4800" b="1" dirty="0" err="1"/>
              <a:t>tạ</a:t>
            </a:r>
            <a:r>
              <a:rPr lang="en-US" sz="4800" b="1" dirty="0"/>
              <a:t> </a:t>
            </a:r>
            <a:r>
              <a:rPr lang="en-US" sz="4800" b="1" dirty="0" err="1"/>
              <a:t>ơn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uy</a:t>
            </a:r>
            <a:r>
              <a:rPr lang="en-US" sz="4800" b="1" dirty="0"/>
              <a:t> </a:t>
            </a:r>
            <a:r>
              <a:rPr lang="en-US" sz="4800" b="1" dirty="0" err="1"/>
              <a:t>quyền</a:t>
            </a:r>
            <a:r>
              <a:rPr lang="en-US" sz="4800" b="1" dirty="0"/>
              <a:t> </a:t>
            </a:r>
            <a:r>
              <a:rPr lang="en-US" sz="4800" b="1" dirty="0" err="1"/>
              <a:t>toàn</a:t>
            </a:r>
            <a:r>
              <a:rPr lang="en-US" sz="4800" b="1" dirty="0"/>
              <a:t> </a:t>
            </a:r>
            <a:r>
              <a:rPr lang="en-US" sz="4800" b="1" dirty="0" err="1"/>
              <a:t>năng</a:t>
            </a:r>
            <a:r>
              <a:rPr lang="en-US" sz="4800" b="1" dirty="0"/>
              <a:t> </a:t>
            </a:r>
            <a:r>
              <a:rPr lang="en-US" sz="4800" b="1" dirty="0" err="1"/>
              <a:t>tình</a:t>
            </a:r>
            <a:r>
              <a:rPr lang="en-US" sz="4800" b="1" dirty="0"/>
              <a:t> </a:t>
            </a:r>
            <a:r>
              <a:rPr lang="en-US" sz="4800" b="1" dirty="0" err="1"/>
              <a:t>yêu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nào</a:t>
            </a:r>
            <a:r>
              <a:rPr lang="en-US" sz="4800" b="1" dirty="0"/>
              <a:t> </a:t>
            </a:r>
            <a:r>
              <a:rPr lang="en-US" sz="4800" b="1" dirty="0" err="1"/>
              <a:t>biết</a:t>
            </a:r>
            <a:r>
              <a:rPr lang="en-US" sz="4800" b="1" dirty="0"/>
              <a:t> chi </a:t>
            </a:r>
            <a:r>
              <a:rPr lang="en-US" sz="4800" b="1" dirty="0" err="1"/>
              <a:t>báo</a:t>
            </a:r>
            <a:r>
              <a:rPr lang="en-US" sz="4800" b="1" dirty="0"/>
              <a:t> </a:t>
            </a:r>
            <a:r>
              <a:rPr lang="en-US" sz="4800" b="1" dirty="0" err="1"/>
              <a:t>đền</a:t>
            </a:r>
            <a:r>
              <a:rPr lang="en-US" sz="4800" b="1" dirty="0"/>
              <a:t>.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muôn</a:t>
            </a:r>
            <a:r>
              <a:rPr lang="en-US" sz="4800" b="1" dirty="0"/>
              <a:t> </a:t>
            </a:r>
            <a:r>
              <a:rPr lang="en-US" sz="4800" b="1" dirty="0" err="1"/>
              <a:t>đời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khắp</a:t>
            </a:r>
            <a:r>
              <a:rPr lang="en-US" sz="4800" b="1" dirty="0"/>
              <a:t> </a:t>
            </a:r>
            <a:r>
              <a:rPr lang="en-US" sz="4800" b="1" dirty="0" err="1"/>
              <a:t>vũ</a:t>
            </a:r>
            <a:r>
              <a:rPr lang="en-US" sz="4800" b="1" dirty="0"/>
              <a:t> </a:t>
            </a:r>
            <a:r>
              <a:rPr lang="en-US" sz="4800" b="1" dirty="0" err="1"/>
              <a:t>trụ</a:t>
            </a:r>
            <a:r>
              <a:rPr lang="en-US" sz="4800" b="1" dirty="0"/>
              <a:t> </a:t>
            </a:r>
            <a:r>
              <a:rPr lang="en-US" sz="4800" b="1" dirty="0" err="1"/>
              <a:t>trời</a:t>
            </a:r>
            <a:r>
              <a:rPr lang="en-US" sz="4800" b="1" dirty="0"/>
              <a:t> </a:t>
            </a:r>
            <a:r>
              <a:rPr lang="en-US" sz="4800" b="1" dirty="0" err="1"/>
              <a:t>đất</a:t>
            </a:r>
            <a:r>
              <a:rPr lang="en-US" sz="4800" b="1" dirty="0"/>
              <a:t> </a:t>
            </a:r>
            <a:r>
              <a:rPr lang="en-US" sz="4800" b="1" dirty="0" err="1"/>
              <a:t>ngàn</a:t>
            </a:r>
            <a:r>
              <a:rPr lang="en-US" sz="4800" b="1" dirty="0"/>
              <a:t> </a:t>
            </a:r>
            <a:r>
              <a:rPr lang="en-US" sz="4800" b="1" dirty="0" err="1"/>
              <a:t>vinh</a:t>
            </a:r>
            <a:r>
              <a:rPr lang="en-US" sz="4800" b="1" dirty="0"/>
              <a:t> </a:t>
            </a:r>
            <a:r>
              <a:rPr lang="en-US" sz="4800" b="1" dirty="0" err="1"/>
              <a:t>quang</a:t>
            </a:r>
            <a:r>
              <a:rPr lang="en-US" sz="4800" b="1" dirty="0"/>
              <a:t> </a:t>
            </a:r>
            <a:r>
              <a:rPr lang="en-US" sz="4800" b="1" dirty="0" err="1"/>
              <a:t>cao</a:t>
            </a:r>
            <a:r>
              <a:rPr lang="en-US" sz="4800" b="1" dirty="0"/>
              <a:t> </a:t>
            </a:r>
            <a:r>
              <a:rPr lang="en-US" sz="4800" b="1" dirty="0" err="1"/>
              <a:t>chiếu</a:t>
            </a:r>
            <a:r>
              <a:rPr lang="en-US" sz="4800" b="1" dirty="0"/>
              <a:t> </a:t>
            </a:r>
            <a:r>
              <a:rPr lang="en-US" sz="4800" b="1" dirty="0" err="1"/>
              <a:t>hiển</a:t>
            </a:r>
            <a:r>
              <a:rPr lang="en-US" sz="4800" b="1" dirty="0"/>
              <a:t> </a:t>
            </a:r>
            <a:r>
              <a:rPr lang="en-US" sz="4800" b="1" dirty="0" err="1"/>
              <a:t>trị</a:t>
            </a:r>
            <a:r>
              <a:rPr lang="en-US" sz="4800" b="1" dirty="0"/>
              <a:t> </a:t>
            </a:r>
            <a:r>
              <a:rPr lang="en-US" sz="4800" b="1" dirty="0" err="1"/>
              <a:t>đời</a:t>
            </a:r>
            <a:r>
              <a:rPr lang="en-US" sz="4800" b="1" dirty="0"/>
              <a:t> </a:t>
            </a:r>
            <a:r>
              <a:rPr lang="en-US" sz="4800" b="1" dirty="0" err="1"/>
              <a:t>đời</a:t>
            </a:r>
            <a:r>
              <a:rPr lang="en-US" sz="4800" b="1" dirty="0"/>
              <a:t>.</a:t>
            </a:r>
            <a:br>
              <a:rPr lang="en-US" sz="4800" b="1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1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04800" y="4258"/>
            <a:ext cx="8462296" cy="5927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/>
              <a:t>2.</a:t>
            </a:r>
            <a:r>
              <a:rPr lang="en-US" sz="4400" dirty="0"/>
              <a:t> 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qua </a:t>
            </a:r>
            <a:r>
              <a:rPr lang="en-US" sz="4400" dirty="0" err="1"/>
              <a:t>năm</a:t>
            </a:r>
            <a:r>
              <a:rPr lang="en-US" sz="4400" dirty="0"/>
              <a:t> </a:t>
            </a:r>
            <a:r>
              <a:rPr lang="en-US" sz="4400" dirty="0" err="1"/>
              <a:t>dài</a:t>
            </a:r>
            <a:r>
              <a:rPr lang="en-US" sz="4400" dirty="0"/>
              <a:t> </a:t>
            </a:r>
            <a:r>
              <a:rPr lang="en-US" sz="4400" dirty="0" err="1"/>
              <a:t>tháng</a:t>
            </a:r>
            <a:r>
              <a:rPr lang="en-US" sz="4400" dirty="0"/>
              <a:t> </a:t>
            </a:r>
            <a:r>
              <a:rPr lang="en-US" sz="4400" dirty="0" err="1"/>
              <a:t>rộng</a:t>
            </a:r>
            <a:r>
              <a:rPr lang="en-US" sz="4400" dirty="0"/>
              <a:t>, </a:t>
            </a:r>
            <a:r>
              <a:rPr lang="en-US" sz="4400" dirty="0" err="1"/>
              <a:t>theo</a:t>
            </a:r>
            <a:r>
              <a:rPr lang="en-US" sz="4400" dirty="0"/>
              <a:t> con </a:t>
            </a:r>
            <a:r>
              <a:rPr lang="en-US" sz="4400" dirty="0" err="1"/>
              <a:t>miệt</a:t>
            </a:r>
            <a:r>
              <a:rPr lang="en-US" sz="4400" dirty="0"/>
              <a:t> </a:t>
            </a:r>
            <a:r>
              <a:rPr lang="en-US" sz="4400" dirty="0" err="1"/>
              <a:t>mài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khắp</a:t>
            </a:r>
            <a:r>
              <a:rPr lang="en-US" sz="4400" dirty="0"/>
              <a:t> </a:t>
            </a:r>
            <a:r>
              <a:rPr lang="en-US" sz="4400" dirty="0" err="1"/>
              <a:t>nẻo</a:t>
            </a:r>
            <a:r>
              <a:rPr lang="en-US" sz="4400" dirty="0"/>
              <a:t> </a:t>
            </a:r>
            <a:r>
              <a:rPr lang="en-US" sz="4400" dirty="0" err="1"/>
              <a:t>đường</a:t>
            </a:r>
            <a:r>
              <a:rPr lang="en-US" sz="4400" dirty="0"/>
              <a:t>.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hằng</a:t>
            </a:r>
            <a:r>
              <a:rPr lang="en-US" sz="4400" dirty="0"/>
              <a:t> </a:t>
            </a:r>
            <a:r>
              <a:rPr lang="en-US" sz="4400" dirty="0" err="1"/>
              <a:t>gìn</a:t>
            </a:r>
            <a:r>
              <a:rPr lang="en-US" sz="4400" dirty="0"/>
              <a:t> </a:t>
            </a:r>
            <a:r>
              <a:rPr lang="en-US" sz="4400" dirty="0" err="1"/>
              <a:t>giữ</a:t>
            </a:r>
            <a:r>
              <a:rPr lang="en-US" sz="4400" dirty="0"/>
              <a:t> con </a:t>
            </a:r>
            <a:r>
              <a:rPr lang="en-US" sz="4400" dirty="0" err="1"/>
              <a:t>sớm</a:t>
            </a:r>
            <a:r>
              <a:rPr lang="en-US" sz="4400" dirty="0"/>
              <a:t> </a:t>
            </a:r>
            <a:r>
              <a:rPr lang="en-US" sz="4400" dirty="0" err="1"/>
              <a:t>hôm</a:t>
            </a:r>
            <a:r>
              <a:rPr lang="en-US" sz="4400" dirty="0"/>
              <a:t>. Cho con </a:t>
            </a:r>
            <a:r>
              <a:rPr lang="en-US" sz="4400" dirty="0" err="1"/>
              <a:t>mỗi</a:t>
            </a:r>
            <a:r>
              <a:rPr lang="en-US" sz="4400" dirty="0"/>
              <a:t> </a:t>
            </a:r>
            <a:r>
              <a:rPr lang="en-US" sz="4400" dirty="0" err="1"/>
              <a:t>ngày</a:t>
            </a:r>
            <a:r>
              <a:rPr lang="en-US" sz="4400" dirty="0"/>
              <a:t> </a:t>
            </a:r>
            <a:r>
              <a:rPr lang="en-US" sz="4400" dirty="0" err="1"/>
              <a:t>được</a:t>
            </a:r>
            <a:r>
              <a:rPr lang="en-US" sz="4400" dirty="0"/>
              <a:t> </a:t>
            </a:r>
            <a:r>
              <a:rPr lang="en-US" sz="4400" dirty="0" err="1"/>
              <a:t>gần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nhà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0"/>
            <a:ext cx="87630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b="1" dirty="0"/>
              <a:t>1.</a:t>
            </a:r>
            <a:r>
              <a:rPr lang="en-US" sz="4400" dirty="0"/>
              <a:t> 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ôi</a:t>
            </a:r>
            <a:r>
              <a:rPr lang="en-US" sz="4400" dirty="0"/>
              <a:t> </a:t>
            </a:r>
            <a:r>
              <a:rPr lang="en-US" sz="4400" dirty="0" err="1"/>
              <a:t>miên</a:t>
            </a:r>
            <a:r>
              <a:rPr lang="en-US" sz="4400" dirty="0"/>
              <a:t> man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tháng</a:t>
            </a:r>
            <a:r>
              <a:rPr lang="en-US" sz="4400" dirty="0"/>
              <a:t> </a:t>
            </a:r>
            <a:r>
              <a:rPr lang="en-US" sz="4400" dirty="0" err="1"/>
              <a:t>năm</a:t>
            </a:r>
            <a:r>
              <a:rPr lang="en-US" sz="4400" dirty="0"/>
              <a:t> </a:t>
            </a:r>
            <a:r>
              <a:rPr lang="en-US" sz="4400" dirty="0" err="1"/>
              <a:t>không</a:t>
            </a:r>
            <a:r>
              <a:rPr lang="en-US" sz="4400" dirty="0"/>
              <a:t> </a:t>
            </a:r>
            <a:r>
              <a:rPr lang="en-US" sz="4400" dirty="0" err="1"/>
              <a:t>tàn</a:t>
            </a:r>
            <a:r>
              <a:rPr lang="en-US" sz="4400" dirty="0"/>
              <a:t>, </a:t>
            </a:r>
            <a:r>
              <a:rPr lang="en-US" sz="4400" dirty="0" err="1"/>
              <a:t>dâng</a:t>
            </a:r>
            <a:r>
              <a:rPr lang="en-US" sz="4400" dirty="0"/>
              <a:t> </a:t>
            </a:r>
            <a:r>
              <a:rPr lang="en-US" sz="4400" dirty="0" err="1"/>
              <a:t>triều</a:t>
            </a:r>
            <a:r>
              <a:rPr lang="en-US" sz="4400" dirty="0"/>
              <a:t> </a:t>
            </a:r>
            <a:r>
              <a:rPr lang="en-US" sz="4400" dirty="0" err="1"/>
              <a:t>sóng</a:t>
            </a:r>
            <a:r>
              <a:rPr lang="en-US" sz="4400" dirty="0"/>
              <a:t> </a:t>
            </a:r>
            <a:r>
              <a:rPr lang="en-US" sz="4400" dirty="0" err="1"/>
              <a:t>vỗ</a:t>
            </a:r>
            <a:r>
              <a:rPr lang="en-US" sz="4400" dirty="0"/>
              <a:t> </a:t>
            </a:r>
            <a:r>
              <a:rPr lang="en-US" sz="4400" dirty="0" err="1"/>
              <a:t>lớp</a:t>
            </a:r>
            <a:r>
              <a:rPr lang="en-US" sz="4400" dirty="0"/>
              <a:t> </a:t>
            </a:r>
            <a:r>
              <a:rPr lang="en-US" sz="4400" dirty="0" err="1"/>
              <a:t>lớp</a:t>
            </a:r>
            <a:r>
              <a:rPr lang="en-US" sz="4400" dirty="0"/>
              <a:t> </a:t>
            </a:r>
            <a:r>
              <a:rPr lang="en-US" sz="4400" dirty="0" err="1"/>
              <a:t>biển</a:t>
            </a:r>
            <a:r>
              <a:rPr lang="en-US" sz="4400" dirty="0"/>
              <a:t> </a:t>
            </a:r>
            <a:r>
              <a:rPr lang="en-US" sz="4400" dirty="0" err="1"/>
              <a:t>khơi</a:t>
            </a:r>
            <a:r>
              <a:rPr lang="en-US" sz="4400" dirty="0"/>
              <a:t> </a:t>
            </a:r>
            <a:r>
              <a:rPr lang="en-US" sz="4400" dirty="0" err="1"/>
              <a:t>vang</a:t>
            </a:r>
            <a:r>
              <a:rPr lang="en-US" sz="4400" dirty="0"/>
              <a:t> </a:t>
            </a:r>
            <a:r>
              <a:rPr lang="en-US" sz="4400" dirty="0" err="1"/>
              <a:t>rền</a:t>
            </a:r>
            <a:r>
              <a:rPr lang="en-US" sz="4400" dirty="0"/>
              <a:t>. </a:t>
            </a:r>
            <a:r>
              <a:rPr lang="en-US" sz="4400" dirty="0" err="1"/>
              <a:t>Lòng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</a:t>
            </a:r>
            <a:r>
              <a:rPr lang="en-US" sz="4400" dirty="0" err="1"/>
              <a:t>ôi</a:t>
            </a:r>
            <a:r>
              <a:rPr lang="en-US" sz="4400" dirty="0"/>
              <a:t> </a:t>
            </a:r>
            <a:r>
              <a:rPr lang="en-US" sz="4400" dirty="0" err="1"/>
              <a:t>huyền</a:t>
            </a:r>
            <a:r>
              <a:rPr lang="en-US" sz="4400" dirty="0"/>
              <a:t> </a:t>
            </a:r>
            <a:r>
              <a:rPr lang="en-US" sz="4400" dirty="0" err="1"/>
              <a:t>diệu</a:t>
            </a:r>
            <a:r>
              <a:rPr lang="en-US" sz="4400" dirty="0"/>
              <a:t>, </a:t>
            </a:r>
            <a:r>
              <a:rPr lang="en-US" sz="4400" dirty="0" err="1"/>
              <a:t>quyền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trên</a:t>
            </a:r>
            <a:r>
              <a:rPr lang="en-US" sz="4400" dirty="0"/>
              <a:t>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thần</a:t>
            </a:r>
            <a:r>
              <a:rPr lang="en-US" sz="4400" dirty="0"/>
              <a:t> </a:t>
            </a:r>
            <a:r>
              <a:rPr lang="en-US" sz="4400" dirty="0" err="1"/>
              <a:t>lực</a:t>
            </a:r>
            <a:r>
              <a:rPr lang="en-US" sz="4400" dirty="0"/>
              <a:t>, </a:t>
            </a:r>
            <a:r>
              <a:rPr lang="en-US" sz="4400" dirty="0" err="1"/>
              <a:t>nguồn</a:t>
            </a:r>
            <a:r>
              <a:rPr lang="en-US" sz="4400" dirty="0"/>
              <a:t> an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chan</a:t>
            </a:r>
            <a:r>
              <a:rPr lang="en-US" sz="4400" dirty="0"/>
              <a:t> </a:t>
            </a:r>
            <a:r>
              <a:rPr lang="en-US" sz="4400" dirty="0" err="1"/>
              <a:t>chứa</a:t>
            </a:r>
            <a:r>
              <a:rPr lang="en-US" sz="4400" dirty="0"/>
              <a:t>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ân</a:t>
            </a:r>
            <a:r>
              <a:rPr lang="en-US" sz="4400" dirty="0"/>
              <a:t> </a:t>
            </a:r>
            <a:r>
              <a:rPr lang="en-US" sz="4400" dirty="0" err="1"/>
              <a:t>không</a:t>
            </a:r>
            <a:r>
              <a:rPr lang="en-US" sz="4400" dirty="0"/>
              <a:t> </a:t>
            </a:r>
            <a:r>
              <a:rPr lang="en-US" sz="4400" dirty="0" err="1"/>
              <a:t>vơi</a:t>
            </a:r>
            <a:r>
              <a:rPr lang="en-US" sz="4400" dirty="0"/>
              <a:t>.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81000" y="-36083"/>
            <a:ext cx="8351838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>
                <a:solidFill>
                  <a:srgbClr val="000000"/>
                </a:solidFill>
              </a:rPr>
              <a:t>ĐK. </a:t>
            </a:r>
            <a:r>
              <a:rPr lang="en-US" sz="4800" b="1" dirty="0" err="1">
                <a:solidFill>
                  <a:srgbClr val="000000"/>
                </a:solidFill>
              </a:rPr>
              <a:t>Chúng</a:t>
            </a:r>
            <a:r>
              <a:rPr lang="en-US" sz="4800" b="1" dirty="0">
                <a:solidFill>
                  <a:srgbClr val="000000"/>
                </a:solidFill>
              </a:rPr>
              <a:t> con </a:t>
            </a:r>
            <a:r>
              <a:rPr lang="en-US" sz="4800" b="1" dirty="0" err="1">
                <a:solidFill>
                  <a:srgbClr val="000000"/>
                </a:solidFill>
              </a:rPr>
              <a:t>xin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tạ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uy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quyền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toàn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năng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tình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yêu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nào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biết</a:t>
            </a:r>
            <a:r>
              <a:rPr lang="en-US" sz="4800" b="1" dirty="0">
                <a:solidFill>
                  <a:srgbClr val="000000"/>
                </a:solidFill>
              </a:rPr>
              <a:t> chi </a:t>
            </a:r>
            <a:r>
              <a:rPr lang="en-US" sz="4800" b="1" dirty="0" err="1">
                <a:solidFill>
                  <a:srgbClr val="000000"/>
                </a:solidFill>
              </a:rPr>
              <a:t>báo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đền</a:t>
            </a:r>
            <a:r>
              <a:rPr lang="en-US" sz="4800" b="1" dirty="0">
                <a:solidFill>
                  <a:srgbClr val="000000"/>
                </a:solidFill>
              </a:rPr>
              <a:t>.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muôn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khắp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vũ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trụ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cao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chiếu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hiển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trị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7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49219" y="28463"/>
            <a:ext cx="8763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b="1" dirty="0"/>
              <a:t>2.</a:t>
            </a:r>
            <a:r>
              <a:rPr lang="en-US" sz="4400" dirty="0"/>
              <a:t> 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đã</a:t>
            </a:r>
            <a:r>
              <a:rPr lang="en-US" sz="4400" dirty="0"/>
              <a:t> </a:t>
            </a:r>
            <a:r>
              <a:rPr lang="en-US" sz="4400" dirty="0" err="1"/>
              <a:t>chất</a:t>
            </a:r>
            <a:r>
              <a:rPr lang="en-US" sz="4400" dirty="0"/>
              <a:t> </a:t>
            </a:r>
            <a:r>
              <a:rPr lang="en-US" sz="4400" dirty="0" err="1"/>
              <a:t>chứa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trái</a:t>
            </a:r>
            <a:r>
              <a:rPr lang="en-US" sz="4400" dirty="0"/>
              <a:t> </a:t>
            </a:r>
            <a:r>
              <a:rPr lang="en-US" sz="4400" dirty="0" err="1"/>
              <a:t>tim</a:t>
            </a:r>
            <a:r>
              <a:rPr lang="en-US" sz="4400" dirty="0"/>
              <a:t> </a:t>
            </a:r>
            <a:r>
              <a:rPr lang="en-US" sz="4400" dirty="0" err="1"/>
              <a:t>Mẹ</a:t>
            </a:r>
            <a:r>
              <a:rPr lang="en-US" sz="4400" dirty="0"/>
              <a:t> </a:t>
            </a:r>
            <a:r>
              <a:rPr lang="en-US" sz="4400" dirty="0" err="1"/>
              <a:t>hiền</a:t>
            </a:r>
            <a:r>
              <a:rPr lang="en-US" sz="4400" dirty="0"/>
              <a:t> </a:t>
            </a:r>
            <a:r>
              <a:rPr lang="en-US" sz="4400" dirty="0" err="1"/>
              <a:t>luôn</a:t>
            </a:r>
            <a:r>
              <a:rPr lang="en-US" sz="4400" dirty="0"/>
              <a:t> </a:t>
            </a:r>
            <a:r>
              <a:rPr lang="en-US" sz="4400" dirty="0" err="1"/>
              <a:t>trìu</a:t>
            </a:r>
            <a:r>
              <a:rPr lang="en-US" sz="4400" dirty="0"/>
              <a:t> </a:t>
            </a:r>
            <a:r>
              <a:rPr lang="en-US" sz="4400" dirty="0" err="1"/>
              <a:t>mến</a:t>
            </a:r>
            <a:r>
              <a:rPr lang="en-US" sz="4400" dirty="0"/>
              <a:t> </a:t>
            </a:r>
            <a:r>
              <a:rPr lang="en-US" sz="4400" dirty="0" err="1"/>
              <a:t>mãi</a:t>
            </a:r>
            <a:r>
              <a:rPr lang="en-US" sz="4400" dirty="0"/>
              <a:t> </a:t>
            </a:r>
            <a:r>
              <a:rPr lang="en-US" sz="4400" dirty="0" err="1"/>
              <a:t>cứu</a:t>
            </a:r>
            <a:r>
              <a:rPr lang="en-US" sz="4400" dirty="0"/>
              <a:t> </a:t>
            </a:r>
            <a:r>
              <a:rPr lang="en-US" sz="4400" dirty="0" err="1"/>
              <a:t>giúp</a:t>
            </a:r>
            <a:r>
              <a:rPr lang="en-US" sz="4400" dirty="0"/>
              <a:t> </a:t>
            </a:r>
            <a:r>
              <a:rPr lang="en-US" sz="4400" dirty="0" err="1"/>
              <a:t>chở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nguyện</a:t>
            </a:r>
            <a:r>
              <a:rPr lang="en-US" sz="4400" dirty="0"/>
              <a:t> </a:t>
            </a:r>
            <a:r>
              <a:rPr lang="en-US" sz="4400" dirty="0" err="1"/>
              <a:t>cầu</a:t>
            </a:r>
            <a:r>
              <a:rPr lang="en-US" sz="4400" dirty="0"/>
              <a:t>. </a:t>
            </a:r>
            <a:r>
              <a:rPr lang="en-US" sz="4400" dirty="0" err="1"/>
              <a:t>Ngàn</a:t>
            </a:r>
            <a:r>
              <a:rPr lang="en-US" sz="4400" dirty="0"/>
              <a:t> </a:t>
            </a:r>
            <a:r>
              <a:rPr lang="en-US" sz="4400" dirty="0" err="1"/>
              <a:t>phúc</a:t>
            </a:r>
            <a:r>
              <a:rPr lang="en-US" sz="4400" dirty="0"/>
              <a:t> </a:t>
            </a:r>
            <a:r>
              <a:rPr lang="en-US" sz="4400" dirty="0" err="1"/>
              <a:t>ân</a:t>
            </a:r>
            <a:r>
              <a:rPr lang="en-US" sz="4400" dirty="0"/>
              <a:t> </a:t>
            </a:r>
            <a:r>
              <a:rPr lang="en-US" sz="4400" dirty="0" err="1"/>
              <a:t>vẫnnhờ</a:t>
            </a:r>
            <a:r>
              <a:rPr lang="en-US" sz="4400" dirty="0"/>
              <a:t> </a:t>
            </a:r>
            <a:r>
              <a:rPr lang="en-US" sz="4400" dirty="0" err="1"/>
              <a:t>Mẹ</a:t>
            </a:r>
            <a:r>
              <a:rPr lang="en-US" sz="4400" dirty="0"/>
              <a:t>, </a:t>
            </a:r>
            <a:r>
              <a:rPr lang="en-US" sz="4400" dirty="0" err="1"/>
              <a:t>ngàn</a:t>
            </a:r>
            <a:r>
              <a:rPr lang="en-US" sz="4400" dirty="0"/>
              <a:t> </a:t>
            </a:r>
            <a:r>
              <a:rPr lang="en-US" sz="4400" dirty="0" err="1"/>
              <a:t>khổ</a:t>
            </a:r>
            <a:r>
              <a:rPr lang="en-US" sz="4400" dirty="0"/>
              <a:t> </a:t>
            </a:r>
            <a:r>
              <a:rPr lang="en-US" sz="4400" dirty="0" err="1"/>
              <a:t>đau</a:t>
            </a:r>
            <a:r>
              <a:rPr lang="en-US" sz="4400" dirty="0"/>
              <a:t> </a:t>
            </a:r>
            <a:r>
              <a:rPr lang="en-US" sz="4400" dirty="0" err="1"/>
              <a:t>cũng</a:t>
            </a:r>
            <a:r>
              <a:rPr lang="en-US" sz="4400" dirty="0"/>
              <a:t> </a:t>
            </a:r>
            <a:r>
              <a:rPr lang="en-US" sz="4400" dirty="0" err="1"/>
              <a:t>nhờ</a:t>
            </a:r>
            <a:r>
              <a:rPr lang="en-US" sz="4400" dirty="0"/>
              <a:t> </a:t>
            </a:r>
            <a:r>
              <a:rPr lang="en-US" sz="4400" dirty="0" err="1"/>
              <a:t>Mẹ</a:t>
            </a:r>
            <a:r>
              <a:rPr lang="en-US" sz="4400" dirty="0"/>
              <a:t>, </a:t>
            </a:r>
            <a:r>
              <a:rPr lang="en-US" sz="4400" dirty="0" err="1"/>
              <a:t>nhờ</a:t>
            </a:r>
            <a:r>
              <a:rPr lang="en-US" sz="4400" dirty="0"/>
              <a:t> </a:t>
            </a:r>
            <a:r>
              <a:rPr lang="en-US" sz="4400" dirty="0" err="1"/>
              <a:t>Mẹ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</a:t>
            </a:r>
            <a:r>
              <a:rPr lang="en-US" sz="4400" dirty="0" err="1"/>
              <a:t>dâng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trót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tạ</a:t>
            </a:r>
            <a:r>
              <a:rPr lang="en-US" sz="4400" dirty="0"/>
              <a:t> </a:t>
            </a:r>
            <a:r>
              <a:rPr lang="en-US" sz="4400" dirty="0" err="1"/>
              <a:t>ơn</a:t>
            </a:r>
            <a:r>
              <a:rPr lang="en-US" sz="4400" dirty="0"/>
              <a:t>.</a:t>
            </a:r>
          </a:p>
          <a:p>
            <a:pPr algn="just"/>
            <a:r>
              <a:rPr lang="en-US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982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81000" y="-36083"/>
            <a:ext cx="8351838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>
                <a:solidFill>
                  <a:srgbClr val="000000"/>
                </a:solidFill>
              </a:rPr>
              <a:t>ĐK. </a:t>
            </a:r>
            <a:r>
              <a:rPr lang="en-US" sz="4800" b="1" dirty="0" err="1">
                <a:solidFill>
                  <a:srgbClr val="000000"/>
                </a:solidFill>
              </a:rPr>
              <a:t>Chúng</a:t>
            </a:r>
            <a:r>
              <a:rPr lang="en-US" sz="4800" b="1" dirty="0">
                <a:solidFill>
                  <a:srgbClr val="000000"/>
                </a:solidFill>
              </a:rPr>
              <a:t> con </a:t>
            </a:r>
            <a:r>
              <a:rPr lang="en-US" sz="4800" b="1" dirty="0" err="1">
                <a:solidFill>
                  <a:srgbClr val="000000"/>
                </a:solidFill>
              </a:rPr>
              <a:t>xin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tạ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uy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quyền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toàn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năng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tình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yêu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nào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biết</a:t>
            </a:r>
            <a:r>
              <a:rPr lang="en-US" sz="4800" b="1" dirty="0">
                <a:solidFill>
                  <a:srgbClr val="000000"/>
                </a:solidFill>
              </a:rPr>
              <a:t> chi </a:t>
            </a:r>
            <a:r>
              <a:rPr lang="en-US" sz="4800" b="1" dirty="0" err="1">
                <a:solidFill>
                  <a:srgbClr val="000000"/>
                </a:solidFill>
              </a:rPr>
              <a:t>báo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đền</a:t>
            </a:r>
            <a:r>
              <a:rPr lang="en-US" sz="4800" b="1" dirty="0">
                <a:solidFill>
                  <a:srgbClr val="000000"/>
                </a:solidFill>
              </a:rPr>
              <a:t>.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muôn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khắp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vũ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trụ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cao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chiếu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hiển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trị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đời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solidFill>
                  <a:srgbClr val="000000"/>
                </a:solidFill>
              </a:rPr>
              <a:t>ĐK. </a:t>
            </a:r>
            <a:r>
              <a:rPr lang="en-US" sz="4400" b="1" dirty="0" err="1">
                <a:solidFill>
                  <a:srgbClr val="000000"/>
                </a:solidFill>
              </a:rPr>
              <a:t>Về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nhà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ôi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lòng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đầy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rộn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rã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Cất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câu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ca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thấy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lòng</a:t>
            </a:r>
            <a:r>
              <a:rPr lang="en-US" sz="4400" b="1" dirty="0">
                <a:solidFill>
                  <a:srgbClr val="000000"/>
                </a:solidFill>
              </a:rPr>
              <a:t> an </a:t>
            </a:r>
            <a:r>
              <a:rPr lang="en-US" sz="4400" b="1" dirty="0" err="1">
                <a:solidFill>
                  <a:srgbClr val="000000"/>
                </a:solidFill>
              </a:rPr>
              <a:t>hoà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Trong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yêu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của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Thiên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là</a:t>
            </a:r>
            <a:r>
              <a:rPr lang="en-US" sz="4400" b="1" dirty="0">
                <a:solidFill>
                  <a:srgbClr val="000000"/>
                </a:solidFill>
              </a:rPr>
              <a:t> Cha, con </a:t>
            </a:r>
            <a:r>
              <a:rPr lang="en-US" sz="4400" b="1" dirty="0" err="1">
                <a:solidFill>
                  <a:srgbClr val="000000"/>
                </a:solidFill>
              </a:rPr>
              <a:t>cảm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tạ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ôi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Cha </a:t>
            </a:r>
            <a:r>
              <a:rPr lang="en-US" sz="4400" b="1" dirty="0" err="1">
                <a:solidFill>
                  <a:srgbClr val="000000"/>
                </a:solidFill>
              </a:rPr>
              <a:t>muôn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vàn</a:t>
            </a:r>
            <a:r>
              <a:rPr lang="en-US" sz="4400" b="1" dirty="0" smtClean="0">
                <a:solidFill>
                  <a:srgbClr val="000000"/>
                </a:solidFill>
              </a:rPr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04800" y="316563"/>
            <a:ext cx="8534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b="1" dirty="0"/>
              <a:t>3.</a:t>
            </a:r>
            <a:r>
              <a:rPr lang="en-US" sz="4400" dirty="0"/>
              <a:t> </a:t>
            </a:r>
            <a:r>
              <a:rPr lang="en-US" sz="4400" dirty="0" err="1"/>
              <a:t>Lòng</a:t>
            </a:r>
            <a:r>
              <a:rPr lang="en-US" sz="4400" dirty="0"/>
              <a:t> </a:t>
            </a:r>
            <a:r>
              <a:rPr lang="en-US" sz="4400" dirty="0" err="1"/>
              <a:t>đầy</a:t>
            </a:r>
            <a:r>
              <a:rPr lang="en-US" sz="4400" dirty="0"/>
              <a:t>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sướng</a:t>
            </a:r>
            <a:r>
              <a:rPr lang="en-US" sz="4400" dirty="0"/>
              <a:t> </a:t>
            </a:r>
            <a:r>
              <a:rPr lang="en-US" sz="4400" dirty="0" err="1"/>
              <a:t>bước</a:t>
            </a:r>
            <a:r>
              <a:rPr lang="en-US" sz="4400" dirty="0"/>
              <a:t> </a:t>
            </a:r>
            <a:r>
              <a:rPr lang="en-US" sz="4400" dirty="0" err="1"/>
              <a:t>vào</a:t>
            </a:r>
            <a:r>
              <a:rPr lang="en-US" sz="4400" dirty="0"/>
              <a:t> </a:t>
            </a:r>
            <a:r>
              <a:rPr lang="en-US" sz="4400" dirty="0" err="1"/>
              <a:t>nhà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Trời</a:t>
            </a:r>
            <a:r>
              <a:rPr lang="en-US" sz="4400" dirty="0"/>
              <a:t>.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thay</a:t>
            </a:r>
            <a:r>
              <a:rPr lang="en-US" sz="4400" dirty="0"/>
              <a:t> </a:t>
            </a:r>
            <a:r>
              <a:rPr lang="en-US" sz="4400" dirty="0" err="1"/>
              <a:t>cuộc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được</a:t>
            </a:r>
            <a:r>
              <a:rPr lang="en-US" sz="4400" dirty="0"/>
              <a:t> </a:t>
            </a:r>
            <a:r>
              <a:rPr lang="en-US" sz="4400" dirty="0" err="1"/>
              <a:t>bên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rạng</a:t>
            </a:r>
            <a:r>
              <a:rPr lang="en-US" sz="4400" dirty="0"/>
              <a:t> </a:t>
            </a:r>
            <a:r>
              <a:rPr lang="en-US" sz="4400" dirty="0" err="1"/>
              <a:t>ngời</a:t>
            </a:r>
            <a:r>
              <a:rPr lang="en-US" sz="4400" dirty="0"/>
              <a:t>. </a:t>
            </a:r>
            <a:r>
              <a:rPr lang="en-US" sz="4400" dirty="0" err="1"/>
              <a:t>Đây</a:t>
            </a:r>
            <a:r>
              <a:rPr lang="en-US" sz="4400" dirty="0"/>
              <a:t>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tâm</a:t>
            </a:r>
            <a:r>
              <a:rPr lang="en-US" sz="4400" dirty="0"/>
              <a:t> </a:t>
            </a:r>
            <a:r>
              <a:rPr lang="en-US" sz="4400" dirty="0" err="1"/>
              <a:t>hồn</a:t>
            </a:r>
            <a:r>
              <a:rPr lang="en-US" sz="4400" dirty="0"/>
              <a:t> </a:t>
            </a:r>
            <a:r>
              <a:rPr lang="en-US" sz="4400" dirty="0" err="1"/>
              <a:t>vọng</a:t>
            </a:r>
            <a:r>
              <a:rPr lang="en-US" sz="4400" dirty="0"/>
              <a:t> </a:t>
            </a:r>
            <a:r>
              <a:rPr lang="en-US" sz="4400" dirty="0" err="1"/>
              <a:t>về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ơi</a:t>
            </a:r>
            <a:r>
              <a:rPr lang="en-US" sz="4400" dirty="0"/>
              <a:t>, tin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trót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phụng</a:t>
            </a:r>
            <a:r>
              <a:rPr lang="en-US" sz="4400" dirty="0"/>
              <a:t> </a:t>
            </a:r>
            <a:r>
              <a:rPr lang="en-US" sz="4400" dirty="0" err="1"/>
              <a:t>sự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mãi</a:t>
            </a:r>
            <a:r>
              <a:rPr lang="en-US" sz="4400" dirty="0"/>
              <a:t> </a:t>
            </a:r>
            <a:r>
              <a:rPr lang="en-US" sz="4400" dirty="0" err="1"/>
              <a:t>không</a:t>
            </a:r>
            <a:r>
              <a:rPr lang="en-US" sz="4400" dirty="0"/>
              <a:t> </a:t>
            </a:r>
            <a:r>
              <a:rPr lang="en-US" sz="4400" dirty="0" err="1"/>
              <a:t>rời</a:t>
            </a:r>
            <a:r>
              <a:rPr lang="en-US" sz="4400" dirty="0"/>
              <a:t>.</a:t>
            </a:r>
          </a:p>
          <a:p>
            <a:pPr algn="just"/>
            <a:r>
              <a:rPr lang="en-US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937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solidFill>
                  <a:srgbClr val="000000"/>
                </a:solidFill>
              </a:rPr>
              <a:t>ĐK. </a:t>
            </a:r>
            <a:r>
              <a:rPr lang="en-US" sz="4400" b="1" dirty="0" err="1">
                <a:solidFill>
                  <a:srgbClr val="000000"/>
                </a:solidFill>
              </a:rPr>
              <a:t>Về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nhà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ôi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lòng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đầy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rộn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rã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Cất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câu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ca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thấy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lòng</a:t>
            </a:r>
            <a:r>
              <a:rPr lang="en-US" sz="4400" b="1" dirty="0">
                <a:solidFill>
                  <a:srgbClr val="000000"/>
                </a:solidFill>
              </a:rPr>
              <a:t> an </a:t>
            </a:r>
            <a:r>
              <a:rPr lang="en-US" sz="4400" b="1" dirty="0" err="1">
                <a:solidFill>
                  <a:srgbClr val="000000"/>
                </a:solidFill>
              </a:rPr>
              <a:t>hoà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Trong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yêu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của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Thiên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là</a:t>
            </a:r>
            <a:r>
              <a:rPr lang="en-US" sz="4400" b="1" dirty="0">
                <a:solidFill>
                  <a:srgbClr val="000000"/>
                </a:solidFill>
              </a:rPr>
              <a:t> Cha, con </a:t>
            </a:r>
            <a:r>
              <a:rPr lang="en-US" sz="4400" b="1" dirty="0" err="1">
                <a:solidFill>
                  <a:srgbClr val="000000"/>
                </a:solidFill>
              </a:rPr>
              <a:t>cảm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tạ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ôi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tình</a:t>
            </a:r>
            <a:r>
              <a:rPr lang="en-US" sz="4400" b="1" dirty="0">
                <a:solidFill>
                  <a:srgbClr val="000000"/>
                </a:solidFill>
              </a:rPr>
              <a:t> Cha </a:t>
            </a:r>
            <a:r>
              <a:rPr lang="en-US" sz="4400" b="1" dirty="0" err="1">
                <a:solidFill>
                  <a:srgbClr val="000000"/>
                </a:solidFill>
              </a:rPr>
              <a:t>muôn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vàn</a:t>
            </a:r>
            <a:r>
              <a:rPr lang="en-US" sz="4400" b="1" dirty="0" smtClean="0">
                <a:solidFill>
                  <a:srgbClr val="000000"/>
                </a:solidFill>
              </a:rPr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3182</TotalTime>
  <Words>786</Words>
  <Application>Microsoft Office PowerPoint</Application>
  <PresentationFormat>On-screen Show (16:9)</PresentationFormat>
  <Paragraphs>57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Office Theme</vt:lpstr>
      <vt:lpstr>Flow</vt:lpstr>
      <vt:lpstr>4_Flow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Express Maintenance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</cp:lastModifiedBy>
  <cp:revision>581</cp:revision>
  <dcterms:created xsi:type="dcterms:W3CDTF">2015-04-12T06:18:46Z</dcterms:created>
  <dcterms:modified xsi:type="dcterms:W3CDTF">2024-08-30T01:58:45Z</dcterms:modified>
</cp:coreProperties>
</file>