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28" r:id="rId1"/>
    <p:sldMasterId id="2147485996" r:id="rId2"/>
    <p:sldMasterId id="2147486008" r:id="rId3"/>
  </p:sldMasterIdLst>
  <p:sldIdLst>
    <p:sldId id="874" r:id="rId4"/>
    <p:sldId id="790" r:id="rId5"/>
    <p:sldId id="880" r:id="rId6"/>
    <p:sldId id="881" r:id="rId7"/>
    <p:sldId id="799" r:id="rId8"/>
    <p:sldId id="882" r:id="rId9"/>
    <p:sldId id="883" r:id="rId10"/>
    <p:sldId id="800" r:id="rId11"/>
    <p:sldId id="884" r:id="rId12"/>
    <p:sldId id="885" r:id="rId13"/>
    <p:sldId id="878" r:id="rId14"/>
    <p:sldId id="876" r:id="rId15"/>
    <p:sldId id="879" r:id="rId16"/>
    <p:sldId id="893" r:id="rId17"/>
    <p:sldId id="622" r:id="rId18"/>
    <p:sldId id="894" r:id="rId19"/>
    <p:sldId id="623" r:id="rId20"/>
    <p:sldId id="895" r:id="rId21"/>
    <p:sldId id="809" r:id="rId22"/>
    <p:sldId id="810" r:id="rId23"/>
    <p:sldId id="851" r:id="rId24"/>
    <p:sldId id="886" r:id="rId25"/>
    <p:sldId id="811" r:id="rId26"/>
    <p:sldId id="887" r:id="rId27"/>
    <p:sldId id="896" r:id="rId28"/>
    <p:sldId id="816" r:id="rId29"/>
    <p:sldId id="817" r:id="rId30"/>
    <p:sldId id="818" r:id="rId31"/>
    <p:sldId id="819" r:id="rId32"/>
    <p:sldId id="888" r:id="rId33"/>
    <p:sldId id="860" r:id="rId34"/>
    <p:sldId id="889" r:id="rId35"/>
    <p:sldId id="820" r:id="rId36"/>
    <p:sldId id="890" r:id="rId37"/>
    <p:sldId id="897" r:id="rId38"/>
    <p:sldId id="899" r:id="rId39"/>
    <p:sldId id="902" r:id="rId40"/>
    <p:sldId id="901" r:id="rId41"/>
    <p:sldId id="903" r:id="rId42"/>
    <p:sldId id="904" r:id="rId43"/>
    <p:sldId id="905" r:id="rId44"/>
    <p:sldId id="906" r:id="rId45"/>
    <p:sldId id="900" r:id="rId46"/>
    <p:sldId id="825" r:id="rId47"/>
    <p:sldId id="826" r:id="rId48"/>
    <p:sldId id="827" r:id="rId49"/>
    <p:sldId id="828" r:id="rId50"/>
    <p:sldId id="891" r:id="rId51"/>
    <p:sldId id="862" r:id="rId52"/>
    <p:sldId id="892" r:id="rId53"/>
    <p:sldId id="898" r:id="rId5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66"/>
    <a:srgbClr val="000099"/>
    <a:srgbClr val="0000FF"/>
    <a:srgbClr val="EAE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708" autoAdjust="0"/>
  </p:normalViewPr>
  <p:slideViewPr>
    <p:cSldViewPr>
      <p:cViewPr>
        <p:scale>
          <a:sx n="89" d="100"/>
          <a:sy n="89" d="100"/>
        </p:scale>
        <p:origin x="-798" y="-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5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09DF9B-C538-4F41-A1CE-B6D0AE8E2F3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7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B4334-16C3-45CA-A1DE-320BACD0F46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30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21" y="154783"/>
            <a:ext cx="2057401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7" y="154783"/>
            <a:ext cx="6019801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186DB-5D44-49FA-A587-DDE4BF4664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03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55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32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491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33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429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51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3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8D34B-A159-46FE-A816-02D00A65EA0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41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277034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53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9/7/2024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877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4EABB-AF92-4BE2-B3AF-5559144BEC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2914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B87A7-1BFD-4A28-A490-FBFD56D9D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68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A7DF6-5850-4B24-8FEE-30BCE3B663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72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A5D00-1BF5-4360-9994-4650A901C5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076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1EC80-1DC4-4B74-9D25-BADED13CCB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37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F499F-4F0C-4DF1-AA48-FB4C988A59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63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46AF3-21A4-476A-B9ED-C1C4FDEBDE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6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6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6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F95EB-E541-42AC-8621-4AA33BE35BC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32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008CF-B5D2-44CE-80D7-A44DAF3F34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943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13EB-02DD-4285-A5D1-5C224E3F8C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906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5009-88CA-4DB4-910D-BABCD48214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8623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D2F4D-3AFE-4F02-B24C-F6A4B55AD8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0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13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27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0A5EC-2E14-410D-A295-21A268C7FB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5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0EB54-442F-4137-8BD8-817272C36A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54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A9EE5-BBAF-4324-B185-494D8E6C10B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36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C841B-E7DE-4FF4-9087-6EB08524D5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60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70" y="204830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6A222-3705-45CB-881C-CF5AE6159A8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54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4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89E8C-4978-4FE5-9BBA-B6F60FF094A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64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4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C5AC0E-4DDB-4171-B0A7-D856935834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91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29" r:id="rId1"/>
    <p:sldLayoutId id="2147485830" r:id="rId2"/>
    <p:sldLayoutId id="2147485831" r:id="rId3"/>
    <p:sldLayoutId id="2147485832" r:id="rId4"/>
    <p:sldLayoutId id="2147485833" r:id="rId5"/>
    <p:sldLayoutId id="2147485834" r:id="rId6"/>
    <p:sldLayoutId id="2147485835" r:id="rId7"/>
    <p:sldLayoutId id="2147485836" r:id="rId8"/>
    <p:sldLayoutId id="2147485837" r:id="rId9"/>
    <p:sldLayoutId id="2147485838" r:id="rId10"/>
    <p:sldLayoutId id="2147485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9/7/2024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948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97" r:id="rId1"/>
    <p:sldLayoutId id="2147485998" r:id="rId2"/>
    <p:sldLayoutId id="2147485999" r:id="rId3"/>
    <p:sldLayoutId id="2147486000" r:id="rId4"/>
    <p:sldLayoutId id="2147486001" r:id="rId5"/>
    <p:sldLayoutId id="2147486002" r:id="rId6"/>
    <p:sldLayoutId id="2147486003" r:id="rId7"/>
    <p:sldLayoutId id="2147486004" r:id="rId8"/>
    <p:sldLayoutId id="2147486005" r:id="rId9"/>
    <p:sldLayoutId id="2147486006" r:id="rId10"/>
    <p:sldLayoutId id="2147486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3AD5B9-D3E7-40B4-B4A6-66635DDE8CA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8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09" r:id="rId1"/>
    <p:sldLayoutId id="2147486010" r:id="rId2"/>
    <p:sldLayoutId id="2147486011" r:id="rId3"/>
    <p:sldLayoutId id="2147486012" r:id="rId4"/>
    <p:sldLayoutId id="2147486013" r:id="rId5"/>
    <p:sldLayoutId id="2147486014" r:id="rId6"/>
    <p:sldLayoutId id="2147486015" r:id="rId7"/>
    <p:sldLayoutId id="2147486016" r:id="rId8"/>
    <p:sldLayoutId id="2147486017" r:id="rId9"/>
    <p:sldLayoutId id="2147486018" r:id="rId10"/>
    <p:sldLayoutId id="21474860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3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361950"/>
            <a:ext cx="8351838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800" b="1" dirty="0" err="1" smtClean="0">
                <a:solidFill>
                  <a:srgbClr val="000000"/>
                </a:solidFill>
              </a:rPr>
              <a:t>Cùng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với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đất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vạn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vật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là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quang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vinh</a:t>
            </a:r>
            <a:r>
              <a:rPr lang="en-US" sz="4800" b="1" dirty="0">
                <a:solidFill>
                  <a:srgbClr val="000000"/>
                </a:solidFill>
              </a:rPr>
              <a:t>.</a:t>
            </a:r>
            <a:br>
              <a:rPr lang="en-US" sz="4800" b="1" dirty="0">
                <a:solidFill>
                  <a:srgbClr val="000000"/>
                </a:solidFill>
              </a:rPr>
            </a:b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285750"/>
            <a:ext cx="8991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b="1" dirty="0"/>
              <a:t>3. </a:t>
            </a:r>
            <a:r>
              <a:rPr lang="en-US" sz="4800" dirty="0" err="1"/>
              <a:t>Vững</a:t>
            </a:r>
            <a:r>
              <a:rPr lang="en-US" sz="4800" dirty="0"/>
              <a:t> </a:t>
            </a:r>
            <a:r>
              <a:rPr lang="en-US" sz="4800" dirty="0" err="1"/>
              <a:t>lòng</a:t>
            </a:r>
            <a:r>
              <a:rPr lang="en-US" sz="4800" dirty="0"/>
              <a:t> tin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là</a:t>
            </a:r>
            <a:r>
              <a:rPr lang="en-US" sz="4800" dirty="0"/>
              <a:t> </a:t>
            </a:r>
            <a:r>
              <a:rPr lang="en-US" sz="4800" i="1" dirty="0"/>
              <a:t>(í a</a:t>
            </a:r>
            <a:r>
              <a:rPr lang="en-US" sz="4800" dirty="0"/>
              <a:t>) </a:t>
            </a:r>
            <a:r>
              <a:rPr lang="en-US" sz="4800" dirty="0" err="1"/>
              <a:t>gia</a:t>
            </a:r>
            <a:r>
              <a:rPr lang="en-US" sz="4800" dirty="0"/>
              <a:t> </a:t>
            </a:r>
            <a:r>
              <a:rPr lang="en-US" sz="4800" dirty="0" err="1"/>
              <a:t>nghiệp</a:t>
            </a:r>
            <a:r>
              <a:rPr lang="en-US" sz="4800" dirty="0"/>
              <a:t>. </a:t>
            </a:r>
            <a:r>
              <a:rPr lang="en-US" sz="4800" dirty="0" err="1"/>
              <a:t>Thiên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ban </a:t>
            </a:r>
            <a:r>
              <a:rPr lang="en-US" sz="4800" dirty="0" err="1"/>
              <a:t>hạnh</a:t>
            </a:r>
            <a:r>
              <a:rPr lang="en-US" sz="4800" dirty="0"/>
              <a:t> </a:t>
            </a:r>
            <a:r>
              <a:rPr lang="en-US" sz="4800" dirty="0" err="1"/>
              <a:t>phúc</a:t>
            </a:r>
            <a:r>
              <a:rPr lang="en-US" sz="4800" dirty="0"/>
              <a:t> </a:t>
            </a:r>
            <a:r>
              <a:rPr lang="en-US" sz="4800" dirty="0" err="1"/>
              <a:t>dư</a:t>
            </a:r>
            <a:r>
              <a:rPr lang="en-US" sz="4800" dirty="0"/>
              <a:t> </a:t>
            </a:r>
            <a:r>
              <a:rPr lang="en-US" sz="4800" dirty="0" err="1"/>
              <a:t>đầy</a:t>
            </a:r>
            <a:r>
              <a:rPr lang="en-US" sz="4800" dirty="0"/>
              <a:t>. Con </a:t>
            </a:r>
            <a:r>
              <a:rPr lang="en-US" sz="4800" dirty="0" err="1"/>
              <a:t>ngất</a:t>
            </a:r>
            <a:r>
              <a:rPr lang="en-US" sz="4800" dirty="0"/>
              <a:t> </a:t>
            </a:r>
            <a:r>
              <a:rPr lang="en-US" sz="4800" dirty="0" err="1"/>
              <a:t>ngây</a:t>
            </a:r>
            <a:r>
              <a:rPr lang="en-US" sz="4800" dirty="0"/>
              <a:t> </a:t>
            </a:r>
            <a:r>
              <a:rPr lang="en-US" sz="4800" dirty="0" err="1"/>
              <a:t>trong</a:t>
            </a:r>
            <a:r>
              <a:rPr lang="en-US" sz="4800" dirty="0"/>
              <a:t> </a:t>
            </a:r>
            <a:r>
              <a:rPr lang="en-US" sz="4800" dirty="0" err="1"/>
              <a:t>trái</a:t>
            </a:r>
            <a:r>
              <a:rPr lang="en-US" sz="4800" dirty="0"/>
              <a:t> </a:t>
            </a:r>
            <a:r>
              <a:rPr lang="en-US" sz="4800" dirty="0" err="1"/>
              <a:t>tim</a:t>
            </a:r>
            <a:r>
              <a:rPr lang="en-US" sz="4800" dirty="0"/>
              <a:t> </a:t>
            </a:r>
            <a:r>
              <a:rPr lang="en-US" sz="4800" dirty="0" err="1"/>
              <a:t>này</a:t>
            </a:r>
            <a:r>
              <a:rPr lang="en-US" sz="4800" dirty="0"/>
              <a:t>.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chung</a:t>
            </a:r>
            <a:r>
              <a:rPr lang="en-US" sz="4800" dirty="0"/>
              <a:t> </a:t>
            </a:r>
            <a:r>
              <a:rPr lang="en-US" sz="4800" dirty="0" err="1"/>
              <a:t>lòng</a:t>
            </a:r>
            <a:r>
              <a:rPr lang="en-US" sz="4800" dirty="0"/>
              <a:t> </a:t>
            </a:r>
            <a:r>
              <a:rPr lang="en-US" sz="4800" dirty="0" err="1"/>
              <a:t>tạ</a:t>
            </a:r>
            <a:r>
              <a:rPr lang="en-US" sz="4800" dirty="0"/>
              <a:t> </a:t>
            </a:r>
            <a:r>
              <a:rPr lang="en-US" sz="4800" dirty="0" err="1"/>
              <a:t>ơn</a:t>
            </a:r>
            <a:r>
              <a:rPr lang="en-US" sz="4800" dirty="0"/>
              <a:t> </a:t>
            </a:r>
            <a:r>
              <a:rPr lang="en-US" sz="4800" dirty="0" err="1"/>
              <a:t>đến</a:t>
            </a:r>
            <a:r>
              <a:rPr lang="en-US" sz="4800" dirty="0"/>
              <a:t> </a:t>
            </a:r>
            <a:r>
              <a:rPr lang="en-US" sz="4800" dirty="0" err="1"/>
              <a:t>muôn</a:t>
            </a:r>
            <a:r>
              <a:rPr lang="en-US" sz="4800" dirty="0"/>
              <a:t> </a:t>
            </a:r>
            <a:r>
              <a:rPr lang="en-US" sz="4800" dirty="0" err="1"/>
              <a:t>đời</a:t>
            </a:r>
            <a:r>
              <a:rPr lang="en-US" sz="4800" dirty="0"/>
              <a:t>.</a:t>
            </a:r>
          </a:p>
          <a:p>
            <a:pPr algn="just"/>
            <a:r>
              <a:rPr lang="en-US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729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66252" y="361950"/>
            <a:ext cx="8649148" cy="426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/>
              <a:t>ĐK:</a:t>
            </a:r>
            <a:r>
              <a:rPr lang="en-US" sz="4400" dirty="0"/>
              <a:t> </a:t>
            </a:r>
            <a:r>
              <a:rPr lang="en-US" sz="4400" b="1" dirty="0"/>
              <a:t>Con </a:t>
            </a:r>
            <a:r>
              <a:rPr lang="en-US" sz="4400" b="1" dirty="0" err="1"/>
              <a:t>tiến</a:t>
            </a:r>
            <a:r>
              <a:rPr lang="en-US" sz="4400" b="1" dirty="0"/>
              <a:t> </a:t>
            </a:r>
            <a:r>
              <a:rPr lang="en-US" sz="4400" b="1" dirty="0" err="1"/>
              <a:t>vào</a:t>
            </a:r>
            <a:r>
              <a:rPr lang="en-US" sz="4400" b="1" dirty="0"/>
              <a:t> </a:t>
            </a:r>
            <a:r>
              <a:rPr lang="en-US" sz="4400" b="1" dirty="0" err="1"/>
              <a:t>nhà</a:t>
            </a:r>
            <a:r>
              <a:rPr lang="en-US" sz="4400" b="1" dirty="0"/>
              <a:t> </a:t>
            </a:r>
            <a:r>
              <a:rPr lang="en-US" sz="4400" b="1" dirty="0" err="1"/>
              <a:t>Chúa</a:t>
            </a:r>
            <a:r>
              <a:rPr lang="en-US" sz="4400" b="1" dirty="0"/>
              <a:t> </a:t>
            </a:r>
            <a:r>
              <a:rPr lang="en-US" sz="4400" b="1" dirty="0" err="1"/>
              <a:t>tâm</a:t>
            </a:r>
            <a:r>
              <a:rPr lang="en-US" sz="4400" b="1" dirty="0"/>
              <a:t> </a:t>
            </a:r>
            <a:r>
              <a:rPr lang="en-US" sz="4400" b="1" dirty="0" err="1"/>
              <a:t>tư</a:t>
            </a:r>
            <a:r>
              <a:rPr lang="en-US" sz="4400" b="1" dirty="0"/>
              <a:t> con </a:t>
            </a:r>
            <a:r>
              <a:rPr lang="en-US" sz="4400" b="1" dirty="0" err="1"/>
              <a:t>vui</a:t>
            </a:r>
            <a:r>
              <a:rPr lang="en-US" sz="4400" b="1" dirty="0"/>
              <a:t> </a:t>
            </a:r>
            <a:r>
              <a:rPr lang="en-US" sz="4400" b="1" dirty="0" err="1"/>
              <a:t>mừng</a:t>
            </a:r>
            <a:r>
              <a:rPr lang="en-US" sz="4400" b="1" dirty="0"/>
              <a:t> </a:t>
            </a:r>
            <a:r>
              <a:rPr lang="en-US" sz="4400" b="1" i="1" dirty="0"/>
              <a:t>(í a)</a:t>
            </a:r>
            <a:r>
              <a:rPr lang="en-US" sz="4400" b="1" dirty="0"/>
              <a:t> reo </a:t>
            </a:r>
            <a:r>
              <a:rPr lang="en-US" sz="4400" b="1" dirty="0" err="1"/>
              <a:t>mừng</a:t>
            </a:r>
            <a:r>
              <a:rPr lang="en-US" sz="4400" b="1" dirty="0"/>
              <a:t>. </a:t>
            </a:r>
            <a:r>
              <a:rPr lang="en-US" sz="4400" b="1" dirty="0" err="1"/>
              <a:t>Miệng</a:t>
            </a:r>
            <a:r>
              <a:rPr lang="en-US" sz="4400" b="1" dirty="0"/>
              <a:t> con</a:t>
            </a:r>
            <a:r>
              <a:rPr lang="en-US" sz="4400" b="1" i="1" dirty="0"/>
              <a:t> (</a:t>
            </a:r>
            <a:r>
              <a:rPr lang="en-US" sz="4400" b="1" i="1" dirty="0" err="1"/>
              <a:t>và</a:t>
            </a:r>
            <a:r>
              <a:rPr lang="en-US" sz="4400" b="1" i="1" dirty="0"/>
              <a:t> </a:t>
            </a:r>
            <a:r>
              <a:rPr lang="en-US" sz="4400" b="1" i="1" dirty="0" err="1"/>
              <a:t>tâm</a:t>
            </a:r>
            <a:r>
              <a:rPr lang="en-US" sz="4400" b="1" i="1" dirty="0"/>
              <a:t> </a:t>
            </a:r>
            <a:r>
              <a:rPr lang="en-US" sz="4400" b="1" i="1" dirty="0" err="1"/>
              <a:t>hồn</a:t>
            </a:r>
            <a:r>
              <a:rPr lang="en-US" sz="4400" b="1" i="1" dirty="0"/>
              <a:t> con)</a:t>
            </a:r>
            <a:r>
              <a:rPr lang="en-US" sz="4400" b="1" dirty="0"/>
              <a:t> </a:t>
            </a:r>
            <a:r>
              <a:rPr lang="en-US" sz="4400" b="1" dirty="0" err="1"/>
              <a:t>tung</a:t>
            </a:r>
            <a:r>
              <a:rPr lang="en-US" sz="4400" b="1" dirty="0"/>
              <a:t> </a:t>
            </a:r>
            <a:r>
              <a:rPr lang="en-US" sz="4400" b="1" dirty="0" err="1"/>
              <a:t>hô</a:t>
            </a:r>
            <a:r>
              <a:rPr lang="en-US" sz="4400" b="1" dirty="0"/>
              <a:t> </a:t>
            </a:r>
            <a:r>
              <a:rPr lang="en-US" sz="4400" b="1" dirty="0" err="1"/>
              <a:t>vạn</a:t>
            </a:r>
            <a:r>
              <a:rPr lang="en-US" sz="4400" b="1" dirty="0"/>
              <a:t> </a:t>
            </a:r>
            <a:r>
              <a:rPr lang="en-US" sz="4400" b="1" dirty="0" err="1"/>
              <a:t>tiếng</a:t>
            </a:r>
            <a:r>
              <a:rPr lang="en-US" sz="4400" b="1" dirty="0"/>
              <a:t> </a:t>
            </a:r>
            <a:r>
              <a:rPr lang="en-US" sz="4400" b="1" dirty="0" err="1"/>
              <a:t>ngợi</a:t>
            </a:r>
            <a:r>
              <a:rPr lang="en-US" sz="4400" b="1" dirty="0"/>
              <a:t> </a:t>
            </a:r>
            <a:r>
              <a:rPr lang="en-US" sz="4400" b="1" dirty="0" err="1"/>
              <a:t>khen</a:t>
            </a:r>
            <a:r>
              <a:rPr lang="en-US" sz="4400" b="1" i="1" dirty="0"/>
              <a:t> (í a)</a:t>
            </a:r>
            <a:r>
              <a:rPr lang="en-US" sz="4400" b="1" dirty="0"/>
              <a:t> </a:t>
            </a:r>
            <a:r>
              <a:rPr lang="en-US" sz="4400" b="1" dirty="0" err="1"/>
              <a:t>Danh</a:t>
            </a:r>
            <a:r>
              <a:rPr lang="en-US" sz="4400" b="1" dirty="0"/>
              <a:t> </a:t>
            </a:r>
            <a:r>
              <a:rPr lang="en-US" sz="4400" b="1" dirty="0" err="1"/>
              <a:t>Ngài</a:t>
            </a:r>
            <a:r>
              <a:rPr lang="en-US" sz="4400" b="1" dirty="0"/>
              <a:t>. </a:t>
            </a: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0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361950"/>
            <a:ext cx="8351838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800" b="1" dirty="0" err="1" smtClean="0">
                <a:solidFill>
                  <a:srgbClr val="000000"/>
                </a:solidFill>
              </a:rPr>
              <a:t>Cùng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với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đất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vạn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vật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là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quang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vinh</a:t>
            </a:r>
            <a:r>
              <a:rPr lang="en-US" sz="4800" b="1" dirty="0">
                <a:solidFill>
                  <a:srgbClr val="000000"/>
                </a:solidFill>
              </a:rPr>
              <a:t>.</a:t>
            </a:r>
            <a:br>
              <a:rPr lang="en-US" sz="4800" b="1" dirty="0">
                <a:solidFill>
                  <a:srgbClr val="000000"/>
                </a:solidFill>
              </a:rPr>
            </a:b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13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283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abstract_musical_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8" y="0"/>
            <a:ext cx="9144000" cy="20316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58184" y="1657350"/>
            <a:ext cx="8443856" cy="2585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3" rIns="91426" bIns="45713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5400" b="1" dirty="0" err="1" smtClean="0"/>
              <a:t>Trong</a:t>
            </a:r>
            <a:r>
              <a:rPr lang="en-US" sz="5400" b="1" dirty="0" smtClean="0"/>
              <a:t> </a:t>
            </a:r>
            <a:r>
              <a:rPr lang="en-US" sz="5400" b="1" dirty="0" err="1"/>
              <a:t>cõi</a:t>
            </a:r>
            <a:r>
              <a:rPr lang="en-US" sz="5400" b="1" dirty="0"/>
              <a:t> </a:t>
            </a:r>
            <a:r>
              <a:rPr lang="en-US" sz="5400" b="1" dirty="0" err="1"/>
              <a:t>đất</a:t>
            </a:r>
            <a:r>
              <a:rPr lang="en-US" sz="5400" b="1" dirty="0"/>
              <a:t> </a:t>
            </a:r>
            <a:r>
              <a:rPr lang="en-US" sz="5400" b="1" dirty="0" err="1"/>
              <a:t>dành</a:t>
            </a:r>
            <a:r>
              <a:rPr lang="en-US" sz="5400" b="1" dirty="0"/>
              <a:t> </a:t>
            </a:r>
            <a:r>
              <a:rPr lang="en-US" sz="5400" b="1" dirty="0" err="1"/>
              <a:t>cho</a:t>
            </a:r>
            <a:r>
              <a:rPr lang="en-US" sz="5400" b="1" dirty="0"/>
              <a:t> </a:t>
            </a:r>
            <a:r>
              <a:rPr lang="en-US" sz="5400" b="1" dirty="0" err="1"/>
              <a:t>kẻ</a:t>
            </a:r>
            <a:r>
              <a:rPr lang="en-US" sz="5400" b="1" dirty="0"/>
              <a:t> </a:t>
            </a:r>
            <a:r>
              <a:rPr lang="en-US" sz="5400" b="1" dirty="0" err="1"/>
              <a:t>sống</a:t>
            </a:r>
            <a:r>
              <a:rPr lang="en-US" sz="5400" b="1" dirty="0"/>
              <a:t>,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sẽ</a:t>
            </a:r>
            <a:r>
              <a:rPr lang="en-US" sz="5400" b="1" dirty="0"/>
              <a:t> </a:t>
            </a:r>
            <a:r>
              <a:rPr lang="en-US" sz="5400" b="1" dirty="0" err="1"/>
              <a:t>bước</a:t>
            </a:r>
            <a:r>
              <a:rPr lang="en-US" sz="5400" b="1" dirty="0"/>
              <a:t> </a:t>
            </a:r>
            <a:r>
              <a:rPr lang="en-US" sz="5400" b="1" dirty="0" err="1"/>
              <a:t>đi</a:t>
            </a:r>
            <a:r>
              <a:rPr lang="en-US" sz="5400" b="1" dirty="0"/>
              <a:t> </a:t>
            </a:r>
            <a:r>
              <a:rPr lang="en-US" sz="5400" b="1" dirty="0" err="1"/>
              <a:t>trước</a:t>
            </a:r>
            <a:r>
              <a:rPr lang="en-US" sz="5400" b="1" dirty="0"/>
              <a:t> </a:t>
            </a:r>
            <a:r>
              <a:rPr lang="en-US" sz="5400" b="1" dirty="0" err="1"/>
              <a:t>mặt</a:t>
            </a:r>
            <a:r>
              <a:rPr lang="en-US" sz="5400" b="1" dirty="0"/>
              <a:t> </a:t>
            </a:r>
            <a:r>
              <a:rPr lang="en-US" sz="5400" b="1" dirty="0" err="1"/>
              <a:t>Ngài</a:t>
            </a:r>
            <a:r>
              <a:rPr lang="en-US" sz="5400" b="1" dirty="0"/>
              <a:t>. </a:t>
            </a:r>
            <a:endParaRPr lang="en-US" sz="5400" dirty="0"/>
          </a:p>
        </p:txBody>
      </p:sp>
      <p:sp>
        <p:nvSpPr>
          <p:cNvPr id="3" name="Snip Diagonal Corner Rectangle 2"/>
          <p:cNvSpPr/>
          <p:nvPr/>
        </p:nvSpPr>
        <p:spPr>
          <a:xfrm>
            <a:off x="3276600" y="593291"/>
            <a:ext cx="5489596" cy="539353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6" tIns="45713" rIns="91426" bIns="45713"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Đáp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Lm. Kim Long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283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abstract_musical_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316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19100" y="1358534"/>
            <a:ext cx="8305800" cy="378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3" rIns="91426" bIns="45713">
            <a:spAutoFit/>
          </a:bodyPr>
          <a:lstStyle/>
          <a:p>
            <a:pPr algn="just"/>
            <a:r>
              <a:rPr lang="en-US" sz="4800" dirty="0" err="1"/>
              <a:t>Ước</a:t>
            </a:r>
            <a:r>
              <a:rPr lang="en-US" sz="4800" dirty="0"/>
              <a:t> chi </a:t>
            </a:r>
            <a:r>
              <a:rPr lang="en-US" sz="4800" dirty="0" err="1"/>
              <a:t>tôi</a:t>
            </a:r>
            <a:r>
              <a:rPr lang="en-US" sz="4800" dirty="0"/>
              <a:t> </a:t>
            </a:r>
            <a:r>
              <a:rPr lang="en-US" sz="4800" dirty="0" err="1"/>
              <a:t>chẳng</a:t>
            </a:r>
            <a:r>
              <a:rPr lang="en-US" sz="4800" dirty="0"/>
              <a:t> </a:t>
            </a:r>
            <a:r>
              <a:rPr lang="en-US" sz="4800" dirty="0" err="1"/>
              <a:t>hãnh</a:t>
            </a:r>
            <a:r>
              <a:rPr lang="en-US" sz="4800" dirty="0"/>
              <a:t> </a:t>
            </a:r>
            <a:r>
              <a:rPr lang="en-US" sz="4800" dirty="0" err="1"/>
              <a:t>diện</a:t>
            </a:r>
            <a:r>
              <a:rPr lang="en-US" sz="4800" dirty="0"/>
              <a:t> </a:t>
            </a:r>
            <a:r>
              <a:rPr lang="en-US" sz="4800" dirty="0" err="1"/>
              <a:t>về</a:t>
            </a:r>
            <a:r>
              <a:rPr lang="en-US" sz="4800" dirty="0"/>
              <a:t> </a:t>
            </a:r>
            <a:r>
              <a:rPr lang="en-US" sz="4800" dirty="0" err="1"/>
              <a:t>điều</a:t>
            </a:r>
            <a:r>
              <a:rPr lang="en-US" sz="4800" dirty="0"/>
              <a:t> </a:t>
            </a:r>
            <a:r>
              <a:rPr lang="en-US" sz="4800" dirty="0" err="1"/>
              <a:t>gì</a:t>
            </a:r>
            <a:r>
              <a:rPr lang="en-US" sz="4800" dirty="0"/>
              <a:t>, </a:t>
            </a:r>
            <a:r>
              <a:rPr lang="en-US" sz="4800" dirty="0" err="1"/>
              <a:t>ngoại</a:t>
            </a:r>
            <a:r>
              <a:rPr lang="en-US" sz="4800" dirty="0"/>
              <a:t> </a:t>
            </a:r>
            <a:r>
              <a:rPr lang="en-US" sz="4800" dirty="0" err="1"/>
              <a:t>trừ</a:t>
            </a:r>
            <a:r>
              <a:rPr lang="en-US" sz="4800" dirty="0"/>
              <a:t> </a:t>
            </a:r>
            <a:r>
              <a:rPr lang="en-US" sz="4800" dirty="0" err="1"/>
              <a:t>thập</a:t>
            </a:r>
            <a:r>
              <a:rPr lang="en-US" sz="4800" dirty="0"/>
              <a:t> </a:t>
            </a:r>
            <a:r>
              <a:rPr lang="en-US" sz="4800" dirty="0" err="1"/>
              <a:t>giá</a:t>
            </a:r>
            <a:r>
              <a:rPr lang="en-US" sz="4800" dirty="0"/>
              <a:t> </a:t>
            </a:r>
            <a:r>
              <a:rPr lang="en-US" sz="4800" dirty="0" err="1"/>
              <a:t>của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,  </a:t>
            </a:r>
            <a:r>
              <a:rPr lang="en-US" sz="4800" dirty="0" err="1"/>
              <a:t>nhờ</a:t>
            </a:r>
            <a:r>
              <a:rPr lang="en-US" sz="4800" dirty="0"/>
              <a:t> </a:t>
            </a:r>
            <a:r>
              <a:rPr lang="en-US" sz="4800" dirty="0" err="1"/>
              <a:t>thập</a:t>
            </a:r>
            <a:r>
              <a:rPr lang="en-US" sz="4800" dirty="0"/>
              <a:t> </a:t>
            </a:r>
            <a:r>
              <a:rPr lang="en-US" sz="4800" dirty="0" err="1"/>
              <a:t>giá</a:t>
            </a:r>
            <a:r>
              <a:rPr lang="en-US" sz="4800" dirty="0"/>
              <a:t>, </a:t>
            </a:r>
            <a:r>
              <a:rPr lang="en-US" sz="4800" dirty="0" err="1"/>
              <a:t>thế</a:t>
            </a:r>
            <a:r>
              <a:rPr lang="en-US" sz="4800" dirty="0"/>
              <a:t> </a:t>
            </a:r>
            <a:r>
              <a:rPr lang="en-US" sz="4800" dirty="0" err="1"/>
              <a:t>gian</a:t>
            </a:r>
            <a:r>
              <a:rPr lang="en-US" sz="4800" dirty="0"/>
              <a:t> </a:t>
            </a:r>
            <a:r>
              <a:rPr lang="en-US" sz="4800" dirty="0" err="1"/>
              <a:t>đã</a:t>
            </a:r>
            <a:r>
              <a:rPr lang="en-US" sz="4800" dirty="0"/>
              <a:t> </a:t>
            </a:r>
            <a:r>
              <a:rPr lang="en-US" sz="4800" dirty="0" err="1"/>
              <a:t>chịu</a:t>
            </a:r>
            <a:r>
              <a:rPr lang="en-US" sz="4800" dirty="0"/>
              <a:t> </a:t>
            </a:r>
            <a:r>
              <a:rPr lang="en-US" sz="4800" dirty="0" err="1"/>
              <a:t>đóng</a:t>
            </a:r>
            <a:r>
              <a:rPr lang="en-US" sz="4800" dirty="0"/>
              <a:t> </a:t>
            </a:r>
            <a:r>
              <a:rPr lang="en-US" sz="4800" dirty="0" err="1"/>
              <a:t>đinh</a:t>
            </a:r>
            <a:r>
              <a:rPr lang="en-US" sz="4800" dirty="0"/>
              <a:t> </a:t>
            </a:r>
            <a:r>
              <a:rPr lang="en-US" sz="4800" dirty="0" err="1"/>
              <a:t>đối</a:t>
            </a:r>
            <a:r>
              <a:rPr lang="en-US" sz="4800" dirty="0"/>
              <a:t> </a:t>
            </a:r>
            <a:r>
              <a:rPr lang="en-US" sz="4800" dirty="0" err="1"/>
              <a:t>với</a:t>
            </a:r>
            <a:r>
              <a:rPr lang="en-US" sz="4800" dirty="0"/>
              <a:t> </a:t>
            </a:r>
            <a:r>
              <a:rPr lang="en-US" sz="4800" dirty="0" err="1"/>
              <a:t>tôi</a:t>
            </a:r>
            <a:r>
              <a:rPr lang="en-US" sz="4800" dirty="0"/>
              <a:t> </a:t>
            </a:r>
            <a:r>
              <a:rPr lang="en-US" sz="4800" dirty="0" err="1"/>
              <a:t>và</a:t>
            </a:r>
            <a:r>
              <a:rPr lang="en-US" sz="4800" dirty="0"/>
              <a:t> </a:t>
            </a:r>
            <a:r>
              <a:rPr lang="en-US" sz="4800" dirty="0" err="1"/>
              <a:t>tôi</a:t>
            </a:r>
            <a:r>
              <a:rPr lang="en-US" sz="4800" dirty="0"/>
              <a:t> </a:t>
            </a:r>
            <a:r>
              <a:rPr lang="en-US" sz="4800" dirty="0" err="1"/>
              <a:t>đối</a:t>
            </a:r>
            <a:r>
              <a:rPr lang="en-US" sz="4800" dirty="0"/>
              <a:t> </a:t>
            </a:r>
            <a:r>
              <a:rPr lang="en-US" sz="4800" dirty="0" err="1"/>
              <a:t>với</a:t>
            </a:r>
            <a:r>
              <a:rPr lang="en-US" sz="4800" dirty="0"/>
              <a:t> </a:t>
            </a:r>
            <a:r>
              <a:rPr lang="en-US" sz="4800" dirty="0" err="1"/>
              <a:t>thế</a:t>
            </a:r>
            <a:r>
              <a:rPr lang="en-US" sz="4800" dirty="0"/>
              <a:t> </a:t>
            </a:r>
            <a:r>
              <a:rPr lang="en-US" sz="4800" dirty="0" err="1"/>
              <a:t>gian</a:t>
            </a:r>
            <a:r>
              <a:rPr lang="en-US" sz="4800" dirty="0"/>
              <a:t>. </a:t>
            </a:r>
          </a:p>
        </p:txBody>
      </p:sp>
      <p:sp>
        <p:nvSpPr>
          <p:cNvPr id="3" name="Snip Diagonal Corner Rectangle 2"/>
          <p:cNvSpPr/>
          <p:nvPr/>
        </p:nvSpPr>
        <p:spPr>
          <a:xfrm>
            <a:off x="3429001" y="516464"/>
            <a:ext cx="5667486" cy="539353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6" tIns="45713" rIns="91426" bIns="45713" anchor="ctr"/>
          <a:lstStyle/>
          <a:p>
            <a:pPr algn="ctr">
              <a:defRPr/>
            </a:pPr>
            <a:endParaRPr lang="en-US" sz="4000" b="1" i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vi-VN" sz="4000" b="1" dirty="0" smtClean="0">
                <a:solidFill>
                  <a:srgbClr val="FF0000"/>
                </a:solidFill>
                <a:latin typeface="+mj-lt"/>
              </a:rPr>
              <a:t>Alleluia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 – </a:t>
            </a:r>
            <a:r>
              <a:rPr lang="en-US" sz="4000" b="1" dirty="0" err="1" smtClean="0">
                <a:solidFill>
                  <a:srgbClr val="FF0000"/>
                </a:solidFill>
                <a:latin typeface="+mj-lt"/>
              </a:rPr>
              <a:t>Lm.Kim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 Long</a:t>
            </a:r>
            <a:endParaRPr lang="en-US" sz="4000" dirty="0">
              <a:solidFill>
                <a:srgbClr val="FF0000"/>
              </a:solidFill>
              <a:latin typeface="+mj-lt"/>
            </a:endParaRPr>
          </a:p>
          <a:p>
            <a:pPr algn="ctr">
              <a:defRPr/>
            </a:pP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283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1733550"/>
            <a:ext cx="835183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800" b="1" dirty="0"/>
              <a:t>CON DÂNG CỦA LỄ</a:t>
            </a:r>
            <a:endParaRPr lang="en-US" sz="4800" dirty="0"/>
          </a:p>
          <a:p>
            <a:pPr algn="ctr"/>
            <a:r>
              <a:rPr lang="en-US" sz="4800" i="1" dirty="0" err="1" smtClean="0">
                <a:solidFill>
                  <a:srgbClr val="FF0000"/>
                </a:solidFill>
              </a:rPr>
              <a:t>St.Giang</a:t>
            </a:r>
            <a:r>
              <a:rPr lang="en-US" sz="4800" i="1" dirty="0" smtClean="0">
                <a:solidFill>
                  <a:srgbClr val="FF0000"/>
                </a:solidFill>
              </a:rPr>
              <a:t> </a:t>
            </a:r>
            <a:r>
              <a:rPr lang="en-US" sz="4800" i="1" dirty="0" err="1" smtClean="0">
                <a:solidFill>
                  <a:srgbClr val="FF0000"/>
                </a:solidFill>
              </a:rPr>
              <a:t>Ân</a:t>
            </a:r>
            <a:endParaRPr lang="en-US" sz="4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7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61470" y="1123950"/>
            <a:ext cx="835183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6000" b="1" cap="all" dirty="0"/>
              <a:t>TUNG HÔ DANH NGÀI</a:t>
            </a:r>
            <a:endParaRPr lang="en-US" sz="6000" dirty="0"/>
          </a:p>
          <a:p>
            <a:pPr algn="ctr"/>
            <a:r>
              <a:rPr lang="en-US" sz="6000" i="1" dirty="0" err="1">
                <a:solidFill>
                  <a:srgbClr val="FF0000"/>
                </a:solidFill>
              </a:rPr>
              <a:t>St.Văn</a:t>
            </a:r>
            <a:r>
              <a:rPr lang="en-US" sz="6000" i="1" dirty="0">
                <a:solidFill>
                  <a:srgbClr val="FF0000"/>
                </a:solidFill>
              </a:rPr>
              <a:t> </a:t>
            </a:r>
            <a:r>
              <a:rPr lang="en-US" sz="6000" i="1" dirty="0" err="1">
                <a:solidFill>
                  <a:srgbClr val="FF0000"/>
                </a:solidFill>
              </a:rPr>
              <a:t>Duy</a:t>
            </a:r>
            <a:r>
              <a:rPr lang="en-US" sz="6000" i="1" dirty="0">
                <a:solidFill>
                  <a:srgbClr val="FF0000"/>
                </a:solidFill>
              </a:rPr>
              <a:t> </a:t>
            </a:r>
            <a:r>
              <a:rPr lang="en-US" sz="6000" i="1" dirty="0" err="1">
                <a:solidFill>
                  <a:srgbClr val="FF0000"/>
                </a:solidFill>
              </a:rPr>
              <a:t>Tùng</a:t>
            </a:r>
            <a:endParaRPr lang="en-US" sz="6000" dirty="0">
              <a:solidFill>
                <a:srgbClr val="FF0000"/>
              </a:solidFill>
            </a:endParaRPr>
          </a:p>
          <a:p>
            <a:r>
              <a:rPr lang="en-US" sz="6000" dirty="0"/>
              <a:t/>
            </a:r>
            <a:br>
              <a:rPr lang="en-US" sz="6000" dirty="0"/>
            </a:b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21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33842"/>
            <a:ext cx="9144000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/>
              <a:t>ĐK. </a:t>
            </a:r>
            <a:r>
              <a:rPr lang="en-US" sz="4000" b="1" dirty="0" err="1"/>
              <a:t>Dâng</a:t>
            </a:r>
            <a:r>
              <a:rPr lang="en-US" sz="4000" b="1" dirty="0"/>
              <a:t> con </a:t>
            </a:r>
            <a:r>
              <a:rPr lang="en-US" sz="4000" b="1" dirty="0" err="1"/>
              <a:t>dâng</a:t>
            </a:r>
            <a:r>
              <a:rPr lang="en-US" sz="4000" b="1" dirty="0"/>
              <a:t> </a:t>
            </a:r>
            <a:r>
              <a:rPr lang="en-US" sz="4000" b="1" dirty="0" err="1"/>
              <a:t>của</a:t>
            </a:r>
            <a:r>
              <a:rPr lang="en-US" sz="4000" b="1" dirty="0"/>
              <a:t> </a:t>
            </a:r>
            <a:r>
              <a:rPr lang="en-US" sz="4000" b="1" dirty="0" err="1"/>
              <a:t>lễ</a:t>
            </a:r>
            <a:r>
              <a:rPr lang="en-US" sz="4000" b="1" dirty="0"/>
              <a:t>, </a:t>
            </a:r>
            <a:r>
              <a:rPr lang="en-US" sz="4000" b="1" dirty="0" err="1"/>
              <a:t>dâng</a:t>
            </a:r>
            <a:r>
              <a:rPr lang="en-US" sz="4000" b="1" dirty="0"/>
              <a:t> con </a:t>
            </a:r>
            <a:r>
              <a:rPr lang="en-US" sz="4000" b="1" dirty="0" err="1"/>
              <a:t>dâng</a:t>
            </a:r>
            <a:r>
              <a:rPr lang="en-US" sz="4000" b="1" dirty="0"/>
              <a:t> </a:t>
            </a:r>
            <a:r>
              <a:rPr lang="en-US" sz="4000" b="1" dirty="0" err="1"/>
              <a:t>tình</a:t>
            </a:r>
            <a:r>
              <a:rPr lang="en-US" sz="4000" b="1" dirty="0"/>
              <a:t> </a:t>
            </a:r>
            <a:r>
              <a:rPr lang="en-US" sz="4000" b="1" dirty="0" err="1"/>
              <a:t>yêu</a:t>
            </a:r>
            <a:r>
              <a:rPr lang="en-US" sz="4000" b="1" dirty="0"/>
              <a:t>. </a:t>
            </a:r>
            <a:r>
              <a:rPr lang="en-US" sz="4000" b="1" dirty="0" err="1"/>
              <a:t>Của</a:t>
            </a:r>
            <a:r>
              <a:rPr lang="en-US" sz="4000" b="1" dirty="0"/>
              <a:t> </a:t>
            </a:r>
            <a:r>
              <a:rPr lang="en-US" sz="4000" b="1" dirty="0" err="1"/>
              <a:t>lễ</a:t>
            </a:r>
            <a:r>
              <a:rPr lang="en-US" sz="4000" b="1" dirty="0"/>
              <a:t> </a:t>
            </a:r>
            <a:r>
              <a:rPr lang="en-US" sz="4000" b="1" dirty="0" err="1"/>
              <a:t>là</a:t>
            </a:r>
            <a:r>
              <a:rPr lang="en-US" sz="4000" b="1" dirty="0"/>
              <a:t> </a:t>
            </a:r>
            <a:r>
              <a:rPr lang="en-US" sz="4000" b="1" dirty="0" err="1"/>
              <a:t>tình</a:t>
            </a:r>
            <a:r>
              <a:rPr lang="en-US" sz="4000" b="1" dirty="0"/>
              <a:t> </a:t>
            </a:r>
            <a:r>
              <a:rPr lang="en-US" sz="4000" b="1" dirty="0" err="1"/>
              <a:t>yêu</a:t>
            </a:r>
            <a:r>
              <a:rPr lang="en-US" sz="4000" b="1" dirty="0"/>
              <a:t> </a:t>
            </a:r>
            <a:r>
              <a:rPr lang="en-US" sz="4000" b="1" dirty="0" err="1"/>
              <a:t>chân</a:t>
            </a:r>
            <a:r>
              <a:rPr lang="en-US" sz="4000" b="1" dirty="0"/>
              <a:t> </a:t>
            </a:r>
            <a:r>
              <a:rPr lang="en-US" sz="4000" b="1" dirty="0" err="1"/>
              <a:t>thành</a:t>
            </a:r>
            <a:r>
              <a:rPr lang="en-US" sz="4000" b="1" dirty="0"/>
              <a:t> con </a:t>
            </a:r>
            <a:r>
              <a:rPr lang="en-US" sz="4000" b="1" dirty="0" err="1"/>
              <a:t>tiến</a:t>
            </a:r>
            <a:r>
              <a:rPr lang="en-US" sz="4000" b="1" dirty="0"/>
              <a:t> </a:t>
            </a:r>
            <a:r>
              <a:rPr lang="en-US" sz="4000" b="1" dirty="0" err="1"/>
              <a:t>dâng</a:t>
            </a:r>
            <a:r>
              <a:rPr lang="en-US" sz="4000" b="1" dirty="0"/>
              <a:t> </a:t>
            </a:r>
            <a:r>
              <a:rPr lang="en-US" sz="4000" b="1" dirty="0" err="1"/>
              <a:t>Ngài</a:t>
            </a:r>
            <a:r>
              <a:rPr lang="en-US" sz="4000" b="1" dirty="0"/>
              <a:t>. </a:t>
            </a:r>
            <a:r>
              <a:rPr lang="en-US" sz="4000" b="1" dirty="0" err="1"/>
              <a:t>Dâng</a:t>
            </a:r>
            <a:r>
              <a:rPr lang="en-US" sz="4000" b="1" dirty="0"/>
              <a:t> con </a:t>
            </a:r>
            <a:r>
              <a:rPr lang="en-US" sz="4000" b="1" dirty="0" err="1"/>
              <a:t>dâng</a:t>
            </a:r>
            <a:r>
              <a:rPr lang="en-US" sz="4000" b="1" dirty="0"/>
              <a:t> </a:t>
            </a:r>
            <a:r>
              <a:rPr lang="en-US" sz="4000" b="1" dirty="0" err="1"/>
              <a:t>rượu</a:t>
            </a:r>
            <a:r>
              <a:rPr lang="en-US" sz="4000" b="1" dirty="0"/>
              <a:t> </a:t>
            </a:r>
            <a:r>
              <a:rPr lang="en-US" sz="4000" b="1" dirty="0" err="1"/>
              <a:t>bánh</a:t>
            </a:r>
            <a:r>
              <a:rPr lang="en-US" sz="4000" b="1" dirty="0"/>
              <a:t>, </a:t>
            </a:r>
            <a:r>
              <a:rPr lang="en-US" sz="4000" b="1" dirty="0" err="1"/>
              <a:t>dâng</a:t>
            </a:r>
            <a:r>
              <a:rPr lang="en-US" sz="4000" b="1" dirty="0"/>
              <a:t> con </a:t>
            </a:r>
            <a:r>
              <a:rPr lang="en-US" sz="4000" b="1" dirty="0" err="1"/>
              <a:t>dâng</a:t>
            </a:r>
            <a:r>
              <a:rPr lang="en-US" sz="4000" b="1" dirty="0"/>
              <a:t> </a:t>
            </a:r>
            <a:r>
              <a:rPr lang="en-US" sz="4000" b="1" dirty="0" err="1"/>
              <a:t>đời</a:t>
            </a:r>
            <a:r>
              <a:rPr lang="en-US" sz="4000" b="1" dirty="0"/>
              <a:t> con. </a:t>
            </a:r>
            <a:r>
              <a:rPr lang="en-US" sz="4000" b="1" dirty="0" err="1"/>
              <a:t>Rượu</a:t>
            </a:r>
            <a:r>
              <a:rPr lang="en-US" sz="4000" b="1" dirty="0"/>
              <a:t> </a:t>
            </a:r>
            <a:r>
              <a:rPr lang="en-US" sz="4000" b="1" dirty="0" err="1"/>
              <a:t>bánh</a:t>
            </a:r>
            <a:r>
              <a:rPr lang="en-US" sz="4000" b="1" dirty="0"/>
              <a:t> </a:t>
            </a:r>
            <a:r>
              <a:rPr lang="en-US" sz="4000" b="1" dirty="0" err="1"/>
              <a:t>là</a:t>
            </a:r>
            <a:r>
              <a:rPr lang="en-US" sz="4000" b="1" dirty="0"/>
              <a:t> </a:t>
            </a:r>
            <a:r>
              <a:rPr lang="en-US" sz="4000" b="1" dirty="0" err="1"/>
              <a:t>đời</a:t>
            </a:r>
            <a:r>
              <a:rPr lang="en-US" sz="4000" b="1" dirty="0"/>
              <a:t> con </a:t>
            </a:r>
            <a:r>
              <a:rPr lang="en-US" sz="4000" b="1" dirty="0" err="1"/>
              <a:t>hiệp</a:t>
            </a:r>
            <a:r>
              <a:rPr lang="en-US" sz="4000" b="1" dirty="0"/>
              <a:t> </a:t>
            </a:r>
            <a:r>
              <a:rPr lang="en-US" sz="4000" b="1" dirty="0" err="1"/>
              <a:t>lòng</a:t>
            </a:r>
            <a:r>
              <a:rPr lang="en-US" sz="4000" b="1" dirty="0"/>
              <a:t> </a:t>
            </a:r>
            <a:r>
              <a:rPr lang="en-US" sz="4000" b="1" dirty="0" err="1"/>
              <a:t>xin</a:t>
            </a:r>
            <a:r>
              <a:rPr lang="en-US" sz="4000" b="1" dirty="0"/>
              <a:t> </a:t>
            </a:r>
            <a:r>
              <a:rPr lang="en-US" sz="4000" b="1" dirty="0" err="1"/>
              <a:t>dâng</a:t>
            </a:r>
            <a:r>
              <a:rPr lang="en-US" sz="4000" b="1" dirty="0"/>
              <a:t> </a:t>
            </a:r>
            <a:r>
              <a:rPr lang="en-US" sz="4000" b="1" dirty="0" err="1"/>
              <a:t>về</a:t>
            </a:r>
            <a:r>
              <a:rPr lang="en-US" sz="4000" b="1" dirty="0"/>
              <a:t> </a:t>
            </a:r>
            <a:r>
              <a:rPr lang="en-US" sz="4000" b="1" dirty="0" err="1"/>
              <a:t>Chúa</a:t>
            </a:r>
            <a:r>
              <a:rPr lang="en-US" sz="4000" b="1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509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33842"/>
            <a:ext cx="8764792" cy="50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dirty="0"/>
              <a:t>1. </a:t>
            </a:r>
            <a:r>
              <a:rPr lang="en-US" sz="4000" dirty="0" err="1"/>
              <a:t>Đường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 </a:t>
            </a:r>
            <a:r>
              <a:rPr lang="en-US" sz="4000" dirty="0" err="1"/>
              <a:t>bôn</a:t>
            </a:r>
            <a:r>
              <a:rPr lang="en-US" sz="4000" dirty="0"/>
              <a:t> </a:t>
            </a:r>
            <a:r>
              <a:rPr lang="en-US" sz="4000" dirty="0" err="1"/>
              <a:t>ba</a:t>
            </a:r>
            <a:r>
              <a:rPr lang="en-US" sz="4000" dirty="0"/>
              <a:t> </a:t>
            </a:r>
            <a:r>
              <a:rPr lang="en-US" sz="4000" dirty="0" err="1"/>
              <a:t>bao</a:t>
            </a:r>
            <a:r>
              <a:rPr lang="en-US" sz="4000" dirty="0"/>
              <a:t> </a:t>
            </a:r>
            <a:r>
              <a:rPr lang="en-US" sz="4000" dirty="0" err="1"/>
              <a:t>vất</a:t>
            </a:r>
            <a:r>
              <a:rPr lang="en-US" sz="4000" dirty="0"/>
              <a:t> </a:t>
            </a:r>
            <a:r>
              <a:rPr lang="en-US" sz="4000" dirty="0" err="1"/>
              <a:t>vả</a:t>
            </a:r>
            <a:r>
              <a:rPr lang="en-US" sz="4000" dirty="0"/>
              <a:t> </a:t>
            </a:r>
            <a:r>
              <a:rPr lang="en-US" sz="4000" dirty="0" err="1"/>
              <a:t>xuôi</a:t>
            </a:r>
            <a:r>
              <a:rPr lang="en-US" sz="4000" dirty="0"/>
              <a:t> </a:t>
            </a:r>
            <a:r>
              <a:rPr lang="en-US" sz="4000" dirty="0" err="1"/>
              <a:t>ngược</a:t>
            </a:r>
            <a:r>
              <a:rPr lang="en-US" sz="4000" dirty="0"/>
              <a:t>, </a:t>
            </a:r>
            <a:r>
              <a:rPr lang="en-US" sz="4000" dirty="0" err="1"/>
              <a:t>thuyền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 </a:t>
            </a:r>
            <a:r>
              <a:rPr lang="en-US" sz="4000" dirty="0" err="1"/>
              <a:t>lênh</a:t>
            </a:r>
            <a:r>
              <a:rPr lang="en-US" sz="4000" dirty="0"/>
              <a:t> </a:t>
            </a:r>
            <a:r>
              <a:rPr lang="en-US" sz="4000" dirty="0" err="1"/>
              <a:t>đênh</a:t>
            </a:r>
            <a:r>
              <a:rPr lang="en-US" sz="4000" dirty="0"/>
              <a:t> </a:t>
            </a:r>
            <a:r>
              <a:rPr lang="en-US" sz="4000" dirty="0" err="1"/>
              <a:t>năm</a:t>
            </a:r>
            <a:r>
              <a:rPr lang="en-US" sz="4000" dirty="0"/>
              <a:t> </a:t>
            </a:r>
            <a:r>
              <a:rPr lang="en-US" sz="4000" dirty="0" err="1"/>
              <a:t>tháng</a:t>
            </a:r>
            <a:r>
              <a:rPr lang="en-US" sz="4000" dirty="0"/>
              <a:t> </a:t>
            </a:r>
            <a:r>
              <a:rPr lang="en-US" sz="4000" dirty="0" err="1"/>
              <a:t>dài</a:t>
            </a:r>
            <a:r>
              <a:rPr lang="en-US" sz="4000" dirty="0"/>
              <a:t> </a:t>
            </a:r>
            <a:r>
              <a:rPr lang="en-US" sz="4000" dirty="0" err="1"/>
              <a:t>với</a:t>
            </a:r>
            <a:r>
              <a:rPr lang="en-US" sz="4000" dirty="0"/>
              <a:t> </a:t>
            </a:r>
            <a:r>
              <a:rPr lang="en-US" sz="4000" dirty="0" err="1"/>
              <a:t>gió</a:t>
            </a:r>
            <a:r>
              <a:rPr lang="en-US" sz="4000" dirty="0"/>
              <a:t> </a:t>
            </a:r>
            <a:r>
              <a:rPr lang="en-US" sz="4000" dirty="0" err="1"/>
              <a:t>mưa</a:t>
            </a:r>
            <a:r>
              <a:rPr lang="en-US" sz="4000" dirty="0"/>
              <a:t>.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dìu</a:t>
            </a:r>
            <a:r>
              <a:rPr lang="en-US" sz="4000" dirty="0"/>
              <a:t> </a:t>
            </a:r>
            <a:r>
              <a:rPr lang="en-US" sz="4000" dirty="0" err="1"/>
              <a:t>đưa</a:t>
            </a:r>
            <a:r>
              <a:rPr lang="en-US" sz="4000" dirty="0"/>
              <a:t> con qua </a:t>
            </a:r>
            <a:r>
              <a:rPr lang="en-US" sz="4000" dirty="0" err="1"/>
              <a:t>bao</a:t>
            </a:r>
            <a:r>
              <a:rPr lang="en-US" sz="4000" dirty="0"/>
              <a:t> </a:t>
            </a:r>
            <a:r>
              <a:rPr lang="en-US" sz="4000" dirty="0" err="1"/>
              <a:t>là</a:t>
            </a:r>
            <a:r>
              <a:rPr lang="en-US" sz="4000" dirty="0"/>
              <a:t> </a:t>
            </a:r>
            <a:r>
              <a:rPr lang="en-US" sz="4000" dirty="0" err="1"/>
              <a:t>sóng</a:t>
            </a:r>
            <a:r>
              <a:rPr lang="en-US" sz="4000" dirty="0"/>
              <a:t> </a:t>
            </a:r>
            <a:r>
              <a:rPr lang="en-US" sz="4000" dirty="0" err="1"/>
              <a:t>gió</a:t>
            </a:r>
            <a:r>
              <a:rPr lang="en-US" sz="4000" dirty="0"/>
              <a:t> </a:t>
            </a:r>
            <a:r>
              <a:rPr lang="en-US" sz="4000" dirty="0" err="1"/>
              <a:t>trên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, </a:t>
            </a:r>
            <a:r>
              <a:rPr lang="en-US" sz="4000" dirty="0" err="1"/>
              <a:t>ôi</a:t>
            </a:r>
            <a:r>
              <a:rPr lang="en-US" sz="4000" dirty="0"/>
              <a:t> </a:t>
            </a:r>
            <a:r>
              <a:rPr lang="en-US" sz="4000" dirty="0" err="1"/>
              <a:t>phút</a:t>
            </a:r>
            <a:r>
              <a:rPr lang="en-US" sz="4000" dirty="0"/>
              <a:t> </a:t>
            </a:r>
            <a:r>
              <a:rPr lang="en-US" sz="4000" dirty="0" err="1"/>
              <a:t>giây</a:t>
            </a:r>
            <a:r>
              <a:rPr lang="en-US" sz="4000" dirty="0"/>
              <a:t> </a:t>
            </a:r>
            <a:r>
              <a:rPr lang="en-US" sz="4000" dirty="0" err="1"/>
              <a:t>tuyệt</a:t>
            </a:r>
            <a:r>
              <a:rPr lang="en-US" sz="4000" dirty="0"/>
              <a:t> </a:t>
            </a:r>
            <a:r>
              <a:rPr lang="en-US" sz="4000" dirty="0" err="1"/>
              <a:t>vời</a:t>
            </a:r>
            <a:r>
              <a:rPr lang="en-US" sz="4000" dirty="0"/>
              <a:t> </a:t>
            </a:r>
            <a:r>
              <a:rPr lang="en-US" sz="4000" dirty="0" err="1"/>
              <a:t>hát</a:t>
            </a:r>
            <a:r>
              <a:rPr lang="en-US" sz="4000" dirty="0"/>
              <a:t> </a:t>
            </a:r>
            <a:r>
              <a:rPr lang="en-US" sz="4000" dirty="0" err="1"/>
              <a:t>dâng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lời</a:t>
            </a:r>
            <a:r>
              <a:rPr lang="en-US" sz="4000" dirty="0"/>
              <a:t> ca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1055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33842"/>
            <a:ext cx="9144000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>
                <a:solidFill>
                  <a:srgbClr val="000000"/>
                </a:solidFill>
              </a:rPr>
              <a:t>ĐK.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lễ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tình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yêu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lễ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tình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yêu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chân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thành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tiến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rượu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bánh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đời</a:t>
            </a:r>
            <a:r>
              <a:rPr lang="en-US" sz="4000" b="1" dirty="0">
                <a:solidFill>
                  <a:srgbClr val="000000"/>
                </a:solidFill>
              </a:rPr>
              <a:t> con. </a:t>
            </a:r>
            <a:r>
              <a:rPr lang="en-US" sz="4000" b="1" dirty="0" err="1">
                <a:solidFill>
                  <a:srgbClr val="000000"/>
                </a:solidFill>
              </a:rPr>
              <a:t>Rượu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đời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hiệp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lòng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xin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về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 smtClean="0">
                <a:solidFill>
                  <a:srgbClr val="000000"/>
                </a:solidFill>
              </a:rPr>
              <a:t>.</a:t>
            </a: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33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76200" y="33842"/>
            <a:ext cx="8839200" cy="5013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dirty="0"/>
              <a:t>2. </a:t>
            </a:r>
            <a:r>
              <a:rPr lang="en-US" sz="4400" dirty="0" err="1"/>
              <a:t>Cuộc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con an </a:t>
            </a:r>
            <a:r>
              <a:rPr lang="en-US" sz="4400" dirty="0" err="1"/>
              <a:t>vui</a:t>
            </a:r>
            <a:r>
              <a:rPr lang="en-US" sz="4400" dirty="0"/>
              <a:t> hay </a:t>
            </a:r>
            <a:r>
              <a:rPr lang="en-US" sz="4400" dirty="0" err="1"/>
              <a:t>khốn</a:t>
            </a:r>
            <a:r>
              <a:rPr lang="en-US" sz="4400" dirty="0"/>
              <a:t> </a:t>
            </a:r>
            <a:r>
              <a:rPr lang="en-US" sz="4400" dirty="0" err="1"/>
              <a:t>khổ</a:t>
            </a:r>
            <a:r>
              <a:rPr lang="en-US" sz="4400" dirty="0"/>
              <a:t> </a:t>
            </a:r>
            <a:r>
              <a:rPr lang="en-US" sz="4400" dirty="0" err="1"/>
              <a:t>bao</a:t>
            </a:r>
            <a:r>
              <a:rPr lang="en-US" sz="4400" dirty="0"/>
              <a:t> </a:t>
            </a:r>
            <a:r>
              <a:rPr lang="en-US" sz="4400" dirty="0" err="1"/>
              <a:t>lần</a:t>
            </a:r>
            <a:r>
              <a:rPr lang="en-US" sz="4400" dirty="0"/>
              <a:t>, </a:t>
            </a:r>
            <a:r>
              <a:rPr lang="en-US" sz="4400" dirty="0" err="1"/>
              <a:t>một</a:t>
            </a:r>
            <a:r>
              <a:rPr lang="en-US" sz="4400" dirty="0"/>
              <a:t> </a:t>
            </a:r>
            <a:r>
              <a:rPr lang="en-US" sz="4400" dirty="0" err="1"/>
              <a:t>lòng</a:t>
            </a:r>
            <a:r>
              <a:rPr lang="en-US" sz="4400" dirty="0"/>
              <a:t> con </a:t>
            </a:r>
            <a:r>
              <a:rPr lang="en-US" sz="4400" dirty="0" err="1"/>
              <a:t>xin</a:t>
            </a:r>
            <a:r>
              <a:rPr lang="en-US" sz="4400" dirty="0"/>
              <a:t> </a:t>
            </a:r>
            <a:r>
              <a:rPr lang="en-US" sz="4400" dirty="0" err="1"/>
              <a:t>vâng</a:t>
            </a:r>
            <a:r>
              <a:rPr lang="en-US" sz="4400" dirty="0"/>
              <a:t>, </a:t>
            </a:r>
            <a:r>
              <a:rPr lang="en-US" sz="4400" dirty="0" err="1"/>
              <a:t>vâng</a:t>
            </a:r>
            <a:r>
              <a:rPr lang="en-US" sz="4400" dirty="0"/>
              <a:t> ý </a:t>
            </a:r>
            <a:r>
              <a:rPr lang="en-US" sz="4400" dirty="0" err="1"/>
              <a:t>Ngài</a:t>
            </a:r>
            <a:r>
              <a:rPr lang="en-US" sz="4400" dirty="0"/>
              <a:t> con </a:t>
            </a:r>
            <a:r>
              <a:rPr lang="en-US" sz="4400" dirty="0" err="1"/>
              <a:t>bước</a:t>
            </a:r>
            <a:r>
              <a:rPr lang="en-US" sz="4400" dirty="0"/>
              <a:t> </a:t>
            </a:r>
            <a:r>
              <a:rPr lang="en-US" sz="4400" dirty="0" err="1"/>
              <a:t>đi</a:t>
            </a:r>
            <a:r>
              <a:rPr lang="en-US" sz="4400" dirty="0"/>
              <a:t>. </a:t>
            </a:r>
            <a:r>
              <a:rPr lang="en-US" sz="4400" dirty="0" err="1"/>
              <a:t>Dù</a:t>
            </a:r>
            <a:r>
              <a:rPr lang="en-US" sz="4400" dirty="0"/>
              <a:t> </a:t>
            </a:r>
            <a:r>
              <a:rPr lang="en-US" sz="4400" dirty="0" err="1"/>
              <a:t>gặp</a:t>
            </a:r>
            <a:r>
              <a:rPr lang="en-US" sz="4400" dirty="0"/>
              <a:t> </a:t>
            </a:r>
            <a:r>
              <a:rPr lang="en-US" sz="4400" dirty="0" err="1"/>
              <a:t>bao</a:t>
            </a:r>
            <a:r>
              <a:rPr lang="en-US" sz="4400" dirty="0"/>
              <a:t> </a:t>
            </a:r>
            <a:r>
              <a:rPr lang="en-US" sz="4400" dirty="0" err="1"/>
              <a:t>gian</a:t>
            </a:r>
            <a:r>
              <a:rPr lang="en-US" sz="4400" dirty="0"/>
              <a:t> </a:t>
            </a:r>
            <a:r>
              <a:rPr lang="en-US" sz="4400" dirty="0" err="1"/>
              <a:t>nguy</a:t>
            </a:r>
            <a:r>
              <a:rPr lang="en-US" sz="4400" dirty="0"/>
              <a:t> hay </a:t>
            </a:r>
            <a:r>
              <a:rPr lang="en-US" sz="4400" dirty="0" err="1"/>
              <a:t>buồn</a:t>
            </a:r>
            <a:r>
              <a:rPr lang="en-US" sz="4400" dirty="0"/>
              <a:t> </a:t>
            </a:r>
            <a:r>
              <a:rPr lang="en-US" sz="4400" dirty="0" err="1"/>
              <a:t>vui</a:t>
            </a:r>
            <a:r>
              <a:rPr lang="en-US" sz="4400" dirty="0"/>
              <a:t> </a:t>
            </a:r>
            <a:r>
              <a:rPr lang="en-US" sz="4400" dirty="0" err="1"/>
              <a:t>lúc</a:t>
            </a:r>
            <a:r>
              <a:rPr lang="en-US" sz="4400" dirty="0"/>
              <a:t> </a:t>
            </a:r>
            <a:r>
              <a:rPr lang="en-US" sz="4400" dirty="0" err="1"/>
              <a:t>đêm</a:t>
            </a:r>
            <a:r>
              <a:rPr lang="en-US" sz="4400" dirty="0"/>
              <a:t> </a:t>
            </a:r>
            <a:r>
              <a:rPr lang="en-US" sz="4400" dirty="0" err="1"/>
              <a:t>trường</a:t>
            </a:r>
            <a:r>
              <a:rPr lang="en-US" sz="4400" dirty="0"/>
              <a:t>, con </a:t>
            </a:r>
            <a:r>
              <a:rPr lang="en-US" sz="4400" dirty="0" err="1"/>
              <a:t>vẫn</a:t>
            </a:r>
            <a:r>
              <a:rPr lang="en-US" sz="4400" dirty="0"/>
              <a:t> </a:t>
            </a:r>
            <a:r>
              <a:rPr lang="en-US" sz="4400" dirty="0" err="1"/>
              <a:t>luôn</a:t>
            </a:r>
            <a:r>
              <a:rPr lang="en-US" sz="4400" dirty="0"/>
              <a:t> </a:t>
            </a:r>
            <a:r>
              <a:rPr lang="en-US" sz="4400" dirty="0" err="1"/>
              <a:t>hy</a:t>
            </a:r>
            <a:r>
              <a:rPr lang="en-US" sz="4400" dirty="0"/>
              <a:t> </a:t>
            </a:r>
            <a:r>
              <a:rPr lang="en-US" sz="4400" dirty="0" err="1"/>
              <a:t>vọng</a:t>
            </a:r>
            <a:r>
              <a:rPr lang="en-US" sz="4400" dirty="0"/>
              <a:t>, </a:t>
            </a:r>
            <a:r>
              <a:rPr lang="en-US" sz="4400" dirty="0" err="1"/>
              <a:t>vẫn</a:t>
            </a:r>
            <a:r>
              <a:rPr lang="en-US" sz="4400" dirty="0"/>
              <a:t> </a:t>
            </a:r>
            <a:r>
              <a:rPr lang="en-US" sz="4400" dirty="0" err="1"/>
              <a:t>hy</a:t>
            </a:r>
            <a:r>
              <a:rPr lang="en-US" sz="4400" dirty="0"/>
              <a:t> </a:t>
            </a:r>
            <a:r>
              <a:rPr lang="en-US" sz="4400" dirty="0" err="1"/>
              <a:t>vọng</a:t>
            </a:r>
            <a:r>
              <a:rPr lang="en-US" sz="4400" dirty="0"/>
              <a:t> </a:t>
            </a:r>
            <a:r>
              <a:rPr lang="en-US" sz="4400" dirty="0" err="1"/>
              <a:t>ngày</a:t>
            </a:r>
            <a:r>
              <a:rPr lang="en-US" sz="4400" dirty="0"/>
              <a:t> </a:t>
            </a:r>
            <a:r>
              <a:rPr lang="en-US" sz="4400" dirty="0" err="1"/>
              <a:t>mai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179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33842"/>
            <a:ext cx="9144000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000" b="1" dirty="0">
                <a:solidFill>
                  <a:srgbClr val="000000"/>
                </a:solidFill>
              </a:rPr>
              <a:t>ĐK.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lễ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tình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yêu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lễ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tình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yêu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chân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thành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tiến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rượu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bánh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đời</a:t>
            </a:r>
            <a:r>
              <a:rPr lang="en-US" sz="4000" b="1" dirty="0">
                <a:solidFill>
                  <a:srgbClr val="000000"/>
                </a:solidFill>
              </a:rPr>
              <a:t> con. </a:t>
            </a:r>
            <a:r>
              <a:rPr lang="en-US" sz="4000" b="1" dirty="0" err="1">
                <a:solidFill>
                  <a:srgbClr val="000000"/>
                </a:solidFill>
              </a:rPr>
              <a:t>Rượu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bánh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đời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hiệp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lòng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xin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dâng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về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 smtClean="0">
                <a:solidFill>
                  <a:srgbClr val="000000"/>
                </a:solidFill>
              </a:rPr>
              <a:t>.</a:t>
            </a: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20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283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57200" y="1352550"/>
            <a:ext cx="835183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800" b="1" dirty="0"/>
              <a:t>CHÍNH NHỜ NGÀI</a:t>
            </a:r>
            <a:r>
              <a:rPr lang="en-US" sz="4800" i="1" dirty="0"/>
              <a:t/>
            </a:r>
            <a:br>
              <a:rPr lang="en-US" sz="4800" i="1" dirty="0"/>
            </a:br>
            <a:r>
              <a:rPr lang="en-US" sz="4800" i="1" dirty="0">
                <a:solidFill>
                  <a:srgbClr val="FF0000"/>
                </a:solidFill>
              </a:rPr>
              <a:t>Lm. </a:t>
            </a:r>
            <a:r>
              <a:rPr lang="en-US" sz="4800" i="1" dirty="0" err="1">
                <a:solidFill>
                  <a:srgbClr val="FF0000"/>
                </a:solidFill>
              </a:rPr>
              <a:t>Nguyễn</a:t>
            </a:r>
            <a:r>
              <a:rPr lang="en-US" sz="4800" i="1" dirty="0">
                <a:solidFill>
                  <a:srgbClr val="FF0000"/>
                </a:solidFill>
              </a:rPr>
              <a:t> </a:t>
            </a:r>
            <a:r>
              <a:rPr lang="en-US" sz="4800" i="1" dirty="0" err="1">
                <a:solidFill>
                  <a:srgbClr val="FF0000"/>
                </a:solidFill>
              </a:rPr>
              <a:t>Duy</a:t>
            </a:r>
            <a:endParaRPr lang="en-US" sz="4800" dirty="0">
              <a:solidFill>
                <a:srgbClr val="FF0000"/>
              </a:solidFill>
            </a:endParaRPr>
          </a:p>
          <a:p>
            <a:r>
              <a:rPr lang="en-US" sz="4800" dirty="0"/>
              <a:t/>
            </a:r>
            <a:br>
              <a:rPr lang="en-US" sz="4800" dirty="0"/>
            </a:b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73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61470" y="438150"/>
            <a:ext cx="83518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/>
              <a:t>1.</a:t>
            </a:r>
            <a:r>
              <a:rPr lang="en-US" sz="4000" dirty="0"/>
              <a:t> 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chấp</a:t>
            </a:r>
            <a:r>
              <a:rPr lang="en-US" sz="4000" dirty="0"/>
              <a:t> </a:t>
            </a:r>
            <a:r>
              <a:rPr lang="en-US" sz="4000" dirty="0" err="1"/>
              <a:t>nhận</a:t>
            </a:r>
            <a:r>
              <a:rPr lang="en-US" sz="4000" dirty="0"/>
              <a:t> </a:t>
            </a:r>
            <a:r>
              <a:rPr lang="en-US" sz="4000" dirty="0" err="1"/>
              <a:t>cuộc</a:t>
            </a:r>
            <a:r>
              <a:rPr lang="en-US" sz="4000" dirty="0"/>
              <a:t> </a:t>
            </a:r>
            <a:r>
              <a:rPr lang="en-US" sz="4000" dirty="0" err="1"/>
              <a:t>sống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con, </a:t>
            </a:r>
            <a:r>
              <a:rPr lang="en-US" sz="4000" dirty="0" err="1"/>
              <a:t>nên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đã</a:t>
            </a:r>
            <a:r>
              <a:rPr lang="en-US" sz="4000" dirty="0"/>
              <a:t>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với</a:t>
            </a:r>
            <a:r>
              <a:rPr lang="en-US" sz="4000" dirty="0"/>
              <a:t> con </a:t>
            </a:r>
            <a:r>
              <a:rPr lang="en-US" sz="4000" dirty="0" err="1"/>
              <a:t>người</a:t>
            </a:r>
            <a:r>
              <a:rPr lang="en-US" sz="4000" dirty="0"/>
              <a:t>, </a:t>
            </a:r>
            <a:r>
              <a:rPr lang="en-US" sz="4000" dirty="0" err="1"/>
              <a:t>sống</a:t>
            </a:r>
            <a:r>
              <a:rPr lang="en-US" sz="4000" dirty="0"/>
              <a:t> </a:t>
            </a:r>
            <a:r>
              <a:rPr lang="en-US" sz="4000" dirty="0" err="1"/>
              <a:t>kiếp</a:t>
            </a:r>
            <a:r>
              <a:rPr lang="en-US" sz="4000" dirty="0"/>
              <a:t> con </a:t>
            </a:r>
            <a:r>
              <a:rPr lang="en-US" sz="4000" dirty="0" err="1"/>
              <a:t>người</a:t>
            </a:r>
            <a:r>
              <a:rPr lang="en-US" sz="4000" dirty="0"/>
              <a:t> </a:t>
            </a:r>
            <a:r>
              <a:rPr lang="en-US" sz="4000" dirty="0" err="1"/>
              <a:t>giữa</a:t>
            </a:r>
            <a:r>
              <a:rPr lang="en-US" sz="4000" dirty="0"/>
              <a:t> </a:t>
            </a:r>
            <a:r>
              <a:rPr lang="en-US" sz="4000" dirty="0" err="1"/>
              <a:t>nơi</a:t>
            </a:r>
            <a:r>
              <a:rPr lang="en-US" sz="4000" dirty="0"/>
              <a:t> </a:t>
            </a:r>
            <a:r>
              <a:rPr lang="en-US" sz="4000" dirty="0" err="1"/>
              <a:t>cuộc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. </a:t>
            </a:r>
            <a:r>
              <a:rPr lang="en-US" sz="4000" dirty="0" err="1"/>
              <a:t>Những</a:t>
            </a:r>
            <a:r>
              <a:rPr lang="en-US" sz="4000" dirty="0"/>
              <a:t> </a:t>
            </a:r>
            <a:r>
              <a:rPr lang="en-US" sz="4000" dirty="0" err="1"/>
              <a:t>bước</a:t>
            </a:r>
            <a:r>
              <a:rPr lang="en-US" sz="4000" dirty="0"/>
              <a:t> </a:t>
            </a:r>
            <a:r>
              <a:rPr lang="en-US" sz="4000" dirty="0" err="1"/>
              <a:t>đường</a:t>
            </a:r>
            <a:r>
              <a:rPr lang="en-US" sz="4000" dirty="0"/>
              <a:t>,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dắt</a:t>
            </a:r>
            <a:r>
              <a:rPr lang="en-US" sz="4000" dirty="0"/>
              <a:t> </a:t>
            </a:r>
            <a:r>
              <a:rPr lang="en-US" sz="4000" dirty="0" err="1"/>
              <a:t>dìu</a:t>
            </a:r>
            <a:r>
              <a:rPr lang="en-US" sz="4000" dirty="0"/>
              <a:t> con, </a:t>
            </a:r>
            <a:r>
              <a:rPr lang="en-US" sz="4000" dirty="0" err="1"/>
              <a:t>cho</a:t>
            </a:r>
            <a:r>
              <a:rPr lang="en-US" sz="4000" dirty="0"/>
              <a:t> </a:t>
            </a:r>
            <a:r>
              <a:rPr lang="en-US" sz="4000" dirty="0" err="1"/>
              <a:t>hạnh</a:t>
            </a:r>
            <a:r>
              <a:rPr lang="en-US" sz="4000" dirty="0"/>
              <a:t> </a:t>
            </a:r>
            <a:r>
              <a:rPr lang="en-US" sz="4000" dirty="0" err="1"/>
              <a:t>phúc</a:t>
            </a:r>
            <a:r>
              <a:rPr lang="en-US" sz="4000" dirty="0"/>
              <a:t> </a:t>
            </a:r>
            <a:r>
              <a:rPr lang="en-US" sz="4000" dirty="0" err="1"/>
              <a:t>không</a:t>
            </a:r>
            <a:r>
              <a:rPr lang="en-US" sz="4000" dirty="0"/>
              <a:t> tan </a:t>
            </a:r>
            <a:r>
              <a:rPr lang="en-US" sz="4000" dirty="0" err="1"/>
              <a:t>biến</a:t>
            </a:r>
            <a:r>
              <a:rPr lang="en-US" sz="4000" dirty="0"/>
              <a:t> </a:t>
            </a:r>
            <a:r>
              <a:rPr lang="en-US" sz="4000" dirty="0" err="1"/>
              <a:t>đâu</a:t>
            </a:r>
            <a:r>
              <a:rPr lang="en-US" sz="4000" dirty="0"/>
              <a:t>,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đã</a:t>
            </a:r>
            <a:r>
              <a:rPr lang="en-US" sz="4000" dirty="0"/>
              <a:t> </a:t>
            </a:r>
            <a:r>
              <a:rPr lang="en-US" sz="4000" dirty="0" err="1"/>
              <a:t>gọi</a:t>
            </a:r>
            <a:r>
              <a:rPr lang="en-US" sz="4000" dirty="0"/>
              <a:t> </a:t>
            </a:r>
            <a:r>
              <a:rPr lang="en-US" sz="4000" dirty="0" err="1"/>
              <a:t>mời</a:t>
            </a:r>
            <a:r>
              <a:rPr lang="en-US" sz="4000" dirty="0"/>
              <a:t> </a:t>
            </a:r>
            <a:r>
              <a:rPr lang="en-US" sz="4000" dirty="0" err="1"/>
              <a:t>giết</a:t>
            </a:r>
            <a:r>
              <a:rPr lang="en-US" sz="4000" dirty="0"/>
              <a:t> </a:t>
            </a:r>
            <a:r>
              <a:rPr lang="en-US" sz="4000" dirty="0" err="1"/>
              <a:t>chết</a:t>
            </a:r>
            <a:r>
              <a:rPr lang="en-US" sz="4000" dirty="0"/>
              <a:t> </a:t>
            </a:r>
            <a:r>
              <a:rPr lang="en-US" sz="4000" dirty="0" err="1"/>
              <a:t>đơn</a:t>
            </a:r>
            <a:r>
              <a:rPr lang="en-US" sz="4000" dirty="0"/>
              <a:t> </a:t>
            </a:r>
            <a:r>
              <a:rPr lang="en-US" sz="4000" dirty="0" err="1"/>
              <a:t>côi</a:t>
            </a:r>
            <a:r>
              <a:rPr lang="en-US" sz="4000" dirty="0"/>
              <a:t>.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9527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016" y="209550"/>
            <a:ext cx="835183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 smtClean="0"/>
              <a:t>ĐK</a:t>
            </a:r>
            <a:r>
              <a:rPr lang="en-US" sz="4000" b="1" dirty="0"/>
              <a:t>. 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muốn</a:t>
            </a:r>
            <a:r>
              <a:rPr lang="en-US" sz="4000" b="1" dirty="0"/>
              <a:t> </a:t>
            </a:r>
            <a:r>
              <a:rPr lang="en-US" sz="4000" b="1" dirty="0" err="1"/>
              <a:t>nhận</a:t>
            </a:r>
            <a:r>
              <a:rPr lang="en-US" sz="4000" b="1" dirty="0"/>
              <a:t> </a:t>
            </a:r>
            <a:r>
              <a:rPr lang="en-US" sz="4000" b="1" dirty="0" err="1"/>
              <a:t>cuộc</a:t>
            </a:r>
            <a:r>
              <a:rPr lang="en-US" sz="4000" b="1" dirty="0"/>
              <a:t> </a:t>
            </a:r>
            <a:r>
              <a:rPr lang="en-US" sz="4000" b="1" dirty="0" err="1"/>
              <a:t>sống</a:t>
            </a:r>
            <a:r>
              <a:rPr lang="en-US" sz="4000" b="1" dirty="0"/>
              <a:t> </a:t>
            </a:r>
            <a:r>
              <a:rPr lang="en-US" sz="4000" b="1" dirty="0" err="1"/>
              <a:t>của</a:t>
            </a:r>
            <a:r>
              <a:rPr lang="en-US" sz="4000" b="1" dirty="0"/>
              <a:t> con, </a:t>
            </a:r>
            <a:r>
              <a:rPr lang="en-US" sz="4000" b="1" dirty="0" err="1"/>
              <a:t>nắm</a:t>
            </a:r>
            <a:r>
              <a:rPr lang="en-US" sz="4000" b="1" dirty="0"/>
              <a:t> </a:t>
            </a:r>
            <a:r>
              <a:rPr lang="en-US" sz="4000" b="1" dirty="0" err="1"/>
              <a:t>tay</a:t>
            </a:r>
            <a:r>
              <a:rPr lang="en-US" sz="4000" b="1" dirty="0"/>
              <a:t> con </a:t>
            </a:r>
            <a:r>
              <a:rPr lang="en-US" sz="4000" b="1" dirty="0" err="1"/>
              <a:t>Ngài</a:t>
            </a:r>
            <a:r>
              <a:rPr lang="en-US" sz="4000" b="1" dirty="0"/>
              <a:t> </a:t>
            </a:r>
            <a:r>
              <a:rPr lang="en-US" sz="4000" b="1" dirty="0" err="1"/>
              <a:t>dìu</a:t>
            </a:r>
            <a:r>
              <a:rPr lang="en-US" sz="4000" b="1" dirty="0"/>
              <a:t> </a:t>
            </a:r>
            <a:r>
              <a:rPr lang="en-US" sz="4000" b="1" dirty="0" err="1"/>
              <a:t>từng</a:t>
            </a:r>
            <a:r>
              <a:rPr lang="en-US" sz="4000" b="1" dirty="0"/>
              <a:t> </a:t>
            </a:r>
            <a:r>
              <a:rPr lang="en-US" sz="4000" b="1" dirty="0" err="1"/>
              <a:t>bước</a:t>
            </a:r>
            <a:r>
              <a:rPr lang="en-US" sz="4000" b="1" dirty="0"/>
              <a:t>, 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luôn</a:t>
            </a:r>
            <a:r>
              <a:rPr lang="en-US" sz="4000" b="1" dirty="0"/>
              <a:t> </a:t>
            </a:r>
            <a:r>
              <a:rPr lang="en-US" sz="4000" b="1" dirty="0" err="1"/>
              <a:t>đợi</a:t>
            </a:r>
            <a:r>
              <a:rPr lang="en-US" sz="4000" b="1" dirty="0"/>
              <a:t> </a:t>
            </a:r>
            <a:r>
              <a:rPr lang="en-US" sz="4000" b="1" dirty="0" err="1"/>
              <a:t>chờ</a:t>
            </a:r>
            <a:r>
              <a:rPr lang="en-US" sz="4000" b="1" dirty="0"/>
              <a:t> </a:t>
            </a:r>
            <a:r>
              <a:rPr lang="en-US" sz="4000" b="1" dirty="0" err="1"/>
              <a:t>đổi</a:t>
            </a:r>
            <a:r>
              <a:rPr lang="en-US" sz="4000" b="1" dirty="0"/>
              <a:t> </a:t>
            </a:r>
            <a:r>
              <a:rPr lang="en-US" sz="4000" b="1" dirty="0" err="1"/>
              <a:t>trao</a:t>
            </a:r>
            <a:r>
              <a:rPr lang="en-US" sz="4000" b="1" dirty="0"/>
              <a:t> </a:t>
            </a:r>
            <a:r>
              <a:rPr lang="en-US" sz="4000" b="1" dirty="0" err="1"/>
              <a:t>thương</a:t>
            </a:r>
            <a:r>
              <a:rPr lang="en-US" sz="4000" b="1" dirty="0"/>
              <a:t> </a:t>
            </a:r>
            <a:r>
              <a:rPr lang="en-US" sz="4000" b="1" dirty="0" err="1"/>
              <a:t>mến</a:t>
            </a:r>
            <a:r>
              <a:rPr lang="en-US" sz="4000" b="1" dirty="0"/>
              <a:t>. </a:t>
            </a:r>
            <a:r>
              <a:rPr lang="en-US" sz="4000" b="1" dirty="0" err="1"/>
              <a:t>Phút</a:t>
            </a:r>
            <a:r>
              <a:rPr lang="en-US" sz="4000" b="1" dirty="0"/>
              <a:t> </a:t>
            </a:r>
            <a:r>
              <a:rPr lang="en-US" sz="4000" b="1" dirty="0" err="1"/>
              <a:t>cảm</a:t>
            </a:r>
            <a:r>
              <a:rPr lang="en-US" sz="4000" b="1" dirty="0"/>
              <a:t> </a:t>
            </a:r>
            <a:r>
              <a:rPr lang="en-US" sz="4000" b="1" dirty="0" err="1"/>
              <a:t>động</a:t>
            </a:r>
            <a:r>
              <a:rPr lang="en-US" sz="4000" b="1" dirty="0"/>
              <a:t> </a:t>
            </a:r>
            <a:r>
              <a:rPr lang="en-US" sz="4000" b="1" dirty="0" err="1"/>
              <a:t>lệ</a:t>
            </a:r>
            <a:r>
              <a:rPr lang="en-US" sz="4000" b="1" dirty="0"/>
              <a:t> </a:t>
            </a:r>
            <a:r>
              <a:rPr lang="en-US" sz="4000" b="1" dirty="0" err="1"/>
              <a:t>vỡ</a:t>
            </a:r>
            <a:r>
              <a:rPr lang="en-US" sz="4000" b="1" dirty="0"/>
              <a:t> </a:t>
            </a:r>
            <a:r>
              <a:rPr lang="en-US" sz="4000" b="1" dirty="0" err="1"/>
              <a:t>tràn</a:t>
            </a:r>
            <a:r>
              <a:rPr lang="en-US" sz="4000" b="1" dirty="0"/>
              <a:t> mi, </a:t>
            </a:r>
            <a:r>
              <a:rPr lang="en-US" sz="4000" b="1" dirty="0" err="1"/>
              <a:t>ôi</a:t>
            </a:r>
            <a:r>
              <a:rPr lang="en-US" sz="4000" b="1" dirty="0"/>
              <a:t> </a:t>
            </a:r>
            <a:r>
              <a:rPr lang="en-US" sz="4000" b="1" dirty="0" err="1"/>
              <a:t>thân</a:t>
            </a:r>
            <a:r>
              <a:rPr lang="en-US" sz="4000" b="1" dirty="0"/>
              <a:t> con </a:t>
            </a:r>
            <a:r>
              <a:rPr lang="en-US" sz="4000" b="1" dirty="0" err="1"/>
              <a:t>dịu</a:t>
            </a:r>
            <a:r>
              <a:rPr lang="en-US" sz="4000" b="1" dirty="0"/>
              <a:t> </a:t>
            </a:r>
            <a:r>
              <a:rPr lang="en-US" sz="4000" b="1" dirty="0" err="1"/>
              <a:t>huyền</a:t>
            </a:r>
            <a:r>
              <a:rPr lang="en-US" sz="4000" b="1" dirty="0"/>
              <a:t> </a:t>
            </a:r>
            <a:r>
              <a:rPr lang="en-US" sz="4000" b="1" dirty="0" err="1"/>
              <a:t>như</a:t>
            </a:r>
            <a:r>
              <a:rPr lang="en-US" sz="4000" b="1" dirty="0"/>
              <a:t> </a:t>
            </a:r>
            <a:r>
              <a:rPr lang="en-US" sz="4000" b="1" dirty="0" err="1"/>
              <a:t>thế</a:t>
            </a:r>
            <a:r>
              <a:rPr lang="en-US" sz="4000" b="1" dirty="0"/>
              <a:t>, </a:t>
            </a:r>
            <a:r>
              <a:rPr lang="en-US" sz="4000" b="1" dirty="0" err="1"/>
              <a:t>chính</a:t>
            </a:r>
            <a:r>
              <a:rPr lang="en-US" sz="4000" b="1" dirty="0"/>
              <a:t> con </a:t>
            </a:r>
            <a:r>
              <a:rPr lang="en-US" sz="4000" b="1" dirty="0" err="1"/>
              <a:t>không</a:t>
            </a:r>
            <a:r>
              <a:rPr lang="en-US" sz="4000" b="1" dirty="0"/>
              <a:t> </a:t>
            </a:r>
            <a:r>
              <a:rPr lang="en-US" sz="4000" b="1" dirty="0" err="1"/>
              <a:t>hiểu</a:t>
            </a:r>
            <a:r>
              <a:rPr lang="en-US" sz="4000" b="1" dirty="0"/>
              <a:t> </a:t>
            </a:r>
            <a:r>
              <a:rPr lang="en-US" sz="4000" b="1" dirty="0" err="1"/>
              <a:t>vì</a:t>
            </a:r>
            <a:r>
              <a:rPr lang="en-US" sz="4000" b="1" dirty="0"/>
              <a:t> </a:t>
            </a:r>
            <a:r>
              <a:rPr lang="en-US" sz="4000" b="1" dirty="0" err="1"/>
              <a:t>Ngài</a:t>
            </a:r>
            <a:r>
              <a:rPr lang="en-US" sz="4000" b="1" dirty="0"/>
              <a:t> </a:t>
            </a:r>
            <a:r>
              <a:rPr lang="en-US" sz="4000" b="1" dirty="0" err="1"/>
              <a:t>thương</a:t>
            </a:r>
            <a:r>
              <a:rPr lang="en-US" sz="4000" b="1" dirty="0"/>
              <a:t> con.</a:t>
            </a:r>
            <a:br>
              <a:rPr lang="en-US" sz="4000" b="1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4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0" y="209550"/>
            <a:ext cx="91440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b="1" dirty="0"/>
              <a:t>2.</a:t>
            </a:r>
            <a:r>
              <a:rPr lang="en-US" sz="4400" dirty="0"/>
              <a:t> 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muốn</a:t>
            </a:r>
            <a:r>
              <a:rPr lang="en-US" sz="4400" dirty="0"/>
              <a:t> </a:t>
            </a:r>
            <a:r>
              <a:rPr lang="en-US" sz="4400" dirty="0" err="1"/>
              <a:t>chọn</a:t>
            </a:r>
            <a:r>
              <a:rPr lang="en-US" sz="4400" dirty="0"/>
              <a:t> </a:t>
            </a:r>
            <a:r>
              <a:rPr lang="en-US" sz="4400" dirty="0" err="1"/>
              <a:t>cuộc</a:t>
            </a:r>
            <a:r>
              <a:rPr lang="en-US" sz="4400" dirty="0"/>
              <a:t> </a:t>
            </a:r>
            <a:r>
              <a:rPr lang="en-US" sz="4400" dirty="0" err="1"/>
              <a:t>sống</a:t>
            </a:r>
            <a:r>
              <a:rPr lang="en-US" sz="4400" dirty="0"/>
              <a:t> </a:t>
            </a:r>
            <a:r>
              <a:rPr lang="en-US" sz="4400" dirty="0" err="1"/>
              <a:t>của</a:t>
            </a:r>
            <a:r>
              <a:rPr lang="en-US" sz="4400" dirty="0"/>
              <a:t> con, </a:t>
            </a:r>
            <a:r>
              <a:rPr lang="en-US" sz="4400" dirty="0" err="1"/>
              <a:t>để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con </a:t>
            </a:r>
            <a:r>
              <a:rPr lang="en-US" sz="4400" dirty="0" err="1"/>
              <a:t>dõi</a:t>
            </a:r>
            <a:r>
              <a:rPr lang="en-US" sz="4400" dirty="0"/>
              <a:t> </a:t>
            </a:r>
            <a:r>
              <a:rPr lang="en-US" sz="4400" dirty="0" err="1"/>
              <a:t>bước</a:t>
            </a:r>
            <a:r>
              <a:rPr lang="en-US" sz="4400" dirty="0"/>
              <a:t> </a:t>
            </a:r>
            <a:r>
              <a:rPr lang="en-US" sz="4400" dirty="0" err="1"/>
              <a:t>theo</a:t>
            </a:r>
            <a:r>
              <a:rPr lang="en-US" sz="4400" dirty="0"/>
              <a:t> </a:t>
            </a:r>
            <a:r>
              <a:rPr lang="en-US" sz="4400" dirty="0" err="1"/>
              <a:t>Ngài</a:t>
            </a:r>
            <a:r>
              <a:rPr lang="en-US" sz="4400" dirty="0"/>
              <a:t>, </a:t>
            </a:r>
            <a:r>
              <a:rPr lang="en-US" sz="4400" dirty="0" err="1"/>
              <a:t>sống</a:t>
            </a:r>
            <a:r>
              <a:rPr lang="en-US" sz="4400" dirty="0"/>
              <a:t> </a:t>
            </a:r>
            <a:r>
              <a:rPr lang="en-US" sz="4400" dirty="0" err="1"/>
              <a:t>chết</a:t>
            </a:r>
            <a:r>
              <a:rPr lang="en-US" sz="4400" dirty="0"/>
              <a:t> </a:t>
            </a:r>
            <a:r>
              <a:rPr lang="en-US" sz="4400" dirty="0" err="1"/>
              <a:t>cho</a:t>
            </a:r>
            <a:r>
              <a:rPr lang="en-US" sz="4400" dirty="0"/>
              <a:t> </a:t>
            </a:r>
            <a:r>
              <a:rPr lang="en-US" sz="4400" dirty="0" err="1"/>
              <a:t>Ngài</a:t>
            </a:r>
            <a:r>
              <a:rPr lang="en-US" sz="4400" dirty="0"/>
              <a:t> </a:t>
            </a:r>
            <a:r>
              <a:rPr lang="en-US" sz="4400" dirty="0" err="1"/>
              <a:t>hiến</a:t>
            </a:r>
            <a:r>
              <a:rPr lang="en-US" sz="4400" dirty="0"/>
              <a:t> </a:t>
            </a:r>
            <a:r>
              <a:rPr lang="en-US" sz="4400" dirty="0" err="1"/>
              <a:t>dâng</a:t>
            </a:r>
            <a:r>
              <a:rPr lang="en-US" sz="4400" dirty="0"/>
              <a:t> </a:t>
            </a:r>
            <a:r>
              <a:rPr lang="en-US" sz="4400" dirty="0" err="1"/>
              <a:t>trọn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. </a:t>
            </a:r>
            <a:r>
              <a:rPr lang="en-US" sz="4400" dirty="0" err="1"/>
              <a:t>Thánh</a:t>
            </a:r>
            <a:r>
              <a:rPr lang="en-US" sz="4400" dirty="0"/>
              <a:t> </a:t>
            </a:r>
            <a:r>
              <a:rPr lang="en-US" sz="4400" dirty="0" err="1"/>
              <a:t>giá</a:t>
            </a:r>
            <a:r>
              <a:rPr lang="en-US" sz="4400" dirty="0"/>
              <a:t> </a:t>
            </a:r>
            <a:r>
              <a:rPr lang="en-US" sz="4400" dirty="0" err="1"/>
              <a:t>Ngài</a:t>
            </a:r>
            <a:r>
              <a:rPr lang="en-US" sz="4400" dirty="0"/>
              <a:t>, </a:t>
            </a:r>
            <a:r>
              <a:rPr lang="en-US" sz="4400" dirty="0" err="1"/>
              <a:t>đường</a:t>
            </a:r>
            <a:r>
              <a:rPr lang="en-US" sz="4400" dirty="0"/>
              <a:t> </a:t>
            </a:r>
            <a:r>
              <a:rPr lang="en-US" sz="4400" dirty="0" err="1"/>
              <a:t>hướng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con, </a:t>
            </a:r>
            <a:r>
              <a:rPr lang="en-US" sz="4400" dirty="0" err="1"/>
              <a:t>những</a:t>
            </a:r>
            <a:r>
              <a:rPr lang="en-US" sz="4400" dirty="0"/>
              <a:t> </a:t>
            </a:r>
            <a:r>
              <a:rPr lang="en-US" sz="4400" dirty="0" err="1"/>
              <a:t>lần</a:t>
            </a:r>
            <a:r>
              <a:rPr lang="en-US" sz="4400" dirty="0"/>
              <a:t> con </a:t>
            </a:r>
            <a:r>
              <a:rPr lang="en-US" sz="4400" dirty="0" err="1"/>
              <a:t>đau</a:t>
            </a:r>
            <a:r>
              <a:rPr lang="en-US" sz="4400" dirty="0"/>
              <a:t> </a:t>
            </a:r>
            <a:r>
              <a:rPr lang="en-US" sz="4400" dirty="0" err="1"/>
              <a:t>thương</a:t>
            </a:r>
            <a:r>
              <a:rPr lang="en-US" sz="4400" dirty="0"/>
              <a:t> </a:t>
            </a:r>
            <a:r>
              <a:rPr lang="en-US" sz="4400" dirty="0" err="1"/>
              <a:t>đắng</a:t>
            </a:r>
            <a:r>
              <a:rPr lang="en-US" sz="4400" dirty="0"/>
              <a:t> cay, </a:t>
            </a:r>
            <a:r>
              <a:rPr lang="en-US" sz="4400" dirty="0" err="1"/>
              <a:t>thánh</a:t>
            </a:r>
            <a:r>
              <a:rPr lang="en-US" sz="4400" dirty="0"/>
              <a:t> </a:t>
            </a:r>
            <a:r>
              <a:rPr lang="en-US" sz="4400" dirty="0" err="1"/>
              <a:t>giá</a:t>
            </a:r>
            <a:r>
              <a:rPr lang="en-US" sz="4400" dirty="0"/>
              <a:t> </a:t>
            </a:r>
            <a:r>
              <a:rPr lang="en-US" sz="4400" dirty="0" err="1"/>
              <a:t>của</a:t>
            </a:r>
            <a:r>
              <a:rPr lang="en-US" sz="4400" dirty="0"/>
              <a:t> </a:t>
            </a:r>
            <a:r>
              <a:rPr lang="en-US" sz="4400" dirty="0" err="1"/>
              <a:t>Ngài</a:t>
            </a:r>
            <a:r>
              <a:rPr lang="en-US" sz="4400" dirty="0"/>
              <a:t> </a:t>
            </a:r>
            <a:r>
              <a:rPr lang="en-US" sz="4400" dirty="0" err="1"/>
              <a:t>thắp</a:t>
            </a:r>
            <a:r>
              <a:rPr lang="en-US" sz="4400" dirty="0"/>
              <a:t> </a:t>
            </a:r>
            <a:r>
              <a:rPr lang="en-US" sz="4400" dirty="0" err="1"/>
              <a:t>sáng</a:t>
            </a:r>
            <a:r>
              <a:rPr lang="en-US" sz="4400" dirty="0"/>
              <a:t> </a:t>
            </a:r>
            <a:r>
              <a:rPr lang="en-US" sz="4400" dirty="0" err="1"/>
              <a:t>tâm</a:t>
            </a:r>
            <a:r>
              <a:rPr lang="en-US" sz="4400" dirty="0"/>
              <a:t> </a:t>
            </a:r>
            <a:r>
              <a:rPr lang="en-US" sz="4400" dirty="0" err="1"/>
              <a:t>tư</a:t>
            </a:r>
            <a:r>
              <a:rPr lang="en-US" sz="4400" dirty="0"/>
              <a:t>.</a:t>
            </a:r>
            <a:br>
              <a:rPr lang="en-US" sz="4400" dirty="0"/>
            </a:b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33666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66252" y="361950"/>
            <a:ext cx="8725348" cy="426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>
                <a:solidFill>
                  <a:srgbClr val="000000"/>
                </a:solidFill>
              </a:rPr>
              <a:t>ĐK:</a:t>
            </a:r>
            <a:r>
              <a:rPr lang="en-US" sz="4400" dirty="0">
                <a:solidFill>
                  <a:srgbClr val="000000"/>
                </a:solidFill>
              </a:rPr>
              <a:t> </a:t>
            </a:r>
            <a:r>
              <a:rPr lang="en-US" sz="4400" b="1" dirty="0">
                <a:solidFill>
                  <a:srgbClr val="000000"/>
                </a:solidFill>
              </a:rPr>
              <a:t>Con </a:t>
            </a:r>
            <a:r>
              <a:rPr lang="en-US" sz="4400" b="1" dirty="0" err="1">
                <a:solidFill>
                  <a:srgbClr val="000000"/>
                </a:solidFill>
              </a:rPr>
              <a:t>tiến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vào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nhà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Chúa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dirty="0" err="1">
                <a:solidFill>
                  <a:srgbClr val="000000"/>
                </a:solidFill>
              </a:rPr>
              <a:t>tâm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tư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vui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mừng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i="1" dirty="0">
                <a:solidFill>
                  <a:srgbClr val="000000"/>
                </a:solidFill>
              </a:rPr>
              <a:t>(í a)</a:t>
            </a:r>
            <a:r>
              <a:rPr lang="en-US" sz="4400" b="1" dirty="0">
                <a:solidFill>
                  <a:srgbClr val="000000"/>
                </a:solidFill>
              </a:rPr>
              <a:t> reo </a:t>
            </a:r>
            <a:r>
              <a:rPr lang="en-US" sz="4400" b="1" dirty="0" err="1">
                <a:solidFill>
                  <a:srgbClr val="000000"/>
                </a:solidFill>
              </a:rPr>
              <a:t>mừng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r>
              <a:rPr lang="en-US" sz="4400" b="1" dirty="0" err="1">
                <a:solidFill>
                  <a:srgbClr val="000000"/>
                </a:solidFill>
              </a:rPr>
              <a:t>Miệng</a:t>
            </a:r>
            <a:r>
              <a:rPr lang="en-US" sz="4400" b="1" dirty="0">
                <a:solidFill>
                  <a:srgbClr val="000000"/>
                </a:solidFill>
              </a:rPr>
              <a:t> con</a:t>
            </a:r>
            <a:r>
              <a:rPr lang="en-US" sz="4400" b="1" i="1" dirty="0">
                <a:solidFill>
                  <a:srgbClr val="000000"/>
                </a:solidFill>
              </a:rPr>
              <a:t> (</a:t>
            </a:r>
            <a:r>
              <a:rPr lang="en-US" sz="4400" b="1" i="1" dirty="0" err="1">
                <a:solidFill>
                  <a:srgbClr val="000000"/>
                </a:solidFill>
              </a:rPr>
              <a:t>và</a:t>
            </a:r>
            <a:r>
              <a:rPr lang="en-US" sz="4400" b="1" i="1" dirty="0">
                <a:solidFill>
                  <a:srgbClr val="000000"/>
                </a:solidFill>
              </a:rPr>
              <a:t> </a:t>
            </a:r>
            <a:r>
              <a:rPr lang="en-US" sz="4400" b="1" i="1" dirty="0" err="1">
                <a:solidFill>
                  <a:srgbClr val="000000"/>
                </a:solidFill>
              </a:rPr>
              <a:t>tâm</a:t>
            </a:r>
            <a:r>
              <a:rPr lang="en-US" sz="4400" b="1" i="1" dirty="0">
                <a:solidFill>
                  <a:srgbClr val="000000"/>
                </a:solidFill>
              </a:rPr>
              <a:t> </a:t>
            </a:r>
            <a:r>
              <a:rPr lang="en-US" sz="4400" b="1" i="1" dirty="0" err="1">
                <a:solidFill>
                  <a:srgbClr val="000000"/>
                </a:solidFill>
              </a:rPr>
              <a:t>hồn</a:t>
            </a:r>
            <a:r>
              <a:rPr lang="en-US" sz="4400" b="1" i="1" dirty="0">
                <a:solidFill>
                  <a:srgbClr val="000000"/>
                </a:solidFill>
              </a:rPr>
              <a:t> con)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dirty="0" err="1">
                <a:solidFill>
                  <a:srgbClr val="000000"/>
                </a:solidFill>
              </a:rPr>
              <a:t>tung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hô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vạn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tiếng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ngợi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khen</a:t>
            </a:r>
            <a:r>
              <a:rPr lang="en-US" sz="4400" b="1" i="1" dirty="0">
                <a:solidFill>
                  <a:srgbClr val="000000"/>
                </a:solidFill>
              </a:rPr>
              <a:t> (í a)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dirty="0" err="1">
                <a:solidFill>
                  <a:srgbClr val="000000"/>
                </a:solidFill>
              </a:rPr>
              <a:t>Danh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Ngài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3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016" y="209550"/>
            <a:ext cx="835183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 smtClean="0">
                <a:solidFill>
                  <a:srgbClr val="000000"/>
                </a:solidFill>
              </a:rPr>
              <a:t>ĐK</a:t>
            </a:r>
            <a:r>
              <a:rPr lang="en-US" sz="4000" b="1" dirty="0">
                <a:solidFill>
                  <a:srgbClr val="000000"/>
                </a:solidFill>
              </a:rPr>
              <a:t>. 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muốn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nhận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cuộc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sống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con, </a:t>
            </a:r>
            <a:r>
              <a:rPr lang="en-US" sz="4000" b="1" dirty="0" err="1">
                <a:solidFill>
                  <a:srgbClr val="000000"/>
                </a:solidFill>
              </a:rPr>
              <a:t>nắm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tay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dìu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từng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bước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đợi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chờ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đổi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trao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mến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Phút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cảm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động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lệ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tràn</a:t>
            </a:r>
            <a:r>
              <a:rPr lang="en-US" sz="4000" b="1" dirty="0">
                <a:solidFill>
                  <a:srgbClr val="000000"/>
                </a:solidFill>
              </a:rPr>
              <a:t> mi, </a:t>
            </a:r>
            <a:r>
              <a:rPr lang="en-US" sz="4000" b="1" dirty="0" err="1">
                <a:solidFill>
                  <a:srgbClr val="000000"/>
                </a:solidFill>
              </a:rPr>
              <a:t>ôi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thân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dịu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huyền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thế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chính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hiểu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vì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 con.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dirty="0">
                <a:solidFill>
                  <a:srgbClr val="000000"/>
                </a:solidFill>
              </a:rPr>
              <a:t/>
            </a:r>
            <a:br>
              <a:rPr lang="en-US" sz="40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62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016" y="209550"/>
            <a:ext cx="835183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400" dirty="0">
                <a:solidFill>
                  <a:srgbClr val="000000"/>
                </a:solidFill>
              </a:rPr>
              <a:t> </a:t>
            </a:r>
            <a:r>
              <a:rPr lang="en-US" sz="4400" b="1" dirty="0"/>
              <a:t>3.</a:t>
            </a:r>
            <a:r>
              <a:rPr lang="en-US" sz="4400" dirty="0"/>
              <a:t> </a:t>
            </a:r>
            <a:r>
              <a:rPr lang="en-US" sz="4400" dirty="0" err="1"/>
              <a:t>Mắt</a:t>
            </a:r>
            <a:r>
              <a:rPr lang="en-US" sz="4400" dirty="0"/>
              <a:t> </a:t>
            </a:r>
            <a:r>
              <a:rPr lang="en-US" sz="4400" dirty="0" err="1"/>
              <a:t>đoái</a:t>
            </a:r>
            <a:r>
              <a:rPr lang="en-US" sz="4400" dirty="0"/>
              <a:t> </a:t>
            </a:r>
            <a:r>
              <a:rPr lang="en-US" sz="4400" dirty="0" err="1"/>
              <a:t>nhìn</a:t>
            </a:r>
            <a:r>
              <a:rPr lang="en-US" sz="4400" dirty="0"/>
              <a:t> </a:t>
            </a:r>
            <a:r>
              <a:rPr lang="en-US" sz="4400" dirty="0" err="1"/>
              <a:t>cuộc</a:t>
            </a:r>
            <a:r>
              <a:rPr lang="en-US" sz="4400" dirty="0"/>
              <a:t> </a:t>
            </a:r>
            <a:r>
              <a:rPr lang="en-US" sz="4400" dirty="0" err="1"/>
              <a:t>sống</a:t>
            </a:r>
            <a:r>
              <a:rPr lang="en-US" sz="4400" dirty="0"/>
              <a:t> </a:t>
            </a:r>
            <a:r>
              <a:rPr lang="en-US" sz="4400" dirty="0" err="1"/>
              <a:t>trần</a:t>
            </a:r>
            <a:r>
              <a:rPr lang="en-US" sz="4400" dirty="0"/>
              <a:t> </a:t>
            </a:r>
            <a:r>
              <a:rPr lang="en-US" sz="4400" dirty="0" err="1"/>
              <a:t>gian</a:t>
            </a:r>
            <a:r>
              <a:rPr lang="en-US" sz="4400" dirty="0"/>
              <a:t>, con </a:t>
            </a:r>
            <a:r>
              <a:rPr lang="en-US" sz="4400" dirty="0" err="1"/>
              <a:t>nào</a:t>
            </a:r>
            <a:r>
              <a:rPr lang="en-US" sz="4400" dirty="0"/>
              <a:t> </a:t>
            </a:r>
            <a:r>
              <a:rPr lang="en-US" sz="4400" dirty="0" err="1"/>
              <a:t>hiểu</a:t>
            </a:r>
            <a:r>
              <a:rPr lang="en-US" sz="4400" dirty="0"/>
              <a:t> </a:t>
            </a:r>
            <a:r>
              <a:rPr lang="en-US" sz="4400" dirty="0" err="1"/>
              <a:t>những</a:t>
            </a:r>
            <a:r>
              <a:rPr lang="en-US" sz="4400" dirty="0"/>
              <a:t> </a:t>
            </a:r>
            <a:r>
              <a:rPr lang="en-US" sz="4400" dirty="0" err="1"/>
              <a:t>bước</a:t>
            </a:r>
            <a:r>
              <a:rPr lang="en-US" sz="4400" dirty="0"/>
              <a:t> </a:t>
            </a:r>
            <a:r>
              <a:rPr lang="en-US" sz="4400" dirty="0" err="1"/>
              <a:t>vội</a:t>
            </a:r>
            <a:r>
              <a:rPr lang="en-US" sz="4400" dirty="0"/>
              <a:t> </a:t>
            </a:r>
            <a:r>
              <a:rPr lang="en-US" sz="4400" dirty="0" err="1"/>
              <a:t>vàng</a:t>
            </a:r>
            <a:r>
              <a:rPr lang="en-US" sz="4400" dirty="0"/>
              <a:t>, </a:t>
            </a:r>
            <a:r>
              <a:rPr lang="en-US" sz="4400" dirty="0" err="1"/>
              <a:t>cấu</a:t>
            </a:r>
            <a:r>
              <a:rPr lang="en-US" sz="4400" dirty="0"/>
              <a:t> </a:t>
            </a:r>
            <a:r>
              <a:rPr lang="en-US" sz="4400" dirty="0" err="1"/>
              <a:t>xé</a:t>
            </a:r>
            <a:r>
              <a:rPr lang="en-US" sz="4400" dirty="0"/>
              <a:t> </a:t>
            </a:r>
            <a:r>
              <a:rPr lang="en-US" sz="4400" dirty="0" err="1"/>
              <a:t>tranh</a:t>
            </a:r>
            <a:r>
              <a:rPr lang="en-US" sz="4400" dirty="0"/>
              <a:t> </a:t>
            </a:r>
            <a:r>
              <a:rPr lang="en-US" sz="4400" dirty="0" err="1"/>
              <a:t>giành</a:t>
            </a:r>
            <a:r>
              <a:rPr lang="en-US" sz="4400" dirty="0"/>
              <a:t> </a:t>
            </a:r>
            <a:r>
              <a:rPr lang="en-US" sz="4400" dirty="0" err="1"/>
              <a:t>của</a:t>
            </a:r>
            <a:r>
              <a:rPr lang="en-US" sz="4400" dirty="0"/>
              <a:t> </a:t>
            </a:r>
            <a:r>
              <a:rPr lang="en-US" sz="4400" dirty="0" err="1"/>
              <a:t>bao</a:t>
            </a:r>
            <a:r>
              <a:rPr lang="en-US" sz="4400" dirty="0"/>
              <a:t> con </a:t>
            </a:r>
            <a:r>
              <a:rPr lang="en-US" sz="4400" dirty="0" err="1"/>
              <a:t>người</a:t>
            </a:r>
            <a:r>
              <a:rPr lang="en-US" sz="4400" dirty="0"/>
              <a:t>. </a:t>
            </a:r>
            <a:r>
              <a:rPr lang="en-US" sz="4400" dirty="0" err="1"/>
              <a:t>Nếu</a:t>
            </a:r>
            <a:r>
              <a:rPr lang="en-US" sz="4400" dirty="0"/>
              <a:t> </a:t>
            </a:r>
            <a:r>
              <a:rPr lang="en-US" sz="4400" dirty="0" err="1"/>
              <a:t>biết</a:t>
            </a:r>
            <a:r>
              <a:rPr lang="en-US" sz="4400" dirty="0"/>
              <a:t> </a:t>
            </a:r>
            <a:r>
              <a:rPr lang="en-US" sz="4400" dirty="0" err="1"/>
              <a:t>rằng</a:t>
            </a:r>
            <a:r>
              <a:rPr lang="en-US" sz="4400" dirty="0"/>
              <a:t>, </a:t>
            </a:r>
            <a:r>
              <a:rPr lang="en-US" sz="4400" dirty="0" err="1"/>
              <a:t>vì</a:t>
            </a:r>
            <a:r>
              <a:rPr lang="en-US" sz="4400" dirty="0"/>
              <a:t> </a:t>
            </a:r>
            <a:r>
              <a:rPr lang="en-US" sz="4400" dirty="0" err="1"/>
              <a:t>chính</a:t>
            </a:r>
            <a:r>
              <a:rPr lang="en-US" sz="4400" dirty="0"/>
              <a:t> </a:t>
            </a:r>
            <a:r>
              <a:rPr lang="en-US" sz="4400" dirty="0" err="1"/>
              <a:t>trần</a:t>
            </a:r>
            <a:r>
              <a:rPr lang="en-US" sz="4400" dirty="0"/>
              <a:t> </a:t>
            </a:r>
            <a:r>
              <a:rPr lang="en-US" sz="4400" dirty="0" err="1"/>
              <a:t>gian</a:t>
            </a:r>
            <a:r>
              <a:rPr lang="en-US" sz="4400" dirty="0"/>
              <a:t>,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nhập</a:t>
            </a:r>
            <a:r>
              <a:rPr lang="en-US" sz="4400" dirty="0"/>
              <a:t> </a:t>
            </a:r>
            <a:r>
              <a:rPr lang="en-US" sz="4400" dirty="0" err="1"/>
              <a:t>thế</a:t>
            </a:r>
            <a:r>
              <a:rPr lang="en-US" sz="4400" dirty="0"/>
              <a:t> </a:t>
            </a:r>
            <a:r>
              <a:rPr lang="en-US" sz="4400" dirty="0" err="1"/>
              <a:t>như</a:t>
            </a:r>
            <a:r>
              <a:rPr lang="en-US" sz="4400" dirty="0"/>
              <a:t> </a:t>
            </a:r>
            <a:r>
              <a:rPr lang="en-US" sz="4400" dirty="0" err="1"/>
              <a:t>bao</a:t>
            </a:r>
            <a:r>
              <a:rPr lang="en-US" sz="4400" dirty="0"/>
              <a:t> </a:t>
            </a:r>
            <a:r>
              <a:rPr lang="en-US" sz="4400" dirty="0" err="1"/>
              <a:t>chứng</a:t>
            </a:r>
            <a:r>
              <a:rPr lang="en-US" sz="4400" dirty="0"/>
              <a:t> </a:t>
            </a:r>
            <a:r>
              <a:rPr lang="en-US" sz="4400" dirty="0" err="1"/>
              <a:t>nhân</a:t>
            </a:r>
            <a:r>
              <a:rPr lang="en-US" sz="4400" dirty="0"/>
              <a:t>, con </a:t>
            </a:r>
            <a:r>
              <a:rPr lang="en-US" sz="4400" dirty="0" err="1"/>
              <a:t>sẽ</a:t>
            </a:r>
            <a:r>
              <a:rPr lang="en-US" sz="4400" dirty="0"/>
              <a:t> </a:t>
            </a:r>
            <a:r>
              <a:rPr lang="en-US" sz="4400" dirty="0" err="1"/>
              <a:t>hiểu</a:t>
            </a:r>
            <a:r>
              <a:rPr lang="en-US" sz="4400" dirty="0"/>
              <a:t> </a:t>
            </a:r>
            <a:r>
              <a:rPr lang="en-US" sz="4400" dirty="0" err="1"/>
              <a:t>được</a:t>
            </a:r>
            <a:r>
              <a:rPr lang="en-US" sz="4400" dirty="0"/>
              <a:t> </a:t>
            </a:r>
            <a:r>
              <a:rPr lang="en-US" sz="4400" dirty="0" err="1"/>
              <a:t>chính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cao</a:t>
            </a:r>
            <a:r>
              <a:rPr lang="en-US" sz="4400" dirty="0"/>
              <a:t> sang</a:t>
            </a:r>
            <a:r>
              <a:rPr lang="en-US" sz="4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7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016" y="209550"/>
            <a:ext cx="835183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 smtClean="0">
                <a:solidFill>
                  <a:srgbClr val="000000"/>
                </a:solidFill>
              </a:rPr>
              <a:t>ĐK</a:t>
            </a:r>
            <a:r>
              <a:rPr lang="en-US" sz="4000" b="1" dirty="0">
                <a:solidFill>
                  <a:srgbClr val="000000"/>
                </a:solidFill>
              </a:rPr>
              <a:t>. 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muốn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nhận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cuộc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sống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con, </a:t>
            </a:r>
            <a:r>
              <a:rPr lang="en-US" sz="4000" b="1" dirty="0" err="1">
                <a:solidFill>
                  <a:srgbClr val="000000"/>
                </a:solidFill>
              </a:rPr>
              <a:t>nắm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tay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dìu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từng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bước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đợi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chờ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đổi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trao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mến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Phút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cảm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động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lệ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tràn</a:t>
            </a:r>
            <a:r>
              <a:rPr lang="en-US" sz="4000" b="1" dirty="0">
                <a:solidFill>
                  <a:srgbClr val="000000"/>
                </a:solidFill>
              </a:rPr>
              <a:t> mi, </a:t>
            </a:r>
            <a:r>
              <a:rPr lang="en-US" sz="4000" b="1" dirty="0" err="1">
                <a:solidFill>
                  <a:srgbClr val="000000"/>
                </a:solidFill>
              </a:rPr>
              <a:t>ôi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thân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dịu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huyền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thế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chính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hiểu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vì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 con.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dirty="0">
                <a:solidFill>
                  <a:srgbClr val="000000"/>
                </a:solidFill>
              </a:rPr>
              <a:t/>
            </a:r>
            <a:br>
              <a:rPr lang="en-US" sz="40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590550"/>
            <a:ext cx="8686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/>
              <a:t>4.</a:t>
            </a:r>
            <a:r>
              <a:rPr lang="en-US" sz="4000" dirty="0"/>
              <a:t> </a:t>
            </a:r>
            <a:r>
              <a:rPr lang="en-US" sz="4000" dirty="0" err="1"/>
              <a:t>Đã</a:t>
            </a:r>
            <a:r>
              <a:rPr lang="en-US" sz="4000" dirty="0"/>
              <a:t>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ngày</a:t>
            </a:r>
            <a:r>
              <a:rPr lang="en-US" sz="4000" dirty="0"/>
              <a:t> </a:t>
            </a:r>
            <a:r>
              <a:rPr lang="en-US" sz="4000" dirty="0" err="1"/>
              <a:t>cải</a:t>
            </a:r>
            <a:r>
              <a:rPr lang="en-US" sz="4000" dirty="0"/>
              <a:t> </a:t>
            </a:r>
            <a:r>
              <a:rPr lang="en-US" sz="4000" dirty="0" err="1"/>
              <a:t>hóa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con, con </a:t>
            </a:r>
            <a:r>
              <a:rPr lang="en-US" sz="4000" dirty="0" err="1"/>
              <a:t>người</a:t>
            </a:r>
            <a:r>
              <a:rPr lang="en-US" sz="4000" dirty="0"/>
              <a:t> </a:t>
            </a:r>
            <a:r>
              <a:rPr lang="en-US" sz="4000" dirty="0" err="1"/>
              <a:t>cũ</a:t>
            </a:r>
            <a:r>
              <a:rPr lang="en-US" sz="4000" dirty="0"/>
              <a:t> </a:t>
            </a:r>
            <a:r>
              <a:rPr lang="en-US" sz="4000" dirty="0" err="1"/>
              <a:t>sống</a:t>
            </a:r>
            <a:r>
              <a:rPr lang="en-US" sz="4000" dirty="0"/>
              <a:t> </a:t>
            </a:r>
            <a:r>
              <a:rPr lang="en-US" sz="4000" dirty="0" err="1"/>
              <a:t>chỉ</a:t>
            </a:r>
            <a:r>
              <a:rPr lang="en-US" sz="4000" dirty="0"/>
              <a:t> </a:t>
            </a:r>
            <a:r>
              <a:rPr lang="en-US" sz="4000" dirty="0" err="1"/>
              <a:t>cho</a:t>
            </a:r>
            <a:r>
              <a:rPr lang="en-US" sz="4000" dirty="0"/>
              <a:t> </a:t>
            </a:r>
            <a:r>
              <a:rPr lang="en-US" sz="4000" dirty="0" err="1"/>
              <a:t>mình</a:t>
            </a:r>
            <a:r>
              <a:rPr lang="en-US" sz="4000" dirty="0"/>
              <a:t>,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lúc</a:t>
            </a:r>
            <a:r>
              <a:rPr lang="en-US" sz="4000" dirty="0"/>
              <a:t> </a:t>
            </a:r>
            <a:r>
              <a:rPr lang="en-US" sz="4000" dirty="0" err="1"/>
              <a:t>trở</a:t>
            </a:r>
            <a:r>
              <a:rPr lang="en-US" sz="4000" dirty="0"/>
              <a:t> </a:t>
            </a:r>
            <a:r>
              <a:rPr lang="en-US" sz="4000" dirty="0" err="1"/>
              <a:t>thành</a:t>
            </a:r>
            <a:r>
              <a:rPr lang="en-US" sz="4000" dirty="0"/>
              <a:t> con </a:t>
            </a:r>
            <a:r>
              <a:rPr lang="en-US" sz="4000" dirty="0" err="1"/>
              <a:t>người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. </a:t>
            </a:r>
            <a:r>
              <a:rPr lang="en-US" sz="4000" dirty="0" err="1"/>
              <a:t>Để</a:t>
            </a:r>
            <a:r>
              <a:rPr lang="en-US" sz="4000" dirty="0"/>
              <a:t>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ngày</a:t>
            </a:r>
            <a:r>
              <a:rPr lang="en-US" sz="4000" dirty="0"/>
              <a:t> </a:t>
            </a:r>
            <a:r>
              <a:rPr lang="en-US" sz="4000" dirty="0" err="1"/>
              <a:t>đổi</a:t>
            </a:r>
            <a:r>
              <a:rPr lang="en-US" sz="4000" dirty="0"/>
              <a:t> </a:t>
            </a:r>
            <a:r>
              <a:rPr lang="en-US" sz="4000" dirty="0" err="1"/>
              <a:t>mới</a:t>
            </a:r>
            <a:r>
              <a:rPr lang="en-US" sz="4000" dirty="0"/>
              <a:t> </a:t>
            </a:r>
            <a:r>
              <a:rPr lang="en-US" sz="4000" dirty="0" err="1"/>
              <a:t>lòng</a:t>
            </a:r>
            <a:r>
              <a:rPr lang="en-US" sz="4000" dirty="0"/>
              <a:t> con, </a:t>
            </a:r>
            <a:r>
              <a:rPr lang="en-US" sz="4000" dirty="0" err="1"/>
              <a:t>cho</a:t>
            </a:r>
            <a:r>
              <a:rPr lang="en-US" sz="4000" dirty="0"/>
              <a:t> </a:t>
            </a:r>
            <a:r>
              <a:rPr lang="en-US" sz="4000" dirty="0" err="1"/>
              <a:t>tình</a:t>
            </a:r>
            <a:r>
              <a:rPr lang="en-US" sz="4000" dirty="0"/>
              <a:t> </a:t>
            </a:r>
            <a:r>
              <a:rPr lang="en-US" sz="4000" dirty="0" err="1"/>
              <a:t>yêu</a:t>
            </a:r>
            <a:r>
              <a:rPr lang="en-US" sz="4000" dirty="0"/>
              <a:t> </a:t>
            </a:r>
            <a:r>
              <a:rPr lang="en-US" sz="4000" dirty="0" err="1"/>
              <a:t>tung</a:t>
            </a:r>
            <a:r>
              <a:rPr lang="en-US" sz="4000" dirty="0"/>
              <a:t> bay </a:t>
            </a:r>
            <a:r>
              <a:rPr lang="en-US" sz="4000" dirty="0" err="1"/>
              <a:t>khắp</a:t>
            </a:r>
            <a:r>
              <a:rPr lang="en-US" sz="4000" dirty="0"/>
              <a:t> </a:t>
            </a:r>
            <a:r>
              <a:rPr lang="en-US" sz="4000" dirty="0" err="1"/>
              <a:t>nơi</a:t>
            </a:r>
            <a:r>
              <a:rPr lang="en-US" sz="4000" dirty="0"/>
              <a:t>, con </a:t>
            </a:r>
            <a:r>
              <a:rPr lang="en-US" sz="4000" dirty="0" err="1"/>
              <a:t>với</a:t>
            </a:r>
            <a:r>
              <a:rPr lang="en-US" sz="4000" dirty="0"/>
              <a:t> </a:t>
            </a:r>
            <a:r>
              <a:rPr lang="en-US" sz="4000" dirty="0" err="1"/>
              <a:t>mọi</a:t>
            </a:r>
            <a:r>
              <a:rPr lang="en-US" sz="4000" dirty="0"/>
              <a:t> </a:t>
            </a:r>
            <a:r>
              <a:rPr lang="en-US" sz="4000" dirty="0" err="1"/>
              <a:t>người</a:t>
            </a:r>
            <a:r>
              <a:rPr lang="en-US" sz="4000" dirty="0"/>
              <a:t> </a:t>
            </a:r>
            <a:r>
              <a:rPr lang="en-US" sz="4000" dirty="0" err="1"/>
              <a:t>chất</a:t>
            </a:r>
            <a:r>
              <a:rPr lang="en-US" sz="4000" dirty="0"/>
              <a:t> </a:t>
            </a:r>
            <a:r>
              <a:rPr lang="en-US" sz="4000" dirty="0" err="1"/>
              <a:t>ngất</a:t>
            </a:r>
            <a:r>
              <a:rPr lang="en-US" sz="4000" dirty="0"/>
              <a:t> tin </a:t>
            </a:r>
            <a:r>
              <a:rPr lang="en-US" sz="4000" dirty="0" err="1"/>
              <a:t>yêu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97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26016" y="209550"/>
            <a:ext cx="835183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 smtClean="0">
                <a:solidFill>
                  <a:srgbClr val="000000"/>
                </a:solidFill>
              </a:rPr>
              <a:t>ĐK</a:t>
            </a:r>
            <a:r>
              <a:rPr lang="en-US" sz="4000" b="1" dirty="0">
                <a:solidFill>
                  <a:srgbClr val="000000"/>
                </a:solidFill>
              </a:rPr>
              <a:t>. 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muốn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nhận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cuộc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sống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của</a:t>
            </a:r>
            <a:r>
              <a:rPr lang="en-US" sz="4000" b="1" dirty="0">
                <a:solidFill>
                  <a:srgbClr val="000000"/>
                </a:solidFill>
              </a:rPr>
              <a:t> con, </a:t>
            </a:r>
            <a:r>
              <a:rPr lang="en-US" sz="4000" b="1" dirty="0" err="1">
                <a:solidFill>
                  <a:srgbClr val="000000"/>
                </a:solidFill>
              </a:rPr>
              <a:t>nắm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tay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dìu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từng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bước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luôn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đợi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chờ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đổi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trao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mến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Phút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cảm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động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lệ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vỡ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tràn</a:t>
            </a:r>
            <a:r>
              <a:rPr lang="en-US" sz="4000" b="1" dirty="0">
                <a:solidFill>
                  <a:srgbClr val="000000"/>
                </a:solidFill>
              </a:rPr>
              <a:t> mi, </a:t>
            </a:r>
            <a:r>
              <a:rPr lang="en-US" sz="4000" b="1" dirty="0" err="1">
                <a:solidFill>
                  <a:srgbClr val="000000"/>
                </a:solidFill>
              </a:rPr>
              <a:t>ôi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thân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dịu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huyền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như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thế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chính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hiểu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vì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 con.</a:t>
            </a:r>
            <a:br>
              <a:rPr lang="en-US" sz="4000" b="1" dirty="0">
                <a:solidFill>
                  <a:srgbClr val="000000"/>
                </a:solidFill>
              </a:rPr>
            </a:br>
            <a:r>
              <a:rPr lang="en-US" sz="4000" dirty="0">
                <a:solidFill>
                  <a:srgbClr val="000000"/>
                </a:solidFill>
              </a:rPr>
              <a:t/>
            </a:r>
            <a:br>
              <a:rPr lang="en-US" sz="4000" dirty="0">
                <a:solidFill>
                  <a:srgbClr val="000000"/>
                </a:solidFill>
              </a:rPr>
            </a:b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2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2835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57200" y="1352550"/>
            <a:ext cx="835183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HÃY THEO THẦY!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Lm. </a:t>
            </a:r>
            <a:r>
              <a:rPr lang="en-US" sz="4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4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209550"/>
            <a:ext cx="86868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dirty="0"/>
              <a:t>1.Hãy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Thầy</a:t>
            </a:r>
            <a:r>
              <a:rPr lang="en-US" sz="4000" dirty="0"/>
              <a:t>! </a:t>
            </a:r>
            <a:r>
              <a:rPr lang="en-US" sz="4000" dirty="0" err="1"/>
              <a:t>Tiếng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gọi</a:t>
            </a:r>
            <a:r>
              <a:rPr lang="en-US" sz="4000" dirty="0"/>
              <a:t> con </a:t>
            </a:r>
            <a:r>
              <a:rPr lang="en-US" sz="4000" dirty="0" err="1"/>
              <a:t>hôm</a:t>
            </a:r>
            <a:r>
              <a:rPr lang="en-US" sz="4000" dirty="0"/>
              <a:t> nay. </a:t>
            </a:r>
            <a:r>
              <a:rPr lang="en-US" sz="4000" dirty="0" err="1"/>
              <a:t>Tiếng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gọi</a:t>
            </a:r>
            <a:r>
              <a:rPr lang="en-US" sz="4000" dirty="0"/>
              <a:t> con, </a:t>
            </a:r>
            <a:r>
              <a:rPr lang="en-US" sz="4000" dirty="0" err="1"/>
              <a:t>gọi</a:t>
            </a:r>
            <a:r>
              <a:rPr lang="en-US" sz="4000" dirty="0"/>
              <a:t> con: </a:t>
            </a:r>
            <a:r>
              <a:rPr lang="en-US" sz="4000" dirty="0" err="1"/>
              <a:t>Hãy</a:t>
            </a:r>
            <a:r>
              <a:rPr lang="en-US" sz="4000" dirty="0"/>
              <a:t>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.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gọi</a:t>
            </a:r>
            <a:r>
              <a:rPr lang="en-US" sz="4000" dirty="0"/>
              <a:t> con </a:t>
            </a:r>
            <a:r>
              <a:rPr lang="en-US" sz="4000" dirty="0" err="1"/>
              <a:t>từ</a:t>
            </a:r>
            <a:r>
              <a:rPr lang="en-US" sz="4000" dirty="0"/>
              <a:t> </a:t>
            </a:r>
            <a:r>
              <a:rPr lang="en-US" sz="4000" dirty="0" err="1"/>
              <a:t>sớm</a:t>
            </a:r>
            <a:r>
              <a:rPr lang="en-US" sz="4000" dirty="0"/>
              <a:t> </a:t>
            </a:r>
            <a:r>
              <a:rPr lang="en-US" sz="4000" dirty="0" err="1"/>
              <a:t>mai</a:t>
            </a:r>
            <a:r>
              <a:rPr lang="en-US" sz="4000" dirty="0"/>
              <a:t> </a:t>
            </a:r>
            <a:r>
              <a:rPr lang="en-US" sz="4000" dirty="0" err="1"/>
              <a:t>hồng</a:t>
            </a:r>
            <a:r>
              <a:rPr lang="en-US" sz="4000" dirty="0"/>
              <a:t>, </a:t>
            </a:r>
            <a:r>
              <a:rPr lang="en-US" sz="4000" dirty="0" err="1"/>
              <a:t>gọi</a:t>
            </a:r>
            <a:r>
              <a:rPr lang="en-US" sz="4000" dirty="0"/>
              <a:t> con </a:t>
            </a:r>
            <a:r>
              <a:rPr lang="en-US" sz="4000" dirty="0" err="1"/>
              <a:t>khi</a:t>
            </a:r>
            <a:r>
              <a:rPr lang="en-US" sz="4000" dirty="0"/>
              <a:t> </a:t>
            </a:r>
            <a:r>
              <a:rPr lang="en-US" sz="4000" dirty="0" err="1"/>
              <a:t>mặt</a:t>
            </a:r>
            <a:r>
              <a:rPr lang="en-US" sz="4000" dirty="0"/>
              <a:t> </a:t>
            </a:r>
            <a:r>
              <a:rPr lang="en-US" sz="4000" dirty="0" err="1"/>
              <a:t>trời</a:t>
            </a:r>
            <a:r>
              <a:rPr lang="en-US" sz="4000" dirty="0"/>
              <a:t> </a:t>
            </a:r>
            <a:r>
              <a:rPr lang="en-US" sz="4000" dirty="0" err="1"/>
              <a:t>đứng</a:t>
            </a:r>
            <a:r>
              <a:rPr lang="en-US" sz="4000" dirty="0"/>
              <a:t> </a:t>
            </a:r>
            <a:r>
              <a:rPr lang="en-US" sz="4000" dirty="0" err="1"/>
              <a:t>bóng</a:t>
            </a:r>
            <a:r>
              <a:rPr lang="en-US" sz="4000" dirty="0"/>
              <a:t>, </a:t>
            </a:r>
            <a:r>
              <a:rPr lang="en-US" sz="4000" dirty="0" err="1"/>
              <a:t>gọi</a:t>
            </a:r>
            <a:r>
              <a:rPr lang="en-US" sz="4000" dirty="0"/>
              <a:t> con </a:t>
            </a:r>
            <a:r>
              <a:rPr lang="en-US" sz="4000" dirty="0" err="1"/>
              <a:t>khi</a:t>
            </a:r>
            <a:r>
              <a:rPr lang="en-US" sz="4000" dirty="0"/>
              <a:t> </a:t>
            </a:r>
            <a:r>
              <a:rPr lang="en-US" sz="4000" dirty="0" err="1"/>
              <a:t>nhiều</a:t>
            </a:r>
            <a:r>
              <a:rPr lang="en-US" sz="4000" dirty="0"/>
              <a:t> </a:t>
            </a:r>
            <a:r>
              <a:rPr lang="en-US" sz="4000" dirty="0" err="1"/>
              <a:t>sắp</a:t>
            </a:r>
            <a:r>
              <a:rPr lang="en-US" sz="4000" dirty="0"/>
              <a:t> </a:t>
            </a:r>
            <a:r>
              <a:rPr lang="en-US" sz="4000" dirty="0" err="1"/>
              <a:t>buông</a:t>
            </a:r>
            <a:r>
              <a:rPr lang="en-US" sz="4000" dirty="0"/>
              <a:t>: </a:t>
            </a:r>
            <a:r>
              <a:rPr lang="en-US" sz="4000" dirty="0" err="1"/>
              <a:t>Hãy</a:t>
            </a:r>
            <a:r>
              <a:rPr lang="en-US" sz="4000" dirty="0"/>
              <a:t>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Thầy</a:t>
            </a:r>
            <a:r>
              <a:rPr lang="en-US" sz="4000" dirty="0"/>
              <a:t>! </a:t>
            </a:r>
            <a:r>
              <a:rPr lang="en-US" sz="4000" dirty="0" err="1"/>
              <a:t>Tiếng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gọi</a:t>
            </a:r>
            <a:r>
              <a:rPr lang="en-US" sz="4000" dirty="0"/>
              <a:t> con </a:t>
            </a:r>
            <a:r>
              <a:rPr lang="en-US" sz="4000" dirty="0" err="1"/>
              <a:t>trìu</a:t>
            </a:r>
            <a:r>
              <a:rPr lang="en-US" sz="4000" dirty="0"/>
              <a:t> </a:t>
            </a:r>
            <a:r>
              <a:rPr lang="en-US" sz="4000" dirty="0" err="1"/>
              <a:t>mến</a:t>
            </a:r>
            <a:r>
              <a:rPr lang="en-US" sz="4000" dirty="0"/>
              <a:t>. </a:t>
            </a:r>
            <a:r>
              <a:rPr lang="en-US" sz="4000" dirty="0" err="1"/>
              <a:t>Bước</a:t>
            </a:r>
            <a:r>
              <a:rPr lang="en-US" sz="4000" dirty="0"/>
              <a:t>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Thầy</a:t>
            </a:r>
            <a:r>
              <a:rPr lang="en-US" sz="4000" dirty="0"/>
              <a:t>! </a:t>
            </a:r>
            <a:r>
              <a:rPr lang="en-US" sz="4000" dirty="0" err="1"/>
              <a:t>Này</a:t>
            </a:r>
            <a:r>
              <a:rPr lang="en-US" sz="4000" dirty="0"/>
              <a:t> </a:t>
            </a:r>
            <a:r>
              <a:rPr lang="en-US" sz="4000" dirty="0" err="1"/>
              <a:t>lòng</a:t>
            </a:r>
            <a:r>
              <a:rPr lang="en-US" sz="4000" dirty="0"/>
              <a:t> con </a:t>
            </a:r>
            <a:r>
              <a:rPr lang="en-US" sz="4000" dirty="0" err="1"/>
              <a:t>quyết</a:t>
            </a:r>
            <a:r>
              <a:rPr lang="en-US" sz="4000" dirty="0"/>
              <a:t>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06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209550"/>
            <a:ext cx="8549254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 err="1"/>
              <a:t>ĐK.Con</a:t>
            </a:r>
            <a:r>
              <a:rPr lang="en-US" sz="4000" b="1" dirty="0"/>
              <a:t> </a:t>
            </a:r>
            <a:r>
              <a:rPr lang="en-US" sz="4000" b="1" dirty="0" err="1"/>
              <a:t>theo</a:t>
            </a:r>
            <a:r>
              <a:rPr lang="en-US" sz="4000" b="1" dirty="0"/>
              <a:t> 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bằng</a:t>
            </a:r>
            <a:r>
              <a:rPr lang="en-US" sz="4000" b="1" dirty="0"/>
              <a:t> </a:t>
            </a:r>
            <a:r>
              <a:rPr lang="en-US" sz="4000" b="1" dirty="0" err="1"/>
              <a:t>cả</a:t>
            </a:r>
            <a:r>
              <a:rPr lang="en-US" sz="4000" b="1" dirty="0"/>
              <a:t> </a:t>
            </a:r>
            <a:r>
              <a:rPr lang="en-US" sz="4000" b="1" dirty="0" err="1"/>
              <a:t>trí</a:t>
            </a:r>
            <a:r>
              <a:rPr lang="en-US" sz="4000" b="1" dirty="0"/>
              <a:t> </a:t>
            </a:r>
            <a:r>
              <a:rPr lang="en-US" sz="4000" b="1" dirty="0" err="1"/>
              <a:t>và</a:t>
            </a:r>
            <a:r>
              <a:rPr lang="en-US" sz="4000" b="1" dirty="0"/>
              <a:t> </a:t>
            </a:r>
            <a:r>
              <a:rPr lang="en-US" sz="4000" b="1" dirty="0" err="1"/>
              <a:t>tâm</a:t>
            </a:r>
            <a:r>
              <a:rPr lang="en-US" sz="4000" b="1" dirty="0"/>
              <a:t> con, con </a:t>
            </a:r>
            <a:r>
              <a:rPr lang="en-US" sz="4000" b="1" dirty="0" err="1"/>
              <a:t>theo</a:t>
            </a:r>
            <a:r>
              <a:rPr lang="en-US" sz="4000" b="1" dirty="0"/>
              <a:t> 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bằng</a:t>
            </a:r>
            <a:r>
              <a:rPr lang="en-US" sz="4000" b="1" dirty="0"/>
              <a:t> </a:t>
            </a:r>
            <a:r>
              <a:rPr lang="en-US" sz="4000" b="1" dirty="0" err="1"/>
              <a:t>cả</a:t>
            </a:r>
            <a:r>
              <a:rPr lang="en-US" sz="4000" b="1" dirty="0"/>
              <a:t> </a:t>
            </a:r>
            <a:r>
              <a:rPr lang="en-US" sz="4000" b="1" dirty="0" err="1"/>
              <a:t>trí</a:t>
            </a:r>
            <a:r>
              <a:rPr lang="en-US" sz="4000" b="1" dirty="0"/>
              <a:t> </a:t>
            </a:r>
            <a:r>
              <a:rPr lang="en-US" sz="4000" b="1" dirty="0" err="1"/>
              <a:t>và</a:t>
            </a:r>
            <a:r>
              <a:rPr lang="en-US" sz="4000" b="1" dirty="0"/>
              <a:t> </a:t>
            </a:r>
            <a:r>
              <a:rPr lang="en-US" sz="4000" b="1" dirty="0" err="1"/>
              <a:t>tâm</a:t>
            </a:r>
            <a:r>
              <a:rPr lang="en-US" sz="4000" b="1" dirty="0"/>
              <a:t> con. Con </a:t>
            </a:r>
            <a:r>
              <a:rPr lang="en-US" sz="4000" b="1" dirty="0" err="1"/>
              <a:t>theo</a:t>
            </a:r>
            <a:r>
              <a:rPr lang="en-US" sz="4000" b="1" dirty="0"/>
              <a:t> </a:t>
            </a:r>
            <a:r>
              <a:rPr lang="en-US" sz="4000" b="1" dirty="0" err="1"/>
              <a:t>Ngài</a:t>
            </a:r>
            <a:r>
              <a:rPr lang="en-US" sz="4000" b="1" dirty="0"/>
              <a:t>, con </a:t>
            </a:r>
            <a:r>
              <a:rPr lang="en-US" sz="4000" b="1" dirty="0" err="1"/>
              <a:t>bước</a:t>
            </a:r>
            <a:r>
              <a:rPr lang="en-US" sz="4000" b="1" dirty="0"/>
              <a:t> </a:t>
            </a:r>
            <a:r>
              <a:rPr lang="en-US" sz="4000" b="1" dirty="0" err="1"/>
              <a:t>theo</a:t>
            </a:r>
            <a:r>
              <a:rPr lang="en-US" sz="4000" b="1" dirty="0"/>
              <a:t> </a:t>
            </a:r>
            <a:r>
              <a:rPr lang="en-US" sz="4000" b="1" dirty="0" err="1"/>
              <a:t>Ngài</a:t>
            </a:r>
            <a:r>
              <a:rPr lang="en-US" sz="4000" b="1" dirty="0"/>
              <a:t>, con </a:t>
            </a:r>
            <a:r>
              <a:rPr lang="en-US" sz="4000" b="1" dirty="0" err="1"/>
              <a:t>bước</a:t>
            </a:r>
            <a:r>
              <a:rPr lang="en-US" sz="4000" b="1" dirty="0"/>
              <a:t> </a:t>
            </a:r>
            <a:r>
              <a:rPr lang="en-US" sz="4000" b="1" dirty="0" err="1"/>
              <a:t>đi</a:t>
            </a:r>
            <a:r>
              <a:rPr lang="en-US" sz="4000" b="1" dirty="0"/>
              <a:t> </a:t>
            </a:r>
            <a:r>
              <a:rPr lang="en-US" sz="4000" b="1" dirty="0" err="1"/>
              <a:t>hoài</a:t>
            </a:r>
            <a:r>
              <a:rPr lang="en-US" sz="4000" b="1" dirty="0"/>
              <a:t>. </a:t>
            </a:r>
            <a:r>
              <a:rPr lang="en-US" sz="4000" b="1" dirty="0" err="1"/>
              <a:t>Đi</a:t>
            </a:r>
            <a:r>
              <a:rPr lang="en-US" sz="4000" b="1" dirty="0"/>
              <a:t> </a:t>
            </a:r>
            <a:r>
              <a:rPr lang="en-US" sz="4000" b="1" dirty="0" err="1"/>
              <a:t>theo</a:t>
            </a:r>
            <a:r>
              <a:rPr lang="en-US" sz="4000" b="1" dirty="0"/>
              <a:t> </a:t>
            </a:r>
            <a:r>
              <a:rPr lang="en-US" sz="4000" b="1" dirty="0" err="1"/>
              <a:t>Chúa</a:t>
            </a:r>
            <a:r>
              <a:rPr lang="en-US" sz="4000" b="1" dirty="0"/>
              <a:t> </a:t>
            </a:r>
            <a:r>
              <a:rPr lang="en-US" sz="4000" b="1" dirty="0" err="1"/>
              <a:t>chẳng</a:t>
            </a:r>
            <a:r>
              <a:rPr lang="en-US" sz="4000" b="1" dirty="0"/>
              <a:t> </a:t>
            </a:r>
            <a:r>
              <a:rPr lang="en-US" sz="4000" b="1" dirty="0" err="1"/>
              <a:t>cần</a:t>
            </a:r>
            <a:r>
              <a:rPr lang="en-US" sz="4000" b="1" dirty="0"/>
              <a:t> </a:t>
            </a:r>
            <a:r>
              <a:rPr lang="en-US" sz="4000" b="1" dirty="0" err="1"/>
              <a:t>biết</a:t>
            </a:r>
            <a:r>
              <a:rPr lang="en-US" sz="4000" b="1" dirty="0"/>
              <a:t> ở </a:t>
            </a:r>
            <a:r>
              <a:rPr lang="en-US" sz="4000" b="1" dirty="0" err="1"/>
              <a:t>đâu</a:t>
            </a:r>
            <a:r>
              <a:rPr lang="en-US" sz="4000" b="1" dirty="0"/>
              <a:t>, </a:t>
            </a:r>
            <a:r>
              <a:rPr lang="en-US" sz="4000" b="1" dirty="0" err="1"/>
              <a:t>chẳng</a:t>
            </a:r>
            <a:r>
              <a:rPr lang="en-US" sz="4000" b="1" dirty="0"/>
              <a:t> </a:t>
            </a:r>
            <a:r>
              <a:rPr lang="en-US" sz="4000" b="1" dirty="0" err="1"/>
              <a:t>cần</a:t>
            </a:r>
            <a:r>
              <a:rPr lang="en-US" sz="4000" b="1" dirty="0"/>
              <a:t> </a:t>
            </a:r>
            <a:r>
              <a:rPr lang="en-US" sz="4000" b="1" dirty="0" err="1"/>
              <a:t>biết</a:t>
            </a:r>
            <a:r>
              <a:rPr lang="en-US" sz="4000" b="1" dirty="0"/>
              <a:t> </a:t>
            </a:r>
            <a:r>
              <a:rPr lang="en-US" sz="4000" b="1" dirty="0" err="1"/>
              <a:t>làm</a:t>
            </a:r>
            <a:r>
              <a:rPr lang="en-US" sz="4000" b="1" dirty="0"/>
              <a:t> </a:t>
            </a:r>
            <a:r>
              <a:rPr lang="en-US" sz="4000" b="1" dirty="0" err="1"/>
              <a:t>gì</a:t>
            </a:r>
            <a:r>
              <a:rPr lang="en-US" sz="4000" b="1" dirty="0"/>
              <a:t>. </a:t>
            </a:r>
            <a:r>
              <a:rPr lang="en-US" sz="4000" b="1" dirty="0" err="1"/>
              <a:t>Dù</a:t>
            </a:r>
            <a:r>
              <a:rPr lang="en-US" sz="4000" b="1" dirty="0"/>
              <a:t> ở </a:t>
            </a:r>
            <a:r>
              <a:rPr lang="en-US" sz="4000" b="1" dirty="0" err="1"/>
              <a:t>đâu</a:t>
            </a:r>
            <a:r>
              <a:rPr lang="en-US" sz="4000" b="1" dirty="0"/>
              <a:t> hay </a:t>
            </a:r>
            <a:r>
              <a:rPr lang="en-US" sz="4000" b="1" dirty="0" err="1"/>
              <a:t>làm</a:t>
            </a:r>
            <a:r>
              <a:rPr lang="en-US" sz="4000" b="1" dirty="0"/>
              <a:t> chi, con </a:t>
            </a:r>
            <a:r>
              <a:rPr lang="en-US" sz="4000" b="1" dirty="0" err="1"/>
              <a:t>vẫn</a:t>
            </a:r>
            <a:r>
              <a:rPr lang="en-US" sz="4000" b="1" dirty="0"/>
              <a:t> </a:t>
            </a:r>
            <a:r>
              <a:rPr lang="en-US" sz="4000" b="1" dirty="0" err="1"/>
              <a:t>đi</a:t>
            </a:r>
            <a:r>
              <a:rPr lang="en-US" sz="4000" b="1" dirty="0"/>
              <a:t> </a:t>
            </a:r>
            <a:r>
              <a:rPr lang="en-US" sz="4000" b="1" dirty="0" err="1"/>
              <a:t>trong</a:t>
            </a:r>
            <a:r>
              <a:rPr lang="en-US" sz="4000" b="1" dirty="0"/>
              <a:t> </a:t>
            </a:r>
            <a:r>
              <a:rPr lang="en-US" sz="4000" b="1" dirty="0" err="1"/>
              <a:t>đường</a:t>
            </a:r>
            <a:r>
              <a:rPr lang="en-US" sz="4000" b="1" dirty="0"/>
              <a:t> </a:t>
            </a:r>
            <a:r>
              <a:rPr lang="en-US" sz="4000" b="1" dirty="0" err="1"/>
              <a:t>Ngài</a:t>
            </a:r>
            <a:r>
              <a:rPr lang="en-US" sz="4000" b="1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06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0"/>
            <a:ext cx="86868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dirty="0" smtClean="0"/>
              <a:t>2.Hãy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Thầy</a:t>
            </a:r>
            <a:r>
              <a:rPr lang="en-US" sz="4000" dirty="0"/>
              <a:t>!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hằng</a:t>
            </a:r>
            <a:r>
              <a:rPr lang="en-US" sz="4000" dirty="0"/>
              <a:t> </a:t>
            </a:r>
            <a:r>
              <a:rPr lang="en-US" sz="4000" dirty="0" err="1"/>
              <a:t>gọi</a:t>
            </a:r>
            <a:r>
              <a:rPr lang="en-US" sz="4000" dirty="0"/>
              <a:t> con </a:t>
            </a:r>
            <a:r>
              <a:rPr lang="en-US" sz="4000" dirty="0" err="1"/>
              <a:t>sớm</a:t>
            </a:r>
            <a:r>
              <a:rPr lang="en-US" sz="4000" dirty="0"/>
              <a:t> </a:t>
            </a:r>
            <a:r>
              <a:rPr lang="en-US" sz="4000" dirty="0" err="1"/>
              <a:t>hôm</a:t>
            </a:r>
            <a:r>
              <a:rPr lang="en-US" sz="4000" dirty="0"/>
              <a:t>. </a:t>
            </a:r>
            <a:r>
              <a:rPr lang="en-US" sz="4000" dirty="0" err="1"/>
              <a:t>Tiếng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gọi</a:t>
            </a:r>
            <a:r>
              <a:rPr lang="en-US" sz="4000" dirty="0"/>
              <a:t> co, </a:t>
            </a:r>
            <a:r>
              <a:rPr lang="en-US" sz="4000" dirty="0" err="1"/>
              <a:t>gọi</a:t>
            </a:r>
            <a:r>
              <a:rPr lang="en-US" sz="4000" dirty="0"/>
              <a:t> con: </a:t>
            </a:r>
            <a:r>
              <a:rPr lang="en-US" sz="4000" dirty="0" err="1"/>
              <a:t>Hãy</a:t>
            </a:r>
            <a:r>
              <a:rPr lang="en-US" sz="4000" dirty="0"/>
              <a:t> </a:t>
            </a:r>
            <a:r>
              <a:rPr lang="en-US" sz="4000" dirty="0" err="1"/>
              <a:t>lên</a:t>
            </a:r>
            <a:r>
              <a:rPr lang="en-US" sz="4000" dirty="0"/>
              <a:t> </a:t>
            </a:r>
            <a:r>
              <a:rPr lang="en-US" sz="4000" dirty="0" err="1"/>
              <a:t>đường</a:t>
            </a:r>
            <a:r>
              <a:rPr lang="en-US" sz="4000" dirty="0"/>
              <a:t>. </a:t>
            </a:r>
            <a:r>
              <a:rPr lang="en-US" sz="4000" dirty="0" err="1"/>
              <a:t>Dẫu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 </a:t>
            </a:r>
            <a:r>
              <a:rPr lang="en-US" sz="4000" dirty="0" err="1"/>
              <a:t>những</a:t>
            </a:r>
            <a:r>
              <a:rPr lang="en-US" sz="4000" dirty="0"/>
              <a:t> </a:t>
            </a:r>
            <a:r>
              <a:rPr lang="en-US" sz="4000" dirty="0" err="1"/>
              <a:t>bước</a:t>
            </a:r>
            <a:r>
              <a:rPr lang="en-US" sz="4000" dirty="0"/>
              <a:t> </a:t>
            </a:r>
            <a:r>
              <a:rPr lang="en-US" sz="4000" dirty="0" err="1"/>
              <a:t>thăng</a:t>
            </a:r>
            <a:r>
              <a:rPr lang="en-US" sz="4000" dirty="0"/>
              <a:t> </a:t>
            </a:r>
            <a:r>
              <a:rPr lang="en-US" sz="4000" dirty="0" err="1"/>
              <a:t>trầm</a:t>
            </a:r>
            <a:r>
              <a:rPr lang="en-US" sz="4000" dirty="0"/>
              <a:t>, </a:t>
            </a:r>
            <a:r>
              <a:rPr lang="en-US" sz="4000" dirty="0" err="1"/>
              <a:t>mùa</a:t>
            </a:r>
            <a:r>
              <a:rPr lang="en-US" sz="4000" dirty="0"/>
              <a:t> </a:t>
            </a:r>
            <a:r>
              <a:rPr lang="en-US" sz="4000" dirty="0" err="1"/>
              <a:t>đông</a:t>
            </a:r>
            <a:r>
              <a:rPr lang="en-US" sz="4000" dirty="0"/>
              <a:t> hay </a:t>
            </a:r>
            <a:r>
              <a:rPr lang="en-US" sz="4000" dirty="0" err="1"/>
              <a:t>mùa</a:t>
            </a:r>
            <a:r>
              <a:rPr lang="en-US" sz="4000" dirty="0"/>
              <a:t> </a:t>
            </a:r>
            <a:r>
              <a:rPr lang="en-US" sz="4000" dirty="0" err="1"/>
              <a:t>nắng</a:t>
            </a:r>
            <a:r>
              <a:rPr lang="en-US" sz="4000" dirty="0"/>
              <a:t> </a:t>
            </a:r>
            <a:r>
              <a:rPr lang="en-US" sz="4000" dirty="0" err="1"/>
              <a:t>ấm</a:t>
            </a:r>
            <a:r>
              <a:rPr lang="en-US" sz="4000" dirty="0"/>
              <a:t>,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Chúa</a:t>
            </a:r>
            <a:r>
              <a:rPr lang="en-US" sz="4000" dirty="0"/>
              <a:t> con </a:t>
            </a:r>
            <a:r>
              <a:rPr lang="en-US" sz="4000" dirty="0" err="1"/>
              <a:t>nguyện</a:t>
            </a:r>
            <a:r>
              <a:rPr lang="en-US" sz="4000" dirty="0"/>
              <a:t> </a:t>
            </a:r>
            <a:r>
              <a:rPr lang="en-US" sz="4000" dirty="0" err="1"/>
              <a:t>hiến</a:t>
            </a:r>
            <a:r>
              <a:rPr lang="en-US" sz="4000" dirty="0"/>
              <a:t> </a:t>
            </a:r>
            <a:r>
              <a:rPr lang="en-US" sz="4000" dirty="0" err="1"/>
              <a:t>thân</a:t>
            </a:r>
            <a:r>
              <a:rPr lang="en-US" sz="4000" dirty="0"/>
              <a:t>. Con </a:t>
            </a:r>
            <a:r>
              <a:rPr lang="en-US" sz="4000" dirty="0" err="1"/>
              <a:t>vững</a:t>
            </a:r>
            <a:r>
              <a:rPr lang="en-US" sz="4000" dirty="0"/>
              <a:t> </a:t>
            </a:r>
            <a:r>
              <a:rPr lang="en-US" sz="4000" dirty="0" err="1"/>
              <a:t>tâm</a:t>
            </a:r>
            <a:r>
              <a:rPr lang="en-US" sz="4000" dirty="0"/>
              <a:t> </a:t>
            </a:r>
            <a:r>
              <a:rPr lang="en-US" sz="4000" dirty="0" err="1"/>
              <a:t>lên</a:t>
            </a:r>
            <a:r>
              <a:rPr lang="en-US" sz="4000" dirty="0"/>
              <a:t> </a:t>
            </a:r>
            <a:r>
              <a:rPr lang="en-US" sz="4000" dirty="0" err="1"/>
              <a:t>đường</a:t>
            </a:r>
            <a:r>
              <a:rPr lang="en-US" sz="4000" dirty="0"/>
              <a:t> </a:t>
            </a:r>
            <a:r>
              <a:rPr lang="en-US" sz="4000" dirty="0" err="1"/>
              <a:t>vác</a:t>
            </a:r>
            <a:r>
              <a:rPr lang="en-US" sz="4000" dirty="0"/>
              <a:t> </a:t>
            </a:r>
            <a:r>
              <a:rPr lang="en-US" sz="4000" dirty="0" err="1"/>
              <a:t>thập</a:t>
            </a:r>
            <a:r>
              <a:rPr lang="en-US" sz="4000" dirty="0"/>
              <a:t> </a:t>
            </a:r>
            <a:r>
              <a:rPr lang="en-US" sz="4000" dirty="0" err="1"/>
              <a:t>tự</a:t>
            </a:r>
            <a:r>
              <a:rPr lang="en-US" sz="4000" dirty="0"/>
              <a:t> </a:t>
            </a:r>
            <a:r>
              <a:rPr lang="en-US" sz="4000" dirty="0" err="1"/>
              <a:t>gieo</a:t>
            </a:r>
            <a:r>
              <a:rPr lang="en-US" sz="4000" dirty="0"/>
              <a:t> </a:t>
            </a:r>
            <a:r>
              <a:rPr lang="en-US" sz="4000" dirty="0" err="1"/>
              <a:t>sự</a:t>
            </a:r>
            <a:r>
              <a:rPr lang="en-US" sz="4000" dirty="0"/>
              <a:t> </a:t>
            </a:r>
            <a:r>
              <a:rPr lang="en-US" sz="4000" dirty="0" err="1"/>
              <a:t>sống</a:t>
            </a:r>
            <a:r>
              <a:rPr lang="en-US" sz="4000" dirty="0"/>
              <a:t>. Con </a:t>
            </a:r>
            <a:r>
              <a:rPr lang="en-US" sz="4000" dirty="0" err="1"/>
              <a:t>vẫn</a:t>
            </a:r>
            <a:r>
              <a:rPr lang="en-US" sz="4000" dirty="0"/>
              <a:t> </a:t>
            </a:r>
            <a:r>
              <a:rPr lang="en-US" sz="4000" dirty="0" err="1"/>
              <a:t>nhủ</a:t>
            </a:r>
            <a:r>
              <a:rPr lang="en-US" sz="4000" dirty="0"/>
              <a:t> </a:t>
            </a:r>
            <a:r>
              <a:rPr lang="en-US" sz="4000" dirty="0" err="1"/>
              <a:t>lòng</a:t>
            </a:r>
            <a:r>
              <a:rPr lang="en-US" sz="4000" dirty="0"/>
              <a:t>: </a:t>
            </a:r>
            <a:r>
              <a:rPr lang="en-US" sz="4000" dirty="0" err="1"/>
              <a:t>Này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 </a:t>
            </a:r>
            <a:r>
              <a:rPr lang="en-US" sz="4000" dirty="0" err="1"/>
              <a:t>bước</a:t>
            </a:r>
            <a:r>
              <a:rPr lang="en-US" sz="4000" dirty="0"/>
              <a:t> </a:t>
            </a:r>
            <a:r>
              <a:rPr lang="en-US" sz="4000" dirty="0" err="1"/>
              <a:t>đi</a:t>
            </a:r>
            <a:r>
              <a:rPr lang="en-US" sz="4000" dirty="0"/>
              <a:t> </a:t>
            </a:r>
            <a:r>
              <a:rPr lang="en-US" sz="4000" dirty="0" err="1"/>
              <a:t>đến</a:t>
            </a:r>
            <a:r>
              <a:rPr lang="en-US" sz="4000" dirty="0"/>
              <a:t> </a:t>
            </a:r>
            <a:r>
              <a:rPr lang="en-US" sz="4000" dirty="0" err="1"/>
              <a:t>cùng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762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361950"/>
            <a:ext cx="8351838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800" b="1" dirty="0" err="1" smtClean="0">
                <a:solidFill>
                  <a:srgbClr val="000000"/>
                </a:solidFill>
              </a:rPr>
              <a:t>Cùng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với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đất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vạn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vật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là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quang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vinh</a:t>
            </a:r>
            <a:r>
              <a:rPr lang="en-US" sz="4800" b="1" dirty="0">
                <a:solidFill>
                  <a:srgbClr val="000000"/>
                </a:solidFill>
              </a:rPr>
              <a:t>.</a:t>
            </a:r>
            <a:br>
              <a:rPr lang="en-US" sz="4800" b="1" dirty="0">
                <a:solidFill>
                  <a:srgbClr val="000000"/>
                </a:solidFill>
              </a:rPr>
            </a:b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209550"/>
            <a:ext cx="8549254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 err="1">
                <a:solidFill>
                  <a:srgbClr val="000000"/>
                </a:solidFill>
              </a:rPr>
              <a:t>ĐK.Con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bằng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cả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trí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tâm</a:t>
            </a:r>
            <a:r>
              <a:rPr lang="en-US" sz="4000" b="1" dirty="0">
                <a:solidFill>
                  <a:srgbClr val="000000"/>
                </a:solidFill>
              </a:rPr>
              <a:t> con, con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bằng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cả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trí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tâm</a:t>
            </a:r>
            <a:r>
              <a:rPr lang="en-US" sz="4000" b="1" dirty="0">
                <a:solidFill>
                  <a:srgbClr val="000000"/>
                </a:solidFill>
              </a:rPr>
              <a:t> con. Con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, con </a:t>
            </a:r>
            <a:r>
              <a:rPr lang="en-US" sz="4000" b="1" dirty="0" err="1">
                <a:solidFill>
                  <a:srgbClr val="000000"/>
                </a:solidFill>
              </a:rPr>
              <a:t>bước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, con </a:t>
            </a:r>
            <a:r>
              <a:rPr lang="en-US" sz="4000" b="1" dirty="0" err="1">
                <a:solidFill>
                  <a:srgbClr val="000000"/>
                </a:solidFill>
              </a:rPr>
              <a:t>bước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hoài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Đi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chẳng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cần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biết</a:t>
            </a:r>
            <a:r>
              <a:rPr lang="en-US" sz="4000" b="1" dirty="0">
                <a:solidFill>
                  <a:srgbClr val="000000"/>
                </a:solidFill>
              </a:rPr>
              <a:t> ở </a:t>
            </a:r>
            <a:r>
              <a:rPr lang="en-US" sz="4000" b="1" dirty="0" err="1">
                <a:solidFill>
                  <a:srgbClr val="000000"/>
                </a:solidFill>
              </a:rPr>
              <a:t>đâu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chẳng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cần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biết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gì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Dù</a:t>
            </a:r>
            <a:r>
              <a:rPr lang="en-US" sz="4000" b="1" dirty="0">
                <a:solidFill>
                  <a:srgbClr val="000000"/>
                </a:solidFill>
              </a:rPr>
              <a:t> ở </a:t>
            </a:r>
            <a:r>
              <a:rPr lang="en-US" sz="4000" b="1" dirty="0" err="1">
                <a:solidFill>
                  <a:srgbClr val="000000"/>
                </a:solidFill>
              </a:rPr>
              <a:t>đâu</a:t>
            </a:r>
            <a:r>
              <a:rPr lang="en-US" sz="4000" b="1" dirty="0">
                <a:solidFill>
                  <a:srgbClr val="000000"/>
                </a:solidFill>
              </a:rPr>
              <a:t> hay </a:t>
            </a:r>
            <a:r>
              <a:rPr lang="en-US" sz="4000" b="1" dirty="0" err="1">
                <a:solidFill>
                  <a:srgbClr val="000000"/>
                </a:solidFill>
              </a:rPr>
              <a:t>làm</a:t>
            </a:r>
            <a:r>
              <a:rPr lang="en-US" sz="4000" b="1" dirty="0">
                <a:solidFill>
                  <a:srgbClr val="000000"/>
                </a:solidFill>
              </a:rPr>
              <a:t> chi, con </a:t>
            </a:r>
            <a:r>
              <a:rPr lang="en-US" sz="4000" b="1" dirty="0" err="1">
                <a:solidFill>
                  <a:srgbClr val="000000"/>
                </a:solidFill>
              </a:rPr>
              <a:t>vẫn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trong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 smtClean="0">
                <a:solidFill>
                  <a:srgbClr val="000000"/>
                </a:solidFill>
              </a:rPr>
              <a:t>.</a:t>
            </a: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2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0"/>
            <a:ext cx="86868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dirty="0"/>
              <a:t>3.Hãy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Thầy</a:t>
            </a:r>
            <a:r>
              <a:rPr lang="en-US" sz="4000" dirty="0"/>
              <a:t>! </a:t>
            </a:r>
            <a:r>
              <a:rPr lang="en-US" sz="4000" dirty="0" err="1"/>
              <a:t>Có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/>
              <a:t> </a:t>
            </a:r>
            <a:r>
              <a:rPr lang="en-US" sz="4000" dirty="0" err="1"/>
              <a:t>cùng</a:t>
            </a:r>
            <a:r>
              <a:rPr lang="en-US" sz="4000" dirty="0"/>
              <a:t> </a:t>
            </a:r>
            <a:r>
              <a:rPr lang="en-US" sz="4000" dirty="0" err="1"/>
              <a:t>đi</a:t>
            </a:r>
            <a:r>
              <a:rPr lang="en-US" sz="4000" dirty="0"/>
              <a:t> </a:t>
            </a:r>
            <a:r>
              <a:rPr lang="en-US" sz="4000" dirty="0" err="1"/>
              <a:t>với</a:t>
            </a:r>
            <a:r>
              <a:rPr lang="en-US" sz="4000" dirty="0"/>
              <a:t> con. </a:t>
            </a:r>
            <a:r>
              <a:rPr lang="en-US" sz="4000" dirty="0" err="1"/>
              <a:t>Có</a:t>
            </a:r>
            <a:r>
              <a:rPr lang="en-US" sz="4000" dirty="0"/>
              <a:t> </a:t>
            </a:r>
            <a:r>
              <a:rPr lang="en-US" sz="4000" dirty="0" err="1"/>
              <a:t>anh</a:t>
            </a:r>
            <a:r>
              <a:rPr lang="en-US" sz="4000" dirty="0"/>
              <a:t> </a:t>
            </a:r>
            <a:r>
              <a:rPr lang="en-US" sz="4000" dirty="0" err="1"/>
              <a:t>chị</a:t>
            </a:r>
            <a:r>
              <a:rPr lang="en-US" sz="4000" dirty="0"/>
              <a:t> </a:t>
            </a:r>
            <a:r>
              <a:rPr lang="en-US" sz="4000" dirty="0" err="1"/>
              <a:t>em</a:t>
            </a:r>
            <a:r>
              <a:rPr lang="en-US" sz="4000" dirty="0"/>
              <a:t> </a:t>
            </a:r>
            <a:r>
              <a:rPr lang="en-US" sz="4000" dirty="0" err="1"/>
              <a:t>cùng</a:t>
            </a:r>
            <a:r>
              <a:rPr lang="en-US" sz="4000" dirty="0"/>
              <a:t> </a:t>
            </a:r>
            <a:r>
              <a:rPr lang="en-US" sz="4000" dirty="0" err="1"/>
              <a:t>đi</a:t>
            </a:r>
            <a:r>
              <a:rPr lang="en-US" sz="4000" dirty="0"/>
              <a:t> </a:t>
            </a:r>
            <a:r>
              <a:rPr lang="en-US" sz="4000" dirty="0" err="1"/>
              <a:t>với</a:t>
            </a:r>
            <a:r>
              <a:rPr lang="en-US" sz="4000" dirty="0"/>
              <a:t> con </a:t>
            </a:r>
            <a:r>
              <a:rPr lang="en-US" sz="4000" dirty="0" err="1"/>
              <a:t>trên</a:t>
            </a:r>
            <a:r>
              <a:rPr lang="en-US" sz="4000" dirty="0"/>
              <a:t> </a:t>
            </a:r>
            <a:r>
              <a:rPr lang="en-US" sz="4000" dirty="0" err="1"/>
              <a:t>đường</a:t>
            </a:r>
            <a:r>
              <a:rPr lang="en-US" sz="4000" dirty="0"/>
              <a:t>. </a:t>
            </a:r>
            <a:r>
              <a:rPr lang="en-US" sz="4000" dirty="0" err="1"/>
              <a:t>Trên</a:t>
            </a:r>
            <a:r>
              <a:rPr lang="en-US" sz="4000" dirty="0"/>
              <a:t> </a:t>
            </a:r>
            <a:r>
              <a:rPr lang="en-US" sz="4000" dirty="0" err="1"/>
              <a:t>đường</a:t>
            </a:r>
            <a:r>
              <a:rPr lang="en-US" sz="4000" dirty="0"/>
              <a:t> </a:t>
            </a:r>
            <a:r>
              <a:rPr lang="en-US" sz="4000" dirty="0" err="1"/>
              <a:t>đi</a:t>
            </a:r>
            <a:r>
              <a:rPr lang="en-US" sz="4000" dirty="0"/>
              <a:t> </a:t>
            </a:r>
            <a:r>
              <a:rPr lang="en-US" sz="4000" dirty="0" err="1"/>
              <a:t>đâu</a:t>
            </a:r>
            <a:r>
              <a:rPr lang="en-US" sz="4000" dirty="0"/>
              <a:t> </a:t>
            </a:r>
            <a:r>
              <a:rPr lang="en-US" sz="4000" dirty="0" err="1"/>
              <a:t>phải</a:t>
            </a:r>
            <a:r>
              <a:rPr lang="en-US" sz="4000" dirty="0"/>
              <a:t> </a:t>
            </a:r>
            <a:r>
              <a:rPr lang="en-US" sz="4000" dirty="0" err="1"/>
              <a:t>một</a:t>
            </a:r>
            <a:r>
              <a:rPr lang="en-US" sz="4000" dirty="0"/>
              <a:t> </a:t>
            </a:r>
            <a:r>
              <a:rPr lang="en-US" sz="4000" dirty="0" err="1"/>
              <a:t>mình</a:t>
            </a:r>
            <a:r>
              <a:rPr lang="en-US" sz="4000" dirty="0"/>
              <a:t>, con </a:t>
            </a:r>
            <a:r>
              <a:rPr lang="en-US" sz="4000" dirty="0" err="1"/>
              <a:t>có</a:t>
            </a:r>
            <a:r>
              <a:rPr lang="en-US" sz="4000" dirty="0"/>
              <a:t> </a:t>
            </a:r>
            <a:r>
              <a:rPr lang="en-US" sz="4000" dirty="0" err="1"/>
              <a:t>Giáo</a:t>
            </a:r>
            <a:r>
              <a:rPr lang="en-US" sz="4000" dirty="0"/>
              <a:t> </a:t>
            </a:r>
            <a:r>
              <a:rPr lang="en-US" sz="4000" dirty="0" err="1"/>
              <a:t>Hội</a:t>
            </a:r>
            <a:r>
              <a:rPr lang="en-US" sz="4000" dirty="0"/>
              <a:t> </a:t>
            </a:r>
            <a:r>
              <a:rPr lang="en-US" sz="4000" dirty="0" err="1"/>
              <a:t>tiếp</a:t>
            </a:r>
            <a:r>
              <a:rPr lang="en-US" sz="4000" dirty="0"/>
              <a:t> </a:t>
            </a:r>
            <a:r>
              <a:rPr lang="en-US" sz="4000" dirty="0" err="1"/>
              <a:t>sức</a:t>
            </a:r>
            <a:r>
              <a:rPr lang="en-US" sz="4000" dirty="0"/>
              <a:t>, </a:t>
            </a:r>
            <a:r>
              <a:rPr lang="en-US" sz="4000" dirty="0" err="1"/>
              <a:t>có</a:t>
            </a:r>
            <a:r>
              <a:rPr lang="en-US" sz="4000" dirty="0"/>
              <a:t> </a:t>
            </a:r>
            <a:r>
              <a:rPr lang="en-US" sz="4000" dirty="0" err="1"/>
              <a:t>Chúa</a:t>
            </a:r>
            <a:r>
              <a:rPr lang="en-US" sz="4000" dirty="0"/>
              <a:t> </a:t>
            </a:r>
            <a:r>
              <a:rPr lang="en-US" sz="4000" dirty="0" err="1"/>
              <a:t>nâng</a:t>
            </a:r>
            <a:r>
              <a:rPr lang="en-US" sz="4000" dirty="0"/>
              <a:t> </a:t>
            </a:r>
            <a:r>
              <a:rPr lang="en-US" sz="4000" dirty="0" err="1"/>
              <a:t>từng</a:t>
            </a:r>
            <a:r>
              <a:rPr lang="en-US" sz="4000" dirty="0"/>
              <a:t> </a:t>
            </a:r>
            <a:r>
              <a:rPr lang="en-US" sz="4000" dirty="0" err="1"/>
              <a:t>bước</a:t>
            </a:r>
            <a:r>
              <a:rPr lang="en-US" sz="4000" dirty="0"/>
              <a:t> </a:t>
            </a:r>
            <a:r>
              <a:rPr lang="en-US" sz="4000" dirty="0" err="1"/>
              <a:t>chân</a:t>
            </a:r>
            <a:r>
              <a:rPr lang="en-US" sz="4000" dirty="0"/>
              <a:t>. </a:t>
            </a:r>
            <a:r>
              <a:rPr lang="en-US" sz="4000" dirty="0" err="1"/>
              <a:t>Hãy</a:t>
            </a:r>
            <a:r>
              <a:rPr lang="en-US" sz="4000" dirty="0"/>
              <a:t>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Thầy</a:t>
            </a:r>
            <a:r>
              <a:rPr lang="en-US" sz="4000" dirty="0"/>
              <a:t>! </a:t>
            </a:r>
            <a:r>
              <a:rPr lang="en-US" sz="4000" dirty="0" err="1"/>
              <a:t>Vững</a:t>
            </a:r>
            <a:r>
              <a:rPr lang="en-US" sz="4000" dirty="0"/>
              <a:t> </a:t>
            </a:r>
            <a:r>
              <a:rPr lang="en-US" sz="4000" dirty="0" err="1"/>
              <a:t>niềm</a:t>
            </a:r>
            <a:r>
              <a:rPr lang="en-US" sz="4000" dirty="0"/>
              <a:t> </a:t>
            </a:r>
            <a:r>
              <a:rPr lang="en-US" sz="4000" dirty="0" err="1"/>
              <a:t>cậy</a:t>
            </a:r>
            <a:r>
              <a:rPr lang="en-US" sz="4000" dirty="0"/>
              <a:t> </a:t>
            </a:r>
            <a:r>
              <a:rPr lang="en-US" sz="4000" dirty="0" err="1"/>
              <a:t>trông</a:t>
            </a:r>
            <a:r>
              <a:rPr lang="en-US" sz="4000" dirty="0"/>
              <a:t> </a:t>
            </a:r>
            <a:r>
              <a:rPr lang="en-US" sz="4000" dirty="0" err="1"/>
              <a:t>từ</a:t>
            </a:r>
            <a:r>
              <a:rPr lang="en-US" sz="4000" dirty="0"/>
              <a:t> </a:t>
            </a:r>
            <a:r>
              <a:rPr lang="en-US" sz="4000" dirty="0" err="1"/>
              <a:t>đấy</a:t>
            </a:r>
            <a:r>
              <a:rPr lang="en-US" sz="4000" dirty="0"/>
              <a:t>. </a:t>
            </a:r>
            <a:r>
              <a:rPr lang="en-US" sz="4000" dirty="0" err="1"/>
              <a:t>Bước</a:t>
            </a:r>
            <a:r>
              <a:rPr lang="en-US" sz="4000" dirty="0"/>
              <a:t>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Thầy</a:t>
            </a:r>
            <a:r>
              <a:rPr lang="en-US" sz="4000" dirty="0"/>
              <a:t>! </a:t>
            </a:r>
            <a:r>
              <a:rPr lang="en-US" sz="4000" dirty="0" err="1"/>
              <a:t>Trọn</a:t>
            </a:r>
            <a:r>
              <a:rPr lang="en-US" sz="4000" dirty="0"/>
              <a:t> </a:t>
            </a:r>
            <a:r>
              <a:rPr lang="en-US" sz="4000" dirty="0" err="1"/>
              <a:t>đời</a:t>
            </a:r>
            <a:r>
              <a:rPr lang="en-US" sz="4000" dirty="0"/>
              <a:t> con </a:t>
            </a:r>
            <a:r>
              <a:rPr lang="en-US" sz="4000" dirty="0" err="1"/>
              <a:t>chỉ</a:t>
            </a:r>
            <a:r>
              <a:rPr lang="en-US" sz="4000" dirty="0"/>
              <a:t> </a:t>
            </a:r>
            <a:r>
              <a:rPr lang="en-US" sz="4000" dirty="0" err="1"/>
              <a:t>đi</a:t>
            </a:r>
            <a:r>
              <a:rPr lang="en-US" sz="4000" dirty="0"/>
              <a:t> </a:t>
            </a:r>
            <a:r>
              <a:rPr lang="en-US" sz="4000" dirty="0" err="1"/>
              <a:t>theo</a:t>
            </a:r>
            <a:r>
              <a:rPr lang="en-US" sz="4000" dirty="0"/>
              <a:t> </a:t>
            </a:r>
            <a:r>
              <a:rPr lang="en-US" sz="4000" dirty="0" err="1"/>
              <a:t>Ngài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8795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28600" y="209550"/>
            <a:ext cx="8549254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 err="1">
                <a:solidFill>
                  <a:srgbClr val="000000"/>
                </a:solidFill>
              </a:rPr>
              <a:t>ĐK.Con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bằng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cả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trí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tâm</a:t>
            </a:r>
            <a:r>
              <a:rPr lang="en-US" sz="4000" b="1" dirty="0">
                <a:solidFill>
                  <a:srgbClr val="000000"/>
                </a:solidFill>
              </a:rPr>
              <a:t> con, con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bằng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cả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trí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tâm</a:t>
            </a:r>
            <a:r>
              <a:rPr lang="en-US" sz="4000" b="1" dirty="0">
                <a:solidFill>
                  <a:srgbClr val="000000"/>
                </a:solidFill>
              </a:rPr>
              <a:t> con. Con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, con </a:t>
            </a:r>
            <a:r>
              <a:rPr lang="en-US" sz="4000" b="1" dirty="0" err="1">
                <a:solidFill>
                  <a:srgbClr val="000000"/>
                </a:solidFill>
              </a:rPr>
              <a:t>bước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>
                <a:solidFill>
                  <a:srgbClr val="000000"/>
                </a:solidFill>
              </a:rPr>
              <a:t>, con </a:t>
            </a:r>
            <a:r>
              <a:rPr lang="en-US" sz="4000" b="1" dirty="0" err="1">
                <a:solidFill>
                  <a:srgbClr val="000000"/>
                </a:solidFill>
              </a:rPr>
              <a:t>bước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hoài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Đi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theo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chẳng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cần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biết</a:t>
            </a:r>
            <a:r>
              <a:rPr lang="en-US" sz="4000" b="1" dirty="0">
                <a:solidFill>
                  <a:srgbClr val="000000"/>
                </a:solidFill>
              </a:rPr>
              <a:t> ở </a:t>
            </a:r>
            <a:r>
              <a:rPr lang="en-US" sz="4000" b="1" dirty="0" err="1">
                <a:solidFill>
                  <a:srgbClr val="000000"/>
                </a:solidFill>
              </a:rPr>
              <a:t>đâu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chẳng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cần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biết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làm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gì</a:t>
            </a:r>
            <a:r>
              <a:rPr lang="en-US" sz="4000" b="1" dirty="0">
                <a:solidFill>
                  <a:srgbClr val="000000"/>
                </a:solidFill>
              </a:rPr>
              <a:t>. </a:t>
            </a:r>
            <a:r>
              <a:rPr lang="en-US" sz="4000" b="1" dirty="0" err="1">
                <a:solidFill>
                  <a:srgbClr val="000000"/>
                </a:solidFill>
              </a:rPr>
              <a:t>Dù</a:t>
            </a:r>
            <a:r>
              <a:rPr lang="en-US" sz="4000" b="1" dirty="0">
                <a:solidFill>
                  <a:srgbClr val="000000"/>
                </a:solidFill>
              </a:rPr>
              <a:t> ở </a:t>
            </a:r>
            <a:r>
              <a:rPr lang="en-US" sz="4000" b="1" dirty="0" err="1">
                <a:solidFill>
                  <a:srgbClr val="000000"/>
                </a:solidFill>
              </a:rPr>
              <a:t>đâu</a:t>
            </a:r>
            <a:r>
              <a:rPr lang="en-US" sz="4000" b="1" dirty="0">
                <a:solidFill>
                  <a:srgbClr val="000000"/>
                </a:solidFill>
              </a:rPr>
              <a:t> hay </a:t>
            </a:r>
            <a:r>
              <a:rPr lang="en-US" sz="4000" b="1" dirty="0" err="1">
                <a:solidFill>
                  <a:srgbClr val="000000"/>
                </a:solidFill>
              </a:rPr>
              <a:t>làm</a:t>
            </a:r>
            <a:r>
              <a:rPr lang="en-US" sz="4000" b="1" dirty="0">
                <a:solidFill>
                  <a:srgbClr val="000000"/>
                </a:solidFill>
              </a:rPr>
              <a:t> chi, con </a:t>
            </a:r>
            <a:r>
              <a:rPr lang="en-US" sz="4000" b="1" dirty="0" err="1">
                <a:solidFill>
                  <a:srgbClr val="000000"/>
                </a:solidFill>
              </a:rPr>
              <a:t>vẫn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trong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đường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Ngài</a:t>
            </a:r>
            <a:r>
              <a:rPr lang="en-US" sz="4000" b="1" dirty="0" smtClean="0">
                <a:solidFill>
                  <a:srgbClr val="000000"/>
                </a:solidFill>
              </a:rPr>
              <a:t>.</a:t>
            </a:r>
            <a:endParaRPr lang="en-US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7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3370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1276350"/>
            <a:ext cx="8351838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4800" b="1" dirty="0"/>
              <a:t>NGUỒN CẬY TRÔNG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i="1" dirty="0" err="1">
                <a:solidFill>
                  <a:srgbClr val="FF0000"/>
                </a:solidFill>
              </a:rPr>
              <a:t>St.Hoàng</a:t>
            </a:r>
            <a:r>
              <a:rPr lang="en-US" sz="4800" i="1" dirty="0">
                <a:solidFill>
                  <a:srgbClr val="FF0000"/>
                </a:solidFill>
              </a:rPr>
              <a:t> Vũ</a:t>
            </a:r>
            <a:endParaRPr lang="en-US" sz="4800" dirty="0">
              <a:solidFill>
                <a:srgbClr val="FF0000"/>
              </a:solidFill>
            </a:endParaRPr>
          </a:p>
          <a:p>
            <a:r>
              <a:rPr lang="en-US" sz="4800" dirty="0"/>
              <a:t/>
            </a:r>
            <a:br>
              <a:rPr lang="en-US" sz="4800" dirty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463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195431" y="285750"/>
            <a:ext cx="8763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b="1" dirty="0"/>
              <a:t>1</a:t>
            </a:r>
            <a:r>
              <a:rPr lang="en-US" sz="4800" dirty="0"/>
              <a:t>.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ơi</a:t>
            </a:r>
            <a:r>
              <a:rPr lang="en-US" sz="4800" dirty="0"/>
              <a:t> </a:t>
            </a:r>
            <a:r>
              <a:rPr lang="en-US" sz="4800" dirty="0" err="1"/>
              <a:t>bao</a:t>
            </a:r>
            <a:r>
              <a:rPr lang="en-US" sz="4800" dirty="0"/>
              <a:t> </a:t>
            </a:r>
            <a:r>
              <a:rPr lang="en-US" sz="4800" dirty="0" err="1"/>
              <a:t>người</a:t>
            </a:r>
            <a:r>
              <a:rPr lang="en-US" sz="4800" dirty="0"/>
              <a:t> </a:t>
            </a:r>
            <a:r>
              <a:rPr lang="en-US" sz="4800" dirty="0" err="1"/>
              <a:t>lạc</a:t>
            </a:r>
            <a:r>
              <a:rPr lang="en-US" sz="4800" dirty="0"/>
              <a:t> </a:t>
            </a:r>
            <a:r>
              <a:rPr lang="en-US" sz="4800" dirty="0" err="1"/>
              <a:t>bước</a:t>
            </a:r>
            <a:r>
              <a:rPr lang="en-US" sz="4800" dirty="0"/>
              <a:t> </a:t>
            </a:r>
            <a:r>
              <a:rPr lang="en-US" sz="4800" dirty="0" err="1"/>
              <a:t>lưu</a:t>
            </a:r>
            <a:r>
              <a:rPr lang="en-US" sz="4800" dirty="0"/>
              <a:t> </a:t>
            </a:r>
            <a:r>
              <a:rPr lang="en-US" sz="4800" dirty="0" err="1"/>
              <a:t>đầy</a:t>
            </a:r>
            <a:r>
              <a:rPr lang="en-US" sz="4800" dirty="0"/>
              <a:t> </a:t>
            </a:r>
            <a:r>
              <a:rPr lang="en-US" sz="4800" dirty="0" err="1"/>
              <a:t>ngày</a:t>
            </a:r>
            <a:r>
              <a:rPr lang="en-US" sz="4800" dirty="0"/>
              <a:t> </a:t>
            </a:r>
            <a:r>
              <a:rPr lang="en-US" sz="4800" dirty="0" err="1"/>
              <a:t>tháng</a:t>
            </a:r>
            <a:r>
              <a:rPr lang="en-US" sz="4800" dirty="0"/>
              <a:t> </a:t>
            </a:r>
            <a:r>
              <a:rPr lang="en-US" sz="4800" dirty="0" err="1"/>
              <a:t>chơi</a:t>
            </a:r>
            <a:r>
              <a:rPr lang="en-US" sz="4800" dirty="0"/>
              <a:t> </a:t>
            </a:r>
            <a:r>
              <a:rPr lang="en-US" sz="4800" dirty="0" err="1"/>
              <a:t>vơi</a:t>
            </a:r>
            <a:r>
              <a:rPr lang="en-US" sz="4800" dirty="0"/>
              <a:t> </a:t>
            </a:r>
            <a:r>
              <a:rPr lang="en-US" sz="4800" dirty="0" err="1"/>
              <a:t>như</a:t>
            </a:r>
            <a:r>
              <a:rPr lang="en-US" sz="4800" dirty="0"/>
              <a:t> </a:t>
            </a:r>
            <a:r>
              <a:rPr lang="en-US" sz="4800" dirty="0" err="1"/>
              <a:t>thuyền</a:t>
            </a:r>
            <a:r>
              <a:rPr lang="en-US" sz="4800" dirty="0"/>
              <a:t> nan </a:t>
            </a:r>
            <a:r>
              <a:rPr lang="en-US" sz="4800" dirty="0" err="1"/>
              <a:t>giữa</a:t>
            </a:r>
            <a:r>
              <a:rPr lang="en-US" sz="4800" dirty="0"/>
              <a:t> </a:t>
            </a:r>
            <a:r>
              <a:rPr lang="en-US" sz="4800" dirty="0" err="1"/>
              <a:t>khơi</a:t>
            </a:r>
            <a:r>
              <a:rPr lang="en-US" sz="4800" dirty="0"/>
              <a:t>, </a:t>
            </a:r>
            <a:r>
              <a:rPr lang="en-US" sz="4800" dirty="0" err="1"/>
              <a:t>đoàn</a:t>
            </a:r>
            <a:r>
              <a:rPr lang="en-US" sz="4800" dirty="0"/>
              <a:t> con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,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hãy</a:t>
            </a:r>
            <a:r>
              <a:rPr lang="en-US" sz="4800" dirty="0"/>
              <a:t> </a:t>
            </a:r>
            <a:r>
              <a:rPr lang="en-US" sz="4800" dirty="0" err="1"/>
              <a:t>thương</a:t>
            </a:r>
            <a:r>
              <a:rPr lang="en-US" sz="4800" dirty="0"/>
              <a:t> </a:t>
            </a:r>
            <a:r>
              <a:rPr lang="en-US" sz="4800" dirty="0" err="1"/>
              <a:t>tình</a:t>
            </a:r>
            <a:r>
              <a:rPr lang="en-US" sz="4800" dirty="0"/>
              <a:t> </a:t>
            </a:r>
            <a:r>
              <a:rPr lang="en-US" sz="4800" dirty="0" err="1"/>
              <a:t>dìu</a:t>
            </a:r>
            <a:r>
              <a:rPr lang="en-US" sz="4800" dirty="0"/>
              <a:t> </a:t>
            </a:r>
            <a:r>
              <a:rPr lang="en-US" sz="4800" dirty="0" err="1"/>
              <a:t>dắt</a:t>
            </a:r>
            <a:r>
              <a:rPr lang="en-US" sz="4800" dirty="0"/>
              <a:t> con </a:t>
            </a:r>
            <a:r>
              <a:rPr lang="en-US" sz="4800" dirty="0" err="1"/>
              <a:t>thơ</a:t>
            </a:r>
            <a:r>
              <a:rPr lang="en-US" sz="4800" dirty="0"/>
              <a:t> qua </a:t>
            </a:r>
            <a:r>
              <a:rPr lang="en-US" sz="4800" dirty="0" err="1"/>
              <a:t>hiểm</a:t>
            </a:r>
            <a:r>
              <a:rPr lang="en-US" sz="4800" dirty="0"/>
              <a:t> </a:t>
            </a:r>
            <a:r>
              <a:rPr lang="en-US" sz="4800" dirty="0" err="1"/>
              <a:t>nguy</a:t>
            </a:r>
            <a:r>
              <a:rPr lang="en-US" sz="4800" dirty="0"/>
              <a:t> </a:t>
            </a:r>
            <a:r>
              <a:rPr lang="en-US" sz="4800" dirty="0" err="1"/>
              <a:t>cõi</a:t>
            </a:r>
            <a:r>
              <a:rPr lang="en-US" sz="4800" dirty="0"/>
              <a:t> </a:t>
            </a:r>
            <a:r>
              <a:rPr lang="en-US" sz="4800" dirty="0" err="1"/>
              <a:t>trần</a:t>
            </a:r>
            <a:r>
              <a:rPr lang="en-US" sz="4800" dirty="0"/>
              <a:t>.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0808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/>
              <a:t>ÐK: </a:t>
            </a:r>
            <a:r>
              <a:rPr lang="en-US" sz="4000" b="1" dirty="0" err="1"/>
              <a:t>Mẹ</a:t>
            </a:r>
            <a:r>
              <a:rPr lang="en-US" sz="4000" b="1" dirty="0"/>
              <a:t> </a:t>
            </a:r>
            <a:r>
              <a:rPr lang="en-US" sz="4000" b="1" dirty="0" err="1"/>
              <a:t>nguồn</a:t>
            </a:r>
            <a:r>
              <a:rPr lang="en-US" sz="4000" b="1" dirty="0"/>
              <a:t> </a:t>
            </a:r>
            <a:r>
              <a:rPr lang="en-US" sz="4000" b="1" dirty="0" err="1"/>
              <a:t>cậy</a:t>
            </a:r>
            <a:r>
              <a:rPr lang="en-US" sz="4000" b="1" dirty="0"/>
              <a:t> </a:t>
            </a:r>
            <a:r>
              <a:rPr lang="en-US" sz="4000" b="1" dirty="0" err="1"/>
              <a:t>trông</a:t>
            </a:r>
            <a:r>
              <a:rPr lang="en-US" sz="4000" b="1" dirty="0"/>
              <a:t>, </a:t>
            </a:r>
            <a:r>
              <a:rPr lang="en-US" sz="4000" b="1" dirty="0" err="1"/>
              <a:t>chưa</a:t>
            </a:r>
            <a:r>
              <a:rPr lang="en-US" sz="4000" b="1" dirty="0"/>
              <a:t> </a:t>
            </a:r>
            <a:r>
              <a:rPr lang="en-US" sz="4000" b="1" dirty="0" err="1"/>
              <a:t>thấy</a:t>
            </a:r>
            <a:r>
              <a:rPr lang="en-US" sz="4000" b="1" dirty="0"/>
              <a:t> </a:t>
            </a:r>
            <a:r>
              <a:rPr lang="en-US" sz="4000" b="1" dirty="0" err="1"/>
              <a:t>ai</a:t>
            </a:r>
            <a:r>
              <a:rPr lang="en-US" sz="4000" b="1" dirty="0"/>
              <a:t> </a:t>
            </a:r>
            <a:r>
              <a:rPr lang="en-US" sz="4000" b="1" dirty="0" err="1"/>
              <a:t>xin</a:t>
            </a:r>
            <a:r>
              <a:rPr lang="en-US" sz="4000" b="1" dirty="0"/>
              <a:t> </a:t>
            </a:r>
            <a:r>
              <a:rPr lang="en-US" sz="4000" b="1" dirty="0" err="1"/>
              <a:t>Mẹ</a:t>
            </a:r>
            <a:r>
              <a:rPr lang="en-US" sz="4000" b="1" dirty="0"/>
              <a:t> </a:t>
            </a:r>
            <a:r>
              <a:rPr lang="en-US" sz="4000" b="1" dirty="0" err="1"/>
              <a:t>về</a:t>
            </a:r>
            <a:r>
              <a:rPr lang="en-US" sz="4000" b="1" dirty="0"/>
              <a:t> </a:t>
            </a:r>
            <a:r>
              <a:rPr lang="en-US" sz="4000" b="1" dirty="0" err="1"/>
              <a:t>không</a:t>
            </a:r>
            <a:r>
              <a:rPr lang="en-US" sz="4000" b="1" dirty="0"/>
              <a:t>, </a:t>
            </a:r>
            <a:r>
              <a:rPr lang="en-US" sz="4000" b="1" dirty="0" err="1"/>
              <a:t>hỡi</a:t>
            </a:r>
            <a:r>
              <a:rPr lang="en-US" sz="4000" b="1" dirty="0"/>
              <a:t> </a:t>
            </a:r>
            <a:r>
              <a:rPr lang="en-US" sz="4000" b="1" dirty="0" err="1"/>
              <a:t>Mẹ</a:t>
            </a:r>
            <a:r>
              <a:rPr lang="en-US" sz="4000" b="1" dirty="0"/>
              <a:t> </a:t>
            </a:r>
            <a:r>
              <a:rPr lang="en-US" sz="4000" b="1" dirty="0" err="1"/>
              <a:t>Thiên</a:t>
            </a:r>
            <a:r>
              <a:rPr lang="en-US" sz="4000" b="1" dirty="0"/>
              <a:t> </a:t>
            </a:r>
            <a:r>
              <a:rPr lang="en-US" sz="4000" b="1" dirty="0" err="1"/>
              <a:t>Chúa</a:t>
            </a:r>
            <a:r>
              <a:rPr lang="en-US" sz="4000" b="1" dirty="0"/>
              <a:t>, </a:t>
            </a:r>
            <a:r>
              <a:rPr lang="en-US" sz="4000" b="1" dirty="0" err="1"/>
              <a:t>xin</a:t>
            </a:r>
            <a:r>
              <a:rPr lang="en-US" sz="4000" b="1" dirty="0"/>
              <a:t> </a:t>
            </a:r>
            <a:r>
              <a:rPr lang="en-US" sz="4000" b="1" dirty="0" err="1"/>
              <a:t>hãy</a:t>
            </a:r>
            <a:r>
              <a:rPr lang="en-US" sz="4000" b="1" dirty="0"/>
              <a:t> </a:t>
            </a:r>
            <a:r>
              <a:rPr lang="en-US" sz="4000" b="1" dirty="0" err="1"/>
              <a:t>lắng</a:t>
            </a:r>
            <a:r>
              <a:rPr lang="en-US" sz="4000" b="1" dirty="0"/>
              <a:t> </a:t>
            </a:r>
            <a:r>
              <a:rPr lang="en-US" sz="4000" b="1" dirty="0" err="1"/>
              <a:t>nghe</a:t>
            </a:r>
            <a:r>
              <a:rPr lang="en-US" sz="4000" b="1" dirty="0"/>
              <a:t> con </a:t>
            </a:r>
            <a:r>
              <a:rPr lang="en-US" sz="4000" b="1" dirty="0" err="1"/>
              <a:t>nài</a:t>
            </a:r>
            <a:r>
              <a:rPr lang="en-US" sz="4000" b="1" dirty="0"/>
              <a:t> van. </a:t>
            </a:r>
            <a:r>
              <a:rPr lang="en-US" sz="4000" b="1" dirty="0" err="1"/>
              <a:t>Mẹ</a:t>
            </a:r>
            <a:r>
              <a:rPr lang="en-US" sz="4000" b="1" dirty="0"/>
              <a:t> </a:t>
            </a:r>
            <a:r>
              <a:rPr lang="en-US" sz="4000" b="1" dirty="0" err="1"/>
              <a:t>nguồn</a:t>
            </a:r>
            <a:r>
              <a:rPr lang="en-US" sz="4000" b="1" dirty="0"/>
              <a:t> an </a:t>
            </a:r>
            <a:r>
              <a:rPr lang="en-US" sz="4000" b="1" dirty="0" err="1"/>
              <a:t>vui</a:t>
            </a:r>
            <a:r>
              <a:rPr lang="en-US" sz="4000" b="1" dirty="0"/>
              <a:t>, </a:t>
            </a:r>
            <a:r>
              <a:rPr lang="en-US" sz="4000" b="1" dirty="0" err="1"/>
              <a:t>ôi</a:t>
            </a:r>
            <a:r>
              <a:rPr lang="en-US" sz="4000" b="1" dirty="0"/>
              <a:t> </a:t>
            </a:r>
            <a:r>
              <a:rPr lang="en-US" sz="4000" b="1" dirty="0" err="1"/>
              <a:t>Nữ</a:t>
            </a:r>
            <a:r>
              <a:rPr lang="en-US" sz="4000" b="1" dirty="0"/>
              <a:t> Trinh </a:t>
            </a:r>
            <a:r>
              <a:rPr lang="en-US" sz="4000" b="1" dirty="0" err="1"/>
              <a:t>là</a:t>
            </a:r>
            <a:r>
              <a:rPr lang="en-US" sz="4000" b="1" dirty="0"/>
              <a:t> </a:t>
            </a:r>
            <a:r>
              <a:rPr lang="en-US" sz="4000" b="1" dirty="0" err="1"/>
              <a:t>nguồn</a:t>
            </a:r>
            <a:r>
              <a:rPr lang="en-US" sz="4000" b="1" dirty="0"/>
              <a:t> an </a:t>
            </a:r>
            <a:r>
              <a:rPr lang="en-US" sz="4000" b="1" dirty="0" err="1"/>
              <a:t>vui</a:t>
            </a:r>
            <a:r>
              <a:rPr lang="en-US" sz="4000" b="1" dirty="0"/>
              <a:t>, </a:t>
            </a:r>
            <a:r>
              <a:rPr lang="en-US" sz="4000" b="1" dirty="0" err="1"/>
              <a:t>hết</a:t>
            </a:r>
            <a:r>
              <a:rPr lang="en-US" sz="4000" b="1" dirty="0"/>
              <a:t> </a:t>
            </a:r>
            <a:r>
              <a:rPr lang="en-US" sz="4000" b="1" dirty="0" err="1"/>
              <a:t>tình</a:t>
            </a:r>
            <a:r>
              <a:rPr lang="en-US" sz="4000" b="1" dirty="0"/>
              <a:t> </a:t>
            </a:r>
            <a:r>
              <a:rPr lang="en-US" sz="4000" b="1" dirty="0" err="1"/>
              <a:t>kêu</a:t>
            </a:r>
            <a:r>
              <a:rPr lang="en-US" sz="4000" b="1" dirty="0"/>
              <a:t> </a:t>
            </a:r>
            <a:r>
              <a:rPr lang="en-US" sz="4000" b="1" dirty="0" err="1"/>
              <a:t>khấn</a:t>
            </a:r>
            <a:r>
              <a:rPr lang="en-US" sz="4000" b="1" dirty="0"/>
              <a:t>, con tin </a:t>
            </a:r>
            <a:r>
              <a:rPr lang="en-US" sz="4000" b="1" dirty="0" err="1"/>
              <a:t>chắc</a:t>
            </a:r>
            <a:r>
              <a:rPr lang="en-US" sz="4000" b="1" dirty="0"/>
              <a:t> </a:t>
            </a:r>
            <a:r>
              <a:rPr lang="en-US" sz="4000" b="1" dirty="0" err="1"/>
              <a:t>Mẹ</a:t>
            </a:r>
            <a:r>
              <a:rPr lang="en-US" sz="4000" b="1" dirty="0"/>
              <a:t> </a:t>
            </a:r>
            <a:r>
              <a:rPr lang="en-US" sz="4000" b="1" dirty="0" err="1"/>
              <a:t>thương</a:t>
            </a:r>
            <a:r>
              <a:rPr lang="en-US" sz="4000" b="1" dirty="0"/>
              <a:t> </a:t>
            </a:r>
            <a:r>
              <a:rPr lang="en-US" sz="4000" b="1" dirty="0" err="1"/>
              <a:t>nhận</a:t>
            </a:r>
            <a:r>
              <a:rPr lang="en-US" sz="4000" b="1" dirty="0"/>
              <a:t> </a:t>
            </a:r>
            <a:r>
              <a:rPr lang="en-US" sz="4000" b="1" dirty="0" err="1"/>
              <a:t>lời</a:t>
            </a:r>
            <a:r>
              <a:rPr lang="en-US" sz="4000" b="1" dirty="0" smtClean="0"/>
              <a:t>.</a:t>
            </a:r>
          </a:p>
          <a:p>
            <a:pPr algn="just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92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b="1" dirty="0"/>
              <a:t>2</a:t>
            </a:r>
            <a:r>
              <a:rPr lang="en-US" sz="4800" dirty="0"/>
              <a:t>. </a:t>
            </a:r>
            <a:r>
              <a:rPr lang="en-US" sz="4800" dirty="0" err="1"/>
              <a:t>Và</a:t>
            </a:r>
            <a:r>
              <a:rPr lang="en-US" sz="4800" dirty="0"/>
              <a:t> </a:t>
            </a:r>
            <a:r>
              <a:rPr lang="en-US" sz="4800" dirty="0" err="1"/>
              <a:t>bao</a:t>
            </a:r>
            <a:r>
              <a:rPr lang="en-US" sz="4800" dirty="0"/>
              <a:t> </a:t>
            </a:r>
            <a:r>
              <a:rPr lang="en-US" sz="4800" dirty="0" err="1"/>
              <a:t>nhiêu</a:t>
            </a:r>
            <a:r>
              <a:rPr lang="en-US" sz="4800" dirty="0"/>
              <a:t> </a:t>
            </a:r>
            <a:r>
              <a:rPr lang="en-US" sz="4800" dirty="0" err="1"/>
              <a:t>người</a:t>
            </a:r>
            <a:r>
              <a:rPr lang="en-US" sz="4800" dirty="0"/>
              <a:t> </a:t>
            </a:r>
            <a:r>
              <a:rPr lang="en-US" sz="4800" dirty="0" err="1"/>
              <a:t>lạc</a:t>
            </a:r>
            <a:r>
              <a:rPr lang="en-US" sz="4800" dirty="0"/>
              <a:t> </a:t>
            </a:r>
            <a:r>
              <a:rPr lang="en-US" sz="4800" dirty="0" err="1"/>
              <a:t>bước</a:t>
            </a:r>
            <a:r>
              <a:rPr lang="en-US" sz="4800" dirty="0"/>
              <a:t> </a:t>
            </a:r>
            <a:r>
              <a:rPr lang="en-US" sz="4800" dirty="0" err="1"/>
              <a:t>trên</a:t>
            </a:r>
            <a:r>
              <a:rPr lang="en-US" sz="4800" dirty="0"/>
              <a:t> </a:t>
            </a:r>
            <a:r>
              <a:rPr lang="en-US" sz="4800" dirty="0" err="1"/>
              <a:t>đời</a:t>
            </a:r>
            <a:r>
              <a:rPr lang="en-US" sz="4800" dirty="0"/>
              <a:t>, </a:t>
            </a:r>
            <a:r>
              <a:rPr lang="en-US" sz="4800" dirty="0" err="1"/>
              <a:t>liều</a:t>
            </a:r>
            <a:r>
              <a:rPr lang="en-US" sz="4800" dirty="0"/>
              <a:t> </a:t>
            </a:r>
            <a:r>
              <a:rPr lang="en-US" sz="4800" dirty="0" err="1"/>
              <a:t>dấn</a:t>
            </a:r>
            <a:r>
              <a:rPr lang="en-US" sz="4800" dirty="0"/>
              <a:t> </a:t>
            </a:r>
            <a:r>
              <a:rPr lang="en-US" sz="4800" dirty="0" err="1"/>
              <a:t>thân</a:t>
            </a:r>
            <a:r>
              <a:rPr lang="en-US" sz="4800" dirty="0"/>
              <a:t> </a:t>
            </a:r>
            <a:r>
              <a:rPr lang="en-US" sz="4800" dirty="0" err="1"/>
              <a:t>đi</a:t>
            </a:r>
            <a:r>
              <a:rPr lang="en-US" sz="4800" dirty="0"/>
              <a:t> </a:t>
            </a:r>
            <a:r>
              <a:rPr lang="en-US" sz="4800" dirty="0" err="1"/>
              <a:t>trong</a:t>
            </a:r>
            <a:r>
              <a:rPr lang="en-US" sz="4800" dirty="0"/>
              <a:t> </a:t>
            </a:r>
            <a:r>
              <a:rPr lang="en-US" sz="4800" dirty="0" err="1"/>
              <a:t>vực</a:t>
            </a:r>
            <a:r>
              <a:rPr lang="en-US" sz="4800" dirty="0"/>
              <a:t> </a:t>
            </a:r>
            <a:r>
              <a:rPr lang="en-US" sz="4800" dirty="0" err="1"/>
              <a:t>sâu</a:t>
            </a:r>
            <a:r>
              <a:rPr lang="en-US" sz="4800" dirty="0"/>
              <a:t> </a:t>
            </a:r>
            <a:r>
              <a:rPr lang="en-US" sz="4800" dirty="0" err="1"/>
              <a:t>tối</a:t>
            </a:r>
            <a:r>
              <a:rPr lang="en-US" sz="4800" dirty="0"/>
              <a:t> </a:t>
            </a:r>
            <a:r>
              <a:rPr lang="en-US" sz="4800" dirty="0" err="1"/>
              <a:t>tăm</a:t>
            </a:r>
            <a:r>
              <a:rPr lang="en-US" sz="4800" dirty="0"/>
              <a:t>, </a:t>
            </a:r>
            <a:r>
              <a:rPr lang="en-US" sz="4800" dirty="0" err="1"/>
              <a:t>đoàn</a:t>
            </a:r>
            <a:r>
              <a:rPr lang="en-US" sz="4800" dirty="0"/>
              <a:t> con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rọi</a:t>
            </a:r>
            <a:r>
              <a:rPr lang="en-US" sz="4800" dirty="0"/>
              <a:t> </a:t>
            </a:r>
            <a:r>
              <a:rPr lang="en-US" sz="4800" dirty="0" err="1"/>
              <a:t>ánh</a:t>
            </a:r>
            <a:r>
              <a:rPr lang="en-US" sz="4800" dirty="0"/>
              <a:t> </a:t>
            </a:r>
            <a:r>
              <a:rPr lang="en-US" sz="4800" dirty="0" err="1"/>
              <a:t>huy</a:t>
            </a:r>
            <a:r>
              <a:rPr lang="en-US" sz="4800" dirty="0"/>
              <a:t> </a:t>
            </a:r>
            <a:r>
              <a:rPr lang="en-US" sz="4800" dirty="0" err="1"/>
              <a:t>hoàng</a:t>
            </a:r>
            <a:r>
              <a:rPr lang="en-US" sz="4800" dirty="0"/>
              <a:t>, </a:t>
            </a:r>
            <a:r>
              <a:rPr lang="en-US" sz="4800" dirty="0" err="1"/>
              <a:t>nguồn</a:t>
            </a:r>
            <a:r>
              <a:rPr lang="en-US" sz="4800" dirty="0"/>
              <a:t> </a:t>
            </a:r>
            <a:r>
              <a:rPr lang="en-US" sz="4800" dirty="0" err="1"/>
              <a:t>sáng</a:t>
            </a:r>
            <a:r>
              <a:rPr lang="en-US" sz="4800" dirty="0"/>
              <a:t> tin </a:t>
            </a:r>
            <a:r>
              <a:rPr lang="en-US" sz="4800" dirty="0" err="1"/>
              <a:t>yêu</a:t>
            </a:r>
            <a:r>
              <a:rPr lang="en-US" sz="4800" dirty="0"/>
              <a:t>, </a:t>
            </a:r>
            <a:r>
              <a:rPr lang="en-US" sz="4800" dirty="0" err="1"/>
              <a:t>yêu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, tin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Trời</a:t>
            </a:r>
            <a:r>
              <a:rPr lang="en-US" sz="4800" dirty="0"/>
              <a:t>.</a:t>
            </a:r>
            <a:br>
              <a:rPr lang="en-US" sz="4800" dirty="0"/>
            </a:b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78183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>
                <a:solidFill>
                  <a:srgbClr val="000000"/>
                </a:solidFill>
              </a:rPr>
              <a:t>ÐK: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nguồn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cậy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trông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chưa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thấy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ai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xin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về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hỡi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xin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hãy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lắng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nghe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nài</a:t>
            </a:r>
            <a:r>
              <a:rPr lang="en-US" sz="4000" b="1" dirty="0">
                <a:solidFill>
                  <a:srgbClr val="000000"/>
                </a:solidFill>
              </a:rPr>
              <a:t> van.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nguồn</a:t>
            </a:r>
            <a:r>
              <a:rPr lang="en-US" sz="4000" b="1" dirty="0">
                <a:solidFill>
                  <a:srgbClr val="000000"/>
                </a:solidFill>
              </a:rPr>
              <a:t> an </a:t>
            </a:r>
            <a:r>
              <a:rPr lang="en-US" sz="4000" b="1" dirty="0" err="1">
                <a:solidFill>
                  <a:srgbClr val="000000"/>
                </a:solidFill>
              </a:rPr>
              <a:t>vui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ôi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Nữ</a:t>
            </a:r>
            <a:r>
              <a:rPr lang="en-US" sz="4000" b="1" dirty="0">
                <a:solidFill>
                  <a:srgbClr val="000000"/>
                </a:solidFill>
              </a:rPr>
              <a:t> Trinh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nguồn</a:t>
            </a:r>
            <a:r>
              <a:rPr lang="en-US" sz="4000" b="1" dirty="0">
                <a:solidFill>
                  <a:srgbClr val="000000"/>
                </a:solidFill>
              </a:rPr>
              <a:t> an </a:t>
            </a:r>
            <a:r>
              <a:rPr lang="en-US" sz="4000" b="1" dirty="0" err="1">
                <a:solidFill>
                  <a:srgbClr val="000000"/>
                </a:solidFill>
              </a:rPr>
              <a:t>vui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hết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tình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khấn</a:t>
            </a:r>
            <a:r>
              <a:rPr lang="en-US" sz="4000" b="1" dirty="0">
                <a:solidFill>
                  <a:srgbClr val="000000"/>
                </a:solidFill>
              </a:rPr>
              <a:t>, con tin </a:t>
            </a:r>
            <a:r>
              <a:rPr lang="en-US" sz="4000" b="1" dirty="0" err="1">
                <a:solidFill>
                  <a:srgbClr val="000000"/>
                </a:solidFill>
              </a:rPr>
              <a:t>chắc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nhận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lời</a:t>
            </a:r>
            <a:r>
              <a:rPr lang="en-US" sz="4000" b="1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69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800" b="1" dirty="0"/>
              <a:t>3</a:t>
            </a:r>
            <a:r>
              <a:rPr lang="en-US" sz="4800" dirty="0"/>
              <a:t>. </a:t>
            </a:r>
            <a:r>
              <a:rPr lang="en-US" sz="4800" dirty="0" err="1"/>
              <a:t>Còn</a:t>
            </a:r>
            <a:r>
              <a:rPr lang="en-US" sz="4800" dirty="0"/>
              <a:t> </a:t>
            </a:r>
            <a:r>
              <a:rPr lang="en-US" sz="4800" dirty="0" err="1"/>
              <a:t>ai</a:t>
            </a:r>
            <a:r>
              <a:rPr lang="en-US" sz="4800" dirty="0"/>
              <a:t> </a:t>
            </a:r>
            <a:r>
              <a:rPr lang="en-US" sz="4800" dirty="0" err="1"/>
              <a:t>chưa</a:t>
            </a:r>
            <a:r>
              <a:rPr lang="en-US" sz="4800" dirty="0"/>
              <a:t> </a:t>
            </a:r>
            <a:r>
              <a:rPr lang="en-US" sz="4800" dirty="0" err="1"/>
              <a:t>về</a:t>
            </a:r>
            <a:r>
              <a:rPr lang="en-US" sz="4800" dirty="0"/>
              <a:t>,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dắt</a:t>
            </a:r>
            <a:r>
              <a:rPr lang="en-US" sz="4800" dirty="0"/>
              <a:t> </a:t>
            </a:r>
            <a:r>
              <a:rPr lang="en-US" sz="4800" dirty="0" err="1"/>
              <a:t>đưa</a:t>
            </a:r>
            <a:r>
              <a:rPr lang="en-US" sz="4800" dirty="0"/>
              <a:t> </a:t>
            </a:r>
            <a:r>
              <a:rPr lang="en-US" sz="4800" dirty="0" err="1"/>
              <a:t>về</a:t>
            </a:r>
            <a:r>
              <a:rPr lang="en-US" sz="4800" dirty="0"/>
              <a:t>, </a:t>
            </a:r>
            <a:r>
              <a:rPr lang="en-US" sz="4800" dirty="0" err="1"/>
              <a:t>thờ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cao</a:t>
            </a:r>
            <a:r>
              <a:rPr lang="en-US" sz="4800" dirty="0"/>
              <a:t> sang </a:t>
            </a:r>
            <a:r>
              <a:rPr lang="en-US" sz="4800" dirty="0" err="1"/>
              <a:t>cũng</a:t>
            </a:r>
            <a:r>
              <a:rPr lang="en-US" sz="4800" dirty="0"/>
              <a:t> </a:t>
            </a:r>
            <a:r>
              <a:rPr lang="en-US" sz="4800" dirty="0" err="1"/>
              <a:t>là</a:t>
            </a:r>
            <a:r>
              <a:rPr lang="en-US" sz="4800" dirty="0"/>
              <a:t> </a:t>
            </a:r>
            <a:r>
              <a:rPr lang="en-US" sz="4800" dirty="0" err="1"/>
              <a:t>Vua</a:t>
            </a:r>
            <a:r>
              <a:rPr lang="en-US" sz="4800" dirty="0"/>
              <a:t> </a:t>
            </a:r>
            <a:r>
              <a:rPr lang="en-US" sz="4800" dirty="0" err="1"/>
              <a:t>các</a:t>
            </a:r>
            <a:r>
              <a:rPr lang="en-US" sz="4800" dirty="0"/>
              <a:t> </a:t>
            </a:r>
            <a:r>
              <a:rPr lang="en-US" sz="4800" dirty="0" err="1"/>
              <a:t>vua</a:t>
            </a:r>
            <a:r>
              <a:rPr lang="en-US" sz="4800" dirty="0"/>
              <a:t>, </a:t>
            </a:r>
            <a:r>
              <a:rPr lang="en-US" sz="4800" dirty="0" err="1"/>
              <a:t>Mẹ</a:t>
            </a:r>
            <a:r>
              <a:rPr lang="en-US" sz="4800" dirty="0"/>
              <a:t> ban </a:t>
            </a:r>
            <a:r>
              <a:rPr lang="en-US" sz="4800" dirty="0" err="1"/>
              <a:t>cho</a:t>
            </a:r>
            <a:r>
              <a:rPr lang="en-US" sz="4800" dirty="0"/>
              <a:t> </a:t>
            </a:r>
            <a:r>
              <a:rPr lang="en-US" sz="4800" dirty="0" err="1"/>
              <a:t>được</a:t>
            </a:r>
            <a:r>
              <a:rPr lang="en-US" sz="4800" dirty="0"/>
              <a:t> </a:t>
            </a:r>
            <a:r>
              <a:rPr lang="en-US" sz="4800" dirty="0" err="1"/>
              <a:t>bền</a:t>
            </a:r>
            <a:r>
              <a:rPr lang="en-US" sz="4800" dirty="0"/>
              <a:t> </a:t>
            </a:r>
            <a:r>
              <a:rPr lang="en-US" sz="4800" dirty="0" err="1"/>
              <a:t>chí</a:t>
            </a:r>
            <a:r>
              <a:rPr lang="en-US" sz="4800" dirty="0"/>
              <a:t> </a:t>
            </a:r>
            <a:r>
              <a:rPr lang="en-US" sz="4800" dirty="0" err="1"/>
              <a:t>trung</a:t>
            </a:r>
            <a:r>
              <a:rPr lang="en-US" sz="4800" dirty="0"/>
              <a:t> </a:t>
            </a:r>
            <a:r>
              <a:rPr lang="en-US" sz="4800" dirty="0" err="1"/>
              <a:t>thành</a:t>
            </a:r>
            <a:r>
              <a:rPr lang="en-US" sz="4800" dirty="0"/>
              <a:t>, </a:t>
            </a:r>
            <a:r>
              <a:rPr lang="en-US" sz="4800" dirty="0" err="1"/>
              <a:t>thờ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Ba </a:t>
            </a:r>
            <a:r>
              <a:rPr lang="en-US" sz="4800" dirty="0" err="1"/>
              <a:t>Ngôi</a:t>
            </a:r>
            <a:r>
              <a:rPr lang="en-US" sz="4800" dirty="0"/>
              <a:t>, </a:t>
            </a:r>
            <a:r>
              <a:rPr lang="en-US" sz="4800" dirty="0" err="1"/>
              <a:t>ca</a:t>
            </a:r>
            <a:r>
              <a:rPr lang="en-US" sz="4800" dirty="0"/>
              <a:t> </a:t>
            </a:r>
            <a:r>
              <a:rPr lang="en-US" sz="4800" dirty="0" err="1"/>
              <a:t>tụng</a:t>
            </a:r>
            <a:r>
              <a:rPr lang="en-US" sz="4800" dirty="0"/>
              <a:t> </a:t>
            </a:r>
            <a:r>
              <a:rPr lang="en-US" sz="4800" dirty="0" err="1"/>
              <a:t>Mẹ</a:t>
            </a:r>
            <a:r>
              <a:rPr lang="en-US" sz="4800" dirty="0"/>
              <a:t> </a:t>
            </a:r>
            <a:r>
              <a:rPr lang="en-US" sz="4800" dirty="0" err="1"/>
              <a:t>suốt</a:t>
            </a:r>
            <a:r>
              <a:rPr lang="en-US" sz="4800" dirty="0"/>
              <a:t> </a:t>
            </a:r>
            <a:r>
              <a:rPr lang="en-US" sz="4800" dirty="0" err="1"/>
              <a:t>đời</a:t>
            </a:r>
            <a:r>
              <a:rPr lang="en-US" sz="4800" dirty="0"/>
              <a:t>.</a:t>
            </a:r>
          </a:p>
          <a:p>
            <a:pPr algn="just"/>
            <a:r>
              <a:rPr lang="en-US" sz="4800" dirty="0"/>
              <a:t> </a:t>
            </a:r>
          </a:p>
          <a:p>
            <a:pPr algn="just"/>
            <a:r>
              <a:rPr lang="en-US" sz="4800" dirty="0"/>
              <a:t> </a:t>
            </a:r>
          </a:p>
          <a:p>
            <a:pPr algn="just"/>
            <a:r>
              <a:rPr lang="en-US" sz="4800" b="1" dirty="0"/>
              <a:t> 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0219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361950"/>
            <a:ext cx="8351838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/>
              <a:t>1. </a:t>
            </a:r>
            <a:r>
              <a:rPr lang="en-US" sz="4400" dirty="0" err="1"/>
              <a:t>Hãy</a:t>
            </a:r>
            <a:r>
              <a:rPr lang="en-US" sz="4400" dirty="0"/>
              <a:t> </a:t>
            </a:r>
            <a:r>
              <a:rPr lang="en-US" sz="4400" dirty="0" err="1"/>
              <a:t>vào</a:t>
            </a:r>
            <a:r>
              <a:rPr lang="en-US" sz="4400" dirty="0"/>
              <a:t> </a:t>
            </a:r>
            <a:r>
              <a:rPr lang="en-US" sz="4400" dirty="0" err="1"/>
              <a:t>đây</a:t>
            </a:r>
            <a:r>
              <a:rPr lang="en-US" sz="4400" dirty="0"/>
              <a:t> </a:t>
            </a:r>
            <a:r>
              <a:rPr lang="en-US" sz="4400" dirty="0" err="1"/>
              <a:t>trẩy</a:t>
            </a:r>
            <a:r>
              <a:rPr lang="en-US" sz="4400" dirty="0"/>
              <a:t> </a:t>
            </a:r>
            <a:r>
              <a:rPr lang="en-US" sz="4400" dirty="0" err="1"/>
              <a:t>hội</a:t>
            </a:r>
            <a:r>
              <a:rPr lang="en-US" sz="4400" dirty="0"/>
              <a:t> </a:t>
            </a:r>
            <a:r>
              <a:rPr lang="en-US" sz="4400" i="1" dirty="0"/>
              <a:t>(í a) </a:t>
            </a:r>
            <a:r>
              <a:rPr lang="en-US" sz="4400" dirty="0" err="1"/>
              <a:t>lên</a:t>
            </a:r>
            <a:r>
              <a:rPr lang="en-US" sz="4400" dirty="0"/>
              <a:t> </a:t>
            </a:r>
            <a:r>
              <a:rPr lang="en-US" sz="4400" dirty="0" err="1"/>
              <a:t>đền</a:t>
            </a:r>
            <a:r>
              <a:rPr lang="en-US" sz="4400" dirty="0"/>
              <a:t>. </a:t>
            </a:r>
            <a:r>
              <a:rPr lang="en-US" sz="4400" dirty="0" err="1"/>
              <a:t>Thiên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tôi</a:t>
            </a:r>
            <a:r>
              <a:rPr lang="en-US" sz="4400" dirty="0"/>
              <a:t> </a:t>
            </a:r>
            <a:r>
              <a:rPr lang="en-US" sz="4400" dirty="0" err="1"/>
              <a:t>vẫn</a:t>
            </a:r>
            <a:r>
              <a:rPr lang="en-US" sz="4400" dirty="0"/>
              <a:t> </a:t>
            </a:r>
            <a:r>
              <a:rPr lang="en-US" sz="4400" dirty="0" err="1"/>
              <a:t>mong</a:t>
            </a:r>
            <a:r>
              <a:rPr lang="en-US" sz="4400" dirty="0"/>
              <a:t> </a:t>
            </a:r>
            <a:r>
              <a:rPr lang="en-US" sz="4400" dirty="0" err="1"/>
              <a:t>đợi</a:t>
            </a:r>
            <a:r>
              <a:rPr lang="en-US" sz="4400" dirty="0"/>
              <a:t> </a:t>
            </a:r>
            <a:r>
              <a:rPr lang="en-US" sz="4400" dirty="0" err="1"/>
              <a:t>chờ</a:t>
            </a:r>
            <a:r>
              <a:rPr lang="en-US" sz="4400" dirty="0"/>
              <a:t>. Con </a:t>
            </a:r>
            <a:r>
              <a:rPr lang="en-US" sz="4400" dirty="0" err="1"/>
              <a:t>mến</a:t>
            </a:r>
            <a:r>
              <a:rPr lang="en-US" sz="4400" dirty="0"/>
              <a:t> </a:t>
            </a:r>
            <a:r>
              <a:rPr lang="en-US" sz="4400" dirty="0" err="1"/>
              <a:t>yêu</a:t>
            </a:r>
            <a:r>
              <a:rPr lang="en-US" sz="4400" dirty="0"/>
              <a:t> </a:t>
            </a:r>
            <a:r>
              <a:rPr lang="en-US" sz="4400" dirty="0" err="1"/>
              <a:t>thành</a:t>
            </a:r>
            <a:r>
              <a:rPr lang="en-US" sz="4400" dirty="0"/>
              <a:t> </a:t>
            </a:r>
            <a:r>
              <a:rPr lang="en-US" sz="4400" dirty="0" err="1"/>
              <a:t>tâm</a:t>
            </a:r>
            <a:r>
              <a:rPr lang="en-US" sz="4400" dirty="0"/>
              <a:t> </a:t>
            </a:r>
            <a:r>
              <a:rPr lang="en-US" sz="4400" dirty="0" err="1"/>
              <a:t>tôn</a:t>
            </a:r>
            <a:r>
              <a:rPr lang="en-US" sz="4400" dirty="0"/>
              <a:t> </a:t>
            </a:r>
            <a:r>
              <a:rPr lang="en-US" sz="4400" dirty="0" err="1"/>
              <a:t>thờ</a:t>
            </a:r>
            <a:r>
              <a:rPr lang="en-US" sz="4400" dirty="0"/>
              <a:t>. </a:t>
            </a:r>
            <a:r>
              <a:rPr lang="en-US" sz="4400" dirty="0" err="1"/>
              <a:t>Hãy</a:t>
            </a:r>
            <a:r>
              <a:rPr lang="en-US" sz="4400" dirty="0"/>
              <a:t> </a:t>
            </a:r>
            <a:r>
              <a:rPr lang="en-US" sz="4400" dirty="0" err="1"/>
              <a:t>chúc</a:t>
            </a:r>
            <a:r>
              <a:rPr lang="en-US" sz="4400" dirty="0"/>
              <a:t> </a:t>
            </a:r>
            <a:r>
              <a:rPr lang="en-US" sz="4400" dirty="0" err="1"/>
              <a:t>tụng</a:t>
            </a:r>
            <a:r>
              <a:rPr lang="en-US" sz="4400" dirty="0"/>
              <a:t> </a:t>
            </a:r>
            <a:r>
              <a:rPr lang="en-US" sz="4400" dirty="0" err="1"/>
              <a:t>tôn</a:t>
            </a:r>
            <a:r>
              <a:rPr lang="en-US" sz="4400" dirty="0"/>
              <a:t> </a:t>
            </a:r>
            <a:r>
              <a:rPr lang="en-US" sz="4400" dirty="0" err="1"/>
              <a:t>vinh</a:t>
            </a:r>
            <a:r>
              <a:rPr lang="en-US" sz="4400" dirty="0"/>
              <a:t> </a:t>
            </a:r>
            <a:r>
              <a:rPr lang="en-US" sz="4400" dirty="0" err="1"/>
              <a:t>Thánh</a:t>
            </a:r>
            <a:r>
              <a:rPr lang="en-US" sz="4400" dirty="0"/>
              <a:t> </a:t>
            </a:r>
            <a:r>
              <a:rPr lang="en-US" sz="4400" dirty="0" err="1"/>
              <a:t>nhan</a:t>
            </a:r>
            <a:r>
              <a:rPr lang="en-US" sz="4400" dirty="0"/>
              <a:t> </a:t>
            </a:r>
            <a:r>
              <a:rPr lang="en-US" sz="4400" dirty="0" err="1"/>
              <a:t>Ngài</a:t>
            </a:r>
            <a:r>
              <a:rPr lang="en-US" sz="4400" dirty="0"/>
              <a:t>.</a:t>
            </a:r>
            <a:br>
              <a:rPr lang="en-US" sz="4400" dirty="0"/>
            </a:b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70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415258" y="361950"/>
            <a:ext cx="835183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4000" b="1" dirty="0">
                <a:solidFill>
                  <a:srgbClr val="000000"/>
                </a:solidFill>
              </a:rPr>
              <a:t>ÐK: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nguồn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cậy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trông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chưa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thấy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ai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xin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về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không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hỡi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Thiên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Chúa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xin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hãy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lắng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nghe</a:t>
            </a:r>
            <a:r>
              <a:rPr lang="en-US" sz="4000" b="1" dirty="0">
                <a:solidFill>
                  <a:srgbClr val="000000"/>
                </a:solidFill>
              </a:rPr>
              <a:t> con </a:t>
            </a:r>
            <a:r>
              <a:rPr lang="en-US" sz="4000" b="1" dirty="0" err="1">
                <a:solidFill>
                  <a:srgbClr val="000000"/>
                </a:solidFill>
              </a:rPr>
              <a:t>nài</a:t>
            </a:r>
            <a:r>
              <a:rPr lang="en-US" sz="4000" b="1" dirty="0">
                <a:solidFill>
                  <a:srgbClr val="000000"/>
                </a:solidFill>
              </a:rPr>
              <a:t> van.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nguồn</a:t>
            </a:r>
            <a:r>
              <a:rPr lang="en-US" sz="4000" b="1" dirty="0">
                <a:solidFill>
                  <a:srgbClr val="000000"/>
                </a:solidFill>
              </a:rPr>
              <a:t> an </a:t>
            </a:r>
            <a:r>
              <a:rPr lang="en-US" sz="4000" b="1" dirty="0" err="1">
                <a:solidFill>
                  <a:srgbClr val="000000"/>
                </a:solidFill>
              </a:rPr>
              <a:t>vui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ôi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Nữ</a:t>
            </a:r>
            <a:r>
              <a:rPr lang="en-US" sz="4000" b="1" dirty="0">
                <a:solidFill>
                  <a:srgbClr val="000000"/>
                </a:solidFill>
              </a:rPr>
              <a:t> Trinh </a:t>
            </a:r>
            <a:r>
              <a:rPr lang="en-US" sz="4000" b="1" dirty="0" err="1">
                <a:solidFill>
                  <a:srgbClr val="000000"/>
                </a:solidFill>
              </a:rPr>
              <a:t>là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nguồn</a:t>
            </a:r>
            <a:r>
              <a:rPr lang="en-US" sz="4000" b="1" dirty="0">
                <a:solidFill>
                  <a:srgbClr val="000000"/>
                </a:solidFill>
              </a:rPr>
              <a:t> an </a:t>
            </a:r>
            <a:r>
              <a:rPr lang="en-US" sz="4000" b="1" dirty="0" err="1">
                <a:solidFill>
                  <a:srgbClr val="000000"/>
                </a:solidFill>
              </a:rPr>
              <a:t>vui</a:t>
            </a:r>
            <a:r>
              <a:rPr lang="en-US" sz="4000" b="1" dirty="0">
                <a:solidFill>
                  <a:srgbClr val="000000"/>
                </a:solidFill>
              </a:rPr>
              <a:t>, </a:t>
            </a:r>
            <a:r>
              <a:rPr lang="en-US" sz="4000" b="1" dirty="0" err="1">
                <a:solidFill>
                  <a:srgbClr val="000000"/>
                </a:solidFill>
              </a:rPr>
              <a:t>hết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tình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kêu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khấn</a:t>
            </a:r>
            <a:r>
              <a:rPr lang="en-US" sz="4000" b="1" dirty="0">
                <a:solidFill>
                  <a:srgbClr val="000000"/>
                </a:solidFill>
              </a:rPr>
              <a:t>, con tin </a:t>
            </a:r>
            <a:r>
              <a:rPr lang="en-US" sz="4000" b="1" dirty="0" err="1">
                <a:solidFill>
                  <a:srgbClr val="000000"/>
                </a:solidFill>
              </a:rPr>
              <a:t>chắc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Mẹ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thương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nhận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lời</a:t>
            </a:r>
            <a:r>
              <a:rPr lang="en-US" sz="4000" b="1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95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28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66252" y="361950"/>
            <a:ext cx="8801548" cy="426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>
                <a:solidFill>
                  <a:srgbClr val="000000"/>
                </a:solidFill>
              </a:rPr>
              <a:t>ĐK:</a:t>
            </a:r>
            <a:r>
              <a:rPr lang="en-US" sz="4400" dirty="0">
                <a:solidFill>
                  <a:srgbClr val="000000"/>
                </a:solidFill>
              </a:rPr>
              <a:t> </a:t>
            </a:r>
            <a:r>
              <a:rPr lang="en-US" sz="4400" b="1" dirty="0">
                <a:solidFill>
                  <a:srgbClr val="000000"/>
                </a:solidFill>
              </a:rPr>
              <a:t>Con </a:t>
            </a:r>
            <a:r>
              <a:rPr lang="en-US" sz="4400" b="1" dirty="0" err="1">
                <a:solidFill>
                  <a:srgbClr val="000000"/>
                </a:solidFill>
              </a:rPr>
              <a:t>tiến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vào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nhà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Chúa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dirty="0" err="1">
                <a:solidFill>
                  <a:srgbClr val="000000"/>
                </a:solidFill>
              </a:rPr>
              <a:t>tâm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tư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vui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mừng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i="1" dirty="0">
                <a:solidFill>
                  <a:srgbClr val="000000"/>
                </a:solidFill>
              </a:rPr>
              <a:t>(í a)</a:t>
            </a:r>
            <a:r>
              <a:rPr lang="en-US" sz="4400" b="1" dirty="0">
                <a:solidFill>
                  <a:srgbClr val="000000"/>
                </a:solidFill>
              </a:rPr>
              <a:t> reo </a:t>
            </a:r>
            <a:r>
              <a:rPr lang="en-US" sz="4400" b="1" dirty="0" err="1">
                <a:solidFill>
                  <a:srgbClr val="000000"/>
                </a:solidFill>
              </a:rPr>
              <a:t>mừng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r>
              <a:rPr lang="en-US" sz="4400" b="1" dirty="0" err="1">
                <a:solidFill>
                  <a:srgbClr val="000000"/>
                </a:solidFill>
              </a:rPr>
              <a:t>Miệng</a:t>
            </a:r>
            <a:r>
              <a:rPr lang="en-US" sz="4400" b="1" dirty="0">
                <a:solidFill>
                  <a:srgbClr val="000000"/>
                </a:solidFill>
              </a:rPr>
              <a:t> con</a:t>
            </a:r>
            <a:r>
              <a:rPr lang="en-US" sz="4400" b="1" i="1" dirty="0">
                <a:solidFill>
                  <a:srgbClr val="000000"/>
                </a:solidFill>
              </a:rPr>
              <a:t> (</a:t>
            </a:r>
            <a:r>
              <a:rPr lang="en-US" sz="4400" b="1" i="1" dirty="0" err="1">
                <a:solidFill>
                  <a:srgbClr val="000000"/>
                </a:solidFill>
              </a:rPr>
              <a:t>và</a:t>
            </a:r>
            <a:r>
              <a:rPr lang="en-US" sz="4400" b="1" i="1" dirty="0">
                <a:solidFill>
                  <a:srgbClr val="000000"/>
                </a:solidFill>
              </a:rPr>
              <a:t> </a:t>
            </a:r>
            <a:r>
              <a:rPr lang="en-US" sz="4400" b="1" i="1" dirty="0" err="1">
                <a:solidFill>
                  <a:srgbClr val="000000"/>
                </a:solidFill>
              </a:rPr>
              <a:t>tâm</a:t>
            </a:r>
            <a:r>
              <a:rPr lang="en-US" sz="4400" b="1" i="1" dirty="0">
                <a:solidFill>
                  <a:srgbClr val="000000"/>
                </a:solidFill>
              </a:rPr>
              <a:t> </a:t>
            </a:r>
            <a:r>
              <a:rPr lang="en-US" sz="4400" b="1" i="1" dirty="0" err="1">
                <a:solidFill>
                  <a:srgbClr val="000000"/>
                </a:solidFill>
              </a:rPr>
              <a:t>hồn</a:t>
            </a:r>
            <a:r>
              <a:rPr lang="en-US" sz="4400" b="1" i="1" dirty="0">
                <a:solidFill>
                  <a:srgbClr val="000000"/>
                </a:solidFill>
              </a:rPr>
              <a:t> con)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dirty="0" err="1">
                <a:solidFill>
                  <a:srgbClr val="000000"/>
                </a:solidFill>
              </a:rPr>
              <a:t>tung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hô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vạn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tiếng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ngợi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khen</a:t>
            </a:r>
            <a:r>
              <a:rPr lang="en-US" sz="4400" b="1" i="1" dirty="0">
                <a:solidFill>
                  <a:srgbClr val="000000"/>
                </a:solidFill>
              </a:rPr>
              <a:t> (í a)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dirty="0" err="1">
                <a:solidFill>
                  <a:srgbClr val="000000"/>
                </a:solidFill>
              </a:rPr>
              <a:t>Danh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Ngài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3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395536" y="361950"/>
            <a:ext cx="8351838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800" b="1" dirty="0" err="1" smtClean="0">
                <a:solidFill>
                  <a:srgbClr val="000000"/>
                </a:solidFill>
              </a:rPr>
              <a:t>Cùng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với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đất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trời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vạn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vật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, </a:t>
            </a:r>
            <a:r>
              <a:rPr lang="en-US" sz="4800" b="1" dirty="0" err="1">
                <a:solidFill>
                  <a:srgbClr val="000000"/>
                </a:solidFill>
              </a:rPr>
              <a:t>tung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hô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Danh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Ngài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là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Chúa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quang</a:t>
            </a:r>
            <a:r>
              <a:rPr lang="en-US" sz="4800" b="1" dirty="0">
                <a:solidFill>
                  <a:srgbClr val="000000"/>
                </a:solidFill>
              </a:rPr>
              <a:t> </a:t>
            </a:r>
            <a:r>
              <a:rPr lang="en-US" sz="4800" b="1" dirty="0" err="1">
                <a:solidFill>
                  <a:srgbClr val="000000"/>
                </a:solidFill>
              </a:rPr>
              <a:t>vinh</a:t>
            </a:r>
            <a:r>
              <a:rPr lang="en-US" sz="4800" b="1" dirty="0">
                <a:solidFill>
                  <a:srgbClr val="000000"/>
                </a:solidFill>
              </a:rPr>
              <a:t>.</a:t>
            </a:r>
            <a:br>
              <a:rPr lang="en-US" sz="4800" b="1" dirty="0">
                <a:solidFill>
                  <a:srgbClr val="000000"/>
                </a:solidFill>
              </a:rPr>
            </a:b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81492" y="285750"/>
            <a:ext cx="8462296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/>
              <a:t>2. 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toàn</a:t>
            </a:r>
            <a:r>
              <a:rPr lang="en-US" sz="4400" dirty="0"/>
              <a:t> </a:t>
            </a:r>
            <a:r>
              <a:rPr lang="en-US" sz="4400" dirty="0" err="1"/>
              <a:t>năng</a:t>
            </a:r>
            <a:r>
              <a:rPr lang="en-US" sz="4400" dirty="0"/>
              <a:t> </a:t>
            </a:r>
            <a:r>
              <a:rPr lang="en-US" sz="4400" dirty="0" err="1"/>
              <a:t>vĩ</a:t>
            </a:r>
            <a:r>
              <a:rPr lang="en-US" sz="4400" dirty="0"/>
              <a:t> </a:t>
            </a:r>
            <a:r>
              <a:rPr lang="en-US" sz="4400" dirty="0" err="1"/>
              <a:t>đại</a:t>
            </a:r>
            <a:r>
              <a:rPr lang="en-US" sz="4400" dirty="0"/>
              <a:t> </a:t>
            </a:r>
            <a:r>
              <a:rPr lang="en-US" sz="4400" i="1" dirty="0"/>
              <a:t>(í a)</a:t>
            </a:r>
            <a:r>
              <a:rPr lang="en-US" sz="4400" dirty="0"/>
              <a:t> </a:t>
            </a:r>
            <a:r>
              <a:rPr lang="en-US" sz="4400" dirty="0" err="1"/>
              <a:t>oai</a:t>
            </a:r>
            <a:r>
              <a:rPr lang="en-US" sz="4400" dirty="0"/>
              <a:t> </a:t>
            </a:r>
            <a:r>
              <a:rPr lang="en-US" sz="4400" dirty="0" err="1"/>
              <a:t>hùng</a:t>
            </a:r>
            <a:r>
              <a:rPr lang="en-US" sz="4400" dirty="0"/>
              <a:t>. </a:t>
            </a:r>
            <a:r>
              <a:rPr lang="en-US" sz="4400" dirty="0" err="1"/>
              <a:t>Nơi</a:t>
            </a:r>
            <a:r>
              <a:rPr lang="en-US" sz="4400" dirty="0"/>
              <a:t> </a:t>
            </a:r>
            <a:r>
              <a:rPr lang="en-US" sz="4400" dirty="0" err="1"/>
              <a:t>thẳm</a:t>
            </a:r>
            <a:r>
              <a:rPr lang="en-US" sz="4400" dirty="0"/>
              <a:t> </a:t>
            </a:r>
            <a:r>
              <a:rPr lang="en-US" sz="4400" dirty="0" err="1"/>
              <a:t>sâu</a:t>
            </a:r>
            <a:r>
              <a:rPr lang="en-US" sz="4400" dirty="0"/>
              <a:t> </a:t>
            </a:r>
            <a:r>
              <a:rPr lang="en-US" sz="4400" dirty="0" err="1"/>
              <a:t>và</a:t>
            </a:r>
            <a:r>
              <a:rPr lang="en-US" sz="4400" dirty="0"/>
              <a:t> </a:t>
            </a:r>
            <a:r>
              <a:rPr lang="en-US" sz="4400" dirty="0" err="1"/>
              <a:t>khắp</a:t>
            </a:r>
            <a:r>
              <a:rPr lang="en-US" sz="4400" dirty="0"/>
              <a:t> </a:t>
            </a:r>
            <a:r>
              <a:rPr lang="en-US" sz="4400" dirty="0" err="1"/>
              <a:t>cõi</a:t>
            </a:r>
            <a:r>
              <a:rPr lang="en-US" sz="4400" dirty="0"/>
              <a:t> </a:t>
            </a:r>
            <a:r>
              <a:rPr lang="en-US" sz="4400" dirty="0" err="1"/>
              <a:t>trời</a:t>
            </a:r>
            <a:r>
              <a:rPr lang="en-US" sz="4400" dirty="0"/>
              <a:t>. </a:t>
            </a:r>
            <a:r>
              <a:rPr lang="en-US" sz="4400" dirty="0" err="1"/>
              <a:t>Muôn</a:t>
            </a:r>
            <a:r>
              <a:rPr lang="en-US" sz="4400" dirty="0"/>
              <a:t> </a:t>
            </a:r>
            <a:r>
              <a:rPr lang="en-US" sz="4400" dirty="0" err="1"/>
              <a:t>thế</a:t>
            </a:r>
            <a:r>
              <a:rPr lang="en-US" sz="4400" dirty="0"/>
              <a:t> </a:t>
            </a:r>
            <a:r>
              <a:rPr lang="en-US" sz="4400" dirty="0" err="1"/>
              <a:t>nhân</a:t>
            </a:r>
            <a:r>
              <a:rPr lang="en-US" sz="4400" dirty="0"/>
              <a:t> </a:t>
            </a:r>
            <a:r>
              <a:rPr lang="en-US" sz="4400" dirty="0" err="1"/>
              <a:t>vạn</a:t>
            </a:r>
            <a:r>
              <a:rPr lang="en-US" sz="4400" dirty="0"/>
              <a:t> </a:t>
            </a:r>
            <a:r>
              <a:rPr lang="en-US" sz="4400" dirty="0" err="1"/>
              <a:t>hữu</a:t>
            </a:r>
            <a:r>
              <a:rPr lang="en-US" sz="4400" dirty="0"/>
              <a:t> </a:t>
            </a:r>
            <a:r>
              <a:rPr lang="en-US" sz="4400" dirty="0" err="1"/>
              <a:t>trên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. </a:t>
            </a:r>
            <a:r>
              <a:rPr lang="en-US" sz="4400" dirty="0" err="1"/>
              <a:t>Hãy</a:t>
            </a:r>
            <a:r>
              <a:rPr lang="en-US" sz="4400" dirty="0"/>
              <a:t> </a:t>
            </a:r>
            <a:r>
              <a:rPr lang="en-US" sz="4400" dirty="0" err="1"/>
              <a:t>chúc</a:t>
            </a:r>
            <a:r>
              <a:rPr lang="en-US" sz="4400" dirty="0"/>
              <a:t> </a:t>
            </a:r>
            <a:r>
              <a:rPr lang="en-US" sz="4400" dirty="0" err="1"/>
              <a:t>tụng</a:t>
            </a:r>
            <a:r>
              <a:rPr lang="en-US" sz="4400" dirty="0"/>
              <a:t> </a:t>
            </a:r>
            <a:r>
              <a:rPr lang="en-US" sz="4400" dirty="0" err="1"/>
              <a:t>ngợi</a:t>
            </a:r>
            <a:r>
              <a:rPr lang="en-US" sz="4400" dirty="0"/>
              <a:t> </a:t>
            </a:r>
            <a:r>
              <a:rPr lang="en-US" sz="4400" dirty="0" err="1"/>
              <a:t>khen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muôn</a:t>
            </a:r>
            <a:r>
              <a:rPr lang="en-US" sz="4400" dirty="0"/>
              <a:t> </a:t>
            </a:r>
            <a:r>
              <a:rPr lang="en-US" sz="4400" dirty="0" err="1"/>
              <a:t>loài</a:t>
            </a:r>
            <a:r>
              <a:rPr lang="en-US" sz="4400" dirty="0"/>
              <a:t>.</a:t>
            </a:r>
            <a:br>
              <a:rPr lang="en-US" sz="4400" dirty="0"/>
            </a:b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8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66252" y="361950"/>
            <a:ext cx="8725348" cy="426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500"/>
              </a:lnSpc>
            </a:pPr>
            <a:r>
              <a:rPr lang="en-US" sz="4400" b="1" dirty="0">
                <a:solidFill>
                  <a:srgbClr val="000000"/>
                </a:solidFill>
              </a:rPr>
              <a:t>ĐK:</a:t>
            </a:r>
            <a:r>
              <a:rPr lang="en-US" sz="4400" dirty="0">
                <a:solidFill>
                  <a:srgbClr val="000000"/>
                </a:solidFill>
              </a:rPr>
              <a:t> </a:t>
            </a:r>
            <a:r>
              <a:rPr lang="en-US" sz="4400" b="1" dirty="0">
                <a:solidFill>
                  <a:srgbClr val="000000"/>
                </a:solidFill>
              </a:rPr>
              <a:t>Con </a:t>
            </a:r>
            <a:r>
              <a:rPr lang="en-US" sz="4400" b="1" dirty="0" err="1">
                <a:solidFill>
                  <a:srgbClr val="000000"/>
                </a:solidFill>
              </a:rPr>
              <a:t>tiến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vào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nhà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Chúa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dirty="0" err="1">
                <a:solidFill>
                  <a:srgbClr val="000000"/>
                </a:solidFill>
              </a:rPr>
              <a:t>tâm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tư</a:t>
            </a:r>
            <a:r>
              <a:rPr lang="en-US" sz="4400" b="1" dirty="0">
                <a:solidFill>
                  <a:srgbClr val="000000"/>
                </a:solidFill>
              </a:rPr>
              <a:t> con </a:t>
            </a:r>
            <a:r>
              <a:rPr lang="en-US" sz="4400" b="1" dirty="0" err="1">
                <a:solidFill>
                  <a:srgbClr val="000000"/>
                </a:solidFill>
              </a:rPr>
              <a:t>vui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mừng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i="1" dirty="0">
                <a:solidFill>
                  <a:srgbClr val="000000"/>
                </a:solidFill>
              </a:rPr>
              <a:t>(í a)</a:t>
            </a:r>
            <a:r>
              <a:rPr lang="en-US" sz="4400" b="1" dirty="0">
                <a:solidFill>
                  <a:srgbClr val="000000"/>
                </a:solidFill>
              </a:rPr>
              <a:t> reo </a:t>
            </a:r>
            <a:r>
              <a:rPr lang="en-US" sz="4400" b="1" dirty="0" err="1">
                <a:solidFill>
                  <a:srgbClr val="000000"/>
                </a:solidFill>
              </a:rPr>
              <a:t>mừng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r>
              <a:rPr lang="en-US" sz="4400" b="1" dirty="0" err="1">
                <a:solidFill>
                  <a:srgbClr val="000000"/>
                </a:solidFill>
              </a:rPr>
              <a:t>Miệng</a:t>
            </a:r>
            <a:r>
              <a:rPr lang="en-US" sz="4400" b="1" dirty="0">
                <a:solidFill>
                  <a:srgbClr val="000000"/>
                </a:solidFill>
              </a:rPr>
              <a:t> con</a:t>
            </a:r>
            <a:r>
              <a:rPr lang="en-US" sz="4400" b="1" i="1" dirty="0">
                <a:solidFill>
                  <a:srgbClr val="000000"/>
                </a:solidFill>
              </a:rPr>
              <a:t> (</a:t>
            </a:r>
            <a:r>
              <a:rPr lang="en-US" sz="4400" b="1" i="1" dirty="0" err="1">
                <a:solidFill>
                  <a:srgbClr val="000000"/>
                </a:solidFill>
              </a:rPr>
              <a:t>và</a:t>
            </a:r>
            <a:r>
              <a:rPr lang="en-US" sz="4400" b="1" i="1" dirty="0">
                <a:solidFill>
                  <a:srgbClr val="000000"/>
                </a:solidFill>
              </a:rPr>
              <a:t> </a:t>
            </a:r>
            <a:r>
              <a:rPr lang="en-US" sz="4400" b="1" i="1" dirty="0" err="1">
                <a:solidFill>
                  <a:srgbClr val="000000"/>
                </a:solidFill>
              </a:rPr>
              <a:t>tâm</a:t>
            </a:r>
            <a:r>
              <a:rPr lang="en-US" sz="4400" b="1" i="1" dirty="0">
                <a:solidFill>
                  <a:srgbClr val="000000"/>
                </a:solidFill>
              </a:rPr>
              <a:t> </a:t>
            </a:r>
            <a:r>
              <a:rPr lang="en-US" sz="4400" b="1" i="1" dirty="0" err="1">
                <a:solidFill>
                  <a:srgbClr val="000000"/>
                </a:solidFill>
              </a:rPr>
              <a:t>hồn</a:t>
            </a:r>
            <a:r>
              <a:rPr lang="en-US" sz="4400" b="1" i="1" dirty="0">
                <a:solidFill>
                  <a:srgbClr val="000000"/>
                </a:solidFill>
              </a:rPr>
              <a:t> con)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dirty="0" err="1">
                <a:solidFill>
                  <a:srgbClr val="000000"/>
                </a:solidFill>
              </a:rPr>
              <a:t>tung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hô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vạn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tiếng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ngợi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khen</a:t>
            </a:r>
            <a:r>
              <a:rPr lang="en-US" sz="4400" b="1" i="1" dirty="0">
                <a:solidFill>
                  <a:srgbClr val="000000"/>
                </a:solidFill>
              </a:rPr>
              <a:t> (í a)</a:t>
            </a:r>
            <a:r>
              <a:rPr lang="en-US" sz="4400" b="1" dirty="0">
                <a:solidFill>
                  <a:srgbClr val="000000"/>
                </a:solidFill>
              </a:rPr>
              <a:t> </a:t>
            </a:r>
            <a:r>
              <a:rPr lang="en-US" sz="4400" b="1" dirty="0" err="1">
                <a:solidFill>
                  <a:srgbClr val="000000"/>
                </a:solidFill>
              </a:rPr>
              <a:t>Danh</a:t>
            </a:r>
            <a:r>
              <a:rPr lang="en-US" sz="4400" b="1" dirty="0">
                <a:solidFill>
                  <a:srgbClr val="000000"/>
                </a:solidFill>
              </a:rPr>
              <a:t> </a:t>
            </a:r>
            <a:r>
              <a:rPr lang="en-US" sz="4400" b="1" dirty="0" err="1">
                <a:solidFill>
                  <a:srgbClr val="000000"/>
                </a:solidFill>
              </a:rPr>
              <a:t>Ngài</a:t>
            </a:r>
            <a:r>
              <a:rPr lang="en-US" sz="4400" b="1" dirty="0">
                <a:solidFill>
                  <a:srgbClr val="000000"/>
                </a:solidFill>
              </a:rPr>
              <a:t>. </a:t>
            </a:r>
            <a:endParaRPr lang="en-US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3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3216</TotalTime>
  <Words>1166</Words>
  <Application>Microsoft Office PowerPoint</Application>
  <PresentationFormat>On-screen Show (16:9)</PresentationFormat>
  <Paragraphs>56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Office Theme</vt:lpstr>
      <vt:lpstr>4_Flow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Express Maintenance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T</cp:lastModifiedBy>
  <cp:revision>585</cp:revision>
  <dcterms:created xsi:type="dcterms:W3CDTF">2015-04-12T06:18:46Z</dcterms:created>
  <dcterms:modified xsi:type="dcterms:W3CDTF">2024-09-07T04:29:51Z</dcterms:modified>
</cp:coreProperties>
</file>