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28" r:id="rId1"/>
    <p:sldMasterId id="2147486008" r:id="rId2"/>
  </p:sldMasterIdLst>
  <p:sldIdLst>
    <p:sldId id="923" r:id="rId3"/>
    <p:sldId id="790" r:id="rId4"/>
    <p:sldId id="880" r:id="rId5"/>
    <p:sldId id="881" r:id="rId6"/>
    <p:sldId id="909" r:id="rId7"/>
    <p:sldId id="799" r:id="rId8"/>
    <p:sldId id="910" r:id="rId9"/>
    <p:sldId id="913" r:id="rId10"/>
    <p:sldId id="622" r:id="rId11"/>
    <p:sldId id="914" r:id="rId12"/>
    <p:sldId id="623" r:id="rId13"/>
    <p:sldId id="925" r:id="rId14"/>
    <p:sldId id="809" r:id="rId15"/>
    <p:sldId id="810" r:id="rId16"/>
    <p:sldId id="851" r:id="rId17"/>
    <p:sldId id="886" r:id="rId18"/>
    <p:sldId id="811" r:id="rId19"/>
    <p:sldId id="887" r:id="rId20"/>
    <p:sldId id="917" r:id="rId21"/>
    <p:sldId id="816" r:id="rId22"/>
    <p:sldId id="817" r:id="rId23"/>
    <p:sldId id="818" r:id="rId24"/>
    <p:sldId id="911" r:id="rId25"/>
    <p:sldId id="819" r:id="rId26"/>
    <p:sldId id="912" r:id="rId27"/>
    <p:sldId id="916" r:id="rId28"/>
    <p:sldId id="888" r:id="rId29"/>
    <p:sldId id="860" r:id="rId30"/>
    <p:sldId id="889" r:id="rId31"/>
    <p:sldId id="820" r:id="rId32"/>
    <p:sldId id="919" r:id="rId33"/>
    <p:sldId id="890" r:id="rId34"/>
    <p:sldId id="920" r:id="rId35"/>
    <p:sldId id="924" r:id="rId36"/>
    <p:sldId id="899" r:id="rId37"/>
    <p:sldId id="902" r:id="rId38"/>
    <p:sldId id="901" r:id="rId39"/>
    <p:sldId id="903" r:id="rId40"/>
    <p:sldId id="921" r:id="rId41"/>
    <p:sldId id="904" r:id="rId42"/>
    <p:sldId id="922" r:id="rId4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000099"/>
    <a:srgbClr val="0000FF"/>
    <a:srgbClr val="EAE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708" autoAdjust="0"/>
  </p:normalViewPr>
  <p:slideViewPr>
    <p:cSldViewPr>
      <p:cViewPr varScale="1">
        <p:scale>
          <a:sx n="80" d="100"/>
          <a:sy n="80" d="100"/>
        </p:scale>
        <p:origin x="760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5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9DF9B-C538-4F41-A1CE-B6D0AE8E2F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7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B4334-16C3-45CA-A1DE-320BACD0F4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21" y="154783"/>
            <a:ext cx="2057401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154783"/>
            <a:ext cx="6019801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86DB-5D44-49FA-A587-DDE4BF4664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0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EABB-AF92-4BE2-B3AF-5559144BE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9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87A7-1BFD-4A28-A490-FBFD56D9D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6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7DF6-5850-4B24-8FEE-30BCE3B66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2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5D00-1BF5-4360-9994-4650A901C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7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EC80-1DC4-4B74-9D25-BADED13CCB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3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499F-4F0C-4DF1-AA48-FB4C988A5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6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6AF3-21A4-476A-B9ED-C1C4FDEBD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08CF-B5D2-44CE-80D7-A44DAF3F3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9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8D34B-A159-46FE-A816-02D00A65E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4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13EB-02DD-4285-A5D1-5C224E3F8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9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5009-88CA-4DB4-910D-BABCD48214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6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2F4D-3AFE-4F02-B24C-F6A4B55AD8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F95EB-E541-42AC-8621-4AA33BE35BC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3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27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A5EC-2E14-410D-A295-21A268C7FB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5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0EB54-442F-4137-8BD8-817272C36A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4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A9EE5-BBAF-4324-B185-494D8E6C1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6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C841B-E7DE-4FF4-9087-6EB08524D5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0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0" y="20483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6A222-3705-45CB-881C-CF5AE6159A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4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89E8C-4978-4FE5-9BBA-B6F60FF094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4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C5AC0E-4DDB-4171-B0A7-D85693583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1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9" r:id="rId1"/>
    <p:sldLayoutId id="2147485830" r:id="rId2"/>
    <p:sldLayoutId id="2147485831" r:id="rId3"/>
    <p:sldLayoutId id="2147485832" r:id="rId4"/>
    <p:sldLayoutId id="2147485833" r:id="rId5"/>
    <p:sldLayoutId id="2147485834" r:id="rId6"/>
    <p:sldLayoutId id="2147485835" r:id="rId7"/>
    <p:sldLayoutId id="2147485836" r:id="rId8"/>
    <p:sldLayoutId id="2147485837" r:id="rId9"/>
    <p:sldLayoutId id="2147485838" r:id="rId10"/>
    <p:sldLayoutId id="2147485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3AD5B9-D3E7-40B4-B4A6-66635DDE8CAD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8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9" r:id="rId1"/>
    <p:sldLayoutId id="2147486010" r:id="rId2"/>
    <p:sldLayoutId id="2147486011" r:id="rId3"/>
    <p:sldLayoutId id="2147486012" r:id="rId4"/>
    <p:sldLayoutId id="2147486013" r:id="rId5"/>
    <p:sldLayoutId id="2147486014" r:id="rId6"/>
    <p:sldLayoutId id="2147486015" r:id="rId7"/>
    <p:sldLayoutId id="2147486016" r:id="rId8"/>
    <p:sldLayoutId id="2147486017" r:id="rId9"/>
    <p:sldLayoutId id="2147486018" r:id="rId10"/>
    <p:sldLayoutId id="2147486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in Mừng Chúa Nhật 27 Thường Niên - Năm B (Mc 10, 2 - 16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6" y="0"/>
            <a:ext cx="92145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in Mừng Chúa Nhật 27 Thường Niên - Năm B (Mc 10, 2 - 16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6" y="0"/>
            <a:ext cx="92145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9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bstract_musical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3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2400" y="1358534"/>
            <a:ext cx="8572500" cy="341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3" rIns="91426" bIns="45713">
            <a:spAutoFit/>
          </a:bodyPr>
          <a:lstStyle/>
          <a:p>
            <a:pPr algn="just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429001" y="516464"/>
            <a:ext cx="5667486" cy="53935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Alleluia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Lm.Kim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Long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lice with a cross and grapes&#10;&#10;Description automatically generated">
            <a:extLst>
              <a:ext uri="{FF2B5EF4-FFF2-40B4-BE49-F238E27FC236}">
                <a16:creationId xmlns:a16="http://schemas.microsoft.com/office/drawing/2014/main" id="{493DD35C-45A7-2243-E754-CB7539771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28" b="4019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1733550"/>
            <a:ext cx="8351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b="1" dirty="0"/>
              <a:t>CON DÂNG CỦA LỄ</a:t>
            </a:r>
            <a:endParaRPr lang="en-US" sz="4800" dirty="0"/>
          </a:p>
          <a:p>
            <a:pPr algn="ctr"/>
            <a:r>
              <a:rPr lang="en-US" sz="4800" i="1" dirty="0" err="1" smtClean="0">
                <a:solidFill>
                  <a:srgbClr val="FF0000"/>
                </a:solidFill>
              </a:rPr>
              <a:t>St.Giang</a:t>
            </a:r>
            <a:r>
              <a:rPr lang="en-US" sz="4800" i="1" dirty="0" smtClean="0">
                <a:solidFill>
                  <a:srgbClr val="FF0000"/>
                </a:solidFill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</a:rPr>
              <a:t>Ân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0" y="33842"/>
            <a:ext cx="91440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000" b="1" dirty="0" smtClean="0"/>
              <a:t>ĐK. </a:t>
            </a:r>
            <a:r>
              <a:rPr lang="en-US" sz="4000" b="1" dirty="0" err="1" smtClean="0"/>
              <a:t>Dâng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dâng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của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lễ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dâng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dâng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tình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yêu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Của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lễ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tình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thành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tiến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dâng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Ngài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Dâng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dâng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rượu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bánh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dâng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dâng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đời</a:t>
            </a:r>
            <a:r>
              <a:rPr lang="en-US" sz="4000" b="1" dirty="0" smtClean="0"/>
              <a:t> con. </a:t>
            </a:r>
            <a:r>
              <a:rPr lang="en-US" sz="4000" b="1" dirty="0" err="1" smtClean="0"/>
              <a:t>Rượu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bánh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đời</a:t>
            </a:r>
            <a:r>
              <a:rPr lang="en-US" sz="4000" b="1" dirty="0" smtClean="0"/>
              <a:t> con </a:t>
            </a:r>
            <a:r>
              <a:rPr lang="en-US" sz="4000" b="1" dirty="0" err="1" smtClean="0"/>
              <a:t>hiệp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lòng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xin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dâng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về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Chúa</a:t>
            </a:r>
            <a:r>
              <a:rPr lang="en-US" sz="4000" b="1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09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33842"/>
            <a:ext cx="8764792" cy="50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000" dirty="0"/>
              <a:t>1. </a:t>
            </a:r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đời</a:t>
            </a:r>
            <a:r>
              <a:rPr lang="en-US" sz="4000" dirty="0"/>
              <a:t> con </a:t>
            </a:r>
            <a:r>
              <a:rPr lang="en-US" sz="4000" dirty="0" err="1"/>
              <a:t>bôn</a:t>
            </a:r>
            <a:r>
              <a:rPr lang="en-US" sz="4000" dirty="0"/>
              <a:t> </a:t>
            </a:r>
            <a:r>
              <a:rPr lang="en-US" sz="4000" dirty="0" err="1"/>
              <a:t>ba</a:t>
            </a:r>
            <a:r>
              <a:rPr lang="en-US" sz="4000" dirty="0"/>
              <a:t> </a:t>
            </a:r>
            <a:r>
              <a:rPr lang="en-US" sz="4000" dirty="0" err="1"/>
              <a:t>bao</a:t>
            </a:r>
            <a:r>
              <a:rPr lang="en-US" sz="4000" dirty="0"/>
              <a:t> </a:t>
            </a:r>
            <a:r>
              <a:rPr lang="en-US" sz="4000" dirty="0" err="1"/>
              <a:t>vất</a:t>
            </a:r>
            <a:r>
              <a:rPr lang="en-US" sz="4000" dirty="0"/>
              <a:t> </a:t>
            </a:r>
            <a:r>
              <a:rPr lang="en-US" sz="4000" dirty="0" err="1"/>
              <a:t>vả</a:t>
            </a:r>
            <a:r>
              <a:rPr lang="en-US" sz="4000" dirty="0"/>
              <a:t> </a:t>
            </a:r>
            <a:r>
              <a:rPr lang="en-US" sz="4000" dirty="0" err="1"/>
              <a:t>xuôi</a:t>
            </a:r>
            <a:r>
              <a:rPr lang="en-US" sz="4000" dirty="0"/>
              <a:t> </a:t>
            </a:r>
            <a:r>
              <a:rPr lang="en-US" sz="4000" dirty="0" err="1"/>
              <a:t>ngược</a:t>
            </a:r>
            <a:r>
              <a:rPr lang="en-US" sz="4000" dirty="0"/>
              <a:t>, </a:t>
            </a:r>
            <a:r>
              <a:rPr lang="en-US" sz="4000" dirty="0" err="1"/>
              <a:t>thuyền</a:t>
            </a:r>
            <a:r>
              <a:rPr lang="en-US" sz="4000" dirty="0"/>
              <a:t> </a:t>
            </a:r>
            <a:r>
              <a:rPr lang="en-US" sz="4000" dirty="0" err="1"/>
              <a:t>đời</a:t>
            </a:r>
            <a:r>
              <a:rPr lang="en-US" sz="4000" dirty="0"/>
              <a:t> con </a:t>
            </a:r>
            <a:r>
              <a:rPr lang="en-US" sz="4000" dirty="0" err="1"/>
              <a:t>lênh</a:t>
            </a:r>
            <a:r>
              <a:rPr lang="en-US" sz="4000" dirty="0"/>
              <a:t> </a:t>
            </a:r>
            <a:r>
              <a:rPr lang="en-US" sz="4000" dirty="0" err="1"/>
              <a:t>đênh</a:t>
            </a:r>
            <a:r>
              <a:rPr lang="en-US" sz="4000" dirty="0"/>
              <a:t> </a:t>
            </a:r>
            <a:r>
              <a:rPr lang="en-US" sz="4000" dirty="0" err="1"/>
              <a:t>năm</a:t>
            </a:r>
            <a:r>
              <a:rPr lang="en-US" sz="4000" dirty="0"/>
              <a:t> </a:t>
            </a:r>
            <a:r>
              <a:rPr lang="en-US" sz="4000" dirty="0" err="1"/>
              <a:t>tháng</a:t>
            </a:r>
            <a:r>
              <a:rPr lang="en-US" sz="4000" dirty="0"/>
              <a:t> </a:t>
            </a:r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gió</a:t>
            </a:r>
            <a:r>
              <a:rPr lang="en-US" sz="4000" dirty="0"/>
              <a:t> </a:t>
            </a:r>
            <a:r>
              <a:rPr lang="en-US" sz="4000" dirty="0" err="1"/>
              <a:t>mưa</a:t>
            </a:r>
            <a:r>
              <a:rPr lang="en-US" sz="4000" dirty="0"/>
              <a:t>. </a:t>
            </a:r>
            <a:r>
              <a:rPr lang="en-US" sz="4000" dirty="0" err="1"/>
              <a:t>Ngài</a:t>
            </a:r>
            <a:r>
              <a:rPr lang="en-US" sz="4000" dirty="0"/>
              <a:t> </a:t>
            </a:r>
            <a:r>
              <a:rPr lang="en-US" sz="4000" dirty="0" err="1"/>
              <a:t>dìu</a:t>
            </a:r>
            <a:r>
              <a:rPr lang="en-US" sz="4000" dirty="0"/>
              <a:t> </a:t>
            </a:r>
            <a:r>
              <a:rPr lang="en-US" sz="4000" dirty="0" err="1"/>
              <a:t>đưa</a:t>
            </a:r>
            <a:r>
              <a:rPr lang="en-US" sz="4000" dirty="0"/>
              <a:t> con qua </a:t>
            </a:r>
            <a:r>
              <a:rPr lang="en-US" sz="4000" dirty="0" err="1"/>
              <a:t>bao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sóng</a:t>
            </a:r>
            <a:r>
              <a:rPr lang="en-US" sz="4000" dirty="0"/>
              <a:t> </a:t>
            </a:r>
            <a:r>
              <a:rPr lang="en-US" sz="4000" dirty="0" err="1"/>
              <a:t>gió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đời</a:t>
            </a:r>
            <a:r>
              <a:rPr lang="en-US" sz="4000" dirty="0"/>
              <a:t>, </a:t>
            </a:r>
            <a:r>
              <a:rPr lang="en-US" sz="4000" dirty="0" err="1"/>
              <a:t>ôi</a:t>
            </a:r>
            <a:r>
              <a:rPr lang="en-US" sz="4000" dirty="0"/>
              <a:t> </a:t>
            </a:r>
            <a:r>
              <a:rPr lang="en-US" sz="4000" dirty="0" err="1"/>
              <a:t>phút</a:t>
            </a:r>
            <a:r>
              <a:rPr lang="en-US" sz="4000" dirty="0"/>
              <a:t> </a:t>
            </a:r>
            <a:r>
              <a:rPr lang="en-US" sz="4000" dirty="0" err="1"/>
              <a:t>giây</a:t>
            </a:r>
            <a:r>
              <a:rPr lang="en-US" sz="4000" dirty="0"/>
              <a:t> </a:t>
            </a:r>
            <a:r>
              <a:rPr lang="en-US" sz="4000" dirty="0" err="1"/>
              <a:t>tuyệt</a:t>
            </a:r>
            <a:r>
              <a:rPr lang="en-US" sz="4000" dirty="0"/>
              <a:t> </a:t>
            </a:r>
            <a:r>
              <a:rPr lang="en-US" sz="4000" dirty="0" err="1"/>
              <a:t>vời</a:t>
            </a:r>
            <a:r>
              <a:rPr lang="en-US" sz="4000" dirty="0"/>
              <a:t> </a:t>
            </a:r>
            <a:r>
              <a:rPr lang="en-US" sz="4000" dirty="0" err="1"/>
              <a:t>hát</a:t>
            </a:r>
            <a:r>
              <a:rPr lang="en-US" sz="4000" dirty="0"/>
              <a:t> </a:t>
            </a:r>
            <a:r>
              <a:rPr lang="en-US" sz="4000" dirty="0" err="1"/>
              <a:t>dâng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ca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05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0" y="33842"/>
            <a:ext cx="91440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000" b="1" dirty="0">
                <a:solidFill>
                  <a:srgbClr val="000000"/>
                </a:solidFill>
              </a:rPr>
              <a:t>ĐK.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của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lễ</a:t>
            </a:r>
            <a:r>
              <a:rPr lang="en-US" sz="4000" b="1" dirty="0">
                <a:solidFill>
                  <a:srgbClr val="000000"/>
                </a:solidFill>
              </a:rPr>
              <a:t>,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tình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yêu</a:t>
            </a:r>
            <a:r>
              <a:rPr lang="en-US" sz="4000" b="1" dirty="0">
                <a:solidFill>
                  <a:srgbClr val="000000"/>
                </a:solidFill>
              </a:rPr>
              <a:t>. </a:t>
            </a:r>
            <a:r>
              <a:rPr lang="en-US" sz="4000" b="1" dirty="0" err="1">
                <a:solidFill>
                  <a:srgbClr val="000000"/>
                </a:solidFill>
              </a:rPr>
              <a:t>Của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lễ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tình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yêu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chân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thành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tiến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Ngài</a:t>
            </a:r>
            <a:r>
              <a:rPr lang="en-US" sz="4000" b="1" dirty="0">
                <a:solidFill>
                  <a:srgbClr val="000000"/>
                </a:solidFill>
              </a:rPr>
              <a:t>.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rượu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bánh</a:t>
            </a:r>
            <a:r>
              <a:rPr lang="en-US" sz="4000" b="1" dirty="0">
                <a:solidFill>
                  <a:srgbClr val="000000"/>
                </a:solidFill>
              </a:rPr>
              <a:t>,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đời</a:t>
            </a:r>
            <a:r>
              <a:rPr lang="en-US" sz="4000" b="1" dirty="0">
                <a:solidFill>
                  <a:srgbClr val="000000"/>
                </a:solidFill>
              </a:rPr>
              <a:t> con. </a:t>
            </a:r>
            <a:r>
              <a:rPr lang="en-US" sz="4000" b="1" dirty="0" err="1">
                <a:solidFill>
                  <a:srgbClr val="000000"/>
                </a:solidFill>
              </a:rPr>
              <a:t>Rượu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bánh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đời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hiệp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lòng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xin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về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Chúa</a:t>
            </a:r>
            <a:r>
              <a:rPr lang="en-US" sz="4000" b="1" dirty="0" smtClean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76200" y="33842"/>
            <a:ext cx="8839200" cy="501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400" dirty="0"/>
              <a:t>2. </a:t>
            </a:r>
            <a:r>
              <a:rPr lang="en-US" sz="4400" dirty="0" err="1"/>
              <a:t>Cuộc</a:t>
            </a:r>
            <a:r>
              <a:rPr lang="en-US" sz="4400" dirty="0"/>
              <a:t> </a:t>
            </a:r>
            <a:r>
              <a:rPr lang="en-US" sz="4400" dirty="0" err="1"/>
              <a:t>đời</a:t>
            </a:r>
            <a:r>
              <a:rPr lang="en-US" sz="4400" dirty="0"/>
              <a:t> con an </a:t>
            </a:r>
            <a:r>
              <a:rPr lang="en-US" sz="4400" dirty="0" err="1"/>
              <a:t>vui</a:t>
            </a:r>
            <a:r>
              <a:rPr lang="en-US" sz="4400" dirty="0"/>
              <a:t> hay </a:t>
            </a:r>
            <a:r>
              <a:rPr lang="en-US" sz="4400" dirty="0" err="1"/>
              <a:t>khốn</a:t>
            </a:r>
            <a:r>
              <a:rPr lang="en-US" sz="4400" dirty="0"/>
              <a:t> </a:t>
            </a:r>
            <a:r>
              <a:rPr lang="en-US" sz="4400" dirty="0" err="1"/>
              <a:t>khổ</a:t>
            </a:r>
            <a:r>
              <a:rPr lang="en-US" sz="4400" dirty="0"/>
              <a:t> </a:t>
            </a:r>
            <a:r>
              <a:rPr lang="en-US" sz="4400" dirty="0" err="1"/>
              <a:t>bao</a:t>
            </a:r>
            <a:r>
              <a:rPr lang="en-US" sz="4400" dirty="0"/>
              <a:t> </a:t>
            </a:r>
            <a:r>
              <a:rPr lang="en-US" sz="4400" dirty="0" err="1"/>
              <a:t>lần</a:t>
            </a:r>
            <a:r>
              <a:rPr lang="en-US" sz="4400" dirty="0"/>
              <a:t>,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lòng</a:t>
            </a:r>
            <a:r>
              <a:rPr lang="en-US" sz="4400" dirty="0"/>
              <a:t> con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vâng</a:t>
            </a:r>
            <a:r>
              <a:rPr lang="en-US" sz="4400" dirty="0"/>
              <a:t>, </a:t>
            </a:r>
            <a:r>
              <a:rPr lang="en-US" sz="4400" dirty="0" err="1"/>
              <a:t>vâng</a:t>
            </a:r>
            <a:r>
              <a:rPr lang="en-US" sz="4400" dirty="0"/>
              <a:t> ý </a:t>
            </a:r>
            <a:r>
              <a:rPr lang="en-US" sz="4400" dirty="0" err="1"/>
              <a:t>Ngài</a:t>
            </a:r>
            <a:r>
              <a:rPr lang="en-US" sz="4400" dirty="0"/>
              <a:t> con </a:t>
            </a:r>
            <a:r>
              <a:rPr lang="en-US" sz="4400" dirty="0" err="1"/>
              <a:t>bước</a:t>
            </a:r>
            <a:r>
              <a:rPr lang="en-US" sz="4400" dirty="0"/>
              <a:t> </a:t>
            </a:r>
            <a:r>
              <a:rPr lang="en-US" sz="4400" dirty="0" err="1"/>
              <a:t>đi</a:t>
            </a:r>
            <a:r>
              <a:rPr lang="en-US" sz="4400" dirty="0"/>
              <a:t>. </a:t>
            </a:r>
            <a:r>
              <a:rPr lang="en-US" sz="4400" dirty="0" err="1"/>
              <a:t>Dù</a:t>
            </a:r>
            <a:r>
              <a:rPr lang="en-US" sz="4400" dirty="0"/>
              <a:t> </a:t>
            </a:r>
            <a:r>
              <a:rPr lang="en-US" sz="4400" dirty="0" err="1"/>
              <a:t>gặp</a:t>
            </a:r>
            <a:r>
              <a:rPr lang="en-US" sz="4400" dirty="0"/>
              <a:t> </a:t>
            </a:r>
            <a:r>
              <a:rPr lang="en-US" sz="4400" dirty="0" err="1"/>
              <a:t>bao</a:t>
            </a:r>
            <a:r>
              <a:rPr lang="en-US" sz="4400" dirty="0"/>
              <a:t> </a:t>
            </a:r>
            <a:r>
              <a:rPr lang="en-US" sz="4400" dirty="0" err="1"/>
              <a:t>gian</a:t>
            </a:r>
            <a:r>
              <a:rPr lang="en-US" sz="4400" dirty="0"/>
              <a:t> </a:t>
            </a:r>
            <a:r>
              <a:rPr lang="en-US" sz="4400" dirty="0" err="1"/>
              <a:t>nguy</a:t>
            </a:r>
            <a:r>
              <a:rPr lang="en-US" sz="4400" dirty="0"/>
              <a:t> hay </a:t>
            </a:r>
            <a:r>
              <a:rPr lang="en-US" sz="4400" dirty="0" err="1"/>
              <a:t>buồn</a:t>
            </a:r>
            <a:r>
              <a:rPr lang="en-US" sz="4400" dirty="0"/>
              <a:t> </a:t>
            </a:r>
            <a:r>
              <a:rPr lang="en-US" sz="4400" dirty="0" err="1"/>
              <a:t>vui</a:t>
            </a:r>
            <a:r>
              <a:rPr lang="en-US" sz="4400" dirty="0"/>
              <a:t> </a:t>
            </a:r>
            <a:r>
              <a:rPr lang="en-US" sz="4400" dirty="0" err="1"/>
              <a:t>lúc</a:t>
            </a:r>
            <a:r>
              <a:rPr lang="en-US" sz="4400" dirty="0"/>
              <a:t> </a:t>
            </a:r>
            <a:r>
              <a:rPr lang="en-US" sz="4400" dirty="0" err="1"/>
              <a:t>đêm</a:t>
            </a:r>
            <a:r>
              <a:rPr lang="en-US" sz="4400" dirty="0"/>
              <a:t> </a:t>
            </a:r>
            <a:r>
              <a:rPr lang="en-US" sz="4400" dirty="0" err="1"/>
              <a:t>trường</a:t>
            </a:r>
            <a:r>
              <a:rPr lang="en-US" sz="4400" dirty="0"/>
              <a:t>, con </a:t>
            </a:r>
            <a:r>
              <a:rPr lang="en-US" sz="4400" dirty="0" err="1"/>
              <a:t>vẫn</a:t>
            </a:r>
            <a:r>
              <a:rPr lang="en-US" sz="4400" dirty="0"/>
              <a:t> </a:t>
            </a:r>
            <a:r>
              <a:rPr lang="en-US" sz="4400" dirty="0" err="1"/>
              <a:t>luôn</a:t>
            </a:r>
            <a:r>
              <a:rPr lang="en-US" sz="4400" dirty="0"/>
              <a:t> </a:t>
            </a:r>
            <a:r>
              <a:rPr lang="en-US" sz="4400" dirty="0" err="1"/>
              <a:t>hy</a:t>
            </a:r>
            <a:r>
              <a:rPr lang="en-US" sz="4400" dirty="0"/>
              <a:t> </a:t>
            </a:r>
            <a:r>
              <a:rPr lang="en-US" sz="4400" dirty="0" err="1"/>
              <a:t>vọng</a:t>
            </a:r>
            <a:r>
              <a:rPr lang="en-US" sz="4400" dirty="0"/>
              <a:t>, </a:t>
            </a:r>
            <a:r>
              <a:rPr lang="en-US" sz="4400" dirty="0" err="1"/>
              <a:t>vẫn</a:t>
            </a:r>
            <a:r>
              <a:rPr lang="en-US" sz="4400" dirty="0"/>
              <a:t> </a:t>
            </a:r>
            <a:r>
              <a:rPr lang="en-US" sz="4400" dirty="0" err="1"/>
              <a:t>hy</a:t>
            </a:r>
            <a:r>
              <a:rPr lang="en-US" sz="4400" dirty="0"/>
              <a:t> </a:t>
            </a:r>
            <a:r>
              <a:rPr lang="en-US" sz="4400" dirty="0" err="1"/>
              <a:t>vọng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r>
              <a:rPr lang="en-US" sz="4400" dirty="0"/>
              <a:t> </a:t>
            </a:r>
            <a:r>
              <a:rPr lang="en-US" sz="4400" dirty="0" err="1"/>
              <a:t>mai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79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0" y="33842"/>
            <a:ext cx="91440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000" b="1" dirty="0">
                <a:solidFill>
                  <a:srgbClr val="000000"/>
                </a:solidFill>
              </a:rPr>
              <a:t>ĐK.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của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lễ</a:t>
            </a:r>
            <a:r>
              <a:rPr lang="en-US" sz="4000" b="1" dirty="0">
                <a:solidFill>
                  <a:srgbClr val="000000"/>
                </a:solidFill>
              </a:rPr>
              <a:t>,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tình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yêu</a:t>
            </a:r>
            <a:r>
              <a:rPr lang="en-US" sz="4000" b="1" dirty="0">
                <a:solidFill>
                  <a:srgbClr val="000000"/>
                </a:solidFill>
              </a:rPr>
              <a:t>. </a:t>
            </a:r>
            <a:r>
              <a:rPr lang="en-US" sz="4000" b="1" dirty="0" err="1">
                <a:solidFill>
                  <a:srgbClr val="000000"/>
                </a:solidFill>
              </a:rPr>
              <a:t>Của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lễ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tình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yêu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chân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thành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tiến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Ngài</a:t>
            </a:r>
            <a:r>
              <a:rPr lang="en-US" sz="4000" b="1" dirty="0">
                <a:solidFill>
                  <a:srgbClr val="000000"/>
                </a:solidFill>
              </a:rPr>
              <a:t>.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rượu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bánh</a:t>
            </a:r>
            <a:r>
              <a:rPr lang="en-US" sz="4000" b="1" dirty="0">
                <a:solidFill>
                  <a:srgbClr val="000000"/>
                </a:solidFill>
              </a:rPr>
              <a:t>,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đời</a:t>
            </a:r>
            <a:r>
              <a:rPr lang="en-US" sz="4000" b="1" dirty="0">
                <a:solidFill>
                  <a:srgbClr val="000000"/>
                </a:solidFill>
              </a:rPr>
              <a:t> con. </a:t>
            </a:r>
            <a:r>
              <a:rPr lang="en-US" sz="4000" b="1" dirty="0" err="1">
                <a:solidFill>
                  <a:srgbClr val="000000"/>
                </a:solidFill>
              </a:rPr>
              <a:t>Rượu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bánh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đời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hiệp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lòng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xin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về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Chúa</a:t>
            </a:r>
            <a:r>
              <a:rPr lang="en-US" sz="4000" b="1" dirty="0" smtClean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tonggiaophanhanoi.org/wp-content/uploads/2018/05/cn-27-tn-b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3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61470" y="1123950"/>
            <a:ext cx="83518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TR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NHAN NGÀI</a:t>
            </a:r>
          </a:p>
          <a:p>
            <a:pPr algn="ctr"/>
            <a:r>
              <a:rPr lang="en-US" sz="6000" i="1" dirty="0" err="1" smtClean="0">
                <a:solidFill>
                  <a:srgbClr val="FF0000"/>
                </a:solidFill>
              </a:rPr>
              <a:t>St.Ngọc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Linh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57200" y="1352550"/>
            <a:ext cx="83518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b="1" dirty="0"/>
              <a:t>TÌNH </a:t>
            </a:r>
            <a:r>
              <a:rPr lang="en-US" sz="4800" b="1" dirty="0" smtClean="0"/>
              <a:t>CHÚA </a:t>
            </a:r>
            <a:r>
              <a:rPr lang="en-US" sz="4800" b="1" dirty="0"/>
              <a:t>CAO VỜI</a:t>
            </a:r>
            <a:r>
              <a:rPr lang="en-US" sz="4800" i="1" dirty="0"/>
              <a:t/>
            </a:r>
            <a:br>
              <a:rPr lang="en-US" sz="4800" i="1" dirty="0"/>
            </a:br>
            <a:r>
              <a:rPr lang="en-US" sz="4800" i="1" dirty="0">
                <a:solidFill>
                  <a:srgbClr val="FF0000"/>
                </a:solidFill>
              </a:rPr>
              <a:t>Lm. </a:t>
            </a:r>
            <a:r>
              <a:rPr lang="en-US" sz="4800" i="1" dirty="0" err="1" smtClean="0">
                <a:solidFill>
                  <a:srgbClr val="FF0000"/>
                </a:solidFill>
              </a:rPr>
              <a:t>Duy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</a:rPr>
              <a:t>Thiên</a:t>
            </a:r>
            <a:endParaRPr lang="en-US" sz="4800" dirty="0">
              <a:solidFill>
                <a:srgbClr val="FF0000"/>
              </a:solidFill>
            </a:endParaRPr>
          </a:p>
          <a:p>
            <a:r>
              <a:rPr lang="en-US" sz="4800" dirty="0"/>
              <a:t/>
            </a:r>
            <a:br>
              <a:rPr lang="en-US" sz="4800" dirty="0"/>
            </a:b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61470" y="438150"/>
            <a:ext cx="835183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152400" y="57150"/>
            <a:ext cx="89154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61470" y="438150"/>
            <a:ext cx="835183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0" y="209550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61470" y="438150"/>
            <a:ext cx="835183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in Mừng Chúa Nhật 27 Thường Niên - Năm B (Mc 10, 2 - 16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6" y="0"/>
            <a:ext cx="92145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9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57200" y="209550"/>
            <a:ext cx="8351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Thái Nguyên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209550"/>
            <a:ext cx="8763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6016" y="209550"/>
            <a:ext cx="83518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ÐK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152400" y="0"/>
            <a:ext cx="8839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7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6016" y="209550"/>
            <a:ext cx="83518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209550"/>
            <a:ext cx="854925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52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6016" y="209550"/>
            <a:ext cx="83518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in Mừng Chúa Nhật 27 Thường Niên - Năm B (Mc 10, 2 - 16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6" y="0"/>
            <a:ext cx="92145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35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57200" y="1352550"/>
            <a:ext cx="8351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CHUỖI NGỌC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VÀNG KINH</a:t>
            </a:r>
          </a:p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76200" y="133350"/>
            <a:ext cx="8839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Maria.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06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209550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06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0"/>
            <a:ext cx="8686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62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209550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33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361950"/>
            <a:ext cx="8518774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209550"/>
            <a:ext cx="854925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209550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8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ÐK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28600" y="133350"/>
            <a:ext cx="8839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657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ÐK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tonggiaophanhanoi.org/wp-content/uploads/2018/05/cn-27-tn-b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4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bstract_musical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0"/>
            <a:ext cx="9144000" cy="203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58184" y="1657350"/>
            <a:ext cx="8443856" cy="341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3" rIns="91426" bIns="45713">
            <a:spAutoFit/>
          </a:bodyPr>
          <a:lstStyle/>
          <a:p>
            <a:pPr algn="just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276600" y="593291"/>
            <a:ext cx="5489596" cy="53935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Lâm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3277</TotalTime>
  <Words>1341</Words>
  <Application>Microsoft Office PowerPoint</Application>
  <PresentationFormat>On-screen Show (16:9)</PresentationFormat>
  <Paragraphs>49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Express Maintenance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asus</cp:lastModifiedBy>
  <cp:revision>596</cp:revision>
  <dcterms:created xsi:type="dcterms:W3CDTF">2015-04-12T06:18:46Z</dcterms:created>
  <dcterms:modified xsi:type="dcterms:W3CDTF">2024-09-23T06:10:21Z</dcterms:modified>
</cp:coreProperties>
</file>