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83" r:id="rId3"/>
    <p:sldId id="284" r:id="rId4"/>
    <p:sldId id="285" r:id="rId5"/>
    <p:sldId id="286" r:id="rId6"/>
    <p:sldId id="287" r:id="rId7"/>
    <p:sldId id="288" r:id="rId8"/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95" r:id="rId17"/>
  </p:sldIdLst>
  <p:sldSz cx="18288000" cy="10287000"/>
  <p:notesSz cx="6858000" cy="9144000"/>
  <p:embeddedFontLst>
    <p:embeddedFont>
      <p:font typeface="UTM Erie Black" panose="02040603050506020204" pitchFamily="18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Halley" panose="020B0604020202020204" charset="0"/>
      <p:regular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Millhouse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516" y="-3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FD5A018-293A-DB40-384F-232A5D54AD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F642017-6011-7D24-00CA-E05E5D3C3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3ECF1FA-C9D6-3C58-1710-44D47EB76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AB54AA4-DA62-4961-A125-16070EAF8A1A}" type="datetimeFigureOut">
              <a:rPr lang="vi-VN" smtClean="0"/>
              <a:t>07/09/2024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E5278E-1EA2-4474-C361-7EF89C9D0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CBC2DFC-308C-3DF6-3F36-72A8728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6735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hỗ dành sẵn cho Hình ảnh 20">
            <a:extLst>
              <a:ext uri="{FF2B5EF4-FFF2-40B4-BE49-F238E27FC236}">
                <a16:creationId xmlns:a16="http://schemas.microsoft.com/office/drawing/2014/main" id="{56C4384F-F93B-848A-69D7-65C1CFF5CB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8048" y="157163"/>
            <a:ext cx="11405999" cy="9991725"/>
          </a:xfrm>
          <a:custGeom>
            <a:avLst/>
            <a:gdLst>
              <a:gd name="connsiteX0" fmla="*/ 105309 w 7603999"/>
              <a:gd name="connsiteY0" fmla="*/ 0 h 6661150"/>
              <a:gd name="connsiteX1" fmla="*/ 6170932 w 7603999"/>
              <a:gd name="connsiteY1" fmla="*/ 0 h 6661150"/>
              <a:gd name="connsiteX2" fmla="*/ 7603999 w 7603999"/>
              <a:gd name="connsiteY2" fmla="*/ 1609725 h 6661150"/>
              <a:gd name="connsiteX3" fmla="*/ 6077655 w 7603999"/>
              <a:gd name="connsiteY3" fmla="*/ 3324225 h 6661150"/>
              <a:gd name="connsiteX4" fmla="*/ 6077654 w 7603999"/>
              <a:gd name="connsiteY4" fmla="*/ 3324225 h 6661150"/>
              <a:gd name="connsiteX5" fmla="*/ 4551309 w 7603999"/>
              <a:gd name="connsiteY5" fmla="*/ 5038725 h 6661150"/>
              <a:gd name="connsiteX6" fmla="*/ 5995684 w 7603999"/>
              <a:gd name="connsiteY6" fmla="*/ 6661150 h 6661150"/>
              <a:gd name="connsiteX7" fmla="*/ 12033 w 7603999"/>
              <a:gd name="connsiteY7" fmla="*/ 6661150 h 6661150"/>
              <a:gd name="connsiteX8" fmla="*/ 12033 w 7603999"/>
              <a:gd name="connsiteY8" fmla="*/ 5052242 h 6661150"/>
              <a:gd name="connsiteX9" fmla="*/ 0 w 7603999"/>
              <a:gd name="connsiteY9" fmla="*/ 5038725 h 6661150"/>
              <a:gd name="connsiteX10" fmla="*/ 12033 w 7603999"/>
              <a:gd name="connsiteY10" fmla="*/ 5025209 h 6661150"/>
              <a:gd name="connsiteX11" fmla="*/ 12033 w 7603999"/>
              <a:gd name="connsiteY11" fmla="*/ 3324224 h 6661150"/>
              <a:gd name="connsiteX12" fmla="*/ 1538377 w 7603999"/>
              <a:gd name="connsiteY12" fmla="*/ 1609725 h 666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03999" h="6661150">
                <a:moveTo>
                  <a:pt x="105309" y="0"/>
                </a:moveTo>
                <a:lnTo>
                  <a:pt x="6170932" y="0"/>
                </a:lnTo>
                <a:lnTo>
                  <a:pt x="7603999" y="1609725"/>
                </a:lnTo>
                <a:lnTo>
                  <a:pt x="6077655" y="3324225"/>
                </a:lnTo>
                <a:lnTo>
                  <a:pt x="6077654" y="3324225"/>
                </a:lnTo>
                <a:lnTo>
                  <a:pt x="4551309" y="5038725"/>
                </a:lnTo>
                <a:lnTo>
                  <a:pt x="5995684" y="6661150"/>
                </a:lnTo>
                <a:lnTo>
                  <a:pt x="12033" y="6661150"/>
                </a:lnTo>
                <a:lnTo>
                  <a:pt x="12033" y="5052242"/>
                </a:lnTo>
                <a:lnTo>
                  <a:pt x="0" y="5038725"/>
                </a:lnTo>
                <a:lnTo>
                  <a:pt x="12033" y="5025209"/>
                </a:lnTo>
                <a:lnTo>
                  <a:pt x="12033" y="3324224"/>
                </a:lnTo>
                <a:lnTo>
                  <a:pt x="1538377" y="16097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9828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8BA503-3396-5813-2128-BDD5D4009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C83A8F8-3385-E536-07C3-E42F5DE11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332A966-5921-91EB-6E7F-2174A7372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AB54AA4-DA62-4961-A125-16070EAF8A1A}" type="datetimeFigureOut">
              <a:rPr lang="vi-VN" smtClean="0"/>
              <a:t>07/09/2024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0DB50BE-6C2A-B32F-84CE-0DFE50E80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E32B29D-F3DB-81B3-4673-A3A935BCE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6348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660AF93-BAC6-C8C7-BA92-E68EEA524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F79C1FD-6C3E-FC9E-A04E-D16BCA7E1B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6C01A87-3F98-CAEE-8AA2-2D5A5B6260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A750906-1402-E2C8-5236-6AD5503E80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AB54AA4-DA62-4961-A125-16070EAF8A1A}" type="datetimeFigureOut">
              <a:rPr lang="vi-VN" smtClean="0"/>
              <a:t>07/09/2024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2790C90-8100-B208-D38B-EC7132478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C6A1C75-7A65-A24F-70AE-B6F7DBF55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5050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B90F6D-C3FD-0DCA-69F4-3005C8494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70F6BFE-43A0-5993-886D-9747BB28A7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D8D0F1A-F383-A13B-F743-F765A1DDB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350F3AD-5B5C-093B-ED03-656E9448B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61BCEDE-FA75-97C2-9F0E-14F0AAF830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F6D7AE1-1F0A-7540-2E9F-2916B7D810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AB54AA4-DA62-4961-A125-16070EAF8A1A}" type="datetimeFigureOut">
              <a:rPr lang="vi-VN" smtClean="0"/>
              <a:t>07/09/2024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DEBA7D5-B79D-FFA4-D30B-7C13D602D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F8356A9-1710-486F-44D7-BC4C6AADC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42823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8D96E0-B6B9-B433-7F26-CCB62FD17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BE787C1-EB62-0280-9EA8-8B986F53BF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AB54AA4-DA62-4961-A125-16070EAF8A1A}" type="datetimeFigureOut">
              <a:rPr lang="vi-VN" smtClean="0"/>
              <a:t>07/09/2024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2CC7190E-18E1-E209-0509-81EA7166B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3C644CB-0688-19D6-A397-07DC8579E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39933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3531434-1CEB-E471-7EC4-F23994C4C4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AB54AA4-DA62-4961-A125-16070EAF8A1A}" type="datetimeFigureOut">
              <a:rPr lang="vi-VN" smtClean="0"/>
              <a:t>07/09/2024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3D5FA6E-108A-BC9A-90E7-A92F525AF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D5A8139-9AFA-80EF-D47A-1205067F8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2263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0ECBD2-0117-BE92-3897-7620E564C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836743A-5B86-8CAB-511B-BFBAF34A3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815FACF-9A37-0DCF-65EC-A90050C78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1C30A3E-ACB9-1BFC-9611-8A17725C8D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AB54AA4-DA62-4961-A125-16070EAF8A1A}" type="datetimeFigureOut">
              <a:rPr lang="vi-VN" smtClean="0"/>
              <a:t>07/09/2024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58318D3-0D99-C3C9-0467-6C6E770FE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F10D0D2-05B2-FC66-86AF-EA26A6324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4898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32484E0-0C66-A31F-3452-12B51A29E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BCDD609D-CF47-D341-F0B4-AF5FBCEECB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5FA1A86-81D2-511D-B880-6E88791417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6B93192-EE61-4275-CEB0-53B23EE77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AB54AA4-DA62-4961-A125-16070EAF8A1A}" type="datetimeFigureOut">
              <a:rPr lang="vi-VN" smtClean="0"/>
              <a:t>07/09/2024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345A983-04EF-C947-59B2-D85D5F074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D50A5ED-BA03-B006-B56E-6B91E9F15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1903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B990C08-EBEC-9BAE-2DAD-7F5ACB080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941BBF0-F52F-4A24-79B9-6E0AEDB917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24AD063-A4BD-FE09-EF44-8446E20E28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AB54AA4-DA62-4961-A125-16070EAF8A1A}" type="datetimeFigureOut">
              <a:rPr lang="vi-VN" smtClean="0"/>
              <a:t>07/09/2024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B1F0D99-77E1-4611-94FB-EBDD04956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FFED6DC-DD35-6737-AAD6-523B305E6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57560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89EC90-12E0-A451-DDFA-60D6C879BC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640A9B4-8439-AE97-DCF9-D245FEFCE1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53C846A-9464-7BC2-98C1-2856A5D6E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AB54AA4-DA62-4961-A125-16070EAF8A1A}" type="datetimeFigureOut">
              <a:rPr lang="vi-VN" smtClean="0"/>
              <a:t>07/09/2024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6C0BD45-B080-5A79-697C-ACA3F4B4D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A1D1497-86A1-27CF-91E3-108962248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7706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9508265-54A4-31A7-C5B4-6AC1D8FB2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4E656C6-A7E5-1922-434B-15363707E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CA9A0F-8840-C82F-6254-5886A6B1EC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54AA4-DA62-4961-A125-16070EAF8A1A}" type="datetimeFigureOut">
              <a:rPr lang="vi-VN" smtClean="0"/>
              <a:t>07/09/2024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7C524E-EEA9-7C3E-84FC-CDFA7D6542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1794CE2-2053-A9BD-A145-5EBBDC8D2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5747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6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4.png"/><Relationship Id="rId5" Type="http://schemas.openxmlformats.org/officeDocument/2006/relationships/image" Target="../media/image12.png"/><Relationship Id="rId15" Type="http://schemas.openxmlformats.org/officeDocument/2006/relationships/image" Target="../media/image21.gif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4.svg"/><Relationship Id="rId1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image" Target="../media/image28.png"/><Relationship Id="rId17" Type="http://schemas.openxmlformats.org/officeDocument/2006/relationships/image" Target="../media/image30.png"/><Relationship Id="rId2" Type="http://schemas.openxmlformats.org/officeDocument/2006/relationships/audio" Target="../media/audio2.wav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7.png"/><Relationship Id="rId5" Type="http://schemas.openxmlformats.org/officeDocument/2006/relationships/image" Target="../media/image11.png"/><Relationship Id="rId15" Type="http://schemas.openxmlformats.org/officeDocument/2006/relationships/image" Target="../media/image29.png"/><Relationship Id="rId10" Type="http://schemas.openxmlformats.org/officeDocument/2006/relationships/image" Target="../media/image17.png"/><Relationship Id="rId19" Type="http://schemas.openxmlformats.org/officeDocument/2006/relationships/image" Target="../media/image31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3.png"/><Relationship Id="rId1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12" Type="http://schemas.openxmlformats.org/officeDocument/2006/relationships/image" Target="../media/image32.png"/><Relationship Id="rId17" Type="http://schemas.openxmlformats.org/officeDocument/2006/relationships/image" Target="../media/image34.png"/><Relationship Id="rId2" Type="http://schemas.openxmlformats.org/officeDocument/2006/relationships/audio" Target="../media/audio2.wav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30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12" Type="http://schemas.openxmlformats.org/officeDocument/2006/relationships/image" Target="../media/image35.png"/><Relationship Id="rId17" Type="http://schemas.openxmlformats.org/officeDocument/2006/relationships/image" Target="../media/image31.png"/><Relationship Id="rId2" Type="http://schemas.openxmlformats.org/officeDocument/2006/relationships/audio" Target="../media/audio2.wav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30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8.png"/><Relationship Id="rId1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12" Type="http://schemas.openxmlformats.org/officeDocument/2006/relationships/image" Target="../media/image37.png"/><Relationship Id="rId17" Type="http://schemas.openxmlformats.org/officeDocument/2006/relationships/image" Target="../media/image34.png"/><Relationship Id="rId2" Type="http://schemas.openxmlformats.org/officeDocument/2006/relationships/audio" Target="../media/audio2.wav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30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gif"/><Relationship Id="rId5" Type="http://schemas.openxmlformats.org/officeDocument/2006/relationships/image" Target="../media/image5.png"/><Relationship Id="rId10" Type="http://schemas.openxmlformats.org/officeDocument/2006/relationships/image" Target="../media/image8.gif"/><Relationship Id="rId4" Type="http://schemas.openxmlformats.org/officeDocument/2006/relationships/image" Target="../media/image4.png"/><Relationship Id="rId9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1.gif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5" Type="http://schemas.openxmlformats.org/officeDocument/2006/relationships/image" Target="../media/image21.gif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4E9B3428-BA63-BCDF-48FE-CEBD96720164}"/>
              </a:ext>
            </a:extLst>
          </p:cNvPr>
          <p:cNvSpPr/>
          <p:nvPr/>
        </p:nvSpPr>
        <p:spPr>
          <a:xfrm>
            <a:off x="6308273" y="2269673"/>
            <a:ext cx="5671457" cy="5671457"/>
          </a:xfrm>
          <a:prstGeom prst="ellipse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1DBA67CD-C649-2FDE-4E12-E15156245409}"/>
              </a:ext>
            </a:extLst>
          </p:cNvPr>
          <p:cNvSpPr/>
          <p:nvPr/>
        </p:nvSpPr>
        <p:spPr>
          <a:xfrm>
            <a:off x="5840187" y="4675416"/>
            <a:ext cx="936171" cy="93617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</p:spTree>
    <p:extLst>
      <p:ext uri="{BB962C8B-B14F-4D97-AF65-F5344CB8AC3E}">
        <p14:creationId xmlns:p14="http://schemas.microsoft.com/office/powerpoint/2010/main" val="291909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C -1.875E-6 -0.15209 0.0694 -0.27593 0.15495 -0.27593 C 0.2405 -0.27593 0.31016 -0.15209 0.31016 2.22222E-6 C 0.31016 0.15208 0.2405 0.27546 0.15495 0.27546 C 0.0694 0.27546 -1.875E-6 0.15208 -1.875E-6 2.22222E-6 Z " pathEditMode="relative" rAng="1620000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08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875E-6 0 L 0.15508 0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2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5"/>
            <a:stretch>
              <a:fillRect b="-9999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25964" y="1332865"/>
            <a:ext cx="13807118" cy="7229746"/>
          </a:xfrm>
          <a:custGeom>
            <a:avLst/>
            <a:gdLst/>
            <a:ahLst/>
            <a:cxnLst/>
            <a:rect l="l" t="t" r="r" b="b"/>
            <a:pathLst>
              <a:path w="13807118" h="7229746">
                <a:moveTo>
                  <a:pt x="0" y="0"/>
                </a:moveTo>
                <a:lnTo>
                  <a:pt x="13807118" y="0"/>
                </a:lnTo>
                <a:lnTo>
                  <a:pt x="13807118" y="7229747"/>
                </a:lnTo>
                <a:lnTo>
                  <a:pt x="0" y="72297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398" t="-59806" r="-8011" b="-7808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844170" y="7565860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5"/>
                </a:lnTo>
                <a:lnTo>
                  <a:pt x="0" y="14184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76988">
            <a:off x="11999494" y="7770762"/>
            <a:ext cx="632172" cy="1394497"/>
          </a:xfrm>
          <a:custGeom>
            <a:avLst/>
            <a:gdLst/>
            <a:ahLst/>
            <a:cxnLst/>
            <a:rect l="l" t="t" r="r" b="b"/>
            <a:pathLst>
              <a:path w="632172" h="1394497">
                <a:moveTo>
                  <a:pt x="0" y="0"/>
                </a:moveTo>
                <a:lnTo>
                  <a:pt x="632172" y="0"/>
                </a:lnTo>
                <a:lnTo>
                  <a:pt x="632172" y="1394498"/>
                </a:lnTo>
                <a:lnTo>
                  <a:pt x="0" y="1394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11017">
            <a:off x="7787359" y="941066"/>
            <a:ext cx="2484328" cy="783599"/>
          </a:xfrm>
          <a:custGeom>
            <a:avLst/>
            <a:gdLst/>
            <a:ahLst/>
            <a:cxnLst/>
            <a:rect l="l" t="t" r="r" b="b"/>
            <a:pathLst>
              <a:path w="2484328" h="783599">
                <a:moveTo>
                  <a:pt x="0" y="0"/>
                </a:moveTo>
                <a:lnTo>
                  <a:pt x="2484328" y="0"/>
                </a:lnTo>
                <a:lnTo>
                  <a:pt x="2484328" y="783599"/>
                </a:lnTo>
                <a:lnTo>
                  <a:pt x="0" y="7835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71796" y="2622703"/>
            <a:ext cx="2311900" cy="6750074"/>
          </a:xfrm>
          <a:custGeom>
            <a:avLst/>
            <a:gdLst/>
            <a:ahLst/>
            <a:cxnLst/>
            <a:rect l="l" t="t" r="r" b="b"/>
            <a:pathLst>
              <a:path w="2311900" h="6750074">
                <a:moveTo>
                  <a:pt x="0" y="0"/>
                </a:moveTo>
                <a:lnTo>
                  <a:pt x="2311901" y="0"/>
                </a:lnTo>
                <a:lnTo>
                  <a:pt x="2311901" y="6750074"/>
                </a:lnTo>
                <a:lnTo>
                  <a:pt x="0" y="675007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00054" y="6365235"/>
            <a:ext cx="1520521" cy="2655932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1" y="0"/>
                </a:lnTo>
                <a:lnTo>
                  <a:pt x="1520521" y="2655932"/>
                </a:lnTo>
                <a:lnTo>
                  <a:pt x="0" y="265593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3483697" y="4651703"/>
            <a:ext cx="1320511" cy="1326494"/>
            <a:chOff x="0" y="0"/>
            <a:chExt cx="512648" cy="51497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999"/>
                </a:lnSpc>
              </a:pPr>
              <a:endParaRPr lang="en-US" sz="4999">
                <a:solidFill>
                  <a:srgbClr val="5C7043"/>
                </a:solidFill>
                <a:latin typeface="Halley"/>
                <a:ea typeface="Halley"/>
                <a:cs typeface="Halley"/>
                <a:sym typeface="Halley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958697" y="4651703"/>
            <a:ext cx="1320511" cy="1326494"/>
            <a:chOff x="0" y="0"/>
            <a:chExt cx="512648" cy="51497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endParaRPr lang="en-US" sz="4999">
                <a:solidFill>
                  <a:srgbClr val="5C7043"/>
                </a:solidFill>
                <a:latin typeface="Halley"/>
                <a:ea typeface="Halley"/>
                <a:cs typeface="Halley"/>
                <a:sym typeface="Halley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433697" y="4399670"/>
            <a:ext cx="1320511" cy="1841732"/>
            <a:chOff x="0" y="-97844"/>
            <a:chExt cx="512648" cy="71499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97844"/>
              <a:ext cx="512648" cy="714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4999">
                  <a:solidFill>
                    <a:srgbClr val="5C7043"/>
                  </a:solidFill>
                  <a:latin typeface="Halley"/>
                  <a:ea typeface="Halley"/>
                  <a:cs typeface="Halley"/>
                  <a:sym typeface="Halley"/>
                </a:rPr>
                <a:t>Ở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908697" y="4651703"/>
            <a:ext cx="1320511" cy="1326494"/>
            <a:chOff x="0" y="0"/>
            <a:chExt cx="512648" cy="51497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endParaRPr lang="en-US" sz="4999">
                <a:solidFill>
                  <a:srgbClr val="5C7043"/>
                </a:solidFill>
                <a:latin typeface="Halley"/>
                <a:ea typeface="Halley"/>
                <a:cs typeface="Halley"/>
                <a:sym typeface="Halley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221197" y="4351862"/>
            <a:ext cx="1320511" cy="1841732"/>
            <a:chOff x="0" y="-116404"/>
            <a:chExt cx="512648" cy="71499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116404"/>
              <a:ext cx="512648" cy="714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4999">
                  <a:solidFill>
                    <a:srgbClr val="5C7043"/>
                  </a:solidFill>
                  <a:latin typeface="Halley"/>
                  <a:ea typeface="Halley"/>
                  <a:cs typeface="Halley"/>
                  <a:sym typeface="Halley"/>
                </a:rPr>
                <a:t>Ã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2171197" y="4402284"/>
            <a:ext cx="1334853" cy="1841732"/>
            <a:chOff x="0" y="-96829"/>
            <a:chExt cx="518216" cy="71499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5568" y="-96829"/>
              <a:ext cx="512648" cy="714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4999">
                  <a:solidFill>
                    <a:srgbClr val="5C7043"/>
                  </a:solidFill>
                  <a:latin typeface="Halley"/>
                  <a:ea typeface="Halley"/>
                  <a:cs typeface="Halley"/>
                  <a:sym typeface="Halley"/>
                </a:rPr>
                <a:t>R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8696197" y="4651703"/>
            <a:ext cx="1320511" cy="1326494"/>
            <a:chOff x="0" y="0"/>
            <a:chExt cx="512648" cy="51497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endParaRPr lang="en-US" sz="4999">
                <a:solidFill>
                  <a:srgbClr val="5C7043"/>
                </a:solidFill>
                <a:latin typeface="Halley"/>
                <a:ea typeface="Halley"/>
                <a:cs typeface="Halley"/>
                <a:sym typeface="Halley"/>
              </a:endParaRPr>
            </a:p>
          </p:txBody>
        </p:sp>
      </p:grpSp>
      <p:grpSp>
        <p:nvGrpSpPr>
          <p:cNvPr id="35" name="Group 14">
            <a:extLst>
              <a:ext uri="{FF2B5EF4-FFF2-40B4-BE49-F238E27FC236}">
                <a16:creationId xmlns:a16="http://schemas.microsoft.com/office/drawing/2014/main" id="{C54AA2BC-450C-4C92-F02E-0ECB9DB50F91}"/>
              </a:ext>
            </a:extLst>
          </p:cNvPr>
          <p:cNvGrpSpPr/>
          <p:nvPr/>
        </p:nvGrpSpPr>
        <p:grpSpPr>
          <a:xfrm>
            <a:off x="6864743" y="6979781"/>
            <a:ext cx="1320511" cy="1841732"/>
            <a:chOff x="0" y="-100013"/>
            <a:chExt cx="512648" cy="714995"/>
          </a:xfrm>
        </p:grpSpPr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4954E0C0-6DA2-EC61-1EDC-AC08D241FF7C}"/>
                </a:ext>
              </a:extLst>
            </p:cNvPr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</p:spPr>
        </p:sp>
        <p:sp>
          <p:nvSpPr>
            <p:cNvPr id="37" name="TextBox 16">
              <a:extLst>
                <a:ext uri="{FF2B5EF4-FFF2-40B4-BE49-F238E27FC236}">
                  <a16:creationId xmlns:a16="http://schemas.microsoft.com/office/drawing/2014/main" id="{08D43C2A-8D46-2BD7-5651-BDF7524948B7}"/>
                </a:ext>
              </a:extLst>
            </p:cNvPr>
            <p:cNvSpPr txBox="1"/>
            <p:nvPr/>
          </p:nvSpPr>
          <p:spPr>
            <a:xfrm>
              <a:off x="0" y="-100013"/>
              <a:ext cx="512648" cy="714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999"/>
                </a:lnSpc>
              </a:pPr>
              <a:r>
                <a:rPr lang="en-US" sz="4999">
                  <a:solidFill>
                    <a:srgbClr val="5C7043"/>
                  </a:solidFill>
                  <a:latin typeface="Halley"/>
                  <a:ea typeface="Halley"/>
                  <a:cs typeface="Halley"/>
                  <a:sym typeface="Halley"/>
                </a:rPr>
                <a:t>H</a:t>
              </a:r>
            </a:p>
          </p:txBody>
        </p:sp>
      </p:grpSp>
      <p:grpSp>
        <p:nvGrpSpPr>
          <p:cNvPr id="38" name="Group 17">
            <a:extLst>
              <a:ext uri="{FF2B5EF4-FFF2-40B4-BE49-F238E27FC236}">
                <a16:creationId xmlns:a16="http://schemas.microsoft.com/office/drawing/2014/main" id="{8BAC83AE-D56C-844A-2A89-33E56658EB41}"/>
              </a:ext>
            </a:extLst>
          </p:cNvPr>
          <p:cNvGrpSpPr/>
          <p:nvPr/>
        </p:nvGrpSpPr>
        <p:grpSpPr>
          <a:xfrm>
            <a:off x="10850685" y="6970299"/>
            <a:ext cx="1334184" cy="1841732"/>
            <a:chOff x="-5308" y="-103694"/>
            <a:chExt cx="517956" cy="714995"/>
          </a:xfrm>
        </p:grpSpPr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1D9339BE-E7C8-D090-5675-6B1087CA5662}"/>
                </a:ext>
              </a:extLst>
            </p:cNvPr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40" name="TextBox 19">
              <a:extLst>
                <a:ext uri="{FF2B5EF4-FFF2-40B4-BE49-F238E27FC236}">
                  <a16:creationId xmlns:a16="http://schemas.microsoft.com/office/drawing/2014/main" id="{C6E88081-94D1-2908-A93F-99FAF1E98910}"/>
                </a:ext>
              </a:extLst>
            </p:cNvPr>
            <p:cNvSpPr txBox="1"/>
            <p:nvPr/>
          </p:nvSpPr>
          <p:spPr>
            <a:xfrm>
              <a:off x="-5308" y="-103694"/>
              <a:ext cx="512648" cy="714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4999">
                  <a:solidFill>
                    <a:srgbClr val="5C7043"/>
                  </a:solidFill>
                  <a:latin typeface="Halley"/>
                  <a:ea typeface="Halley"/>
                  <a:cs typeface="Halley"/>
                  <a:sym typeface="Halley"/>
                </a:rPr>
                <a:t>Y</a:t>
              </a:r>
            </a:p>
          </p:txBody>
        </p:sp>
      </p:grpSp>
      <p:grpSp>
        <p:nvGrpSpPr>
          <p:cNvPr id="41" name="Group 32">
            <a:extLst>
              <a:ext uri="{FF2B5EF4-FFF2-40B4-BE49-F238E27FC236}">
                <a16:creationId xmlns:a16="http://schemas.microsoft.com/office/drawing/2014/main" id="{A1343665-0F7E-799E-DF0E-438AF50F2986}"/>
              </a:ext>
            </a:extLst>
          </p:cNvPr>
          <p:cNvGrpSpPr/>
          <p:nvPr/>
        </p:nvGrpSpPr>
        <p:grpSpPr>
          <a:xfrm>
            <a:off x="9541591" y="6902966"/>
            <a:ext cx="1320511" cy="1841732"/>
            <a:chOff x="0" y="-106888"/>
            <a:chExt cx="512648" cy="714995"/>
          </a:xfrm>
        </p:grpSpPr>
        <p:sp>
          <p:nvSpPr>
            <p:cNvPr id="42" name="Freeform 33">
              <a:extLst>
                <a:ext uri="{FF2B5EF4-FFF2-40B4-BE49-F238E27FC236}">
                  <a16:creationId xmlns:a16="http://schemas.microsoft.com/office/drawing/2014/main" id="{FC20E246-D40F-6551-82FE-222E9BAF8AC9}"/>
                </a:ext>
              </a:extLst>
            </p:cNvPr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43" name="TextBox 34">
              <a:extLst>
                <a:ext uri="{FF2B5EF4-FFF2-40B4-BE49-F238E27FC236}">
                  <a16:creationId xmlns:a16="http://schemas.microsoft.com/office/drawing/2014/main" id="{DD7F81DA-CB52-C7EB-2BB6-F30CAFD84FA2}"/>
                </a:ext>
              </a:extLst>
            </p:cNvPr>
            <p:cNvSpPr txBox="1"/>
            <p:nvPr/>
          </p:nvSpPr>
          <p:spPr>
            <a:xfrm>
              <a:off x="0" y="-106888"/>
              <a:ext cx="512648" cy="714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4999">
                  <a:solidFill>
                    <a:srgbClr val="5C7043"/>
                  </a:solidFill>
                  <a:latin typeface="Halley"/>
                  <a:ea typeface="Halley"/>
                  <a:cs typeface="Halley"/>
                  <a:sym typeface="Halley"/>
                </a:rPr>
                <a:t>M</a:t>
              </a:r>
            </a:p>
          </p:txBody>
        </p:sp>
      </p:grpSp>
      <p:grpSp>
        <p:nvGrpSpPr>
          <p:cNvPr id="44" name="Group 23">
            <a:extLst>
              <a:ext uri="{FF2B5EF4-FFF2-40B4-BE49-F238E27FC236}">
                <a16:creationId xmlns:a16="http://schemas.microsoft.com/office/drawing/2014/main" id="{E3144F9C-92BA-5D5B-3706-13D813A8A833}"/>
              </a:ext>
            </a:extLst>
          </p:cNvPr>
          <p:cNvGrpSpPr/>
          <p:nvPr/>
        </p:nvGrpSpPr>
        <p:grpSpPr>
          <a:xfrm>
            <a:off x="8185254" y="6920677"/>
            <a:ext cx="1339552" cy="1841732"/>
            <a:chOff x="0" y="-122709"/>
            <a:chExt cx="520040" cy="714995"/>
          </a:xfrm>
        </p:grpSpPr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7538E3E2-5A73-EF0E-1074-D6F850415AD5}"/>
                </a:ext>
              </a:extLst>
            </p:cNvPr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46" name="TextBox 25">
              <a:extLst>
                <a:ext uri="{FF2B5EF4-FFF2-40B4-BE49-F238E27FC236}">
                  <a16:creationId xmlns:a16="http://schemas.microsoft.com/office/drawing/2014/main" id="{8B3AF923-27EB-D9B2-7BE6-864998D87740}"/>
                </a:ext>
              </a:extLst>
            </p:cNvPr>
            <p:cNvSpPr txBox="1"/>
            <p:nvPr/>
          </p:nvSpPr>
          <p:spPr>
            <a:xfrm>
              <a:off x="7392" y="-122709"/>
              <a:ext cx="512648" cy="714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4999">
                  <a:solidFill>
                    <a:srgbClr val="5C7043"/>
                  </a:solidFill>
                  <a:latin typeface="Halley"/>
                  <a:ea typeface="Halley"/>
                  <a:cs typeface="Halley"/>
                  <a:sym typeface="Halley"/>
                </a:rPr>
                <a:t>A</a:t>
              </a:r>
            </a:p>
          </p:txBody>
        </p:sp>
      </p:grp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C9F12C19-AE0D-D007-0064-51893539464F}"/>
              </a:ext>
            </a:extLst>
          </p:cNvPr>
          <p:cNvSpPr txBox="1"/>
          <p:nvPr/>
        </p:nvSpPr>
        <p:spPr>
          <a:xfrm>
            <a:off x="12801600" y="9381820"/>
            <a:ext cx="2727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FF00"/>
                </a:solidFill>
                <a:latin typeface="UTM Erie Black" panose="02040603050506020204" pitchFamily="18" charset="0"/>
              </a:rPr>
              <a:t>Đáp án</a:t>
            </a:r>
            <a:endParaRPr lang="vi-VN" sz="3600">
              <a:solidFill>
                <a:srgbClr val="FFFF00"/>
              </a:solidFill>
            </a:endParaRPr>
          </a:p>
        </p:txBody>
      </p:sp>
      <p:sp>
        <p:nvSpPr>
          <p:cNvPr id="48" name="TextBox 12">
            <a:extLst>
              <a:ext uri="{FF2B5EF4-FFF2-40B4-BE49-F238E27FC236}">
                <a16:creationId xmlns:a16="http://schemas.microsoft.com/office/drawing/2014/main" id="{3F4CEF83-6C0E-692E-02D3-1857FB8D4ED7}"/>
              </a:ext>
            </a:extLst>
          </p:cNvPr>
          <p:cNvSpPr txBox="1"/>
          <p:nvPr/>
        </p:nvSpPr>
        <p:spPr>
          <a:xfrm>
            <a:off x="3272946" y="2511157"/>
            <a:ext cx="12358908" cy="1688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UTM Erie Black" panose="02040603050506020204" pitchFamily="18" charset="0"/>
                <a:ea typeface="Balmy"/>
                <a:cs typeface="Balmy"/>
                <a:sym typeface="Balmy"/>
              </a:rPr>
              <a:t>Câu 3: Ep-pha-tha nghĩa là gì?</a:t>
            </a:r>
          </a:p>
          <a:p>
            <a:pPr algn="ctr">
              <a:lnSpc>
                <a:spcPts val="6719"/>
              </a:lnSpc>
            </a:pPr>
            <a:endParaRPr lang="en-US" sz="4800">
              <a:solidFill>
                <a:srgbClr val="000000"/>
              </a:solidFill>
              <a:latin typeface="UTM Erie Black" panose="02040603050506020204" pitchFamily="18" charset="0"/>
              <a:ea typeface="Balmy"/>
              <a:cs typeface="Balmy"/>
              <a:sym typeface="Balmy"/>
            </a:endParaRPr>
          </a:p>
        </p:txBody>
      </p:sp>
      <p:pic>
        <p:nvPicPr>
          <p:cNvPr id="49" name="Picture 3">
            <a:hlinkClick r:id="rId14" action="ppaction://hlinksldjump"/>
            <a:extLst>
              <a:ext uri="{FF2B5EF4-FFF2-40B4-BE49-F238E27FC236}">
                <a16:creationId xmlns:a16="http://schemas.microsoft.com/office/drawing/2014/main" id="{3B7A9049-E01F-EB9C-3430-650B683053BA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535004" y="8617927"/>
            <a:ext cx="2033247" cy="2033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1.23457E-7 L -0.18646 -0.2521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0" y="-12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633 L 0.31215 -0.2530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4" y="-123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864 L -0.04713 -0.2399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5" y="-1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2408 L -0.21441 -0.2532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94" y="-114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4477" y="-12197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6"/>
            <a:stretch>
              <a:fillRect b="-9999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643835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1" y="0"/>
                </a:lnTo>
                <a:lnTo>
                  <a:pt x="760621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76988">
            <a:off x="11789782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2933783"/>
            <a:ext cx="2605068" cy="6037893"/>
          </a:xfrm>
          <a:custGeom>
            <a:avLst/>
            <a:gdLst/>
            <a:ahLst/>
            <a:cxnLst/>
            <a:rect l="l" t="t" r="r" b="b"/>
            <a:pathLst>
              <a:path w="2670841" h="6265903">
                <a:moveTo>
                  <a:pt x="0" y="0"/>
                </a:moveTo>
                <a:lnTo>
                  <a:pt x="2670841" y="0"/>
                </a:lnTo>
                <a:lnTo>
                  <a:pt x="2670841" y="6265903"/>
                </a:lnTo>
                <a:lnTo>
                  <a:pt x="0" y="62659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flipH="1">
            <a:off x="17089852" y="2225603"/>
            <a:ext cx="3277846" cy="1574651"/>
          </a:xfrm>
          <a:custGeom>
            <a:avLst/>
            <a:gdLst/>
            <a:ahLst/>
            <a:cxnLst/>
            <a:rect l="l" t="t" r="r" b="b"/>
            <a:pathLst>
              <a:path w="3277846" h="1574651">
                <a:moveTo>
                  <a:pt x="3277846" y="0"/>
                </a:moveTo>
                <a:lnTo>
                  <a:pt x="0" y="0"/>
                </a:lnTo>
                <a:lnTo>
                  <a:pt x="0" y="1574651"/>
                </a:lnTo>
                <a:lnTo>
                  <a:pt x="3277846" y="1574651"/>
                </a:lnTo>
                <a:lnTo>
                  <a:pt x="327784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l="-506188" t="-316537" r="-290096" b="-1223957"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3747596">
            <a:off x="16246029" y="-2185808"/>
            <a:ext cx="2974555" cy="3345471"/>
          </a:xfrm>
          <a:custGeom>
            <a:avLst/>
            <a:gdLst/>
            <a:ahLst/>
            <a:cxnLst/>
            <a:rect l="l" t="t" r="r" b="b"/>
            <a:pathLst>
              <a:path w="2974555" h="3345471">
                <a:moveTo>
                  <a:pt x="0" y="0"/>
                </a:moveTo>
                <a:lnTo>
                  <a:pt x="2974556" y="0"/>
                </a:lnTo>
                <a:lnTo>
                  <a:pt x="2974556" y="3345471"/>
                </a:lnTo>
                <a:lnTo>
                  <a:pt x="0" y="33454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t="-184561" r="-943058" b="-530890"/>
            </a:stretch>
          </a:blipFill>
        </p:spPr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0C0759F6-213B-7118-E67D-8EF648B19684}"/>
              </a:ext>
            </a:extLst>
          </p:cNvPr>
          <p:cNvSpPr txBox="1"/>
          <p:nvPr/>
        </p:nvSpPr>
        <p:spPr>
          <a:xfrm>
            <a:off x="2155462" y="868462"/>
            <a:ext cx="5769338" cy="4296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UTM Erie Black" panose="02040603050506020204" pitchFamily="18" charset="0"/>
                <a:ea typeface="Balmy"/>
                <a:cs typeface="Balmy"/>
                <a:sym typeface="Balmy"/>
              </a:rPr>
              <a:t>CÂU 4 : MÔ TẢ LẠI HÀNH ĐỘNG CHỮA LÀNH CỦA CHÚA </a:t>
            </a:r>
            <a:r>
              <a:rPr lang="en-US" sz="4800" smtClean="0">
                <a:solidFill>
                  <a:srgbClr val="000000"/>
                </a:solidFill>
                <a:latin typeface="UTM Erie Black" panose="02040603050506020204" pitchFamily="18" charset="0"/>
                <a:ea typeface="Balmy"/>
                <a:cs typeface="Balmy"/>
                <a:sym typeface="Balmy"/>
              </a:rPr>
              <a:t>GIÊSU</a:t>
            </a:r>
            <a:r>
              <a:rPr lang="en-US" sz="4800">
                <a:solidFill>
                  <a:srgbClr val="000000"/>
                </a:solidFill>
                <a:latin typeface="UTM Erie Black" panose="02040603050506020204" pitchFamily="18" charset="0"/>
                <a:ea typeface="Balmy"/>
                <a:cs typeface="Balmy"/>
                <a:sym typeface="Balmy"/>
              </a:rPr>
              <a:t>?</a:t>
            </a:r>
          </a:p>
          <a:p>
            <a:pPr algn="ctr">
              <a:lnSpc>
                <a:spcPts val="6719"/>
              </a:lnSpc>
            </a:pPr>
            <a:endParaRPr lang="en-US" sz="4800">
              <a:solidFill>
                <a:srgbClr val="000000"/>
              </a:solidFill>
              <a:latin typeface="UTM Erie Black" panose="02040603050506020204" pitchFamily="18" charset="0"/>
              <a:ea typeface="Balmy"/>
              <a:cs typeface="Balmy"/>
              <a:sym typeface="Balmy"/>
            </a:endParaRPr>
          </a:p>
        </p:txBody>
      </p:sp>
      <p:sp>
        <p:nvSpPr>
          <p:cNvPr id="38" name="Rectangle 8">
            <a:extLst>
              <a:ext uri="{FF2B5EF4-FFF2-40B4-BE49-F238E27FC236}">
                <a16:creationId xmlns:a16="http://schemas.microsoft.com/office/drawing/2014/main" id="{50F1CF30-E167-B3E8-6325-90093340F94D}"/>
              </a:ext>
            </a:extLst>
          </p:cNvPr>
          <p:cNvSpPr/>
          <p:nvPr/>
        </p:nvSpPr>
        <p:spPr>
          <a:xfrm>
            <a:off x="8739966" y="5576458"/>
            <a:ext cx="7600318" cy="226956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/>
            <a:r>
              <a:rPr lang="vi-VN" sz="4000">
                <a:solidFill>
                  <a:prstClr val="white"/>
                </a:solidFill>
                <a:latin typeface="Cambria" panose="02040503050406030204" pitchFamily="18" charset="0"/>
              </a:rPr>
              <a:t>   C. Đặt ngón tay vào lỗ tai, nhổ nước miếng và bôi vào lưỡi anh.</a:t>
            </a:r>
          </a:p>
        </p:txBody>
      </p:sp>
      <p:sp>
        <p:nvSpPr>
          <p:cNvPr id="39" name="Rectangle 9">
            <a:extLst>
              <a:ext uri="{FF2B5EF4-FFF2-40B4-BE49-F238E27FC236}">
                <a16:creationId xmlns:a16="http://schemas.microsoft.com/office/drawing/2014/main" id="{D1BD995E-F9E0-D85C-BF97-06FD0FB9DD16}"/>
              </a:ext>
            </a:extLst>
          </p:cNvPr>
          <p:cNvSpPr/>
          <p:nvPr/>
        </p:nvSpPr>
        <p:spPr>
          <a:xfrm>
            <a:off x="8680975" y="920234"/>
            <a:ext cx="7659310" cy="193893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 defTabSz="609630">
              <a:buAutoNum type="alphaUcPeriod"/>
            </a:pPr>
            <a:r>
              <a:rPr lang="vi-VN" sz="4000" smtClean="0">
                <a:solidFill>
                  <a:prstClr val="white"/>
                </a:solidFill>
                <a:latin typeface="Cambria" panose="02040503050406030204" pitchFamily="18" charset="0"/>
              </a:rPr>
              <a:t>Người </a:t>
            </a:r>
            <a:r>
              <a:rPr lang="vi-VN" sz="4000">
                <a:solidFill>
                  <a:prstClr val="white"/>
                </a:solidFill>
                <a:latin typeface="Cambria" panose="02040503050406030204" pitchFamily="18" charset="0"/>
              </a:rPr>
              <a:t>cầm lấy tay anh và nói </a:t>
            </a:r>
            <a:endParaRPr lang="en-US" sz="4000" smtClean="0">
              <a:solidFill>
                <a:prstClr val="white"/>
              </a:solidFill>
              <a:latin typeface="Cambria" panose="02040503050406030204" pitchFamily="18" charset="0"/>
            </a:endParaRPr>
          </a:p>
          <a:p>
            <a:pPr algn="ctr" defTabSz="609630"/>
            <a:r>
              <a:rPr lang="vi-VN" sz="4000" smtClean="0">
                <a:solidFill>
                  <a:prstClr val="white"/>
                </a:solidFill>
                <a:latin typeface="Cambria" panose="02040503050406030204" pitchFamily="18" charset="0"/>
              </a:rPr>
              <a:t>“hãy </a:t>
            </a:r>
            <a:r>
              <a:rPr lang="vi-VN" sz="4000">
                <a:solidFill>
                  <a:prstClr val="white"/>
                </a:solidFill>
                <a:latin typeface="Cambria" panose="02040503050406030204" pitchFamily="18" charset="0"/>
              </a:rPr>
              <a:t>mở ra”</a:t>
            </a:r>
          </a:p>
        </p:txBody>
      </p:sp>
      <p:sp>
        <p:nvSpPr>
          <p:cNvPr id="40" name="Rectangle 10">
            <a:extLst>
              <a:ext uri="{FF2B5EF4-FFF2-40B4-BE49-F238E27FC236}">
                <a16:creationId xmlns:a16="http://schemas.microsoft.com/office/drawing/2014/main" id="{6DB3A7F4-516C-FCAC-9438-CC75EEF5C437}"/>
              </a:ext>
            </a:extLst>
          </p:cNvPr>
          <p:cNvSpPr/>
          <p:nvPr/>
        </p:nvSpPr>
        <p:spPr>
          <a:xfrm>
            <a:off x="8739966" y="3120881"/>
            <a:ext cx="7600318" cy="214009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  B. Đặt tay lên </a:t>
            </a:r>
            <a:r>
              <a:rPr lang="en-US" sz="4000" smtClean="0">
                <a:solidFill>
                  <a:prstClr val="white"/>
                </a:solidFill>
                <a:latin typeface="Cambria" panose="02040503050406030204" pitchFamily="18" charset="0"/>
              </a:rPr>
              <a:t>đầu </a:t>
            </a:r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anh</a:t>
            </a:r>
          </a:p>
        </p:txBody>
      </p:sp>
      <p:pic>
        <p:nvPicPr>
          <p:cNvPr id="41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BB82B4FE-EF82-AA99-96AF-5EA679076C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5000" r="46700">
                        <a14:foregroundMark x1="46700" y1="50588" x2="46700" y2="50588"/>
                        <a14:foregroundMark x1="28800" y1="51569" x2="28800" y2="51569"/>
                        <a14:foregroundMark x1="36100" y1="24314" x2="21500" y2="84706"/>
                        <a14:foregroundMark x1="21500" y1="84706" x2="21700" y2="83333"/>
                        <a14:foregroundMark x1="11100" y1="42157" x2="27700" y2="68431"/>
                        <a14:foregroundMark x1="27700" y1="68431" x2="28200" y2="41176"/>
                        <a14:foregroundMark x1="28200" y1="41176" x2="17400" y2="62549"/>
                        <a14:foregroundMark x1="17400" y1="62549" x2="28700" y2="56667"/>
                        <a14:foregroundMark x1="28700" y1="56667" x2="23000" y2="56863"/>
                        <a14:foregroundMark x1="23000" y1="56863" x2="34700" y2="48431"/>
                        <a14:foregroundMark x1="34700" y1="48431" x2="29500" y2="59608"/>
                        <a14:foregroundMark x1="13100" y1="51569" x2="22200" y2="48235"/>
                        <a14:foregroundMark x1="35900" y1="30784" x2="39900" y2="37255"/>
                        <a14:foregroundMark x1="38100" y1="26863" x2="37600" y2="47059"/>
                        <a14:foregroundMark x1="27800" y1="72941" x2="30300" y2="6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8559918" y="5342435"/>
            <a:ext cx="715931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A7C975B-2F2B-E4D4-9FC4-B57CF28782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8444781" y="495300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9BBF44AB-7854-0062-5500-70F86DDCFA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8382000" y="2838845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6"/>
            <a:stretch>
              <a:fillRect b="-9999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25964" y="1332865"/>
            <a:ext cx="13807118" cy="7301294"/>
          </a:xfrm>
          <a:custGeom>
            <a:avLst/>
            <a:gdLst/>
            <a:ahLst/>
            <a:cxnLst/>
            <a:rect l="l" t="t" r="r" b="b"/>
            <a:pathLst>
              <a:path w="13807118" h="7301294">
                <a:moveTo>
                  <a:pt x="0" y="0"/>
                </a:moveTo>
                <a:lnTo>
                  <a:pt x="13807118" y="0"/>
                </a:lnTo>
                <a:lnTo>
                  <a:pt x="13807118" y="7301295"/>
                </a:lnTo>
                <a:lnTo>
                  <a:pt x="0" y="73012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398" t="-59220" r="-8011" b="-76340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315633" y="7391188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1" y="0"/>
                </a:lnTo>
                <a:lnTo>
                  <a:pt x="760621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76988">
            <a:off x="3461580" y="7425239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810442" y="2735637"/>
            <a:ext cx="3448858" cy="6522663"/>
          </a:xfrm>
          <a:custGeom>
            <a:avLst/>
            <a:gdLst/>
            <a:ahLst/>
            <a:cxnLst/>
            <a:rect l="l" t="t" r="r" b="b"/>
            <a:pathLst>
              <a:path w="3448858" h="6522663">
                <a:moveTo>
                  <a:pt x="0" y="0"/>
                </a:moveTo>
                <a:lnTo>
                  <a:pt x="3448858" y="0"/>
                </a:lnTo>
                <a:lnTo>
                  <a:pt x="3448858" y="6522663"/>
                </a:lnTo>
                <a:lnTo>
                  <a:pt x="0" y="652266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309059">
            <a:off x="7748214" y="931577"/>
            <a:ext cx="2791571" cy="802577"/>
          </a:xfrm>
          <a:custGeom>
            <a:avLst/>
            <a:gdLst/>
            <a:ahLst/>
            <a:cxnLst/>
            <a:rect l="l" t="t" r="r" b="b"/>
            <a:pathLst>
              <a:path w="2791571" h="802577">
                <a:moveTo>
                  <a:pt x="0" y="0"/>
                </a:moveTo>
                <a:lnTo>
                  <a:pt x="2791572" y="0"/>
                </a:lnTo>
                <a:lnTo>
                  <a:pt x="2791572" y="802577"/>
                </a:lnTo>
                <a:lnTo>
                  <a:pt x="0" y="80257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886224" y="1688186"/>
            <a:ext cx="11235466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UTM Erie Black" panose="02040603050506020204" pitchFamily="18" charset="0"/>
                <a:ea typeface="Balmy"/>
                <a:cs typeface="Balmy"/>
                <a:sym typeface="Balmy"/>
              </a:rPr>
              <a:t>CÂU 5: Sau </a:t>
            </a:r>
            <a:r>
              <a:rPr lang="en-US" sz="4800" smtClean="0">
                <a:solidFill>
                  <a:srgbClr val="000000"/>
                </a:solidFill>
                <a:latin typeface="UTM Erie Black" panose="02040603050506020204" pitchFamily="18" charset="0"/>
                <a:ea typeface="Balmy"/>
                <a:cs typeface="Balmy"/>
                <a:sym typeface="Balmy"/>
              </a:rPr>
              <a:t>đó</a:t>
            </a:r>
            <a:r>
              <a:rPr lang="en-US" sz="4800" smtClean="0">
                <a:solidFill>
                  <a:srgbClr val="000000"/>
                </a:solidFill>
                <a:latin typeface="UTM Erie Black" panose="02040603050506020204" pitchFamily="18" charset="0"/>
                <a:ea typeface="Balmy"/>
                <a:cs typeface="Balmy"/>
                <a:sym typeface="Balmy"/>
              </a:rPr>
              <a:t> </a:t>
            </a:r>
            <a:r>
              <a:rPr lang="en-US" sz="4800">
                <a:solidFill>
                  <a:srgbClr val="000000"/>
                </a:solidFill>
                <a:latin typeface="UTM Erie Black" panose="02040603050506020204" pitchFamily="18" charset="0"/>
                <a:ea typeface="Balmy"/>
                <a:cs typeface="Balmy"/>
                <a:sym typeface="Balmy"/>
              </a:rPr>
              <a:t>điều gì đã xảy ra cho anh?</a:t>
            </a:r>
          </a:p>
        </p:txBody>
      </p:sp>
      <p:sp>
        <p:nvSpPr>
          <p:cNvPr id="13" name="Freeform 13"/>
          <p:cNvSpPr/>
          <p:nvPr/>
        </p:nvSpPr>
        <p:spPr>
          <a:xfrm>
            <a:off x="1365704" y="6602368"/>
            <a:ext cx="1520521" cy="2655932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0" y="0"/>
                </a:lnTo>
                <a:lnTo>
                  <a:pt x="1520520" y="2655932"/>
                </a:lnTo>
                <a:lnTo>
                  <a:pt x="0" y="265593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id="{8A1C3AE6-730D-04D6-D4E7-274D617FA0C2}"/>
              </a:ext>
            </a:extLst>
          </p:cNvPr>
          <p:cNvSpPr/>
          <p:nvPr/>
        </p:nvSpPr>
        <p:spPr>
          <a:xfrm>
            <a:off x="4350751" y="3470564"/>
            <a:ext cx="9022495" cy="153709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4000">
                <a:solidFill>
                  <a:prstClr val="white"/>
                </a:solidFill>
                <a:latin typeface="Cambria" panose="02040503050406030204" pitchFamily="18" charset="0"/>
              </a:rPr>
              <a:t>A. Tai mở ra, và lưỡi hết bị buộc lại</a:t>
            </a:r>
            <a:endParaRPr lang="en-US" sz="40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24" name="Rectangle 9">
            <a:extLst>
              <a:ext uri="{FF2B5EF4-FFF2-40B4-BE49-F238E27FC236}">
                <a16:creationId xmlns:a16="http://schemas.microsoft.com/office/drawing/2014/main" id="{45118231-8A6B-9704-BE6E-63B71C4D0C41}"/>
              </a:ext>
            </a:extLst>
          </p:cNvPr>
          <p:cNvSpPr/>
          <p:nvPr/>
        </p:nvSpPr>
        <p:spPr>
          <a:xfrm>
            <a:off x="4313713" y="5090323"/>
            <a:ext cx="8976285" cy="153709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    B. Mắt mở ra</a:t>
            </a:r>
          </a:p>
        </p:txBody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id="{B0BBC343-4A60-0BFA-CE87-9A9BD1863D61}"/>
              </a:ext>
            </a:extLst>
          </p:cNvPr>
          <p:cNvSpPr/>
          <p:nvPr/>
        </p:nvSpPr>
        <p:spPr>
          <a:xfrm>
            <a:off x="4253879" y="6883008"/>
            <a:ext cx="9036120" cy="153709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/>
            <a:r>
              <a:rPr lang="vi-VN" sz="4000">
                <a:solidFill>
                  <a:prstClr val="white"/>
                </a:solidFill>
                <a:latin typeface="Cambria" panose="02040503050406030204" pitchFamily="18" charset="0"/>
              </a:rPr>
              <a:t>     C. Được lành</a:t>
            </a:r>
            <a:endParaRPr lang="en-US" sz="40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26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1617383D-A2DD-7429-B628-DA2EDF5565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5000" r="46700">
                        <a14:foregroundMark x1="46700" y1="50588" x2="46700" y2="50588"/>
                        <a14:foregroundMark x1="28800" y1="51569" x2="28800" y2="51569"/>
                        <a14:foregroundMark x1="36100" y1="24314" x2="21500" y2="84706"/>
                        <a14:foregroundMark x1="21500" y1="84706" x2="21700" y2="83333"/>
                        <a14:foregroundMark x1="11100" y1="42157" x2="27700" y2="68431"/>
                        <a14:foregroundMark x1="27700" y1="68431" x2="28200" y2="41176"/>
                        <a14:foregroundMark x1="28200" y1="41176" x2="17400" y2="62549"/>
                        <a14:foregroundMark x1="17400" y1="62549" x2="28700" y2="56667"/>
                        <a14:foregroundMark x1="28700" y1="56667" x2="23000" y2="56863"/>
                        <a14:foregroundMark x1="23000" y1="56863" x2="34700" y2="48431"/>
                        <a14:foregroundMark x1="34700" y1="48431" x2="29500" y2="59608"/>
                        <a14:foregroundMark x1="13100" y1="51569" x2="22200" y2="48235"/>
                        <a14:foregroundMark x1="35900" y1="30784" x2="39900" y2="37255"/>
                        <a14:foregroundMark x1="38100" y1="26863" x2="37600" y2="47059"/>
                        <a14:foregroundMark x1="27800" y1="72941" x2="30300" y2="6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575385" y="3308143"/>
            <a:ext cx="715931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C059BF1B-602B-6279-178F-523E07FE2D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4688283" y="4971094"/>
            <a:ext cx="774144" cy="78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ECAB18DF-0A68-A1B5-3D2F-FC9AF07F97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4663405" y="6590853"/>
            <a:ext cx="774144" cy="78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6"/>
            <a:stretch>
              <a:fillRect b="-9999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25964" y="1332865"/>
            <a:ext cx="13807118" cy="7286985"/>
          </a:xfrm>
          <a:custGeom>
            <a:avLst/>
            <a:gdLst/>
            <a:ahLst/>
            <a:cxnLst/>
            <a:rect l="l" t="t" r="r" b="b"/>
            <a:pathLst>
              <a:path w="13807118" h="7286985">
                <a:moveTo>
                  <a:pt x="0" y="0"/>
                </a:moveTo>
                <a:lnTo>
                  <a:pt x="13807118" y="0"/>
                </a:lnTo>
                <a:lnTo>
                  <a:pt x="13807118" y="7286985"/>
                </a:lnTo>
                <a:lnTo>
                  <a:pt x="0" y="72869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398" t="-59336" r="-8011" b="-76686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557978" y="739136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76988">
            <a:off x="11703924" y="7425412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8700" y="2992397"/>
            <a:ext cx="2874483" cy="6265903"/>
          </a:xfrm>
          <a:custGeom>
            <a:avLst/>
            <a:gdLst/>
            <a:ahLst/>
            <a:cxnLst/>
            <a:rect l="l" t="t" r="r" b="b"/>
            <a:pathLst>
              <a:path w="2874483" h="6265903">
                <a:moveTo>
                  <a:pt x="0" y="0"/>
                </a:moveTo>
                <a:lnTo>
                  <a:pt x="2874483" y="0"/>
                </a:lnTo>
                <a:lnTo>
                  <a:pt x="2874483" y="6265903"/>
                </a:lnTo>
                <a:lnTo>
                  <a:pt x="0" y="62659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30401">
            <a:off x="7508487" y="882449"/>
            <a:ext cx="2594260" cy="743688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59" y="0"/>
                </a:lnTo>
                <a:lnTo>
                  <a:pt x="2594259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100054" y="6365235"/>
            <a:ext cx="1520521" cy="2655932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1" y="0"/>
                </a:lnTo>
                <a:lnTo>
                  <a:pt x="1520521" y="2655932"/>
                </a:lnTo>
                <a:lnTo>
                  <a:pt x="0" y="265593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526267" y="2032471"/>
            <a:ext cx="11235466" cy="2577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UTM Erie Black" panose="02040603050506020204" pitchFamily="18" charset="0"/>
                <a:ea typeface="Balmy"/>
                <a:cs typeface="Balmy"/>
                <a:sym typeface="Balmy"/>
              </a:rPr>
              <a:t>Câu 6: khi chứng kiến phép lạ Chúa </a:t>
            </a:r>
            <a:r>
              <a:rPr lang="en-US" sz="4800" smtClean="0">
                <a:solidFill>
                  <a:srgbClr val="000000"/>
                </a:solidFill>
                <a:latin typeface="UTM Erie Black" panose="02040603050506020204" pitchFamily="18" charset="0"/>
                <a:ea typeface="Balmy"/>
                <a:cs typeface="Balmy"/>
                <a:sym typeface="Balmy"/>
              </a:rPr>
              <a:t>Giêsu </a:t>
            </a:r>
            <a:r>
              <a:rPr lang="en-US" sz="4800">
                <a:solidFill>
                  <a:srgbClr val="000000"/>
                </a:solidFill>
                <a:latin typeface="UTM Erie Black" panose="02040603050506020204" pitchFamily="18" charset="0"/>
                <a:ea typeface="Balmy"/>
                <a:cs typeface="Balmy"/>
                <a:sym typeface="Balmy"/>
              </a:rPr>
              <a:t>làm, thái độ của dân chúng như thế </a:t>
            </a:r>
            <a:r>
              <a:rPr lang="en-US" sz="4800" smtClean="0">
                <a:solidFill>
                  <a:srgbClr val="000000"/>
                </a:solidFill>
                <a:latin typeface="UTM Erie Black" panose="02040603050506020204" pitchFamily="18" charset="0"/>
                <a:ea typeface="Balmy"/>
                <a:cs typeface="Balmy"/>
                <a:sym typeface="Balmy"/>
              </a:rPr>
              <a:t>nào?</a:t>
            </a:r>
            <a:endParaRPr lang="en-US" sz="4800">
              <a:solidFill>
                <a:srgbClr val="000000"/>
              </a:solidFill>
              <a:latin typeface="UTM Erie Black" panose="02040603050506020204" pitchFamily="18" charset="0"/>
              <a:ea typeface="Balmy"/>
              <a:cs typeface="Balmy"/>
              <a:sym typeface="Balmy"/>
            </a:endParaRP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55D935AC-6D6D-9207-4E89-D833A736CA83}"/>
              </a:ext>
            </a:extLst>
          </p:cNvPr>
          <p:cNvSpPr/>
          <p:nvPr/>
        </p:nvSpPr>
        <p:spPr>
          <a:xfrm>
            <a:off x="7970038" y="5539889"/>
            <a:ext cx="3465381" cy="142151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B. Ngạc nhiên</a:t>
            </a: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0C30E306-0BC0-CC96-1301-B838CEA43396}"/>
              </a:ext>
            </a:extLst>
          </p:cNvPr>
          <p:cNvSpPr/>
          <p:nvPr/>
        </p:nvSpPr>
        <p:spPr>
          <a:xfrm>
            <a:off x="4028180" y="5539889"/>
            <a:ext cx="3465381" cy="142151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A. Thán phục</a:t>
            </a: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7086188E-1286-8B8D-80C5-F74E4C2C3990}"/>
              </a:ext>
            </a:extLst>
          </p:cNvPr>
          <p:cNvSpPr/>
          <p:nvPr/>
        </p:nvSpPr>
        <p:spPr>
          <a:xfrm>
            <a:off x="11620592" y="5539889"/>
            <a:ext cx="3465381" cy="142151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C. Bực bội</a:t>
            </a:r>
          </a:p>
        </p:txBody>
      </p:sp>
      <p:pic>
        <p:nvPicPr>
          <p:cNvPr id="18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C63CF646-180C-0158-6141-E3DB663A4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5000" r="46700">
                        <a14:foregroundMark x1="46700" y1="50588" x2="46700" y2="50588"/>
                        <a14:foregroundMark x1="28800" y1="51569" x2="28800" y2="51569"/>
                        <a14:foregroundMark x1="36100" y1="24314" x2="21500" y2="84706"/>
                        <a14:foregroundMark x1="21500" y1="84706" x2="21700" y2="83333"/>
                        <a14:foregroundMark x1="11100" y1="42157" x2="27700" y2="68431"/>
                        <a14:foregroundMark x1="27700" y1="68431" x2="28200" y2="41176"/>
                        <a14:foregroundMark x1="28200" y1="41176" x2="17400" y2="62549"/>
                        <a14:foregroundMark x1="17400" y1="62549" x2="28700" y2="56667"/>
                        <a14:foregroundMark x1="28700" y1="56667" x2="23000" y2="56863"/>
                        <a14:foregroundMark x1="23000" y1="56863" x2="34700" y2="48431"/>
                        <a14:foregroundMark x1="34700" y1="48431" x2="29500" y2="59608"/>
                        <a14:foregroundMark x1="13100" y1="51569" x2="22200" y2="48235"/>
                        <a14:foregroundMark x1="35900" y1="30784" x2="39900" y2="37255"/>
                        <a14:foregroundMark x1="38100" y1="26863" x2="37600" y2="47059"/>
                        <a14:foregroundMark x1="27800" y1="72941" x2="30300" y2="6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770292" y="5278896"/>
            <a:ext cx="715931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9D0BD37D-724E-B027-5047-243BFDFC5D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3798785" y="5295230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2009049F-44C8-E99B-B916-94EF6EAE01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14690994" y="5335339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6"/>
            <a:stretch>
              <a:fillRect b="-9999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25964" y="1332865"/>
            <a:ext cx="13807118" cy="7215437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759232" y="8830494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5"/>
                </a:lnTo>
                <a:lnTo>
                  <a:pt x="0" y="14184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76988">
            <a:off x="3905178" y="7425302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371600" y="3193545"/>
            <a:ext cx="2887700" cy="5984870"/>
          </a:xfrm>
          <a:custGeom>
            <a:avLst/>
            <a:gdLst/>
            <a:ahLst/>
            <a:cxnLst/>
            <a:rect l="l" t="t" r="r" b="b"/>
            <a:pathLst>
              <a:path w="2887700" h="5984870">
                <a:moveTo>
                  <a:pt x="0" y="0"/>
                </a:moveTo>
                <a:lnTo>
                  <a:pt x="2887700" y="0"/>
                </a:lnTo>
                <a:lnTo>
                  <a:pt x="2887700" y="5984871"/>
                </a:lnTo>
                <a:lnTo>
                  <a:pt x="0" y="598487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87761">
            <a:off x="7794997" y="865893"/>
            <a:ext cx="2698005" cy="776801"/>
          </a:xfrm>
          <a:custGeom>
            <a:avLst/>
            <a:gdLst/>
            <a:ahLst/>
            <a:cxnLst/>
            <a:rect l="l" t="t" r="r" b="b"/>
            <a:pathLst>
              <a:path w="2698005" h="776801">
                <a:moveTo>
                  <a:pt x="0" y="0"/>
                </a:moveTo>
                <a:lnTo>
                  <a:pt x="2698006" y="0"/>
                </a:lnTo>
                <a:lnTo>
                  <a:pt x="2698006" y="776801"/>
                </a:lnTo>
                <a:lnTo>
                  <a:pt x="0" y="77680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650297" y="1998290"/>
            <a:ext cx="12970703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UTM Erie Black" panose="02040603050506020204" pitchFamily="18" charset="0"/>
                <a:ea typeface="Balmy"/>
                <a:cs typeface="Balmy"/>
                <a:sym typeface="Balmy"/>
              </a:rPr>
              <a:t>Câu 7: dân chúng nói gì về </a:t>
            </a:r>
            <a:r>
              <a:rPr lang="en-US" sz="4800" smtClean="0">
                <a:solidFill>
                  <a:srgbClr val="000000"/>
                </a:solidFill>
                <a:latin typeface="UTM Erie Black" panose="02040603050506020204" pitchFamily="18" charset="0"/>
                <a:ea typeface="Balmy"/>
                <a:cs typeface="Balmy"/>
                <a:sym typeface="Balmy"/>
              </a:rPr>
              <a:t>Chúa Giêsu</a:t>
            </a:r>
            <a:r>
              <a:rPr lang="en-US" sz="4800">
                <a:solidFill>
                  <a:srgbClr val="000000"/>
                </a:solidFill>
                <a:latin typeface="UTM Erie Black" panose="02040603050506020204" pitchFamily="18" charset="0"/>
                <a:ea typeface="Balmy"/>
                <a:cs typeface="Balmy"/>
                <a:sym typeface="Balmy"/>
              </a:rPr>
              <a:t>?</a:t>
            </a:r>
          </a:p>
        </p:txBody>
      </p:sp>
      <p:sp>
        <p:nvSpPr>
          <p:cNvPr id="14" name="Freeform 14"/>
          <p:cNvSpPr/>
          <p:nvPr/>
        </p:nvSpPr>
        <p:spPr>
          <a:xfrm>
            <a:off x="1255735" y="7019709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8DB2CB31-C277-CED2-6D35-4AEFF5EB826C}"/>
              </a:ext>
            </a:extLst>
          </p:cNvPr>
          <p:cNvSpPr/>
          <p:nvPr/>
        </p:nvSpPr>
        <p:spPr>
          <a:xfrm>
            <a:off x="4350751" y="3553321"/>
            <a:ext cx="9022495" cy="153709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4000">
                <a:solidFill>
                  <a:prstClr val="white"/>
                </a:solidFill>
                <a:latin typeface="Cambria" panose="02040503050406030204" pitchFamily="18" charset="0"/>
              </a:rPr>
              <a:t>A. Ông ấy làm việc gì cũng tốt đẹp cả</a:t>
            </a:r>
            <a:endParaRPr lang="en-US" sz="40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15304AC9-4D70-B5A7-28A1-DD91AE051173}"/>
              </a:ext>
            </a:extLst>
          </p:cNvPr>
          <p:cNvSpPr/>
          <p:nvPr/>
        </p:nvSpPr>
        <p:spPr>
          <a:xfrm>
            <a:off x="4358715" y="5173080"/>
            <a:ext cx="8976285" cy="153709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    B. Ông ấy là một ngôn sứ</a:t>
            </a:r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1C5C9099-9B8F-BC33-B1F1-9C90542ECC7E}"/>
              </a:ext>
            </a:extLst>
          </p:cNvPr>
          <p:cNvSpPr/>
          <p:nvPr/>
        </p:nvSpPr>
        <p:spPr>
          <a:xfrm>
            <a:off x="4253879" y="6806808"/>
            <a:ext cx="9036120" cy="153709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/>
            <a:r>
              <a:rPr lang="vi-VN" sz="4000">
                <a:solidFill>
                  <a:prstClr val="white"/>
                </a:solidFill>
                <a:latin typeface="Cambria" panose="02040503050406030204" pitchFamily="18" charset="0"/>
              </a:rPr>
              <a:t>     C. Lời của ông ấy thật uy quyền</a:t>
            </a:r>
            <a:endParaRPr lang="en-US" sz="40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23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01A3BC44-C41E-DE1D-1CB0-4A748CF246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5000" r="46700">
                        <a14:foregroundMark x1="46700" y1="50588" x2="46700" y2="50588"/>
                        <a14:foregroundMark x1="28800" y1="51569" x2="28800" y2="51569"/>
                        <a14:foregroundMark x1="36100" y1="24314" x2="21500" y2="84706"/>
                        <a14:foregroundMark x1="21500" y1="84706" x2="21700" y2="83333"/>
                        <a14:foregroundMark x1="11100" y1="42157" x2="27700" y2="68431"/>
                        <a14:foregroundMark x1="27700" y1="68431" x2="28200" y2="41176"/>
                        <a14:foregroundMark x1="28200" y1="41176" x2="17400" y2="62549"/>
                        <a14:foregroundMark x1="17400" y1="62549" x2="28700" y2="56667"/>
                        <a14:foregroundMark x1="28700" y1="56667" x2="23000" y2="56863"/>
                        <a14:foregroundMark x1="23000" y1="56863" x2="34700" y2="48431"/>
                        <a14:foregroundMark x1="34700" y1="48431" x2="29500" y2="59608"/>
                        <a14:foregroundMark x1="13100" y1="51569" x2="22200" y2="48235"/>
                        <a14:foregroundMark x1="35900" y1="30784" x2="39900" y2="37255"/>
                        <a14:foregroundMark x1="38100" y1="26863" x2="37600" y2="47059"/>
                        <a14:foregroundMark x1="27800" y1="72941" x2="30300" y2="6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2523588" y="3521932"/>
            <a:ext cx="715931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E0B7C7D5-2904-6745-7268-D70E0EE2F6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12534474" y="5141134"/>
            <a:ext cx="774144" cy="78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03AD29AD-56D2-1242-E283-6C6B739CDA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12609796" y="6784343"/>
            <a:ext cx="774144" cy="78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ình tự do: Hình 17">
            <a:extLst>
              <a:ext uri="{FF2B5EF4-FFF2-40B4-BE49-F238E27FC236}">
                <a16:creationId xmlns:a16="http://schemas.microsoft.com/office/drawing/2014/main" id="{866FB4A2-4CF4-4982-25F0-280753CC6508}"/>
              </a:ext>
            </a:extLst>
          </p:cNvPr>
          <p:cNvSpPr/>
          <p:nvPr/>
        </p:nvSpPr>
        <p:spPr>
          <a:xfrm rot="2340000">
            <a:off x="-1198880" y="-4608345"/>
            <a:ext cx="20685759" cy="19502888"/>
          </a:xfrm>
          <a:custGeom>
            <a:avLst/>
            <a:gdLst>
              <a:gd name="connsiteX0" fmla="*/ 5904156 w 13790506"/>
              <a:gd name="connsiteY0" fmla="*/ 8941952 h 13001925"/>
              <a:gd name="connsiteX1" fmla="*/ 5821444 w 13790506"/>
              <a:gd name="connsiteY1" fmla="*/ 9085651 h 13001925"/>
              <a:gd name="connsiteX2" fmla="*/ 5706557 w 13790506"/>
              <a:gd name="connsiteY2" fmla="*/ 9967294 h 13001925"/>
              <a:gd name="connsiteX3" fmla="*/ 5893381 w 13790506"/>
              <a:gd name="connsiteY3" fmla="*/ 10210104 h 13001925"/>
              <a:gd name="connsiteX4" fmla="*/ 6752624 w 13790506"/>
              <a:gd name="connsiteY4" fmla="*/ 10322071 h 13001925"/>
              <a:gd name="connsiteX5" fmla="*/ 6995434 w 13790506"/>
              <a:gd name="connsiteY5" fmla="*/ 10135247 h 13001925"/>
              <a:gd name="connsiteX6" fmla="*/ 7110319 w 13790506"/>
              <a:gd name="connsiteY6" fmla="*/ 9253605 h 13001925"/>
              <a:gd name="connsiteX7" fmla="*/ 6923496 w 13790506"/>
              <a:gd name="connsiteY7" fmla="*/ 9010795 h 13001925"/>
              <a:gd name="connsiteX8" fmla="*/ 6064254 w 13790506"/>
              <a:gd name="connsiteY8" fmla="*/ 8898827 h 13001925"/>
              <a:gd name="connsiteX9" fmla="*/ 5904156 w 13790506"/>
              <a:gd name="connsiteY9" fmla="*/ 8941952 h 13001925"/>
              <a:gd name="connsiteX10" fmla="*/ 3383831 w 13790506"/>
              <a:gd name="connsiteY10" fmla="*/ 10018851 h 13001925"/>
              <a:gd name="connsiteX11" fmla="*/ 3359230 w 13790506"/>
              <a:gd name="connsiteY11" fmla="*/ 10061591 h 13001925"/>
              <a:gd name="connsiteX12" fmla="*/ 3325928 w 13790506"/>
              <a:gd name="connsiteY12" fmla="*/ 10317154 h 13001925"/>
              <a:gd name="connsiteX13" fmla="*/ 3381494 w 13790506"/>
              <a:gd name="connsiteY13" fmla="*/ 10389371 h 13001925"/>
              <a:gd name="connsiteX14" fmla="*/ 6326166 w 13790506"/>
              <a:gd name="connsiteY14" fmla="*/ 10773090 h 13001925"/>
              <a:gd name="connsiteX15" fmla="*/ 6398384 w 13790506"/>
              <a:gd name="connsiteY15" fmla="*/ 10717524 h 13001925"/>
              <a:gd name="connsiteX16" fmla="*/ 6431686 w 13790506"/>
              <a:gd name="connsiteY16" fmla="*/ 10461961 h 13001925"/>
              <a:gd name="connsiteX17" fmla="*/ 6376120 w 13790506"/>
              <a:gd name="connsiteY17" fmla="*/ 10389744 h 13001925"/>
              <a:gd name="connsiteX18" fmla="*/ 3431448 w 13790506"/>
              <a:gd name="connsiteY18" fmla="*/ 10006025 h 13001925"/>
              <a:gd name="connsiteX19" fmla="*/ 3383831 w 13790506"/>
              <a:gd name="connsiteY19" fmla="*/ 10018851 h 13001925"/>
              <a:gd name="connsiteX20" fmla="*/ 4547196 w 13790506"/>
              <a:gd name="connsiteY20" fmla="*/ 8812309 h 13001925"/>
              <a:gd name="connsiteX21" fmla="*/ 4464484 w 13790506"/>
              <a:gd name="connsiteY21" fmla="*/ 8956008 h 13001925"/>
              <a:gd name="connsiteX22" fmla="*/ 4349598 w 13790506"/>
              <a:gd name="connsiteY22" fmla="*/ 9837651 h 13001925"/>
              <a:gd name="connsiteX23" fmla="*/ 4536422 w 13790506"/>
              <a:gd name="connsiteY23" fmla="*/ 10080461 h 13001925"/>
              <a:gd name="connsiteX24" fmla="*/ 5395664 w 13790506"/>
              <a:gd name="connsiteY24" fmla="*/ 10192428 h 13001925"/>
              <a:gd name="connsiteX25" fmla="*/ 5638474 w 13790506"/>
              <a:gd name="connsiteY25" fmla="*/ 10005604 h 13001925"/>
              <a:gd name="connsiteX26" fmla="*/ 5753361 w 13790506"/>
              <a:gd name="connsiteY26" fmla="*/ 9123961 h 13001925"/>
              <a:gd name="connsiteX27" fmla="*/ 5566536 w 13790506"/>
              <a:gd name="connsiteY27" fmla="*/ 8881152 h 13001925"/>
              <a:gd name="connsiteX28" fmla="*/ 4707293 w 13790506"/>
              <a:gd name="connsiteY28" fmla="*/ 8769184 h 13001925"/>
              <a:gd name="connsiteX29" fmla="*/ 4547196 w 13790506"/>
              <a:gd name="connsiteY29" fmla="*/ 8812309 h 13001925"/>
              <a:gd name="connsiteX30" fmla="*/ 3195853 w 13790506"/>
              <a:gd name="connsiteY30" fmla="*/ 8616520 h 13001925"/>
              <a:gd name="connsiteX31" fmla="*/ 3113140 w 13790506"/>
              <a:gd name="connsiteY31" fmla="*/ 8760220 h 13001925"/>
              <a:gd name="connsiteX32" fmla="*/ 2998253 w 13790506"/>
              <a:gd name="connsiteY32" fmla="*/ 9641862 h 13001925"/>
              <a:gd name="connsiteX33" fmla="*/ 3185078 w 13790506"/>
              <a:gd name="connsiteY33" fmla="*/ 9884672 h 13001925"/>
              <a:gd name="connsiteX34" fmla="*/ 4044320 w 13790506"/>
              <a:gd name="connsiteY34" fmla="*/ 9996639 h 13001925"/>
              <a:gd name="connsiteX35" fmla="*/ 4287130 w 13790506"/>
              <a:gd name="connsiteY35" fmla="*/ 9809815 h 13001925"/>
              <a:gd name="connsiteX36" fmla="*/ 4402016 w 13790506"/>
              <a:gd name="connsiteY36" fmla="*/ 8928172 h 13001925"/>
              <a:gd name="connsiteX37" fmla="*/ 4215192 w 13790506"/>
              <a:gd name="connsiteY37" fmla="*/ 8685363 h 13001925"/>
              <a:gd name="connsiteX38" fmla="*/ 3355949 w 13790506"/>
              <a:gd name="connsiteY38" fmla="*/ 8573395 h 13001925"/>
              <a:gd name="connsiteX39" fmla="*/ 3195853 w 13790506"/>
              <a:gd name="connsiteY39" fmla="*/ 8616520 h 13001925"/>
              <a:gd name="connsiteX40" fmla="*/ 8619376 w 13790506"/>
              <a:gd name="connsiteY40" fmla="*/ 3345634 h 13001925"/>
              <a:gd name="connsiteX41" fmla="*/ 8536664 w 13790506"/>
              <a:gd name="connsiteY41" fmla="*/ 3489333 h 13001925"/>
              <a:gd name="connsiteX42" fmla="*/ 8421777 w 13790506"/>
              <a:gd name="connsiteY42" fmla="*/ 4370976 h 13001925"/>
              <a:gd name="connsiteX43" fmla="*/ 8608601 w 13790506"/>
              <a:gd name="connsiteY43" fmla="*/ 4613786 h 13001925"/>
              <a:gd name="connsiteX44" fmla="*/ 9467843 w 13790506"/>
              <a:gd name="connsiteY44" fmla="*/ 4725753 h 13001925"/>
              <a:gd name="connsiteX45" fmla="*/ 9710653 w 13790506"/>
              <a:gd name="connsiteY45" fmla="*/ 4538929 h 13001925"/>
              <a:gd name="connsiteX46" fmla="*/ 9825540 w 13790506"/>
              <a:gd name="connsiteY46" fmla="*/ 3657286 h 13001925"/>
              <a:gd name="connsiteX47" fmla="*/ 9638716 w 13790506"/>
              <a:gd name="connsiteY47" fmla="*/ 3414476 h 13001925"/>
              <a:gd name="connsiteX48" fmla="*/ 8779473 w 13790506"/>
              <a:gd name="connsiteY48" fmla="*/ 3302509 h 13001925"/>
              <a:gd name="connsiteX49" fmla="*/ 8619376 w 13790506"/>
              <a:gd name="connsiteY49" fmla="*/ 3345634 h 13001925"/>
              <a:gd name="connsiteX50" fmla="*/ 5626890 w 13790506"/>
              <a:gd name="connsiteY50" fmla="*/ 5326492 h 13001925"/>
              <a:gd name="connsiteX51" fmla="*/ 5412507 w 13790506"/>
              <a:gd name="connsiteY51" fmla="*/ 5729697 h 13001925"/>
              <a:gd name="connsiteX52" fmla="*/ 5412508 w 13790506"/>
              <a:gd name="connsiteY52" fmla="*/ 7704539 h 13001925"/>
              <a:gd name="connsiteX53" fmla="*/ 5898756 w 13790506"/>
              <a:gd name="connsiteY53" fmla="*/ 8190788 h 13001925"/>
              <a:gd name="connsiteX54" fmla="*/ 7843695 w 13790506"/>
              <a:gd name="connsiteY54" fmla="*/ 8190788 h 13001925"/>
              <a:gd name="connsiteX55" fmla="*/ 8329944 w 13790506"/>
              <a:gd name="connsiteY55" fmla="*/ 7704539 h 13001925"/>
              <a:gd name="connsiteX56" fmla="*/ 8329944 w 13790506"/>
              <a:gd name="connsiteY56" fmla="*/ 5729697 h 13001925"/>
              <a:gd name="connsiteX57" fmla="*/ 7843696 w 13790506"/>
              <a:gd name="connsiteY57" fmla="*/ 5243449 h 13001925"/>
              <a:gd name="connsiteX58" fmla="*/ 5898756 w 13790506"/>
              <a:gd name="connsiteY58" fmla="*/ 5243448 h 13001925"/>
              <a:gd name="connsiteX59" fmla="*/ 5626890 w 13790506"/>
              <a:gd name="connsiteY59" fmla="*/ 5326492 h 13001925"/>
              <a:gd name="connsiteX60" fmla="*/ 7251483 w 13790506"/>
              <a:gd name="connsiteY60" fmla="*/ 3224844 h 13001925"/>
              <a:gd name="connsiteX61" fmla="*/ 7168771 w 13790506"/>
              <a:gd name="connsiteY61" fmla="*/ 3368544 h 13001925"/>
              <a:gd name="connsiteX62" fmla="*/ 7053885 w 13790506"/>
              <a:gd name="connsiteY62" fmla="*/ 4250187 h 13001925"/>
              <a:gd name="connsiteX63" fmla="*/ 7240709 w 13790506"/>
              <a:gd name="connsiteY63" fmla="*/ 4492996 h 13001925"/>
              <a:gd name="connsiteX64" fmla="*/ 8099951 w 13790506"/>
              <a:gd name="connsiteY64" fmla="*/ 4604963 h 13001925"/>
              <a:gd name="connsiteX65" fmla="*/ 8342761 w 13790506"/>
              <a:gd name="connsiteY65" fmla="*/ 4418140 h 13001925"/>
              <a:gd name="connsiteX66" fmla="*/ 8457648 w 13790506"/>
              <a:gd name="connsiteY66" fmla="*/ 3536497 h 13001925"/>
              <a:gd name="connsiteX67" fmla="*/ 8270823 w 13790506"/>
              <a:gd name="connsiteY67" fmla="*/ 3293687 h 13001925"/>
              <a:gd name="connsiteX68" fmla="*/ 7411581 w 13790506"/>
              <a:gd name="connsiteY68" fmla="*/ 3181719 h 13001925"/>
              <a:gd name="connsiteX69" fmla="*/ 7251483 w 13790506"/>
              <a:gd name="connsiteY69" fmla="*/ 3224844 h 13001925"/>
              <a:gd name="connsiteX70" fmla="*/ 6474770 w 13790506"/>
              <a:gd name="connsiteY70" fmla="*/ 2580796 h 13001925"/>
              <a:gd name="connsiteX71" fmla="*/ 6450170 w 13790506"/>
              <a:gd name="connsiteY71" fmla="*/ 2623536 h 13001925"/>
              <a:gd name="connsiteX72" fmla="*/ 6416867 w 13790506"/>
              <a:gd name="connsiteY72" fmla="*/ 2879098 h 13001925"/>
              <a:gd name="connsiteX73" fmla="*/ 6472433 w 13790506"/>
              <a:gd name="connsiteY73" fmla="*/ 2951316 h 13001925"/>
              <a:gd name="connsiteX74" fmla="*/ 9417106 w 13790506"/>
              <a:gd name="connsiteY74" fmla="*/ 3335035 h 13001925"/>
              <a:gd name="connsiteX75" fmla="*/ 9489324 w 13790506"/>
              <a:gd name="connsiteY75" fmla="*/ 3279468 h 13001925"/>
              <a:gd name="connsiteX76" fmla="*/ 9522626 w 13790506"/>
              <a:gd name="connsiteY76" fmla="*/ 3023906 h 13001925"/>
              <a:gd name="connsiteX77" fmla="*/ 9467059 w 13790506"/>
              <a:gd name="connsiteY77" fmla="*/ 2951688 h 13001925"/>
              <a:gd name="connsiteX78" fmla="*/ 6522387 w 13790506"/>
              <a:gd name="connsiteY78" fmla="*/ 2567970 h 13001925"/>
              <a:gd name="connsiteX79" fmla="*/ 6474770 w 13790506"/>
              <a:gd name="connsiteY79" fmla="*/ 2580796 h 13001925"/>
              <a:gd name="connsiteX80" fmla="*/ 5891286 w 13790506"/>
              <a:gd name="connsiteY80" fmla="*/ 3018123 h 13001925"/>
              <a:gd name="connsiteX81" fmla="*/ 5808573 w 13790506"/>
              <a:gd name="connsiteY81" fmla="*/ 3161822 h 13001925"/>
              <a:gd name="connsiteX82" fmla="*/ 5693687 w 13790506"/>
              <a:gd name="connsiteY82" fmla="*/ 4043465 h 13001925"/>
              <a:gd name="connsiteX83" fmla="*/ 5880511 w 13790506"/>
              <a:gd name="connsiteY83" fmla="*/ 4286275 h 13001925"/>
              <a:gd name="connsiteX84" fmla="*/ 6739754 w 13790506"/>
              <a:gd name="connsiteY84" fmla="*/ 4398242 h 13001925"/>
              <a:gd name="connsiteX85" fmla="*/ 6982563 w 13790506"/>
              <a:gd name="connsiteY85" fmla="*/ 4211418 h 13001925"/>
              <a:gd name="connsiteX86" fmla="*/ 7097450 w 13790506"/>
              <a:gd name="connsiteY86" fmla="*/ 3329775 h 13001925"/>
              <a:gd name="connsiteX87" fmla="*/ 6910625 w 13790506"/>
              <a:gd name="connsiteY87" fmla="*/ 3086965 h 13001925"/>
              <a:gd name="connsiteX88" fmla="*/ 6051383 w 13790506"/>
              <a:gd name="connsiteY88" fmla="*/ 2974998 h 13001925"/>
              <a:gd name="connsiteX89" fmla="*/ 5891286 w 13790506"/>
              <a:gd name="connsiteY89" fmla="*/ 3018123 h 13001925"/>
              <a:gd name="connsiteX90" fmla="*/ 0 w 13790506"/>
              <a:gd name="connsiteY90" fmla="*/ 7672674 h 13001925"/>
              <a:gd name="connsiteX91" fmla="*/ 9474963 w 13790506"/>
              <a:gd name="connsiteY91" fmla="*/ 0 h 13001925"/>
              <a:gd name="connsiteX92" fmla="*/ 13790506 w 13790506"/>
              <a:gd name="connsiteY92" fmla="*/ 5329251 h 13001925"/>
              <a:gd name="connsiteX93" fmla="*/ 4315542 w 13790506"/>
              <a:gd name="connsiteY93" fmla="*/ 13001925 h 1300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3790506" h="13001925">
                <a:moveTo>
                  <a:pt x="5904156" y="8941952"/>
                </a:moveTo>
                <a:cubicBezTo>
                  <a:pt x="5860217" y="8975760"/>
                  <a:pt x="5829174" y="9026331"/>
                  <a:pt x="5821444" y="9085651"/>
                </a:cubicBezTo>
                <a:lnTo>
                  <a:pt x="5706557" y="9967294"/>
                </a:lnTo>
                <a:cubicBezTo>
                  <a:pt x="5691098" y="10085934"/>
                  <a:pt x="5774742" y="10194644"/>
                  <a:pt x="5893381" y="10210104"/>
                </a:cubicBezTo>
                <a:lnTo>
                  <a:pt x="6752624" y="10322071"/>
                </a:lnTo>
                <a:cubicBezTo>
                  <a:pt x="6871264" y="10337531"/>
                  <a:pt x="6979974" y="10253887"/>
                  <a:pt x="6995434" y="10135247"/>
                </a:cubicBezTo>
                <a:lnTo>
                  <a:pt x="7110319" y="9253605"/>
                </a:lnTo>
                <a:cubicBezTo>
                  <a:pt x="7125779" y="9134964"/>
                  <a:pt x="7042135" y="9026255"/>
                  <a:pt x="6923496" y="9010795"/>
                </a:cubicBezTo>
                <a:lnTo>
                  <a:pt x="6064254" y="8898827"/>
                </a:lnTo>
                <a:cubicBezTo>
                  <a:pt x="6004934" y="8891097"/>
                  <a:pt x="5948096" y="8908143"/>
                  <a:pt x="5904156" y="8941952"/>
                </a:cubicBezTo>
                <a:close/>
                <a:moveTo>
                  <a:pt x="3383831" y="10018851"/>
                </a:moveTo>
                <a:cubicBezTo>
                  <a:pt x="3370762" y="10028907"/>
                  <a:pt x="3361529" y="10043948"/>
                  <a:pt x="3359230" y="10061591"/>
                </a:cubicBezTo>
                <a:lnTo>
                  <a:pt x="3325928" y="10317154"/>
                </a:lnTo>
                <a:cubicBezTo>
                  <a:pt x="3321330" y="10352440"/>
                  <a:pt x="3346208" y="10384773"/>
                  <a:pt x="3381494" y="10389371"/>
                </a:cubicBezTo>
                <a:lnTo>
                  <a:pt x="6326166" y="10773090"/>
                </a:lnTo>
                <a:cubicBezTo>
                  <a:pt x="6361453" y="10777688"/>
                  <a:pt x="6393786" y="10752810"/>
                  <a:pt x="6398384" y="10717524"/>
                </a:cubicBezTo>
                <a:lnTo>
                  <a:pt x="6431686" y="10461961"/>
                </a:lnTo>
                <a:cubicBezTo>
                  <a:pt x="6436284" y="10426675"/>
                  <a:pt x="6411406" y="10394342"/>
                  <a:pt x="6376120" y="10389744"/>
                </a:cubicBezTo>
                <a:lnTo>
                  <a:pt x="3431448" y="10006025"/>
                </a:lnTo>
                <a:cubicBezTo>
                  <a:pt x="3413805" y="10003726"/>
                  <a:pt x="3396900" y="10008796"/>
                  <a:pt x="3383831" y="10018851"/>
                </a:cubicBezTo>
                <a:close/>
                <a:moveTo>
                  <a:pt x="4547196" y="8812309"/>
                </a:moveTo>
                <a:cubicBezTo>
                  <a:pt x="4503257" y="8846117"/>
                  <a:pt x="4472214" y="8896688"/>
                  <a:pt x="4464484" y="8956008"/>
                </a:cubicBezTo>
                <a:lnTo>
                  <a:pt x="4349598" y="9837651"/>
                </a:lnTo>
                <a:cubicBezTo>
                  <a:pt x="4334138" y="9956291"/>
                  <a:pt x="4417782" y="10065001"/>
                  <a:pt x="4536422" y="10080461"/>
                </a:cubicBezTo>
                <a:lnTo>
                  <a:pt x="5395664" y="10192428"/>
                </a:lnTo>
                <a:cubicBezTo>
                  <a:pt x="5514304" y="10207888"/>
                  <a:pt x="5623014" y="10124244"/>
                  <a:pt x="5638474" y="10005604"/>
                </a:cubicBezTo>
                <a:lnTo>
                  <a:pt x="5753361" y="9123961"/>
                </a:lnTo>
                <a:cubicBezTo>
                  <a:pt x="5768820" y="9005321"/>
                  <a:pt x="5685176" y="8896612"/>
                  <a:pt x="5566536" y="8881152"/>
                </a:cubicBezTo>
                <a:lnTo>
                  <a:pt x="4707293" y="8769184"/>
                </a:lnTo>
                <a:cubicBezTo>
                  <a:pt x="4647973" y="8761454"/>
                  <a:pt x="4591136" y="8778501"/>
                  <a:pt x="4547196" y="8812309"/>
                </a:cubicBezTo>
                <a:close/>
                <a:moveTo>
                  <a:pt x="3195853" y="8616520"/>
                </a:moveTo>
                <a:cubicBezTo>
                  <a:pt x="3151912" y="8650328"/>
                  <a:pt x="3120870" y="8700900"/>
                  <a:pt x="3113140" y="8760220"/>
                </a:cubicBezTo>
                <a:lnTo>
                  <a:pt x="2998253" y="9641862"/>
                </a:lnTo>
                <a:cubicBezTo>
                  <a:pt x="2982793" y="9760502"/>
                  <a:pt x="3066437" y="9869212"/>
                  <a:pt x="3185078" y="9884672"/>
                </a:cubicBezTo>
                <a:lnTo>
                  <a:pt x="4044320" y="9996639"/>
                </a:lnTo>
                <a:cubicBezTo>
                  <a:pt x="4162960" y="10012099"/>
                  <a:pt x="4271670" y="9928455"/>
                  <a:pt x="4287130" y="9809815"/>
                </a:cubicBezTo>
                <a:lnTo>
                  <a:pt x="4402016" y="8928172"/>
                </a:lnTo>
                <a:cubicBezTo>
                  <a:pt x="4417476" y="8809532"/>
                  <a:pt x="4333832" y="8700823"/>
                  <a:pt x="4215192" y="8685363"/>
                </a:cubicBezTo>
                <a:lnTo>
                  <a:pt x="3355949" y="8573395"/>
                </a:lnTo>
                <a:cubicBezTo>
                  <a:pt x="3296630" y="8565666"/>
                  <a:pt x="3239793" y="8582712"/>
                  <a:pt x="3195853" y="8616520"/>
                </a:cubicBezTo>
                <a:close/>
                <a:moveTo>
                  <a:pt x="8619376" y="3345634"/>
                </a:moveTo>
                <a:cubicBezTo>
                  <a:pt x="8575436" y="3379442"/>
                  <a:pt x="8544393" y="3430013"/>
                  <a:pt x="8536664" y="3489333"/>
                </a:cubicBezTo>
                <a:lnTo>
                  <a:pt x="8421777" y="4370976"/>
                </a:lnTo>
                <a:cubicBezTo>
                  <a:pt x="8406317" y="4489616"/>
                  <a:pt x="8489962" y="4598326"/>
                  <a:pt x="8608601" y="4613786"/>
                </a:cubicBezTo>
                <a:lnTo>
                  <a:pt x="9467843" y="4725753"/>
                </a:lnTo>
                <a:cubicBezTo>
                  <a:pt x="9586484" y="4741213"/>
                  <a:pt x="9695193" y="4657569"/>
                  <a:pt x="9710653" y="4538929"/>
                </a:cubicBezTo>
                <a:lnTo>
                  <a:pt x="9825540" y="3657286"/>
                </a:lnTo>
                <a:cubicBezTo>
                  <a:pt x="9841000" y="3538646"/>
                  <a:pt x="9757355" y="3429936"/>
                  <a:pt x="9638716" y="3414476"/>
                </a:cubicBezTo>
                <a:lnTo>
                  <a:pt x="8779473" y="3302509"/>
                </a:lnTo>
                <a:cubicBezTo>
                  <a:pt x="8720153" y="3294779"/>
                  <a:pt x="8663315" y="3311825"/>
                  <a:pt x="8619376" y="3345634"/>
                </a:cubicBezTo>
                <a:close/>
                <a:moveTo>
                  <a:pt x="5626890" y="5326492"/>
                </a:moveTo>
                <a:cubicBezTo>
                  <a:pt x="5497547" y="5413875"/>
                  <a:pt x="5412507" y="5561855"/>
                  <a:pt x="5412507" y="5729697"/>
                </a:cubicBezTo>
                <a:lnTo>
                  <a:pt x="5412508" y="7704539"/>
                </a:lnTo>
                <a:cubicBezTo>
                  <a:pt x="5412508" y="7973086"/>
                  <a:pt x="5630209" y="8190787"/>
                  <a:pt x="5898756" y="8190788"/>
                </a:cubicBezTo>
                <a:lnTo>
                  <a:pt x="7843695" y="8190788"/>
                </a:lnTo>
                <a:cubicBezTo>
                  <a:pt x="8112243" y="8190788"/>
                  <a:pt x="8329944" y="7973087"/>
                  <a:pt x="8329944" y="7704539"/>
                </a:cubicBezTo>
                <a:lnTo>
                  <a:pt x="8329944" y="5729697"/>
                </a:lnTo>
                <a:cubicBezTo>
                  <a:pt x="8329944" y="5461149"/>
                  <a:pt x="8112243" y="5243448"/>
                  <a:pt x="7843696" y="5243449"/>
                </a:cubicBezTo>
                <a:lnTo>
                  <a:pt x="5898756" y="5243448"/>
                </a:lnTo>
                <a:cubicBezTo>
                  <a:pt x="5798051" y="5243448"/>
                  <a:pt x="5704496" y="5274063"/>
                  <a:pt x="5626890" y="5326492"/>
                </a:cubicBezTo>
                <a:close/>
                <a:moveTo>
                  <a:pt x="7251483" y="3224844"/>
                </a:moveTo>
                <a:cubicBezTo>
                  <a:pt x="7207544" y="3258653"/>
                  <a:pt x="7176501" y="3309224"/>
                  <a:pt x="7168771" y="3368544"/>
                </a:cubicBezTo>
                <a:lnTo>
                  <a:pt x="7053885" y="4250187"/>
                </a:lnTo>
                <a:cubicBezTo>
                  <a:pt x="7038425" y="4368827"/>
                  <a:pt x="7122069" y="4477537"/>
                  <a:pt x="7240709" y="4492996"/>
                </a:cubicBezTo>
                <a:lnTo>
                  <a:pt x="8099951" y="4604963"/>
                </a:lnTo>
                <a:cubicBezTo>
                  <a:pt x="8218591" y="4620423"/>
                  <a:pt x="8327301" y="4536779"/>
                  <a:pt x="8342761" y="4418140"/>
                </a:cubicBezTo>
                <a:lnTo>
                  <a:pt x="8457648" y="3536497"/>
                </a:lnTo>
                <a:cubicBezTo>
                  <a:pt x="8473107" y="3417856"/>
                  <a:pt x="8389463" y="3309147"/>
                  <a:pt x="8270823" y="3293687"/>
                </a:cubicBezTo>
                <a:lnTo>
                  <a:pt x="7411581" y="3181719"/>
                </a:lnTo>
                <a:cubicBezTo>
                  <a:pt x="7352261" y="3173989"/>
                  <a:pt x="7295423" y="3191035"/>
                  <a:pt x="7251483" y="3224844"/>
                </a:cubicBezTo>
                <a:close/>
                <a:moveTo>
                  <a:pt x="6474770" y="2580796"/>
                </a:moveTo>
                <a:cubicBezTo>
                  <a:pt x="6461701" y="2590851"/>
                  <a:pt x="6452469" y="2605892"/>
                  <a:pt x="6450170" y="2623536"/>
                </a:cubicBezTo>
                <a:lnTo>
                  <a:pt x="6416867" y="2879098"/>
                </a:lnTo>
                <a:cubicBezTo>
                  <a:pt x="6412269" y="2914385"/>
                  <a:pt x="6437147" y="2946717"/>
                  <a:pt x="6472433" y="2951316"/>
                </a:cubicBezTo>
                <a:lnTo>
                  <a:pt x="9417106" y="3335035"/>
                </a:lnTo>
                <a:cubicBezTo>
                  <a:pt x="9452392" y="3339633"/>
                  <a:pt x="9484725" y="3314754"/>
                  <a:pt x="9489324" y="3279468"/>
                </a:cubicBezTo>
                <a:lnTo>
                  <a:pt x="9522626" y="3023906"/>
                </a:lnTo>
                <a:cubicBezTo>
                  <a:pt x="9527224" y="2988619"/>
                  <a:pt x="9502346" y="2956286"/>
                  <a:pt x="9467059" y="2951688"/>
                </a:cubicBezTo>
                <a:lnTo>
                  <a:pt x="6522387" y="2567970"/>
                </a:lnTo>
                <a:cubicBezTo>
                  <a:pt x="6504744" y="2565671"/>
                  <a:pt x="6487839" y="2570740"/>
                  <a:pt x="6474770" y="2580796"/>
                </a:cubicBezTo>
                <a:close/>
                <a:moveTo>
                  <a:pt x="5891286" y="3018123"/>
                </a:moveTo>
                <a:cubicBezTo>
                  <a:pt x="5847346" y="3051931"/>
                  <a:pt x="5816303" y="3102502"/>
                  <a:pt x="5808573" y="3161822"/>
                </a:cubicBezTo>
                <a:lnTo>
                  <a:pt x="5693687" y="4043465"/>
                </a:lnTo>
                <a:cubicBezTo>
                  <a:pt x="5678227" y="4162105"/>
                  <a:pt x="5761871" y="4270815"/>
                  <a:pt x="5880511" y="4286275"/>
                </a:cubicBezTo>
                <a:lnTo>
                  <a:pt x="6739754" y="4398242"/>
                </a:lnTo>
                <a:cubicBezTo>
                  <a:pt x="6858394" y="4413702"/>
                  <a:pt x="6967103" y="4330058"/>
                  <a:pt x="6982563" y="4211418"/>
                </a:cubicBezTo>
                <a:lnTo>
                  <a:pt x="7097450" y="3329775"/>
                </a:lnTo>
                <a:cubicBezTo>
                  <a:pt x="7112910" y="3211135"/>
                  <a:pt x="7029266" y="3102425"/>
                  <a:pt x="6910625" y="3086965"/>
                </a:cubicBezTo>
                <a:lnTo>
                  <a:pt x="6051383" y="2974998"/>
                </a:lnTo>
                <a:cubicBezTo>
                  <a:pt x="5992063" y="2967268"/>
                  <a:pt x="5935226" y="2984314"/>
                  <a:pt x="5891286" y="3018123"/>
                </a:cubicBezTo>
                <a:close/>
                <a:moveTo>
                  <a:pt x="0" y="7672674"/>
                </a:moveTo>
                <a:lnTo>
                  <a:pt x="9474963" y="0"/>
                </a:lnTo>
                <a:lnTo>
                  <a:pt x="13790506" y="5329251"/>
                </a:lnTo>
                <a:lnTo>
                  <a:pt x="4315542" y="13001925"/>
                </a:lnTo>
                <a:close/>
              </a:path>
            </a:pathLst>
          </a:custGeom>
          <a:gradFill>
            <a:gsLst>
              <a:gs pos="0">
                <a:srgbClr val="FAFAFC"/>
              </a:gs>
              <a:gs pos="23000">
                <a:srgbClr val="C3C6CF"/>
              </a:gs>
              <a:gs pos="55000">
                <a:srgbClr val="A19FAC"/>
              </a:gs>
              <a:gs pos="88000">
                <a:srgbClr val="FFFFFF">
                  <a:alpha val="19000"/>
                  <a:lumMod val="48000"/>
                  <a:lumOff val="52000"/>
                </a:srgb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Khung 3">
            <a:extLst>
              <a:ext uri="{FF2B5EF4-FFF2-40B4-BE49-F238E27FC236}">
                <a16:creationId xmlns:a16="http://schemas.microsoft.com/office/drawing/2014/main" id="{0C2EB4F6-D59C-A479-73EB-44BDB762B59E}"/>
              </a:ext>
            </a:extLst>
          </p:cNvPr>
          <p:cNvSpPr/>
          <p:nvPr/>
        </p:nvSpPr>
        <p:spPr>
          <a:xfrm rot="19220305">
            <a:off x="6203853" y="2838164"/>
            <a:ext cx="5423094" cy="5296479"/>
          </a:xfrm>
          <a:prstGeom prst="frame">
            <a:avLst>
              <a:gd name="adj1" fmla="val 163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Khung 4">
            <a:extLst>
              <a:ext uri="{FF2B5EF4-FFF2-40B4-BE49-F238E27FC236}">
                <a16:creationId xmlns:a16="http://schemas.microsoft.com/office/drawing/2014/main" id="{4C04C84F-5B46-5F36-F0DE-A290148139E4}"/>
              </a:ext>
            </a:extLst>
          </p:cNvPr>
          <p:cNvSpPr/>
          <p:nvPr/>
        </p:nvSpPr>
        <p:spPr>
          <a:xfrm rot="1857589">
            <a:off x="6203853" y="2838164"/>
            <a:ext cx="5423094" cy="5296479"/>
          </a:xfrm>
          <a:prstGeom prst="frame">
            <a:avLst>
              <a:gd name="adj1" fmla="val 207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85C38FBE-3713-1DBF-C492-A87A47E20EFE}"/>
              </a:ext>
            </a:extLst>
          </p:cNvPr>
          <p:cNvSpPr txBox="1"/>
          <p:nvPr/>
        </p:nvSpPr>
        <p:spPr>
          <a:xfrm>
            <a:off x="6247921" y="4932356"/>
            <a:ext cx="56873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reflection blurRad="6350" stA="55000" endA="50" endPos="85000" dist="29997" dir="5400000" sy="-100000" algn="bl" rotWithShape="0"/>
                </a:effectLst>
                <a:uLnTx/>
                <a:uFillTx/>
                <a:latin typeface="Millhouse" panose="02000000000000000000" pitchFamily="2" charset="0"/>
                <a:ea typeface="+mn-ea"/>
                <a:cs typeface="+mn-cs"/>
              </a:rPr>
              <a:t>THE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200">
              <a:solidFill>
                <a:prstClr val="white"/>
              </a:solidFill>
              <a:effectLst>
                <a:reflection blurRad="6350" stA="55000" endA="50" endPos="85000" dist="29997" dir="5400000" sy="-100000" algn="bl" rotWithShape="0"/>
              </a:effectLst>
              <a:latin typeface="Millhouse" panose="02000000000000000000" pitchFamily="2" charset="0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reflection blurRad="6350" stA="55000" endA="50" endPos="85000" dist="29997" dir="5400000" sy="-100000" algn="bl" rotWithShape="0"/>
                </a:effectLst>
                <a:uLnTx/>
                <a:uFillTx/>
                <a:latin typeface="Millhouse" panose="02000000000000000000" pitchFamily="2" charset="0"/>
                <a:ea typeface="+mn-ea"/>
                <a:cs typeface="+mn-cs"/>
              </a:rPr>
              <a:t> END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reflection blurRad="6350" stA="55000" endA="50" endPos="85000" dist="29997" dir="5400000" sy="-10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46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9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DBC1D5AE-B5BB-D79E-D895-2A8D04B5ED21}"/>
              </a:ext>
            </a:extLst>
          </p:cNvPr>
          <p:cNvSpPr/>
          <p:nvPr/>
        </p:nvSpPr>
        <p:spPr>
          <a:xfrm rot="2700000">
            <a:off x="6477000" y="2476500"/>
            <a:ext cx="5334000" cy="5334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0F1E8CF8-7A01-DE69-4748-6D783CBF30CD}"/>
              </a:ext>
            </a:extLst>
          </p:cNvPr>
          <p:cNvSpPr/>
          <p:nvPr/>
        </p:nvSpPr>
        <p:spPr>
          <a:xfrm rot="2700000">
            <a:off x="8325203" y="4324701"/>
            <a:ext cx="1637597" cy="1637601"/>
          </a:xfrm>
          <a:prstGeom prst="rec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A6AF03A0-F09C-B36C-5732-7172C79E755B}"/>
              </a:ext>
            </a:extLst>
          </p:cNvPr>
          <p:cNvCxnSpPr/>
          <p:nvPr/>
        </p:nvCxnSpPr>
        <p:spPr>
          <a:xfrm flipV="1">
            <a:off x="6836229" y="2873829"/>
            <a:ext cx="2307771" cy="226967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6E76997A-7B1B-5861-C536-980D36054F9E}"/>
              </a:ext>
            </a:extLst>
          </p:cNvPr>
          <p:cNvCxnSpPr>
            <a:cxnSpLocks/>
          </p:cNvCxnSpPr>
          <p:nvPr/>
        </p:nvCxnSpPr>
        <p:spPr>
          <a:xfrm rot="16200000" flipV="1">
            <a:off x="9113379" y="2873829"/>
            <a:ext cx="2307771" cy="226967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723D0FC9-13B2-2BA8-7DD5-F07ECDB3B5FB}"/>
              </a:ext>
            </a:extLst>
          </p:cNvPr>
          <p:cNvCxnSpPr>
            <a:cxnSpLocks/>
          </p:cNvCxnSpPr>
          <p:nvPr/>
        </p:nvCxnSpPr>
        <p:spPr>
          <a:xfrm rot="16200000" flipV="1">
            <a:off x="6817179" y="5120379"/>
            <a:ext cx="2307771" cy="226967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2CF4383B-825B-47C8-2C20-7DBB43F23671}"/>
              </a:ext>
            </a:extLst>
          </p:cNvPr>
          <p:cNvCxnSpPr>
            <a:cxnSpLocks/>
          </p:cNvCxnSpPr>
          <p:nvPr/>
        </p:nvCxnSpPr>
        <p:spPr>
          <a:xfrm rot="5400000">
            <a:off x="9086850" y="5120379"/>
            <a:ext cx="2307771" cy="226967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87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repeatCount="2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repeatCount="2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xit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2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B2A980D-5A8E-E08F-D295-BD6335938921}"/>
              </a:ext>
            </a:extLst>
          </p:cNvPr>
          <p:cNvSpPr txBox="1"/>
          <p:nvPr/>
        </p:nvSpPr>
        <p:spPr>
          <a:xfrm>
            <a:off x="1322981" y="4312505"/>
            <a:ext cx="1614742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900">
                <a:solidFill>
                  <a:srgbClr val="FFC000"/>
                </a:solidFill>
                <a:latin typeface="SVN-Neutraface 2" panose="02000600040000020004" pitchFamily="2" charset="0"/>
              </a:rPr>
              <a:t>     Vui học </a:t>
            </a:r>
            <a:r>
              <a:rPr lang="en-US" sz="9900" smtClean="0">
                <a:solidFill>
                  <a:srgbClr val="FFC000"/>
                </a:solidFill>
                <a:latin typeface="SVN-Neutraface 2" panose="02000600040000020004" pitchFamily="2" charset="0"/>
              </a:rPr>
              <a:t>Kinh Thánh</a:t>
            </a:r>
            <a:endParaRPr lang="vi-VN" sz="9900">
              <a:solidFill>
                <a:srgbClr val="FFC000"/>
              </a:solidFill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0F1E8CF8-7A01-DE69-4748-6D783CBF30CD}"/>
              </a:ext>
            </a:extLst>
          </p:cNvPr>
          <p:cNvSpPr/>
          <p:nvPr/>
        </p:nvSpPr>
        <p:spPr>
          <a:xfrm rot="2700000">
            <a:off x="8215016" y="4636557"/>
            <a:ext cx="1013886" cy="1013889"/>
          </a:xfrm>
          <a:prstGeom prst="rec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29BE2CA-0C76-02A5-1FBF-B50A1A5FDE12}"/>
              </a:ext>
            </a:extLst>
          </p:cNvPr>
          <p:cNvSpPr txBox="1"/>
          <p:nvPr/>
        </p:nvSpPr>
        <p:spPr>
          <a:xfrm>
            <a:off x="5395525" y="5860429"/>
            <a:ext cx="74969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solidFill>
                  <a:srgbClr val="00B050"/>
                </a:solidFill>
                <a:latin typeface="SVN-Neutraface 2" panose="02000600040000020004" pitchFamily="2" charset="0"/>
              </a:rPr>
              <a:t>Macco </a:t>
            </a:r>
            <a:r>
              <a:rPr lang="en-US" sz="6600">
                <a:solidFill>
                  <a:srgbClr val="00B050"/>
                </a:solidFill>
                <a:latin typeface="SVN-Neutraface 2" panose="02000600040000020004" pitchFamily="2" charset="0"/>
              </a:rPr>
              <a:t>7.31-37</a:t>
            </a:r>
            <a:endParaRPr lang="vi-VN" sz="66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50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-0.39284 0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4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39284 0 L 0.48763 0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2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3" grpId="1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37082" y="-337904"/>
            <a:ext cx="21481611" cy="12083406"/>
          </a:xfrm>
          <a:custGeom>
            <a:avLst/>
            <a:gdLst/>
            <a:ahLst/>
            <a:cxnLst/>
            <a:rect l="l" t="t" r="r" b="b"/>
            <a:pathLst>
              <a:path w="21481611" h="12083406">
                <a:moveTo>
                  <a:pt x="0" y="0"/>
                </a:moveTo>
                <a:lnTo>
                  <a:pt x="21481611" y="0"/>
                </a:lnTo>
                <a:lnTo>
                  <a:pt x="21481611" y="12083406"/>
                </a:lnTo>
                <a:lnTo>
                  <a:pt x="0" y="12083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96224" y="108741"/>
            <a:ext cx="15221241" cy="10069521"/>
          </a:xfrm>
          <a:custGeom>
            <a:avLst/>
            <a:gdLst/>
            <a:ahLst/>
            <a:cxnLst/>
            <a:rect l="l" t="t" r="r" b="b"/>
            <a:pathLst>
              <a:path w="16529397" h="11735872">
                <a:moveTo>
                  <a:pt x="0" y="0"/>
                </a:moveTo>
                <a:lnTo>
                  <a:pt x="16529398" y="0"/>
                </a:lnTo>
                <a:lnTo>
                  <a:pt x="16529398" y="11735873"/>
                </a:lnTo>
                <a:lnTo>
                  <a:pt x="0" y="117358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05C73CEF-33EB-E78A-4948-056354474245}"/>
              </a:ext>
            </a:extLst>
          </p:cNvPr>
          <p:cNvSpPr txBox="1"/>
          <p:nvPr/>
        </p:nvSpPr>
        <p:spPr>
          <a:xfrm>
            <a:off x="2803710" y="2803714"/>
            <a:ext cx="6010836" cy="305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vi-VN" sz="6000" ker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 MỪNG THEO THÁNH </a:t>
            </a:r>
            <a:r>
              <a:rPr lang="vi-VN" sz="6000" kern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MC </a:t>
            </a:r>
            <a:r>
              <a:rPr lang="vi-VN" sz="6000" ker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7.31-37</a:t>
            </a:r>
            <a:endParaRPr lang="vi-VN" sz="6000" kern="1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9A97DF8B-E99B-687F-868A-2B724098718F}"/>
              </a:ext>
            </a:extLst>
          </p:cNvPr>
          <p:cNvSpPr txBox="1"/>
          <p:nvPr/>
        </p:nvSpPr>
        <p:spPr>
          <a:xfrm>
            <a:off x="10363200" y="681541"/>
            <a:ext cx="6010836" cy="8923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vi-VN" sz="5400" kern="0">
                <a:latin typeface="Times New Roman" panose="02020603050405020304" pitchFamily="18" charset="0"/>
                <a:ea typeface="Calibri" panose="020F0502020204030204" pitchFamily="34" charset="0"/>
              </a:rPr>
              <a:t> Đức Giê-su lại bỏ vùng Tia, đi qua ngả Xi-đôn, đến biển hồ Ga-li-lê vào miền Thập Tỉnh. Người ta đem một người vừa điếc vừa ngọng đến với Đức Giê-su, và xin Người đặt tay trên anh.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37082" y="-337904"/>
            <a:ext cx="21481611" cy="12083406"/>
          </a:xfrm>
          <a:custGeom>
            <a:avLst/>
            <a:gdLst/>
            <a:ahLst/>
            <a:cxnLst/>
            <a:rect l="l" t="t" r="r" b="b"/>
            <a:pathLst>
              <a:path w="21481611" h="12083406">
                <a:moveTo>
                  <a:pt x="0" y="0"/>
                </a:moveTo>
                <a:lnTo>
                  <a:pt x="21481611" y="0"/>
                </a:lnTo>
                <a:lnTo>
                  <a:pt x="21481611" y="12083406"/>
                </a:lnTo>
                <a:lnTo>
                  <a:pt x="0" y="12083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96224" y="108741"/>
            <a:ext cx="15221241" cy="10069521"/>
          </a:xfrm>
          <a:custGeom>
            <a:avLst/>
            <a:gdLst/>
            <a:ahLst/>
            <a:cxnLst/>
            <a:rect l="l" t="t" r="r" b="b"/>
            <a:pathLst>
              <a:path w="16529397" h="11735872">
                <a:moveTo>
                  <a:pt x="0" y="0"/>
                </a:moveTo>
                <a:lnTo>
                  <a:pt x="16529398" y="0"/>
                </a:lnTo>
                <a:lnTo>
                  <a:pt x="16529398" y="11735873"/>
                </a:lnTo>
                <a:lnTo>
                  <a:pt x="0" y="117358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05C73CEF-33EB-E78A-4948-056354474245}"/>
              </a:ext>
            </a:extLst>
          </p:cNvPr>
          <p:cNvSpPr txBox="1"/>
          <p:nvPr/>
        </p:nvSpPr>
        <p:spPr>
          <a:xfrm>
            <a:off x="2622174" y="1224809"/>
            <a:ext cx="6010836" cy="762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vi-VN" sz="6600" kern="0">
                <a:latin typeface="Times New Roman" panose="02020603050405020304" pitchFamily="18" charset="0"/>
                <a:ea typeface="Calibri" panose="020F0502020204030204" pitchFamily="34" charset="0"/>
              </a:rPr>
              <a:t>Người kéo riêng anh ta ra khỏi đám đông, đặt ngón tay vào lỗ tai anh, và nhổ nước miếng mà bôi vào lưỡi anh. </a:t>
            </a:r>
            <a:endParaRPr lang="vi-VN" sz="14300" kern="1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9A97DF8B-E99B-687F-868A-2B724098718F}"/>
              </a:ext>
            </a:extLst>
          </p:cNvPr>
          <p:cNvSpPr txBox="1"/>
          <p:nvPr/>
        </p:nvSpPr>
        <p:spPr>
          <a:xfrm>
            <a:off x="10352424" y="1224809"/>
            <a:ext cx="6010836" cy="7929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vi-VN" sz="6000" kern="0">
                <a:latin typeface="Times New Roman" panose="02020603050405020304" pitchFamily="18" charset="0"/>
                <a:ea typeface="Calibri" panose="020F0502020204030204" pitchFamily="34" charset="0"/>
              </a:rPr>
              <a:t>Rồi Người ngước mắt lên trời, rên một tiếng và nói : "Ép-pha-tha", nghĩa là : hãy mở ra ! Lập tức tai anh ta mở ra, lưỡi như hết bị buộc lại. </a:t>
            </a:r>
            <a:endParaRPr lang="vi-VN" sz="11900" kern="1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064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37082" y="-337904"/>
            <a:ext cx="21481611" cy="12083406"/>
          </a:xfrm>
          <a:custGeom>
            <a:avLst/>
            <a:gdLst/>
            <a:ahLst/>
            <a:cxnLst/>
            <a:rect l="l" t="t" r="r" b="b"/>
            <a:pathLst>
              <a:path w="21481611" h="12083406">
                <a:moveTo>
                  <a:pt x="0" y="0"/>
                </a:moveTo>
                <a:lnTo>
                  <a:pt x="21481611" y="0"/>
                </a:lnTo>
                <a:lnTo>
                  <a:pt x="21481611" y="12083406"/>
                </a:lnTo>
                <a:lnTo>
                  <a:pt x="0" y="12083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96224" y="108741"/>
            <a:ext cx="15221241" cy="10069521"/>
          </a:xfrm>
          <a:custGeom>
            <a:avLst/>
            <a:gdLst/>
            <a:ahLst/>
            <a:cxnLst/>
            <a:rect l="l" t="t" r="r" b="b"/>
            <a:pathLst>
              <a:path w="16529397" h="11735872">
                <a:moveTo>
                  <a:pt x="0" y="0"/>
                </a:moveTo>
                <a:lnTo>
                  <a:pt x="16529398" y="0"/>
                </a:lnTo>
                <a:lnTo>
                  <a:pt x="16529398" y="11735873"/>
                </a:lnTo>
                <a:lnTo>
                  <a:pt x="0" y="117358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05C73CEF-33EB-E78A-4948-056354474245}"/>
              </a:ext>
            </a:extLst>
          </p:cNvPr>
          <p:cNvSpPr txBox="1"/>
          <p:nvPr/>
        </p:nvSpPr>
        <p:spPr>
          <a:xfrm>
            <a:off x="2133600" y="797264"/>
            <a:ext cx="6553200" cy="8713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vi-VN" sz="6600" kern="0">
                <a:latin typeface="Times New Roman" panose="02020603050405020304" pitchFamily="18" charset="0"/>
                <a:ea typeface="Calibri" panose="020F0502020204030204" pitchFamily="34" charset="0"/>
              </a:rPr>
              <a:t>Anh ta nói được rõ ràng. </a:t>
            </a:r>
            <a:r>
              <a:rPr lang="vi-VN" sz="6600" kern="0" smtClean="0">
                <a:latin typeface="Times New Roman" panose="02020603050405020304" pitchFamily="18" charset="0"/>
                <a:ea typeface="Calibri" panose="020F0502020204030204" pitchFamily="34" charset="0"/>
              </a:rPr>
              <a:t>Đức Giê-su truyền bảo họ không được kể chuyện đó với ai cả. Nhưng Người càng truyền bảo họ, </a:t>
            </a:r>
            <a:endParaRPr lang="vi-VN" sz="6600" ker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9A97DF8B-E99B-687F-868A-2B724098718F}"/>
              </a:ext>
            </a:extLst>
          </p:cNvPr>
          <p:cNvSpPr txBox="1"/>
          <p:nvPr/>
        </p:nvSpPr>
        <p:spPr>
          <a:xfrm>
            <a:off x="10058400" y="797264"/>
            <a:ext cx="6533376" cy="8713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vi-VN" sz="6600" kern="0">
                <a:latin typeface="Times New Roman" panose="02020603050405020304" pitchFamily="18" charset="0"/>
                <a:ea typeface="Calibri" panose="020F0502020204030204" pitchFamily="34" charset="0"/>
              </a:rPr>
              <a:t>họ lại càng đồn ra.  Họ hết sức kinh ngạc, và </a:t>
            </a:r>
            <a:r>
              <a:rPr lang="vi-VN" sz="6600" kern="0" smtClean="0">
                <a:latin typeface="Times New Roman" panose="02020603050405020304" pitchFamily="18" charset="0"/>
                <a:ea typeface="Calibri" panose="020F0502020204030204" pitchFamily="34" charset="0"/>
              </a:rPr>
              <a:t>nói: </a:t>
            </a:r>
            <a:r>
              <a:rPr lang="vi-VN" sz="6600" kern="0">
                <a:latin typeface="Times New Roman" panose="02020603050405020304" pitchFamily="18" charset="0"/>
                <a:ea typeface="Calibri" panose="020F0502020204030204" pitchFamily="34" charset="0"/>
              </a:rPr>
              <a:t>"Ông ấy làm việc gì cũng tốt đẹp </a:t>
            </a:r>
            <a:r>
              <a:rPr lang="vi-VN" sz="6600" kern="0" smtClean="0">
                <a:latin typeface="Times New Roman" panose="02020603050405020304" pitchFamily="18" charset="0"/>
                <a:ea typeface="Calibri" panose="020F0502020204030204" pitchFamily="34" charset="0"/>
              </a:rPr>
              <a:t>cả: </a:t>
            </a:r>
            <a:r>
              <a:rPr lang="vi-VN" sz="6600" kern="0">
                <a:latin typeface="Times New Roman" panose="02020603050405020304" pitchFamily="18" charset="0"/>
                <a:ea typeface="Calibri" panose="020F0502020204030204" pitchFamily="34" charset="0"/>
              </a:rPr>
              <a:t>ông làm cho kẻ điếc nghe được, và kẻ câm nói được."</a:t>
            </a:r>
            <a:endParaRPr lang="vi-VN" sz="14300" kern="1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506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C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C87352B1-EDF2-6463-7C82-656C5E86B220}"/>
              </a:ext>
            </a:extLst>
          </p:cNvPr>
          <p:cNvGrpSpPr/>
          <p:nvPr/>
        </p:nvGrpSpPr>
        <p:grpSpPr>
          <a:xfrm>
            <a:off x="936229" y="436136"/>
            <a:ext cx="17131937" cy="9850864"/>
            <a:chOff x="936229" y="436136"/>
            <a:chExt cx="17131937" cy="9850864"/>
          </a:xfrm>
        </p:grpSpPr>
        <p:sp>
          <p:nvSpPr>
            <p:cNvPr id="2" name="Freeform 2"/>
            <p:cNvSpPr/>
            <p:nvPr/>
          </p:nvSpPr>
          <p:spPr>
            <a:xfrm>
              <a:off x="936229" y="436136"/>
              <a:ext cx="17131937" cy="9850864"/>
            </a:xfrm>
            <a:custGeom>
              <a:avLst/>
              <a:gdLst/>
              <a:ahLst/>
              <a:cxnLst/>
              <a:rect l="l" t="t" r="r" b="b"/>
              <a:pathLst>
                <a:path w="17131937" h="9850864">
                  <a:moveTo>
                    <a:pt x="0" y="0"/>
                  </a:moveTo>
                  <a:lnTo>
                    <a:pt x="17131938" y="0"/>
                  </a:lnTo>
                  <a:lnTo>
                    <a:pt x="17131938" y="9850864"/>
                  </a:lnTo>
                  <a:lnTo>
                    <a:pt x="0" y="98508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625CA56-96EC-A181-D25C-A5F249AF4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79678" y="1818630"/>
              <a:ext cx="13424556" cy="6383065"/>
            </a:xfrm>
            <a:prstGeom prst="rect">
              <a:avLst/>
            </a:prstGeom>
          </p:spPr>
        </p:pic>
      </p:grpSp>
      <p:sp>
        <p:nvSpPr>
          <p:cNvPr id="3" name="Freeform 3"/>
          <p:cNvSpPr/>
          <p:nvPr/>
        </p:nvSpPr>
        <p:spPr>
          <a:xfrm>
            <a:off x="12043152" y="6287470"/>
            <a:ext cx="4574250" cy="3828450"/>
          </a:xfrm>
          <a:custGeom>
            <a:avLst/>
            <a:gdLst/>
            <a:ahLst/>
            <a:cxnLst/>
            <a:rect l="l" t="t" r="r" b="b"/>
            <a:pathLst>
              <a:path w="4574250" h="3828450">
                <a:moveTo>
                  <a:pt x="0" y="0"/>
                </a:moveTo>
                <a:lnTo>
                  <a:pt x="4574250" y="0"/>
                </a:lnTo>
                <a:lnTo>
                  <a:pt x="4574250" y="3828451"/>
                </a:lnTo>
                <a:lnTo>
                  <a:pt x="0" y="38284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3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3110472" cy="3076776"/>
          </a:xfrm>
          <a:custGeom>
            <a:avLst/>
            <a:gdLst/>
            <a:ahLst/>
            <a:cxnLst/>
            <a:rect l="l" t="t" r="r" b="b"/>
            <a:pathLst>
              <a:path w="3110472" h="3076776">
                <a:moveTo>
                  <a:pt x="0" y="0"/>
                </a:moveTo>
                <a:lnTo>
                  <a:pt x="3110472" y="0"/>
                </a:lnTo>
                <a:lnTo>
                  <a:pt x="3110472" y="3076776"/>
                </a:lnTo>
                <a:lnTo>
                  <a:pt x="0" y="30767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43368" y="246595"/>
            <a:ext cx="3176733" cy="2830181"/>
          </a:xfrm>
          <a:custGeom>
            <a:avLst/>
            <a:gdLst/>
            <a:ahLst/>
            <a:cxnLst/>
            <a:rect l="l" t="t" r="r" b="b"/>
            <a:pathLst>
              <a:path w="3176733" h="2830181">
                <a:moveTo>
                  <a:pt x="0" y="0"/>
                </a:moveTo>
                <a:lnTo>
                  <a:pt x="3176734" y="0"/>
                </a:lnTo>
                <a:lnTo>
                  <a:pt x="3176734" y="2830181"/>
                </a:lnTo>
                <a:lnTo>
                  <a:pt x="0" y="28301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381702" y="7233204"/>
            <a:ext cx="3159058" cy="29063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663887" y="8201696"/>
            <a:ext cx="1753747" cy="1937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5"/>
            <a:stretch>
              <a:fillRect b="-9999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1332865"/>
            <a:ext cx="16702416" cy="7315604"/>
          </a:xfrm>
          <a:custGeom>
            <a:avLst/>
            <a:gdLst/>
            <a:ahLst/>
            <a:cxnLst/>
            <a:rect l="l" t="t" r="r" b="b"/>
            <a:pathLst>
              <a:path w="16702416" h="7315604">
                <a:moveTo>
                  <a:pt x="0" y="0"/>
                </a:moveTo>
                <a:lnTo>
                  <a:pt x="16702416" y="0"/>
                </a:lnTo>
                <a:lnTo>
                  <a:pt x="16702416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615" t="-64166" b="-81840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8906" y="2992397"/>
            <a:ext cx="2896325" cy="6472235"/>
          </a:xfrm>
          <a:custGeom>
            <a:avLst/>
            <a:gdLst/>
            <a:ahLst/>
            <a:cxnLst/>
            <a:rect l="l" t="t" r="r" b="b"/>
            <a:pathLst>
              <a:path w="2896325" h="6472235">
                <a:moveTo>
                  <a:pt x="0" y="0"/>
                </a:moveTo>
                <a:lnTo>
                  <a:pt x="2896326" y="0"/>
                </a:lnTo>
                <a:lnTo>
                  <a:pt x="2896326" y="6472235"/>
                </a:lnTo>
                <a:lnTo>
                  <a:pt x="0" y="647223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2746902" y="5098911"/>
            <a:ext cx="1320511" cy="1326494"/>
            <a:chOff x="0" y="0"/>
            <a:chExt cx="512648" cy="51497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999"/>
                </a:lnSpc>
              </a:pPr>
              <a:endParaRPr lang="en-US" sz="4999">
                <a:solidFill>
                  <a:srgbClr val="5C7043"/>
                </a:solidFill>
                <a:latin typeface="Halley"/>
                <a:ea typeface="Halley"/>
                <a:cs typeface="Halley"/>
                <a:sym typeface="Halley"/>
              </a:endParaRPr>
            </a:p>
            <a:p>
              <a:pPr algn="ctr">
                <a:lnSpc>
                  <a:spcPts val="6999"/>
                </a:lnSpc>
              </a:pPr>
              <a:endParaRPr lang="en-US" sz="4999">
                <a:solidFill>
                  <a:srgbClr val="5C7043"/>
                </a:solidFill>
                <a:latin typeface="Halley"/>
                <a:ea typeface="Halley"/>
                <a:cs typeface="Halley"/>
                <a:sym typeface="Halley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058987" y="5098911"/>
            <a:ext cx="1320511" cy="1326494"/>
            <a:chOff x="0" y="0"/>
            <a:chExt cx="512648" cy="51497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endParaRPr lang="en-US" sz="4999">
                <a:solidFill>
                  <a:srgbClr val="5C7043"/>
                </a:solidFill>
                <a:latin typeface="Halley"/>
                <a:ea typeface="Halley"/>
                <a:cs typeface="Halley"/>
                <a:sym typeface="Halley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533987" y="5098911"/>
            <a:ext cx="1320511" cy="1326494"/>
            <a:chOff x="0" y="0"/>
            <a:chExt cx="512648" cy="51497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endParaRPr lang="en-US" sz="4999">
                <a:solidFill>
                  <a:srgbClr val="5C7043"/>
                </a:solidFill>
                <a:latin typeface="Halley"/>
                <a:ea typeface="Halley"/>
                <a:cs typeface="Halley"/>
                <a:sym typeface="Halley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869806" y="4790721"/>
            <a:ext cx="1331731" cy="1841732"/>
            <a:chOff x="-4356" y="-119645"/>
            <a:chExt cx="517004" cy="71499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-4356" y="-119645"/>
              <a:ext cx="512648" cy="714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4999">
                  <a:solidFill>
                    <a:srgbClr val="5C7043"/>
                  </a:solidFill>
                  <a:latin typeface="Halley"/>
                  <a:ea typeface="Halley"/>
                  <a:cs typeface="Halley"/>
                  <a:sym typeface="Halley"/>
                </a:rPr>
                <a:t>N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321487" y="4825768"/>
            <a:ext cx="1320511" cy="1841732"/>
            <a:chOff x="0" y="-106039"/>
            <a:chExt cx="512648" cy="71499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106039"/>
              <a:ext cx="512648" cy="714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4999">
                  <a:solidFill>
                    <a:srgbClr val="5C7043"/>
                  </a:solidFill>
                  <a:latin typeface="Halley"/>
                  <a:ea typeface="Halley"/>
                  <a:cs typeface="Halley"/>
                  <a:sym typeface="Halley"/>
                </a:rPr>
                <a:t>H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184476" y="4865393"/>
            <a:ext cx="1325075" cy="1841732"/>
            <a:chOff x="-1772" y="-90656"/>
            <a:chExt cx="514420" cy="71499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-1772" y="-90656"/>
              <a:ext cx="512648" cy="714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4999">
                  <a:solidFill>
                    <a:srgbClr val="5C7043"/>
                  </a:solidFill>
                  <a:latin typeface="Halley"/>
                  <a:ea typeface="Halley"/>
                  <a:cs typeface="Halley"/>
                  <a:sym typeface="Halley"/>
                </a:rPr>
                <a:t>Ỉ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4430137" y="4790721"/>
            <a:ext cx="1320511" cy="1841732"/>
            <a:chOff x="0" y="-119645"/>
            <a:chExt cx="512648" cy="71499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0" y="-119645"/>
              <a:ext cx="512648" cy="714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4999">
                  <a:solidFill>
                    <a:srgbClr val="5C7043"/>
                  </a:solidFill>
                  <a:latin typeface="Halley"/>
                  <a:ea typeface="Halley"/>
                  <a:cs typeface="Halley"/>
                  <a:sym typeface="Halley"/>
                </a:rPr>
                <a:t>H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7796487" y="5098911"/>
            <a:ext cx="1320511" cy="1326494"/>
            <a:chOff x="0" y="0"/>
            <a:chExt cx="512648" cy="51497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endParaRPr lang="en-US" sz="4999">
                <a:solidFill>
                  <a:srgbClr val="5C7043"/>
                </a:solidFill>
                <a:latin typeface="Halley"/>
                <a:ea typeface="Halley"/>
                <a:cs typeface="Halley"/>
                <a:sym typeface="Halley"/>
              </a:endParaRPr>
            </a:p>
          </p:txBody>
        </p:sp>
      </p:grpSp>
      <p:grpSp>
        <p:nvGrpSpPr>
          <p:cNvPr id="39" name="Group 14">
            <a:extLst>
              <a:ext uri="{FF2B5EF4-FFF2-40B4-BE49-F238E27FC236}">
                <a16:creationId xmlns:a16="http://schemas.microsoft.com/office/drawing/2014/main" id="{F05603F8-09BC-381F-4517-D25E6F149505}"/>
              </a:ext>
            </a:extLst>
          </p:cNvPr>
          <p:cNvGrpSpPr/>
          <p:nvPr/>
        </p:nvGrpSpPr>
        <p:grpSpPr>
          <a:xfrm>
            <a:off x="3104347" y="6614928"/>
            <a:ext cx="1358855" cy="2002999"/>
            <a:chOff x="-14886" y="-262632"/>
            <a:chExt cx="527534" cy="777602"/>
          </a:xfrm>
        </p:grpSpPr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5A1461A9-79BA-624D-9720-A07CEE46770A}"/>
                </a:ext>
              </a:extLst>
            </p:cNvPr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</p:spPr>
        </p:sp>
        <p:sp>
          <p:nvSpPr>
            <p:cNvPr id="41" name="TextBox 16">
              <a:extLst>
                <a:ext uri="{FF2B5EF4-FFF2-40B4-BE49-F238E27FC236}">
                  <a16:creationId xmlns:a16="http://schemas.microsoft.com/office/drawing/2014/main" id="{CF39BFC2-5159-F902-3D87-4059AF136642}"/>
                </a:ext>
              </a:extLst>
            </p:cNvPr>
            <p:cNvSpPr txBox="1"/>
            <p:nvPr/>
          </p:nvSpPr>
          <p:spPr>
            <a:xfrm>
              <a:off x="-14886" y="-262632"/>
              <a:ext cx="512648" cy="7054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999"/>
                </a:lnSpc>
              </a:pPr>
              <a:endParaRPr lang="en-US" sz="4999">
                <a:solidFill>
                  <a:srgbClr val="5C7043"/>
                </a:solidFill>
                <a:latin typeface="Halley"/>
                <a:ea typeface="Halley"/>
                <a:cs typeface="Halley"/>
                <a:sym typeface="Halley"/>
              </a:endParaRPr>
            </a:p>
            <a:p>
              <a:pPr algn="ctr">
                <a:lnSpc>
                  <a:spcPts val="6999"/>
                </a:lnSpc>
              </a:pPr>
              <a:r>
                <a:rPr lang="en-US" sz="4999">
                  <a:solidFill>
                    <a:srgbClr val="5C7043"/>
                  </a:solidFill>
                  <a:latin typeface="Halley"/>
                  <a:ea typeface="Halley"/>
                  <a:cs typeface="Halley"/>
                  <a:sym typeface="Halley"/>
                </a:rPr>
                <a:t>T</a:t>
              </a:r>
            </a:p>
          </p:txBody>
        </p:sp>
      </p:grpSp>
      <p:grpSp>
        <p:nvGrpSpPr>
          <p:cNvPr id="42" name="Group 17">
            <a:extLst>
              <a:ext uri="{FF2B5EF4-FFF2-40B4-BE49-F238E27FC236}">
                <a16:creationId xmlns:a16="http://schemas.microsoft.com/office/drawing/2014/main" id="{A99A0F1B-F394-2AA8-B5B3-4945B8D56706}"/>
              </a:ext>
            </a:extLst>
          </p:cNvPr>
          <p:cNvGrpSpPr/>
          <p:nvPr/>
        </p:nvGrpSpPr>
        <p:grpSpPr>
          <a:xfrm>
            <a:off x="4461570" y="6587034"/>
            <a:ext cx="1327674" cy="2052672"/>
            <a:chOff x="-2781" y="-281916"/>
            <a:chExt cx="515429" cy="796886"/>
          </a:xfrm>
        </p:grpSpPr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12DBE912-58EE-6B1A-A8C2-0B618809FA1C}"/>
                </a:ext>
              </a:extLst>
            </p:cNvPr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44" name="TextBox 19">
              <a:extLst>
                <a:ext uri="{FF2B5EF4-FFF2-40B4-BE49-F238E27FC236}">
                  <a16:creationId xmlns:a16="http://schemas.microsoft.com/office/drawing/2014/main" id="{38A47DB3-4BD0-3B9D-E941-FCEBF6E1DF4B}"/>
                </a:ext>
              </a:extLst>
            </p:cNvPr>
            <p:cNvSpPr txBox="1"/>
            <p:nvPr/>
          </p:nvSpPr>
          <p:spPr>
            <a:xfrm>
              <a:off x="-2781" y="-281916"/>
              <a:ext cx="508427" cy="7048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endParaRPr lang="en-US" sz="4999" smtClean="0">
                <a:solidFill>
                  <a:srgbClr val="5C7043"/>
                </a:solidFill>
                <a:latin typeface="Halley"/>
                <a:ea typeface="Halley"/>
                <a:cs typeface="Halley"/>
                <a:sym typeface="Halley"/>
              </a:endParaRPr>
            </a:p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4999" smtClean="0">
                  <a:solidFill>
                    <a:srgbClr val="5C7043"/>
                  </a:solidFill>
                  <a:latin typeface="Halley"/>
                  <a:ea typeface="Halley"/>
                  <a:cs typeface="Halley"/>
                  <a:sym typeface="Halley"/>
                </a:rPr>
                <a:t>Ậ</a:t>
              </a:r>
              <a:endParaRPr lang="en-US" sz="4999">
                <a:solidFill>
                  <a:srgbClr val="5C7043"/>
                </a:solidFill>
                <a:latin typeface="Halley"/>
                <a:ea typeface="Halley"/>
                <a:cs typeface="Halley"/>
                <a:sym typeface="Halley"/>
              </a:endParaRPr>
            </a:p>
          </p:txBody>
        </p:sp>
      </p:grpSp>
      <p:grpSp>
        <p:nvGrpSpPr>
          <p:cNvPr id="45" name="Group 35">
            <a:extLst>
              <a:ext uri="{FF2B5EF4-FFF2-40B4-BE49-F238E27FC236}">
                <a16:creationId xmlns:a16="http://schemas.microsoft.com/office/drawing/2014/main" id="{8F65654D-6767-20DB-96E7-B2D65075AF27}"/>
              </a:ext>
            </a:extLst>
          </p:cNvPr>
          <p:cNvGrpSpPr/>
          <p:nvPr/>
        </p:nvGrpSpPr>
        <p:grpSpPr>
          <a:xfrm>
            <a:off x="5832796" y="7045157"/>
            <a:ext cx="1342375" cy="1841732"/>
            <a:chOff x="0" y="-95609"/>
            <a:chExt cx="521136" cy="714995"/>
          </a:xfrm>
        </p:grpSpPr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D2FC764B-457E-C5F1-7930-BFD180EF8D24}"/>
                </a:ext>
              </a:extLst>
            </p:cNvPr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47" name="TextBox 37">
              <a:extLst>
                <a:ext uri="{FF2B5EF4-FFF2-40B4-BE49-F238E27FC236}">
                  <a16:creationId xmlns:a16="http://schemas.microsoft.com/office/drawing/2014/main" id="{33F7E240-D5C3-8112-4FBD-4506883D1456}"/>
                </a:ext>
              </a:extLst>
            </p:cNvPr>
            <p:cNvSpPr txBox="1"/>
            <p:nvPr/>
          </p:nvSpPr>
          <p:spPr>
            <a:xfrm>
              <a:off x="8488" y="-95609"/>
              <a:ext cx="512648" cy="714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4999">
                  <a:solidFill>
                    <a:srgbClr val="5C7043"/>
                  </a:solidFill>
                  <a:latin typeface="Halley"/>
                  <a:ea typeface="Halley"/>
                  <a:cs typeface="Halley"/>
                  <a:sym typeface="Halley"/>
                </a:rPr>
                <a:t>P</a:t>
              </a:r>
            </a:p>
          </p:txBody>
        </p:sp>
      </p:grpSp>
      <p:grpSp>
        <p:nvGrpSpPr>
          <p:cNvPr id="48" name="Group 20">
            <a:extLst>
              <a:ext uri="{FF2B5EF4-FFF2-40B4-BE49-F238E27FC236}">
                <a16:creationId xmlns:a16="http://schemas.microsoft.com/office/drawing/2014/main" id="{1A35F3B5-2E66-11E9-A1D9-B286C319FD45}"/>
              </a:ext>
            </a:extLst>
          </p:cNvPr>
          <p:cNvGrpSpPr/>
          <p:nvPr/>
        </p:nvGrpSpPr>
        <p:grpSpPr>
          <a:xfrm>
            <a:off x="7191579" y="7115937"/>
            <a:ext cx="1320511" cy="1841732"/>
            <a:chOff x="0" y="-89993"/>
            <a:chExt cx="512648" cy="714995"/>
          </a:xfrm>
        </p:grpSpPr>
        <p:sp>
          <p:nvSpPr>
            <p:cNvPr id="49" name="Freeform 21">
              <a:extLst>
                <a:ext uri="{FF2B5EF4-FFF2-40B4-BE49-F238E27FC236}">
                  <a16:creationId xmlns:a16="http://schemas.microsoft.com/office/drawing/2014/main" id="{6C98E77B-C142-010A-919F-3FB1268F9ECC}"/>
                </a:ext>
              </a:extLst>
            </p:cNvPr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50" name="TextBox 22">
              <a:extLst>
                <a:ext uri="{FF2B5EF4-FFF2-40B4-BE49-F238E27FC236}">
                  <a16:creationId xmlns:a16="http://schemas.microsoft.com/office/drawing/2014/main" id="{856CD2A1-3AEE-0ED0-D2B1-7FC6EA7CE035}"/>
                </a:ext>
              </a:extLst>
            </p:cNvPr>
            <p:cNvSpPr txBox="1"/>
            <p:nvPr/>
          </p:nvSpPr>
          <p:spPr>
            <a:xfrm>
              <a:off x="0" y="-89993"/>
              <a:ext cx="512648" cy="714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4999">
                  <a:solidFill>
                    <a:srgbClr val="5C7043"/>
                  </a:solidFill>
                  <a:latin typeface="Halley"/>
                  <a:ea typeface="Halley"/>
                  <a:cs typeface="Halley"/>
                  <a:sym typeface="Halley"/>
                </a:rPr>
                <a:t>T</a:t>
              </a:r>
            </a:p>
          </p:txBody>
        </p:sp>
      </p:grpSp>
      <p:sp>
        <p:nvSpPr>
          <p:cNvPr id="51" name="Hộp Văn bản 50">
            <a:extLst>
              <a:ext uri="{FF2B5EF4-FFF2-40B4-BE49-F238E27FC236}">
                <a16:creationId xmlns:a16="http://schemas.microsoft.com/office/drawing/2014/main" id="{69B605A7-F40F-0CCB-A12C-9634FE400DFF}"/>
              </a:ext>
            </a:extLst>
          </p:cNvPr>
          <p:cNvSpPr txBox="1"/>
          <p:nvPr/>
        </p:nvSpPr>
        <p:spPr>
          <a:xfrm>
            <a:off x="13240099" y="9381820"/>
            <a:ext cx="2727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FF00"/>
                </a:solidFill>
                <a:latin typeface="UTM Erie Black" panose="02040603050506020204" pitchFamily="18" charset="0"/>
              </a:rPr>
              <a:t>Đáp án</a:t>
            </a:r>
            <a:endParaRPr lang="vi-VN" sz="3600">
              <a:solidFill>
                <a:srgbClr val="FFFF00"/>
              </a:solidFill>
            </a:endParaRPr>
          </a:p>
        </p:txBody>
      </p:sp>
      <p:sp>
        <p:nvSpPr>
          <p:cNvPr id="53" name="TextBox 12">
            <a:extLst>
              <a:ext uri="{FF2B5EF4-FFF2-40B4-BE49-F238E27FC236}">
                <a16:creationId xmlns:a16="http://schemas.microsoft.com/office/drawing/2014/main" id="{D9BEDF70-84ED-516B-9646-6EC6D15B0AEA}"/>
              </a:ext>
            </a:extLst>
          </p:cNvPr>
          <p:cNvSpPr txBox="1"/>
          <p:nvPr/>
        </p:nvSpPr>
        <p:spPr>
          <a:xfrm>
            <a:off x="3633249" y="2388417"/>
            <a:ext cx="12358908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UTM Erie Black" panose="02040603050506020204" pitchFamily="18" charset="0"/>
                <a:ea typeface="Balmy"/>
                <a:cs typeface="Balmy"/>
                <a:sym typeface="Balmy"/>
              </a:rPr>
              <a:t>Câu 1: Tin Mừng thuật lại Chúa </a:t>
            </a:r>
            <a:r>
              <a:rPr lang="en-US" sz="4800" smtClean="0">
                <a:solidFill>
                  <a:srgbClr val="000000"/>
                </a:solidFill>
                <a:latin typeface="UTM Erie Black" panose="02040603050506020204" pitchFamily="18" charset="0"/>
                <a:ea typeface="Balmy"/>
                <a:cs typeface="Balmy"/>
                <a:sym typeface="Balmy"/>
              </a:rPr>
              <a:t>Giêsu </a:t>
            </a:r>
            <a:r>
              <a:rPr lang="en-US" sz="4800">
                <a:solidFill>
                  <a:srgbClr val="000000"/>
                </a:solidFill>
                <a:latin typeface="UTM Erie Black" panose="02040603050506020204" pitchFamily="18" charset="0"/>
                <a:ea typeface="Balmy"/>
                <a:cs typeface="Balmy"/>
                <a:sym typeface="Balmy"/>
              </a:rPr>
              <a:t>đã đến Galile, Ngài đã vào vùng nào?</a:t>
            </a:r>
          </a:p>
        </p:txBody>
      </p:sp>
      <p:pic>
        <p:nvPicPr>
          <p:cNvPr id="54" name="Picture 3">
            <a:hlinkClick r:id="rId14" action="ppaction://hlinksldjump"/>
            <a:extLst>
              <a:ext uri="{FF2B5EF4-FFF2-40B4-BE49-F238E27FC236}">
                <a16:creationId xmlns:a16="http://schemas.microsoft.com/office/drawing/2014/main" id="{31D3BBD5-9661-A610-A89B-55B3177FBE8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535004" y="8617927"/>
            <a:ext cx="2033247" cy="2033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4 0.03781 L -0.0204 -0.2121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4 0.03781 L 0.0868 -0.2140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6" y="-1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35 0.03951 L 0.10747 -0.2140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12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17 0.04723 L 0.12639 -0.2146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78" y="-13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5"/>
            <a:stretch>
              <a:fillRect b="-9999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5833" y="1332865"/>
            <a:ext cx="17491615" cy="7286985"/>
          </a:xfrm>
          <a:custGeom>
            <a:avLst/>
            <a:gdLst/>
            <a:ahLst/>
            <a:cxnLst/>
            <a:rect l="l" t="t" r="r" b="b"/>
            <a:pathLst>
              <a:path w="17491615" h="7286985">
                <a:moveTo>
                  <a:pt x="0" y="0"/>
                </a:moveTo>
                <a:lnTo>
                  <a:pt x="17491615" y="0"/>
                </a:lnTo>
                <a:lnTo>
                  <a:pt x="17491615" y="7286985"/>
                </a:lnTo>
                <a:lnTo>
                  <a:pt x="0" y="72869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519" t="-65254" b="-83544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430110" y="7628495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1" y="0"/>
                </a:lnTo>
                <a:lnTo>
                  <a:pt x="760621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76988">
            <a:off x="3576057" y="7662546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642858" y="3899643"/>
            <a:ext cx="3654015" cy="6064755"/>
          </a:xfrm>
          <a:custGeom>
            <a:avLst/>
            <a:gdLst/>
            <a:ahLst/>
            <a:cxnLst/>
            <a:rect l="l" t="t" r="r" b="b"/>
            <a:pathLst>
              <a:path w="3654015" h="6064755">
                <a:moveTo>
                  <a:pt x="0" y="0"/>
                </a:moveTo>
                <a:lnTo>
                  <a:pt x="3654015" y="0"/>
                </a:lnTo>
                <a:lnTo>
                  <a:pt x="3654015" y="6064755"/>
                </a:lnTo>
                <a:lnTo>
                  <a:pt x="0" y="60647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336252">
            <a:off x="7761024" y="882200"/>
            <a:ext cx="2536999" cy="744186"/>
          </a:xfrm>
          <a:custGeom>
            <a:avLst/>
            <a:gdLst/>
            <a:ahLst/>
            <a:cxnLst/>
            <a:rect l="l" t="t" r="r" b="b"/>
            <a:pathLst>
              <a:path w="2536999" h="744186">
                <a:moveTo>
                  <a:pt x="0" y="0"/>
                </a:moveTo>
                <a:lnTo>
                  <a:pt x="2536998" y="0"/>
                </a:lnTo>
                <a:lnTo>
                  <a:pt x="2536998" y="744186"/>
                </a:lnTo>
                <a:lnTo>
                  <a:pt x="0" y="7441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125964" y="1848097"/>
            <a:ext cx="12358908" cy="2577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UTM Erie Black" panose="02040603050506020204" pitchFamily="18" charset="0"/>
                <a:ea typeface="Balmy"/>
                <a:cs typeface="Balmy"/>
                <a:sym typeface="Balmy"/>
              </a:rPr>
              <a:t>Câu 2: Vừa vào miền Thập tỉnh người ta đem một người đến cho Chúa </a:t>
            </a:r>
            <a:r>
              <a:rPr lang="en-US" sz="4800" smtClean="0">
                <a:solidFill>
                  <a:srgbClr val="000000"/>
                </a:solidFill>
                <a:latin typeface="UTM Erie Black" panose="02040603050506020204" pitchFamily="18" charset="0"/>
                <a:ea typeface="Balmy"/>
                <a:cs typeface="Balmy"/>
                <a:sym typeface="Balmy"/>
              </a:rPr>
              <a:t>Giêsu</a:t>
            </a:r>
            <a:r>
              <a:rPr lang="en-US" sz="4800">
                <a:solidFill>
                  <a:srgbClr val="000000"/>
                </a:solidFill>
                <a:latin typeface="UTM Erie Black" panose="02040603050506020204" pitchFamily="18" charset="0"/>
                <a:ea typeface="Balmy"/>
                <a:cs typeface="Balmy"/>
                <a:sym typeface="Balmy"/>
              </a:rPr>
              <a:t>, người này bị làm sao?</a:t>
            </a:r>
          </a:p>
        </p:txBody>
      </p:sp>
      <p:sp>
        <p:nvSpPr>
          <p:cNvPr id="13" name="Freeform 13"/>
          <p:cNvSpPr/>
          <p:nvPr/>
        </p:nvSpPr>
        <p:spPr>
          <a:xfrm>
            <a:off x="1382852" y="7126911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7" y="0"/>
                </a:lnTo>
                <a:lnTo>
                  <a:pt x="1740457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778804" y="5098911"/>
            <a:ext cx="1320511" cy="1326494"/>
            <a:chOff x="0" y="0"/>
            <a:chExt cx="512648" cy="51497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999"/>
                </a:lnSpc>
              </a:pPr>
              <a:endParaRPr lang="en-US" sz="4999">
                <a:solidFill>
                  <a:srgbClr val="5C7043"/>
                </a:solidFill>
                <a:latin typeface="Halley"/>
                <a:ea typeface="Halley"/>
                <a:cs typeface="Halley"/>
                <a:sym typeface="Halley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071194" y="4854678"/>
            <a:ext cx="1340206" cy="1841732"/>
            <a:chOff x="-7646" y="-94816"/>
            <a:chExt cx="520294" cy="71499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-7646" y="-94816"/>
              <a:ext cx="512648" cy="714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4999">
                  <a:solidFill>
                    <a:srgbClr val="5C7043"/>
                  </a:solidFill>
                  <a:latin typeface="Halley"/>
                  <a:ea typeface="Halley"/>
                  <a:cs typeface="Halley"/>
                  <a:sym typeface="Halley"/>
                </a:rPr>
                <a:t>Ế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565889" y="4811885"/>
            <a:ext cx="1320511" cy="1841732"/>
            <a:chOff x="0" y="-111429"/>
            <a:chExt cx="512648" cy="71499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111429"/>
              <a:ext cx="512648" cy="714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4999">
                  <a:solidFill>
                    <a:srgbClr val="5C7043"/>
                  </a:solidFill>
                  <a:latin typeface="Halley"/>
                  <a:ea typeface="Halley"/>
                  <a:cs typeface="Halley"/>
                  <a:sym typeface="Halley"/>
                </a:rPr>
                <a:t>N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912928" y="5098911"/>
            <a:ext cx="1320511" cy="1326494"/>
            <a:chOff x="0" y="0"/>
            <a:chExt cx="512648" cy="51497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endParaRPr lang="en-US" sz="4999">
                <a:solidFill>
                  <a:srgbClr val="5C7043"/>
                </a:solidFill>
                <a:latin typeface="Halley"/>
                <a:ea typeface="Halley"/>
                <a:cs typeface="Halley"/>
                <a:sym typeface="Halley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429957" y="4758063"/>
            <a:ext cx="1320511" cy="1841732"/>
            <a:chOff x="0" y="-120096"/>
            <a:chExt cx="512648" cy="71499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120096"/>
              <a:ext cx="512648" cy="714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4999">
                  <a:solidFill>
                    <a:srgbClr val="5C7043"/>
                  </a:solidFill>
                  <a:latin typeface="Halley"/>
                  <a:ea typeface="Halley"/>
                  <a:cs typeface="Halley"/>
                  <a:sym typeface="Halley"/>
                </a:rPr>
                <a:t>I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220942" y="4811885"/>
            <a:ext cx="1320511" cy="1841732"/>
            <a:chOff x="0" y="-111429"/>
            <a:chExt cx="512648" cy="71499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-111429"/>
              <a:ext cx="512648" cy="714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4999">
                  <a:solidFill>
                    <a:srgbClr val="5C7043"/>
                  </a:solidFill>
                  <a:latin typeface="Halley"/>
                  <a:ea typeface="Halley"/>
                  <a:cs typeface="Halley"/>
                  <a:sym typeface="Halley"/>
                </a:rPr>
                <a:t>G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2462040" y="4783558"/>
            <a:ext cx="1320511" cy="1841732"/>
            <a:chOff x="0" y="-122426"/>
            <a:chExt cx="512648" cy="71499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0" y="-122426"/>
              <a:ext cx="512648" cy="714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4999">
                  <a:solidFill>
                    <a:srgbClr val="5C7043"/>
                  </a:solidFill>
                  <a:latin typeface="Halley"/>
                  <a:ea typeface="Halley"/>
                  <a:cs typeface="Halley"/>
                  <a:sym typeface="Halley"/>
                </a:rPr>
                <a:t>N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5828389" y="5098911"/>
            <a:ext cx="1320511" cy="1326494"/>
            <a:chOff x="0" y="0"/>
            <a:chExt cx="512648" cy="51497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endParaRPr lang="en-US" sz="4999">
                <a:solidFill>
                  <a:srgbClr val="5C7043"/>
                </a:solidFill>
                <a:latin typeface="Halley"/>
                <a:ea typeface="Halley"/>
                <a:cs typeface="Halley"/>
                <a:sym typeface="Halley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3940538" y="4783559"/>
            <a:ext cx="1346365" cy="1841732"/>
            <a:chOff x="-10037" y="-110198"/>
            <a:chExt cx="522685" cy="71499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-10037" y="-110198"/>
              <a:ext cx="512648" cy="714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4999">
                  <a:solidFill>
                    <a:srgbClr val="5C7043"/>
                  </a:solidFill>
                  <a:latin typeface="Halley"/>
                  <a:ea typeface="Halley"/>
                  <a:cs typeface="Halley"/>
                  <a:sym typeface="Halley"/>
                </a:rPr>
                <a:t>G</a:t>
              </a:r>
            </a:p>
          </p:txBody>
        </p:sp>
      </p:grpSp>
      <p:grpSp>
        <p:nvGrpSpPr>
          <p:cNvPr id="41" name="Group 14">
            <a:extLst>
              <a:ext uri="{FF2B5EF4-FFF2-40B4-BE49-F238E27FC236}">
                <a16:creationId xmlns:a16="http://schemas.microsoft.com/office/drawing/2014/main" id="{859F9A7E-B568-E446-AB6E-1CFF440E7B73}"/>
              </a:ext>
            </a:extLst>
          </p:cNvPr>
          <p:cNvGrpSpPr/>
          <p:nvPr/>
        </p:nvGrpSpPr>
        <p:grpSpPr>
          <a:xfrm>
            <a:off x="4567412" y="7003331"/>
            <a:ext cx="1339323" cy="1841732"/>
            <a:chOff x="0" y="-118723"/>
            <a:chExt cx="519951" cy="714995"/>
          </a:xfrm>
        </p:grpSpPr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id="{CFF1E4D4-A0B9-A1CA-9F36-898048359B76}"/>
                </a:ext>
              </a:extLst>
            </p:cNvPr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</p:spPr>
        </p:sp>
        <p:sp>
          <p:nvSpPr>
            <p:cNvPr id="43" name="TextBox 16">
              <a:extLst>
                <a:ext uri="{FF2B5EF4-FFF2-40B4-BE49-F238E27FC236}">
                  <a16:creationId xmlns:a16="http://schemas.microsoft.com/office/drawing/2014/main" id="{ED138233-D968-82DC-6AF1-21203CA287C0}"/>
                </a:ext>
              </a:extLst>
            </p:cNvPr>
            <p:cNvSpPr txBox="1"/>
            <p:nvPr/>
          </p:nvSpPr>
          <p:spPr>
            <a:xfrm>
              <a:off x="7303" y="-118723"/>
              <a:ext cx="512648" cy="714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999"/>
                </a:lnSpc>
              </a:pPr>
              <a:r>
                <a:rPr lang="en-US" sz="4999">
                  <a:solidFill>
                    <a:srgbClr val="5C7043"/>
                  </a:solidFill>
                  <a:latin typeface="Halley"/>
                  <a:ea typeface="Halley"/>
                  <a:cs typeface="Halley"/>
                  <a:sym typeface="Halley"/>
                </a:rPr>
                <a:t>Đ</a:t>
              </a:r>
            </a:p>
          </p:txBody>
        </p:sp>
      </p:grpSp>
      <p:grpSp>
        <p:nvGrpSpPr>
          <p:cNvPr id="44" name="Group 23">
            <a:extLst>
              <a:ext uri="{FF2B5EF4-FFF2-40B4-BE49-F238E27FC236}">
                <a16:creationId xmlns:a16="http://schemas.microsoft.com/office/drawing/2014/main" id="{3F81A1BB-8E14-0F1C-5E1A-ACFEB226DF09}"/>
              </a:ext>
            </a:extLst>
          </p:cNvPr>
          <p:cNvGrpSpPr/>
          <p:nvPr/>
        </p:nvGrpSpPr>
        <p:grpSpPr>
          <a:xfrm>
            <a:off x="6033149" y="7111003"/>
            <a:ext cx="1340057" cy="1841732"/>
            <a:chOff x="0" y="-95109"/>
            <a:chExt cx="520236" cy="714995"/>
          </a:xfrm>
        </p:grpSpPr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3D525584-3805-BEDA-5299-1C0FF1904899}"/>
                </a:ext>
              </a:extLst>
            </p:cNvPr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46" name="TextBox 25">
              <a:extLst>
                <a:ext uri="{FF2B5EF4-FFF2-40B4-BE49-F238E27FC236}">
                  <a16:creationId xmlns:a16="http://schemas.microsoft.com/office/drawing/2014/main" id="{596F327B-A7B0-E7A6-132E-0CCCE944D92F}"/>
                </a:ext>
              </a:extLst>
            </p:cNvPr>
            <p:cNvSpPr txBox="1"/>
            <p:nvPr/>
          </p:nvSpPr>
          <p:spPr>
            <a:xfrm>
              <a:off x="7588" y="-95109"/>
              <a:ext cx="512648" cy="714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4999">
                  <a:solidFill>
                    <a:srgbClr val="5C7043"/>
                  </a:solidFill>
                  <a:latin typeface="Halley"/>
                  <a:ea typeface="Halley"/>
                  <a:cs typeface="Halley"/>
                  <a:sym typeface="Halley"/>
                </a:rPr>
                <a:t>Ọ</a:t>
              </a:r>
            </a:p>
          </p:txBody>
        </p:sp>
      </p:grpSp>
      <p:grpSp>
        <p:nvGrpSpPr>
          <p:cNvPr id="47" name="Group 35">
            <a:extLst>
              <a:ext uri="{FF2B5EF4-FFF2-40B4-BE49-F238E27FC236}">
                <a16:creationId xmlns:a16="http://schemas.microsoft.com/office/drawing/2014/main" id="{A57CCFB5-A3B6-BEF5-D2C7-6752EC3B208F}"/>
              </a:ext>
            </a:extLst>
          </p:cNvPr>
          <p:cNvGrpSpPr/>
          <p:nvPr/>
        </p:nvGrpSpPr>
        <p:grpSpPr>
          <a:xfrm>
            <a:off x="7331639" y="7065144"/>
            <a:ext cx="1358742" cy="1841732"/>
            <a:chOff x="-14842" y="-94726"/>
            <a:chExt cx="527490" cy="714995"/>
          </a:xfrm>
        </p:grpSpPr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D7A668FC-F3F8-F045-FF02-C08C0CE480B8}"/>
                </a:ext>
              </a:extLst>
            </p:cNvPr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49" name="TextBox 37">
              <a:extLst>
                <a:ext uri="{FF2B5EF4-FFF2-40B4-BE49-F238E27FC236}">
                  <a16:creationId xmlns:a16="http://schemas.microsoft.com/office/drawing/2014/main" id="{AE7B14F3-F7D2-3598-B9F9-C2C25514F3B5}"/>
                </a:ext>
              </a:extLst>
            </p:cNvPr>
            <p:cNvSpPr txBox="1"/>
            <p:nvPr/>
          </p:nvSpPr>
          <p:spPr>
            <a:xfrm>
              <a:off x="-14842" y="-94726"/>
              <a:ext cx="512648" cy="714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4999">
                  <a:solidFill>
                    <a:srgbClr val="5C7043"/>
                  </a:solidFill>
                  <a:latin typeface="Halley"/>
                  <a:ea typeface="Halley"/>
                  <a:cs typeface="Halley"/>
                  <a:sym typeface="Halley"/>
                </a:rPr>
                <a:t>C</a:t>
              </a:r>
            </a:p>
          </p:txBody>
        </p:sp>
      </p:grp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54AC3965-6E0B-FD03-72F1-00709B4C4208}"/>
              </a:ext>
            </a:extLst>
          </p:cNvPr>
          <p:cNvSpPr txBox="1"/>
          <p:nvPr/>
        </p:nvSpPr>
        <p:spPr>
          <a:xfrm>
            <a:off x="12801600" y="9381820"/>
            <a:ext cx="2727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FF00"/>
                </a:solidFill>
                <a:latin typeface="UTM Erie Black" panose="02040603050506020204" pitchFamily="18" charset="0"/>
              </a:rPr>
              <a:t>Đáp án</a:t>
            </a:r>
            <a:endParaRPr lang="vi-VN" sz="3600">
              <a:solidFill>
                <a:srgbClr val="FFFF00"/>
              </a:solidFill>
            </a:endParaRPr>
          </a:p>
        </p:txBody>
      </p:sp>
      <p:pic>
        <p:nvPicPr>
          <p:cNvPr id="51" name="Picture 3">
            <a:hlinkClick r:id="rId14" action="ppaction://hlinksldjump"/>
            <a:extLst>
              <a:ext uri="{FF2B5EF4-FFF2-40B4-BE49-F238E27FC236}">
                <a16:creationId xmlns:a16="http://schemas.microsoft.com/office/drawing/2014/main" id="{A360F0D0-E099-DF79-EB23-392F96D30AFC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6291335" y="9105900"/>
            <a:ext cx="1646113" cy="1646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7 0 L -0.20712 -0.2145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56" y="-107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.00941 L 0.26702 -0.2162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51" y="-112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941 L -0.08385 -0.215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" y="-112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438</Words>
  <Application>Microsoft Office PowerPoint</Application>
  <PresentationFormat>Custom</PresentationFormat>
  <Paragraphs>60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Balmy</vt:lpstr>
      <vt:lpstr>SVN-Neutraface 2</vt:lpstr>
      <vt:lpstr>UTM Erie Black</vt:lpstr>
      <vt:lpstr>Times New Roman</vt:lpstr>
      <vt:lpstr>Calibri</vt:lpstr>
      <vt:lpstr>Halley</vt:lpstr>
      <vt:lpstr>Arial</vt:lpstr>
      <vt:lpstr>Cambria</vt:lpstr>
      <vt:lpstr>Millhouse</vt:lpstr>
      <vt:lpstr>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chúa nhật XXIII</dc:title>
  <cp:lastModifiedBy>Administrator</cp:lastModifiedBy>
  <cp:revision>7</cp:revision>
  <dcterms:created xsi:type="dcterms:W3CDTF">2006-08-16T00:00:00Z</dcterms:created>
  <dcterms:modified xsi:type="dcterms:W3CDTF">2024-09-07T08:27:30Z</dcterms:modified>
  <dc:identifier>DAGLfCkJPEc</dc:identifier>
</cp:coreProperties>
</file>