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472" r:id="rId4"/>
    <p:sldId id="473" r:id="rId5"/>
    <p:sldId id="510" r:id="rId6"/>
    <p:sldId id="474" r:id="rId7"/>
    <p:sldId id="511" r:id="rId8"/>
    <p:sldId id="475" r:id="rId9"/>
    <p:sldId id="512" r:id="rId10"/>
    <p:sldId id="513" r:id="rId11"/>
    <p:sldId id="503" r:id="rId12"/>
    <p:sldId id="282" r:id="rId13"/>
    <p:sldId id="514" r:id="rId14"/>
    <p:sldId id="294" r:id="rId15"/>
    <p:sldId id="471" r:id="rId16"/>
    <p:sldId id="481" r:id="rId17"/>
    <p:sldId id="482" r:id="rId18"/>
    <p:sldId id="486" r:id="rId19"/>
    <p:sldId id="483" r:id="rId20"/>
    <p:sldId id="487" r:id="rId21"/>
    <p:sldId id="505" r:id="rId22"/>
    <p:sldId id="337" r:id="rId23"/>
    <p:sldId id="311" r:id="rId24"/>
    <p:sldId id="488" r:id="rId25"/>
    <p:sldId id="489" r:id="rId26"/>
    <p:sldId id="492" r:id="rId27"/>
    <p:sldId id="490" r:id="rId28"/>
    <p:sldId id="493" r:id="rId29"/>
    <p:sldId id="491" r:id="rId30"/>
    <p:sldId id="494" r:id="rId31"/>
    <p:sldId id="506" r:id="rId32"/>
    <p:sldId id="261" r:id="rId33"/>
    <p:sldId id="495" r:id="rId34"/>
    <p:sldId id="496" r:id="rId35"/>
    <p:sldId id="497" r:id="rId36"/>
    <p:sldId id="508" r:id="rId37"/>
    <p:sldId id="498" r:id="rId38"/>
    <p:sldId id="509" r:id="rId39"/>
    <p:sldId id="276" r:id="rId40"/>
    <p:sldId id="280" r:id="rId41"/>
    <p:sldId id="266" r:id="rId42"/>
    <p:sldId id="398" r:id="rId43"/>
    <p:sldId id="281" r:id="rId44"/>
    <p:sldId id="399" r:id="rId45"/>
    <p:sldId id="504" r:id="rId46"/>
    <p:sldId id="400" r:id="rId47"/>
    <p:sldId id="50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562" y="-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7458-E638-61BD-81CA-9E46F888B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FD3ED-6C3F-E8C6-4FB9-26BF50796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9FD16-389A-4C9C-E0F9-F9BBD7AF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D1BE-4A6A-41F8-BFAF-6DAD33144BE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41CB2-FDD6-CC00-3E98-B64994E4C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24A1B-35D9-8917-17D2-836801BA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9AD6-825B-4800-8627-4DCDB155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5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E3753-266A-9356-1299-490A6D50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4083A-FEBC-E45B-7DFC-5EF386F5C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52A84-17CD-579D-D4F6-C77C37CA1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D1BE-4A6A-41F8-BFAF-6DAD33144BE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31F87-A797-BF60-E984-A2CEFC8C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74288-B8E2-CC59-B5DA-C2A1206BB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9AD6-825B-4800-8627-4DCDB155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2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00BAE1-5C2C-0AA5-BECA-EE45833C1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DCE04-A9A6-9084-786F-92B704BA5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FBBF8-174C-DC8E-0B7E-C4A97DCFE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D1BE-4A6A-41F8-BFAF-6DAD33144BE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CFDAC-57F8-A3BA-B46A-5B078DBA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CB283-F752-F50B-A53E-0FDB714F6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9AD6-825B-4800-8627-4DCDB155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0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70BF7-F375-92A1-7C16-53AC57C8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79037-6E61-68D3-3177-50CB5F7B5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87A07-F10E-99AC-7454-C50AF9A1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D1BE-4A6A-41F8-BFAF-6DAD33144BE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5AAF1-404E-D4A3-D464-26BDBEA7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5969B-6F8A-92A3-75BD-A58F55D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9AD6-825B-4800-8627-4DCDB155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6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728A5-DA45-62B8-BFCE-F9BD7F4F9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FC3E7-8BF7-02E8-DD1E-6B47E6AB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9491E-3FAD-5820-C504-8FF2C026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D1BE-4A6A-41F8-BFAF-6DAD33144BE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13C26-329C-AD27-B0B5-AC3F9F28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FC4F2-1542-BC47-1521-FCE54983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9AD6-825B-4800-8627-4DCDB155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ADB7-93D2-3147-53FE-5061CD77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D7A99-0468-57DC-C877-2734365D7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C5648-C6BA-D4DF-E9EC-672924AA1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BC99E-CD0B-382B-ABA6-9996451F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D1BE-4A6A-41F8-BFAF-6DAD33144BE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415C2-8F02-DE7B-4050-7EE1A9E2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DA72D-6DD1-1E28-AD1F-237B434D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9AD6-825B-4800-8627-4DCDB155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5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9394E-E575-10B4-A9C2-D85224BE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1D802-0212-1ECA-63D3-E5B976FAC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EB98A-73D1-931C-F63B-061CA864B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07AFCE-0606-6BA4-7FBA-FEDFC3246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4DA27-77FB-163A-4625-F5581A2CB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B4919-6208-1D13-156D-624E40943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D1BE-4A6A-41F8-BFAF-6DAD33144BE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4CB1D-3B4A-5FD6-6921-BEAA937C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A83BFD-87D9-703B-ED56-AFDD54D5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9AD6-825B-4800-8627-4DCDB155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3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F8560-426B-E3DD-9920-6DAE2E722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A21E5-A2C8-2F8F-9112-77CB552A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D1BE-4A6A-41F8-BFAF-6DAD33144BE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F7B3E9-2E24-EC5F-3C2E-8891AA379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188A6-6131-89BC-3ACB-DDED3D0F4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9AD6-825B-4800-8627-4DCDB155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0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C8C88-4D1C-95F8-530A-16CF85CF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D1BE-4A6A-41F8-BFAF-6DAD33144BE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349233-9A0E-5DC4-2F90-B5C99A17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AD7BC-27FC-FB02-63CF-1C20252E9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9AD6-825B-4800-8627-4DCDB155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7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8BAB2-9FE2-2D8C-8430-0821057B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5DD96-35F6-6457-CE5D-8C70003C6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98505-DAC2-11A8-8729-08B9A0AA1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79D80-C498-6006-6D71-CA19C804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D1BE-4A6A-41F8-BFAF-6DAD33144BE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47205-ED18-CB56-88BD-50166589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29B28-DEA2-2255-57FF-8B25C230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9AD6-825B-4800-8627-4DCDB155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2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7676-0D55-2645-0DCC-2F543BF4B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E35DC4-A5AE-7546-4491-E32E1F0B2D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0B51E-B4AA-8E82-E333-F5DD70179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2BEDA-9C4A-C0B4-088E-4173A9632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D1BE-4A6A-41F8-BFAF-6DAD33144BE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D11FD-5D2A-F87E-91C9-B88A17804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69295-3DD2-594A-C1BB-18A50D4F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9AD6-825B-4800-8627-4DCDB155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856112-8620-6BBB-4676-F296F025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78F3F-4000-859B-D8E9-E26C10C39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6C29B-D0CB-4622-2180-74BF1D52A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9CD1BE-4A6A-41F8-BFAF-6DAD33144BE5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5C3B8-80D6-A1FA-405E-04B8947D7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37146-3F44-1B62-377A-85AFE9450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409AD6-825B-4800-8627-4DCDB155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8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065A72-1B51-BB0B-28DA-A24EB14B8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66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065A72-1B51-BB0B-28DA-A24EB14B8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36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7A0DDE-0E3E-E83F-8A64-01F5C5020A5A}"/>
              </a:ext>
            </a:extLst>
          </p:cNvPr>
          <p:cNvSpPr/>
          <p:nvPr/>
        </p:nvSpPr>
        <p:spPr>
          <a:xfrm>
            <a:off x="3105150" y="166255"/>
            <a:ext cx="6520988" cy="14297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CA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BCE6A5-F164-D83E-125C-75BB0916EE57}"/>
              </a:ext>
            </a:extLst>
          </p:cNvPr>
          <p:cNvSpPr txBox="1"/>
          <p:nvPr/>
        </p:nvSpPr>
        <p:spPr>
          <a:xfrm>
            <a:off x="552450" y="2094807"/>
            <a:ext cx="10948207" cy="4785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sớm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no say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hớn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hở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7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ca.</a:t>
            </a:r>
            <a:endParaRPr lang="en-US" sz="7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17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CEDDC-547B-0E34-2F94-2BD5C7F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7" b="142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7A0DDE-0E3E-E83F-8A64-01F5C5020A5A}"/>
              </a:ext>
            </a:extLst>
          </p:cNvPr>
          <p:cNvSpPr/>
          <p:nvPr/>
        </p:nvSpPr>
        <p:spPr>
          <a:xfrm>
            <a:off x="2576945" y="166255"/>
            <a:ext cx="7049193" cy="14297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ALLELUIA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BCE6A5-F164-D83E-125C-75BB0916EE57}"/>
              </a:ext>
            </a:extLst>
          </p:cNvPr>
          <p:cNvSpPr txBox="1"/>
          <p:nvPr/>
        </p:nvSpPr>
        <p:spPr>
          <a:xfrm>
            <a:off x="514350" y="2076450"/>
            <a:ext cx="10986307" cy="4394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tụng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Đức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Đấng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ngự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Bình an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quang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tâng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6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36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065A72-1B51-BB0B-28DA-A24EB14B8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56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5D9ECB-5544-1459-7C50-AB599D6BBC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92" b="2314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8F0245-C26D-0B0A-F5EF-6736FA750FD8}"/>
              </a:ext>
            </a:extLst>
          </p:cNvPr>
          <p:cNvSpPr txBox="1"/>
          <p:nvPr/>
        </p:nvSpPr>
        <p:spPr>
          <a:xfrm>
            <a:off x="2735419" y="2669174"/>
            <a:ext cx="6833937" cy="1384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 NIỀM CẢM MẾN</a:t>
            </a:r>
            <a:b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Phanxicô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77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C703B6-F07E-B0FB-9F76-F2B563C54AEB}"/>
              </a:ext>
            </a:extLst>
          </p:cNvPr>
          <p:cNvSpPr txBox="1"/>
          <p:nvPr/>
        </p:nvSpPr>
        <p:spPr>
          <a:xfrm>
            <a:off x="235955" y="274023"/>
            <a:ext cx="11485138" cy="656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6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nến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lâng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lâng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niềm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vô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bờ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tim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ươm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vọng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muốn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sắt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08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C703B6-F07E-B0FB-9F76-F2B563C54AEB}"/>
              </a:ext>
            </a:extLst>
          </p:cNvPr>
          <p:cNvSpPr txBox="1"/>
          <p:nvPr/>
        </p:nvSpPr>
        <p:spPr>
          <a:xfrm>
            <a:off x="235955" y="274023"/>
            <a:ext cx="11720068" cy="662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80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</a:t>
            </a:r>
            <a:r>
              <a:rPr lang="en-US" sz="80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nhiêu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thánh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hóa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con.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tới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mai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6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1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C703B6-F07E-B0FB-9F76-F2B563C54AEB}"/>
              </a:ext>
            </a:extLst>
          </p:cNvPr>
          <p:cNvSpPr txBox="1"/>
          <p:nvPr/>
        </p:nvSpPr>
        <p:spPr>
          <a:xfrm>
            <a:off x="235955" y="274023"/>
            <a:ext cx="11720068" cy="656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lang="en-US" sz="6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Bao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xuôi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giòng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đênh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hạnh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phúc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chờ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trông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núi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che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chở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50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C703B6-F07E-B0FB-9F76-F2B563C54AEB}"/>
              </a:ext>
            </a:extLst>
          </p:cNvPr>
          <p:cNvSpPr txBox="1"/>
          <p:nvPr/>
        </p:nvSpPr>
        <p:spPr>
          <a:xfrm>
            <a:off x="235955" y="274023"/>
            <a:ext cx="11720068" cy="662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80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</a:t>
            </a:r>
            <a:r>
              <a:rPr lang="en-US" sz="80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nhiêu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thánh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hóa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con.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tới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mai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6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9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C703B6-F07E-B0FB-9F76-F2B563C54AEB}"/>
              </a:ext>
            </a:extLst>
          </p:cNvPr>
          <p:cNvSpPr txBox="1"/>
          <p:nvPr/>
        </p:nvSpPr>
        <p:spPr>
          <a:xfrm>
            <a:off x="235955" y="274023"/>
            <a:ext cx="11720068" cy="656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6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giọt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rượu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hân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hòa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nhịp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thắm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mơ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4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891540"/>
            <a:ext cx="10193185" cy="5071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82A8A2-6FFA-A1F4-2C07-EBE71E7E708E}"/>
              </a:ext>
            </a:extLst>
          </p:cNvPr>
          <p:cNvSpPr txBox="1"/>
          <p:nvPr/>
        </p:nvSpPr>
        <p:spPr>
          <a:xfrm>
            <a:off x="2598821" y="2714880"/>
            <a:ext cx="6994358" cy="1424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en-US" sz="4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TUNG HÔ DANH NGÀI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en-US" sz="32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Duy </a:t>
            </a:r>
            <a:r>
              <a:rPr lang="en-US" sz="32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32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76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few scratches&#10;&#10;Description automatically generated with medium confidence">
            <a:extLst>
              <a:ext uri="{FF2B5EF4-FFF2-40B4-BE49-F238E27FC236}">
                <a16:creationId xmlns:a16="http://schemas.microsoft.com/office/drawing/2014/main" id="{3B3458C1-882D-B1A0-0936-6ECAFCC6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64" b="93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686E1-195A-622F-A206-B98CE223E37B}"/>
              </a:ext>
            </a:extLst>
          </p:cNvPr>
          <p:cNvCxnSpPr/>
          <p:nvPr/>
        </p:nvCxnSpPr>
        <p:spPr>
          <a:xfrm>
            <a:off x="117987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F9BAAF-22A8-8A97-AF81-9526DB1386CC}"/>
              </a:ext>
            </a:extLst>
          </p:cNvPr>
          <p:cNvCxnSpPr/>
          <p:nvPr/>
        </p:nvCxnSpPr>
        <p:spPr>
          <a:xfrm>
            <a:off x="0" y="137652"/>
            <a:ext cx="12190476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06F25A-98A7-767A-8835-E08E90BFFFA2}"/>
              </a:ext>
            </a:extLst>
          </p:cNvPr>
          <p:cNvCxnSpPr/>
          <p:nvPr/>
        </p:nvCxnSpPr>
        <p:spPr>
          <a:xfrm>
            <a:off x="12074013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D2F83-2FD6-AE8B-4895-62431871B826}"/>
              </a:ext>
            </a:extLst>
          </p:cNvPr>
          <p:cNvCxnSpPr/>
          <p:nvPr/>
        </p:nvCxnSpPr>
        <p:spPr>
          <a:xfrm>
            <a:off x="0" y="6720348"/>
            <a:ext cx="12192000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C703B6-F07E-B0FB-9F76-F2B563C54AEB}"/>
              </a:ext>
            </a:extLst>
          </p:cNvPr>
          <p:cNvSpPr txBox="1"/>
          <p:nvPr/>
        </p:nvSpPr>
        <p:spPr>
          <a:xfrm>
            <a:off x="235955" y="274023"/>
            <a:ext cx="11720068" cy="662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8000" b="1" i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</a:t>
            </a:r>
            <a:r>
              <a:rPr lang="en-US" sz="80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tiến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nhiêu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Xin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thánh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hóa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con.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tới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8000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mai</a:t>
            </a:r>
            <a:r>
              <a:rPr lang="en-US" sz="8000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6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0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173D91-860B-1FA5-23E8-69D3B45658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ound podium with a white circle and a white circle with a white circle and a white circle with a white circle and a white circle with a white circle and a white circle with a white&#10;&#10;Description automatically generated">
            <a:extLst>
              <a:ext uri="{FF2B5EF4-FFF2-40B4-BE49-F238E27FC236}">
                <a16:creationId xmlns:a16="http://schemas.microsoft.com/office/drawing/2014/main" id="{C2E33E11-3C16-6EC0-D39D-DC606A445B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01" b="10114"/>
          <a:stretch/>
        </p:blipFill>
        <p:spPr>
          <a:xfrm>
            <a:off x="-1" y="1"/>
            <a:ext cx="12192000" cy="6068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88239F-2AA1-C91E-3A86-DDD70378F8F3}"/>
              </a:ext>
            </a:extLst>
          </p:cNvPr>
          <p:cNvSpPr txBox="1"/>
          <p:nvPr/>
        </p:nvSpPr>
        <p:spPr>
          <a:xfrm>
            <a:off x="3096127" y="1493071"/>
            <a:ext cx="6224336" cy="1472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 LUÔN CÒN MÃI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Phanxicô</a:t>
            </a:r>
            <a:endParaRPr lang="en-US" sz="3600" b="1" kern="100" dirty="0">
              <a:solidFill>
                <a:srgbClr val="FF000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21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F7C30-459F-0CDA-5151-AA7455E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D3EBDE-F833-AD60-3AE2-2060D458A944}"/>
              </a:ext>
            </a:extLst>
          </p:cNvPr>
          <p:cNvCxnSpPr/>
          <p:nvPr/>
        </p:nvCxnSpPr>
        <p:spPr>
          <a:xfrm>
            <a:off x="208547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DA709F-B9D7-EBD9-03C8-040D94621B25}"/>
              </a:ext>
            </a:extLst>
          </p:cNvPr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E39032-3488-FF0D-964A-F96A3283EE9C}"/>
              </a:ext>
            </a:extLst>
          </p:cNvPr>
          <p:cNvCxnSpPr/>
          <p:nvPr/>
        </p:nvCxnSpPr>
        <p:spPr>
          <a:xfrm>
            <a:off x="1198345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CF608D-2DAA-4F3F-CA70-D1C27269A1F1}"/>
              </a:ext>
            </a:extLst>
          </p:cNvPr>
          <p:cNvCxnSpPr/>
          <p:nvPr/>
        </p:nvCxnSpPr>
        <p:spPr>
          <a:xfrm>
            <a:off x="0" y="1523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F3C2CB3-BE03-8369-D4E3-C5373689FE1C}"/>
              </a:ext>
            </a:extLst>
          </p:cNvPr>
          <p:cNvSpPr txBox="1"/>
          <p:nvPr/>
        </p:nvSpPr>
        <p:spPr>
          <a:xfrm>
            <a:off x="417075" y="304788"/>
            <a:ext cx="11357827" cy="6256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ruộng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hóa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xanh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và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thầm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vẫn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êm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ấm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hề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mờ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tan.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vội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và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muộn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54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2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F7C30-459F-0CDA-5151-AA7455E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D3EBDE-F833-AD60-3AE2-2060D458A944}"/>
              </a:ext>
            </a:extLst>
          </p:cNvPr>
          <p:cNvCxnSpPr/>
          <p:nvPr/>
        </p:nvCxnSpPr>
        <p:spPr>
          <a:xfrm>
            <a:off x="208547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DA709F-B9D7-EBD9-03C8-040D94621B25}"/>
              </a:ext>
            </a:extLst>
          </p:cNvPr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E39032-3488-FF0D-964A-F96A3283EE9C}"/>
              </a:ext>
            </a:extLst>
          </p:cNvPr>
          <p:cNvCxnSpPr/>
          <p:nvPr/>
        </p:nvCxnSpPr>
        <p:spPr>
          <a:xfrm>
            <a:off x="1198345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CF608D-2DAA-4F3F-CA70-D1C27269A1F1}"/>
              </a:ext>
            </a:extLst>
          </p:cNvPr>
          <p:cNvCxnSpPr/>
          <p:nvPr/>
        </p:nvCxnSpPr>
        <p:spPr>
          <a:xfrm>
            <a:off x="0" y="1523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F3C2CB3-BE03-8369-D4E3-C5373689FE1C}"/>
              </a:ext>
            </a:extLst>
          </p:cNvPr>
          <p:cNvSpPr txBox="1"/>
          <p:nvPr/>
        </p:nvSpPr>
        <p:spPr>
          <a:xfrm>
            <a:off x="352933" y="165926"/>
            <a:ext cx="11421974" cy="6539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ÐK:</a:t>
            </a:r>
            <a:r>
              <a:rPr lang="en-US" sz="6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tận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vỡ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bắt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ngừng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khắp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hề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66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F7C30-459F-0CDA-5151-AA7455E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D3EBDE-F833-AD60-3AE2-2060D458A944}"/>
              </a:ext>
            </a:extLst>
          </p:cNvPr>
          <p:cNvCxnSpPr/>
          <p:nvPr/>
        </p:nvCxnSpPr>
        <p:spPr>
          <a:xfrm>
            <a:off x="208547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DA709F-B9D7-EBD9-03C8-040D94621B25}"/>
              </a:ext>
            </a:extLst>
          </p:cNvPr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E39032-3488-FF0D-964A-F96A3283EE9C}"/>
              </a:ext>
            </a:extLst>
          </p:cNvPr>
          <p:cNvCxnSpPr/>
          <p:nvPr/>
        </p:nvCxnSpPr>
        <p:spPr>
          <a:xfrm>
            <a:off x="1198345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CF608D-2DAA-4F3F-CA70-D1C27269A1F1}"/>
              </a:ext>
            </a:extLst>
          </p:cNvPr>
          <p:cNvCxnSpPr/>
          <p:nvPr/>
        </p:nvCxnSpPr>
        <p:spPr>
          <a:xfrm>
            <a:off x="0" y="1523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F3C2CB3-BE03-8369-D4E3-C5373689FE1C}"/>
              </a:ext>
            </a:extLst>
          </p:cNvPr>
          <p:cNvSpPr txBox="1"/>
          <p:nvPr/>
        </p:nvSpPr>
        <p:spPr>
          <a:xfrm>
            <a:off x="417075" y="304788"/>
            <a:ext cx="11357827" cy="627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xưa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giăng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cõi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hồng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và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hoàng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khắp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nẻo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đàng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trước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luôn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hữu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vướng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vòng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đêm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nhung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mờ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cội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cội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6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F7C30-459F-0CDA-5151-AA7455E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D3EBDE-F833-AD60-3AE2-2060D458A944}"/>
              </a:ext>
            </a:extLst>
          </p:cNvPr>
          <p:cNvCxnSpPr/>
          <p:nvPr/>
        </p:nvCxnSpPr>
        <p:spPr>
          <a:xfrm>
            <a:off x="208547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DA709F-B9D7-EBD9-03C8-040D94621B25}"/>
              </a:ext>
            </a:extLst>
          </p:cNvPr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E39032-3488-FF0D-964A-F96A3283EE9C}"/>
              </a:ext>
            </a:extLst>
          </p:cNvPr>
          <p:cNvCxnSpPr/>
          <p:nvPr/>
        </p:nvCxnSpPr>
        <p:spPr>
          <a:xfrm>
            <a:off x="1198345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CF608D-2DAA-4F3F-CA70-D1C27269A1F1}"/>
              </a:ext>
            </a:extLst>
          </p:cNvPr>
          <p:cNvCxnSpPr/>
          <p:nvPr/>
        </p:nvCxnSpPr>
        <p:spPr>
          <a:xfrm>
            <a:off x="0" y="1523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F3C2CB3-BE03-8369-D4E3-C5373689FE1C}"/>
              </a:ext>
            </a:extLst>
          </p:cNvPr>
          <p:cNvSpPr txBox="1"/>
          <p:nvPr/>
        </p:nvSpPr>
        <p:spPr>
          <a:xfrm>
            <a:off x="352933" y="165926"/>
            <a:ext cx="11421974" cy="6539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ÐK:</a:t>
            </a:r>
            <a:r>
              <a:rPr lang="en-US" sz="6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tận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vỡ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bắt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ngừng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khắp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hề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66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7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F7C30-459F-0CDA-5151-AA7455E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D3EBDE-F833-AD60-3AE2-2060D458A944}"/>
              </a:ext>
            </a:extLst>
          </p:cNvPr>
          <p:cNvCxnSpPr/>
          <p:nvPr/>
        </p:nvCxnSpPr>
        <p:spPr>
          <a:xfrm>
            <a:off x="208547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DA709F-B9D7-EBD9-03C8-040D94621B25}"/>
              </a:ext>
            </a:extLst>
          </p:cNvPr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E39032-3488-FF0D-964A-F96A3283EE9C}"/>
              </a:ext>
            </a:extLst>
          </p:cNvPr>
          <p:cNvCxnSpPr/>
          <p:nvPr/>
        </p:nvCxnSpPr>
        <p:spPr>
          <a:xfrm>
            <a:off x="1198345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CF608D-2DAA-4F3F-CA70-D1C27269A1F1}"/>
              </a:ext>
            </a:extLst>
          </p:cNvPr>
          <p:cNvCxnSpPr/>
          <p:nvPr/>
        </p:nvCxnSpPr>
        <p:spPr>
          <a:xfrm>
            <a:off x="0" y="1523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F3C2CB3-BE03-8369-D4E3-C5373689FE1C}"/>
              </a:ext>
            </a:extLst>
          </p:cNvPr>
          <p:cNvSpPr txBox="1"/>
          <p:nvPr/>
        </p:nvSpPr>
        <p:spPr>
          <a:xfrm>
            <a:off x="417075" y="304788"/>
            <a:ext cx="11357827" cy="6256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nhìn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dương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lửa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soi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bụi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gai.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cột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mây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hiển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linh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nhịp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sợi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tóc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rụng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lo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chăm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sóc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54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9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F7C30-459F-0CDA-5151-AA7455E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D3EBDE-F833-AD60-3AE2-2060D458A944}"/>
              </a:ext>
            </a:extLst>
          </p:cNvPr>
          <p:cNvCxnSpPr/>
          <p:nvPr/>
        </p:nvCxnSpPr>
        <p:spPr>
          <a:xfrm>
            <a:off x="208547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DA709F-B9D7-EBD9-03C8-040D94621B25}"/>
              </a:ext>
            </a:extLst>
          </p:cNvPr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E39032-3488-FF0D-964A-F96A3283EE9C}"/>
              </a:ext>
            </a:extLst>
          </p:cNvPr>
          <p:cNvCxnSpPr/>
          <p:nvPr/>
        </p:nvCxnSpPr>
        <p:spPr>
          <a:xfrm>
            <a:off x="1198345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CF608D-2DAA-4F3F-CA70-D1C27269A1F1}"/>
              </a:ext>
            </a:extLst>
          </p:cNvPr>
          <p:cNvCxnSpPr/>
          <p:nvPr/>
        </p:nvCxnSpPr>
        <p:spPr>
          <a:xfrm>
            <a:off x="0" y="1523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F3C2CB3-BE03-8369-D4E3-C5373689FE1C}"/>
              </a:ext>
            </a:extLst>
          </p:cNvPr>
          <p:cNvSpPr txBox="1"/>
          <p:nvPr/>
        </p:nvSpPr>
        <p:spPr>
          <a:xfrm>
            <a:off x="352933" y="165926"/>
            <a:ext cx="11421974" cy="6539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ÐK:</a:t>
            </a:r>
            <a:r>
              <a:rPr lang="en-US" sz="6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tận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vỡ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bắt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ngừng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khắp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hề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66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7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F7C30-459F-0CDA-5151-AA7455E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D3EBDE-F833-AD60-3AE2-2060D458A944}"/>
              </a:ext>
            </a:extLst>
          </p:cNvPr>
          <p:cNvCxnSpPr/>
          <p:nvPr/>
        </p:nvCxnSpPr>
        <p:spPr>
          <a:xfrm>
            <a:off x="208547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DA709F-B9D7-EBD9-03C8-040D94621B25}"/>
              </a:ext>
            </a:extLst>
          </p:cNvPr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E39032-3488-FF0D-964A-F96A3283EE9C}"/>
              </a:ext>
            </a:extLst>
          </p:cNvPr>
          <p:cNvCxnSpPr/>
          <p:nvPr/>
        </p:nvCxnSpPr>
        <p:spPr>
          <a:xfrm>
            <a:off x="1198345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CF608D-2DAA-4F3F-CA70-D1C27269A1F1}"/>
              </a:ext>
            </a:extLst>
          </p:cNvPr>
          <p:cNvCxnSpPr/>
          <p:nvPr/>
        </p:nvCxnSpPr>
        <p:spPr>
          <a:xfrm>
            <a:off x="0" y="1523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F3C2CB3-BE03-8369-D4E3-C5373689FE1C}"/>
              </a:ext>
            </a:extLst>
          </p:cNvPr>
          <p:cNvSpPr txBox="1"/>
          <p:nvPr/>
        </p:nvSpPr>
        <p:spPr>
          <a:xfrm>
            <a:off x="417075" y="304788"/>
            <a:ext cx="11357827" cy="627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4.</a:t>
            </a:r>
            <a:r>
              <a:rPr lang="en-US" sz="5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nổi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trôi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nguồn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ơn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Nhìn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suối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bờ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bến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con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giọt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sương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dương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Giọt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sương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nhờ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dương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tràn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54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5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75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E0AB99D-3346-87D4-37E4-234060496B14}"/>
              </a:ext>
            </a:extLst>
          </p:cNvPr>
          <p:cNvSpPr txBox="1"/>
          <p:nvPr/>
        </p:nvSpPr>
        <p:spPr>
          <a:xfrm>
            <a:off x="288739" y="287477"/>
            <a:ext cx="11614504" cy="627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US" sz="5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</a:t>
            </a:r>
            <a:r>
              <a:rPr lang="en-US" sz="5400" b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(í a)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kern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(và </a:t>
            </a:r>
            <a:r>
              <a:rPr lang="en-US" sz="5400" kern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5400" kern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5400" kern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con) 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tung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(í a) 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tung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Danh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tung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Danh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tung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Danh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3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F7C30-459F-0CDA-5151-AA7455E5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D3EBDE-F833-AD60-3AE2-2060D458A944}"/>
              </a:ext>
            </a:extLst>
          </p:cNvPr>
          <p:cNvCxnSpPr/>
          <p:nvPr/>
        </p:nvCxnSpPr>
        <p:spPr>
          <a:xfrm>
            <a:off x="208547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DA709F-B9D7-EBD9-03C8-040D94621B25}"/>
              </a:ext>
            </a:extLst>
          </p:cNvPr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E39032-3488-FF0D-964A-F96A3283EE9C}"/>
              </a:ext>
            </a:extLst>
          </p:cNvPr>
          <p:cNvCxnSpPr/>
          <p:nvPr/>
        </p:nvCxnSpPr>
        <p:spPr>
          <a:xfrm>
            <a:off x="11983453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CF608D-2DAA-4F3F-CA70-D1C27269A1F1}"/>
              </a:ext>
            </a:extLst>
          </p:cNvPr>
          <p:cNvCxnSpPr/>
          <p:nvPr/>
        </p:nvCxnSpPr>
        <p:spPr>
          <a:xfrm>
            <a:off x="0" y="152399"/>
            <a:ext cx="12192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F3C2CB3-BE03-8369-D4E3-C5373689FE1C}"/>
              </a:ext>
            </a:extLst>
          </p:cNvPr>
          <p:cNvSpPr txBox="1"/>
          <p:nvPr/>
        </p:nvSpPr>
        <p:spPr>
          <a:xfrm>
            <a:off x="352933" y="165926"/>
            <a:ext cx="11421974" cy="6539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ÐK:</a:t>
            </a:r>
            <a:r>
              <a:rPr lang="en-US" sz="6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tận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vỡ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bắt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ngừng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khắp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hề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66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5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173D91-860B-1FA5-23E8-69D3B45658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7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1D351B-73EE-572E-6164-7443079414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661" b="12773"/>
          <a:stretch/>
        </p:blipFill>
        <p:spPr>
          <a:xfrm>
            <a:off x="0" y="394855"/>
            <a:ext cx="12192000" cy="6068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70C714-8983-1C31-6FB1-08EBC02DFB59}"/>
              </a:ext>
            </a:extLst>
          </p:cNvPr>
          <p:cNvSpPr txBox="1"/>
          <p:nvPr/>
        </p:nvSpPr>
        <p:spPr>
          <a:xfrm>
            <a:off x="2579077" y="2390699"/>
            <a:ext cx="7259404" cy="1361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 ĐƯỢC CỨU RỖI</a:t>
            </a:r>
            <a:endParaRPr lang="en-US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Đinh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Huỳnh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0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white light and stars&#10;&#10;Description automatically generated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32D4A2-D3B5-3373-0A53-AE2D675390D7}"/>
              </a:ext>
            </a:extLst>
          </p:cNvPr>
          <p:cNvCxnSpPr/>
          <p:nvPr/>
        </p:nvCxnSpPr>
        <p:spPr>
          <a:xfrm>
            <a:off x="192505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FB8116-B4F8-2F03-1378-754FCD26F144}"/>
              </a:ext>
            </a:extLst>
          </p:cNvPr>
          <p:cNvCxnSpPr/>
          <p:nvPr/>
        </p:nvCxnSpPr>
        <p:spPr>
          <a:xfrm>
            <a:off x="0" y="176463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36F21-9341-C48C-90AA-8AA8CB9B4E0E}"/>
              </a:ext>
            </a:extLst>
          </p:cNvPr>
          <p:cNvCxnSpPr/>
          <p:nvPr/>
        </p:nvCxnSpPr>
        <p:spPr>
          <a:xfrm>
            <a:off x="11999495" y="128337"/>
            <a:ext cx="0" cy="6729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42C743-4E29-56F0-4D0D-78245909779B}"/>
              </a:ext>
            </a:extLst>
          </p:cNvPr>
          <p:cNvCxnSpPr/>
          <p:nvPr/>
        </p:nvCxnSpPr>
        <p:spPr>
          <a:xfrm>
            <a:off x="0" y="6681537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56F4767-72CE-753B-206E-8A9EDECB887B}"/>
              </a:ext>
            </a:extLst>
          </p:cNvPr>
          <p:cNvSpPr txBox="1"/>
          <p:nvPr/>
        </p:nvSpPr>
        <p:spPr>
          <a:xfrm>
            <a:off x="384990" y="224590"/>
            <a:ext cx="11614503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6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Kìa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kia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gần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“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tôi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mãi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?”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Đừng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ngoại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đừng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trộm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cắp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đừng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cha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”.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2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white light and stars&#10;&#10;Description automatically generated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32D4A2-D3B5-3373-0A53-AE2D675390D7}"/>
              </a:ext>
            </a:extLst>
          </p:cNvPr>
          <p:cNvCxnSpPr/>
          <p:nvPr/>
        </p:nvCxnSpPr>
        <p:spPr>
          <a:xfrm>
            <a:off x="192505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FB8116-B4F8-2F03-1378-754FCD26F144}"/>
              </a:ext>
            </a:extLst>
          </p:cNvPr>
          <p:cNvCxnSpPr/>
          <p:nvPr/>
        </p:nvCxnSpPr>
        <p:spPr>
          <a:xfrm>
            <a:off x="0" y="176463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36F21-9341-C48C-90AA-8AA8CB9B4E0E}"/>
              </a:ext>
            </a:extLst>
          </p:cNvPr>
          <p:cNvCxnSpPr/>
          <p:nvPr/>
        </p:nvCxnSpPr>
        <p:spPr>
          <a:xfrm>
            <a:off x="11999495" y="128337"/>
            <a:ext cx="0" cy="6729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42C743-4E29-56F0-4D0D-78245909779B}"/>
              </a:ext>
            </a:extLst>
          </p:cNvPr>
          <p:cNvCxnSpPr/>
          <p:nvPr/>
        </p:nvCxnSpPr>
        <p:spPr>
          <a:xfrm>
            <a:off x="0" y="6681537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56F4767-72CE-753B-206E-8A9EDECB887B}"/>
              </a:ext>
            </a:extLst>
          </p:cNvPr>
          <p:cNvSpPr txBox="1"/>
          <p:nvPr/>
        </p:nvSpPr>
        <p:spPr>
          <a:xfrm>
            <a:off x="384991" y="688538"/>
            <a:ext cx="11421993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ĐK:</a:t>
            </a:r>
            <a:r>
              <a:rPr lang="en-US" sz="6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rỗi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6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 Ai </a:t>
            </a:r>
            <a:r>
              <a:rPr lang="en-US" sz="6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rỗi</a:t>
            </a:r>
            <a:r>
              <a:rPr lang="en-US" sz="6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?)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Ai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rỗi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6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 Ai </a:t>
            </a:r>
            <a:r>
              <a:rPr lang="en-US" sz="6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rỗi</a:t>
            </a:r>
            <a:r>
              <a:rPr lang="en-US" sz="6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?)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Ấy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7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white light and stars&#10;&#10;Description automatically generated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32D4A2-D3B5-3373-0A53-AE2D675390D7}"/>
              </a:ext>
            </a:extLst>
          </p:cNvPr>
          <p:cNvCxnSpPr/>
          <p:nvPr/>
        </p:nvCxnSpPr>
        <p:spPr>
          <a:xfrm>
            <a:off x="192505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FB8116-B4F8-2F03-1378-754FCD26F144}"/>
              </a:ext>
            </a:extLst>
          </p:cNvPr>
          <p:cNvCxnSpPr/>
          <p:nvPr/>
        </p:nvCxnSpPr>
        <p:spPr>
          <a:xfrm>
            <a:off x="0" y="176463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36F21-9341-C48C-90AA-8AA8CB9B4E0E}"/>
              </a:ext>
            </a:extLst>
          </p:cNvPr>
          <p:cNvCxnSpPr/>
          <p:nvPr/>
        </p:nvCxnSpPr>
        <p:spPr>
          <a:xfrm>
            <a:off x="11999495" y="128337"/>
            <a:ext cx="0" cy="6729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42C743-4E29-56F0-4D0D-78245909779B}"/>
              </a:ext>
            </a:extLst>
          </p:cNvPr>
          <p:cNvCxnSpPr/>
          <p:nvPr/>
        </p:nvCxnSpPr>
        <p:spPr>
          <a:xfrm>
            <a:off x="0" y="6681537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56F4767-72CE-753B-206E-8A9EDECB887B}"/>
              </a:ext>
            </a:extLst>
          </p:cNvPr>
          <p:cNvSpPr txBox="1"/>
          <p:nvPr/>
        </p:nvSpPr>
        <p:spPr>
          <a:xfrm>
            <a:off x="384990" y="352917"/>
            <a:ext cx="11421993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lang="en-US" sz="6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Vừa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lúc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phán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buồn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bã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thật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rằng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giầu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đà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luồn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lỗ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kim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”.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white light and stars&#10;&#10;Description automatically generated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32D4A2-D3B5-3373-0A53-AE2D675390D7}"/>
              </a:ext>
            </a:extLst>
          </p:cNvPr>
          <p:cNvCxnSpPr/>
          <p:nvPr/>
        </p:nvCxnSpPr>
        <p:spPr>
          <a:xfrm>
            <a:off x="192505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FB8116-B4F8-2F03-1378-754FCD26F144}"/>
              </a:ext>
            </a:extLst>
          </p:cNvPr>
          <p:cNvCxnSpPr/>
          <p:nvPr/>
        </p:nvCxnSpPr>
        <p:spPr>
          <a:xfrm>
            <a:off x="0" y="176463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36F21-9341-C48C-90AA-8AA8CB9B4E0E}"/>
              </a:ext>
            </a:extLst>
          </p:cNvPr>
          <p:cNvCxnSpPr/>
          <p:nvPr/>
        </p:nvCxnSpPr>
        <p:spPr>
          <a:xfrm>
            <a:off x="11999495" y="128337"/>
            <a:ext cx="0" cy="6729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42C743-4E29-56F0-4D0D-78245909779B}"/>
              </a:ext>
            </a:extLst>
          </p:cNvPr>
          <p:cNvCxnSpPr/>
          <p:nvPr/>
        </p:nvCxnSpPr>
        <p:spPr>
          <a:xfrm>
            <a:off x="0" y="6681537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56F4767-72CE-753B-206E-8A9EDECB887B}"/>
              </a:ext>
            </a:extLst>
          </p:cNvPr>
          <p:cNvSpPr txBox="1"/>
          <p:nvPr/>
        </p:nvSpPr>
        <p:spPr>
          <a:xfrm>
            <a:off x="384991" y="688538"/>
            <a:ext cx="11421993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ĐK:</a:t>
            </a:r>
            <a:r>
              <a:rPr lang="en-US" sz="6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rỗi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6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 Ai </a:t>
            </a:r>
            <a:r>
              <a:rPr lang="en-US" sz="6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rỗi</a:t>
            </a:r>
            <a:r>
              <a:rPr lang="en-US" sz="6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?)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Ai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rỗi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6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 Ai </a:t>
            </a:r>
            <a:r>
              <a:rPr lang="en-US" sz="6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rỗi</a:t>
            </a:r>
            <a:r>
              <a:rPr lang="en-US" sz="6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?)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Ấy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white light and stars&#10;&#10;Description automatically generated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32D4A2-D3B5-3373-0A53-AE2D675390D7}"/>
              </a:ext>
            </a:extLst>
          </p:cNvPr>
          <p:cNvCxnSpPr/>
          <p:nvPr/>
        </p:nvCxnSpPr>
        <p:spPr>
          <a:xfrm>
            <a:off x="192505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FB8116-B4F8-2F03-1378-754FCD26F144}"/>
              </a:ext>
            </a:extLst>
          </p:cNvPr>
          <p:cNvCxnSpPr/>
          <p:nvPr/>
        </p:nvCxnSpPr>
        <p:spPr>
          <a:xfrm>
            <a:off x="0" y="176463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36F21-9341-C48C-90AA-8AA8CB9B4E0E}"/>
              </a:ext>
            </a:extLst>
          </p:cNvPr>
          <p:cNvCxnSpPr/>
          <p:nvPr/>
        </p:nvCxnSpPr>
        <p:spPr>
          <a:xfrm>
            <a:off x="11999495" y="128337"/>
            <a:ext cx="0" cy="6729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42C743-4E29-56F0-4D0D-78245909779B}"/>
              </a:ext>
            </a:extLst>
          </p:cNvPr>
          <p:cNvCxnSpPr/>
          <p:nvPr/>
        </p:nvCxnSpPr>
        <p:spPr>
          <a:xfrm>
            <a:off x="0" y="6681537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56F4767-72CE-753B-206E-8A9EDECB887B}"/>
              </a:ext>
            </a:extLst>
          </p:cNvPr>
          <p:cNvSpPr txBox="1"/>
          <p:nvPr/>
        </p:nvSpPr>
        <p:spPr>
          <a:xfrm>
            <a:off x="271711" y="304791"/>
            <a:ext cx="11806991" cy="5978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</a:t>
            </a:r>
            <a:r>
              <a:rPr lang="en-US" sz="60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Chẳng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ai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trọn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lành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trừ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dạy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rằng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dạy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rằng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“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Chớ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lường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gạt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ai.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Đừng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giết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đừng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nhập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phường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ác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bán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nghèo</a:t>
            </a:r>
            <a:r>
              <a:rPr lang="en-US" sz="6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”. </a:t>
            </a:r>
            <a:endParaRPr lang="en-US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sky with white light and stars&#10;&#10;Description automatically generated">
            <a:extLst>
              <a:ext uri="{FF2B5EF4-FFF2-40B4-BE49-F238E27FC236}">
                <a16:creationId xmlns:a16="http://schemas.microsoft.com/office/drawing/2014/main" id="{780BA460-0DA7-5A23-C913-6824C0D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98" b="118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32D4A2-D3B5-3373-0A53-AE2D675390D7}"/>
              </a:ext>
            </a:extLst>
          </p:cNvPr>
          <p:cNvCxnSpPr/>
          <p:nvPr/>
        </p:nvCxnSpPr>
        <p:spPr>
          <a:xfrm>
            <a:off x="192505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FB8116-B4F8-2F03-1378-754FCD26F144}"/>
              </a:ext>
            </a:extLst>
          </p:cNvPr>
          <p:cNvCxnSpPr/>
          <p:nvPr/>
        </p:nvCxnSpPr>
        <p:spPr>
          <a:xfrm>
            <a:off x="0" y="176463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36F21-9341-C48C-90AA-8AA8CB9B4E0E}"/>
              </a:ext>
            </a:extLst>
          </p:cNvPr>
          <p:cNvCxnSpPr/>
          <p:nvPr/>
        </p:nvCxnSpPr>
        <p:spPr>
          <a:xfrm>
            <a:off x="11999495" y="128337"/>
            <a:ext cx="0" cy="67296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42C743-4E29-56F0-4D0D-78245909779B}"/>
              </a:ext>
            </a:extLst>
          </p:cNvPr>
          <p:cNvCxnSpPr/>
          <p:nvPr/>
        </p:nvCxnSpPr>
        <p:spPr>
          <a:xfrm>
            <a:off x="0" y="6681537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56F4767-72CE-753B-206E-8A9EDECB887B}"/>
              </a:ext>
            </a:extLst>
          </p:cNvPr>
          <p:cNvSpPr txBox="1"/>
          <p:nvPr/>
        </p:nvSpPr>
        <p:spPr>
          <a:xfrm>
            <a:off x="384991" y="688538"/>
            <a:ext cx="11421993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6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ĐK:</a:t>
            </a:r>
            <a:r>
              <a:rPr lang="en-US" sz="66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Ai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rỗi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6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 Ai </a:t>
            </a:r>
            <a:r>
              <a:rPr lang="en-US" sz="6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rỗi</a:t>
            </a:r>
            <a:r>
              <a:rPr lang="en-US" sz="6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?)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Ai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rỗi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6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 Ai </a:t>
            </a:r>
            <a:r>
              <a:rPr lang="en-US" sz="6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6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cứu</a:t>
            </a:r>
            <a:r>
              <a:rPr lang="en-US" sz="6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rỗi</a:t>
            </a:r>
            <a:r>
              <a:rPr lang="en-US" sz="6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?)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Ấy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kẻ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ban </a:t>
            </a:r>
            <a:r>
              <a:rPr lang="en-US" sz="6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6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3325EF-9155-A6F3-64F6-B2DD7C2E34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96" r="39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C9DF58-C37D-00CC-307E-D395B2F26CF4}"/>
              </a:ext>
            </a:extLst>
          </p:cNvPr>
          <p:cNvSpPr txBox="1"/>
          <p:nvPr/>
        </p:nvSpPr>
        <p:spPr>
          <a:xfrm>
            <a:off x="320843" y="2892941"/>
            <a:ext cx="9737558" cy="1849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 MÂN CÔI</a:t>
            </a:r>
            <a:endParaRPr kumimoji="0" lang="en-US" sz="4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Lm</a:t>
            </a: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Kim Long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6515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E0AB99D-3346-87D4-37E4-234060496B14}"/>
              </a:ext>
            </a:extLst>
          </p:cNvPr>
          <p:cNvSpPr txBox="1"/>
          <p:nvPr/>
        </p:nvSpPr>
        <p:spPr>
          <a:xfrm>
            <a:off x="288739" y="687897"/>
            <a:ext cx="11614504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US" sz="66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6600" b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trẩy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(í a)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tụng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Thánh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91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02431B9-D800-117B-3BF3-085B6FF5966C}"/>
              </a:ext>
            </a:extLst>
          </p:cNvPr>
          <p:cNvSpPr txBox="1"/>
          <p:nvPr/>
        </p:nvSpPr>
        <p:spPr>
          <a:xfrm>
            <a:off x="433137" y="417097"/>
            <a:ext cx="11470101" cy="597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ĐK: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tràng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Mân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Côi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hương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thơm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ngào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ngạt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thắm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kinh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sốt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mến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Nữ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Vương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hiển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vinh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5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0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02431B9-D800-117B-3BF3-085B6FF5966C}"/>
              </a:ext>
            </a:extLst>
          </p:cNvPr>
          <p:cNvSpPr txBox="1"/>
          <p:nvPr/>
        </p:nvSpPr>
        <p:spPr>
          <a:xfrm>
            <a:off x="433137" y="417097"/>
            <a:ext cx="11470106" cy="597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 an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thái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hòa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Thiên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Sứ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truyền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tin,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Ngôi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trần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gặp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kinh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5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5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02431B9-D800-117B-3BF3-085B6FF5966C}"/>
              </a:ext>
            </a:extLst>
          </p:cNvPr>
          <p:cNvSpPr txBox="1"/>
          <p:nvPr/>
        </p:nvSpPr>
        <p:spPr>
          <a:xfrm>
            <a:off x="433137" y="417097"/>
            <a:ext cx="11470101" cy="597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ĐK: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tràng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Mân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Côi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hương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thơm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ngào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ngạt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thắm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kinh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sốt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mến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Nữ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Vương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hiển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vinh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5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34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02431B9-D800-117B-3BF3-085B6FF5966C}"/>
              </a:ext>
            </a:extLst>
          </p:cNvPr>
          <p:cNvSpPr txBox="1"/>
          <p:nvPr/>
        </p:nvSpPr>
        <p:spPr>
          <a:xfrm>
            <a:off x="433137" y="417097"/>
            <a:ext cx="11470106" cy="597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đau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ắp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vườn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loang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máu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mồ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hôi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gai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đâm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chịu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nát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đòn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hy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tế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kinh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5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4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02431B9-D800-117B-3BF3-085B6FF5966C}"/>
              </a:ext>
            </a:extLst>
          </p:cNvPr>
          <p:cNvSpPr txBox="1"/>
          <p:nvPr/>
        </p:nvSpPr>
        <p:spPr>
          <a:xfrm>
            <a:off x="433137" y="417097"/>
            <a:ext cx="11470101" cy="597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ĐK: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tràng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Mân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Côi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hương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thơm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ngào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ngạt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thắm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kinh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sốt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mến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Nữ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Vương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hiển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vinh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5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14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02431B9-D800-117B-3BF3-085B6FF5966C}"/>
              </a:ext>
            </a:extLst>
          </p:cNvPr>
          <p:cNvSpPr txBox="1"/>
          <p:nvPr/>
        </p:nvSpPr>
        <p:spPr>
          <a:xfrm>
            <a:off x="360185" y="528108"/>
            <a:ext cx="11470106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hân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cõi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lòng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Chúa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Phục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Sinh,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môn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Thánh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Thần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kinh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6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4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5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02431B9-D800-117B-3BF3-085B6FF5966C}"/>
              </a:ext>
            </a:extLst>
          </p:cNvPr>
          <p:cNvSpPr txBox="1"/>
          <p:nvPr/>
        </p:nvSpPr>
        <p:spPr>
          <a:xfrm>
            <a:off x="433137" y="417097"/>
            <a:ext cx="11470101" cy="597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ĐK: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tràng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Mân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Côi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hương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thơm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ngào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ngạt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thắm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kinh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sốt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mến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Nữ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Vương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hiển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vinh</a:t>
            </a:r>
            <a:r>
              <a:rPr kumimoji="0" lang="en-US" sz="7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5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065A72-1B51-BB0B-28DA-A24EB14B8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5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E0AB99D-3346-87D4-37E4-234060496B14}"/>
              </a:ext>
            </a:extLst>
          </p:cNvPr>
          <p:cNvSpPr txBox="1"/>
          <p:nvPr/>
        </p:nvSpPr>
        <p:spPr>
          <a:xfrm>
            <a:off x="288739" y="287477"/>
            <a:ext cx="11614504" cy="627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US" sz="5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</a:t>
            </a:r>
            <a:r>
              <a:rPr lang="en-US" sz="5400" b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(í a)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kern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(và </a:t>
            </a:r>
            <a:r>
              <a:rPr lang="en-US" sz="5400" kern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5400" kern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5400" kern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con) 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tung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(í a) 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tung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Danh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tung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Danh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tung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Danh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8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E0AB99D-3346-87D4-37E4-234060496B14}"/>
              </a:ext>
            </a:extLst>
          </p:cNvPr>
          <p:cNvSpPr txBox="1"/>
          <p:nvPr/>
        </p:nvSpPr>
        <p:spPr>
          <a:xfrm>
            <a:off x="288739" y="447898"/>
            <a:ext cx="11614504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US" sz="66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66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(í a)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cõi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tụng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4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E0AB99D-3346-87D4-37E4-234060496B14}"/>
              </a:ext>
            </a:extLst>
          </p:cNvPr>
          <p:cNvSpPr txBox="1"/>
          <p:nvPr/>
        </p:nvSpPr>
        <p:spPr>
          <a:xfrm>
            <a:off x="288739" y="287477"/>
            <a:ext cx="11614504" cy="627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US" sz="5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</a:t>
            </a:r>
            <a:r>
              <a:rPr lang="en-US" sz="5400" b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(í a)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kern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(và </a:t>
            </a:r>
            <a:r>
              <a:rPr lang="en-US" sz="5400" kern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5400" kern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5400" kern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con) 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tung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(í a) 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tung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Danh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tung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Danh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tung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Danh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3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E0AB99D-3346-87D4-37E4-234060496B14}"/>
              </a:ext>
            </a:extLst>
          </p:cNvPr>
          <p:cNvSpPr txBox="1"/>
          <p:nvPr/>
        </p:nvSpPr>
        <p:spPr>
          <a:xfrm>
            <a:off x="288739" y="687897"/>
            <a:ext cx="11614504" cy="548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US" sz="66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6600" b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6600" i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(í a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ngất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66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3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E0AB99D-3346-87D4-37E4-234060496B14}"/>
              </a:ext>
            </a:extLst>
          </p:cNvPr>
          <p:cNvSpPr txBox="1"/>
          <p:nvPr/>
        </p:nvSpPr>
        <p:spPr>
          <a:xfrm>
            <a:off x="288739" y="287477"/>
            <a:ext cx="11614504" cy="627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US" sz="5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</a:t>
            </a:r>
            <a:r>
              <a:rPr lang="en-US" sz="5400" b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(í a)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kern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(và </a:t>
            </a:r>
            <a:r>
              <a:rPr lang="en-US" sz="5400" kern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5400" kern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5400" kern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con) 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tung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(í a) 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tung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Danh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tung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Danh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tung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Danh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kern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5400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1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1596</Words>
  <Application>Microsoft Office PowerPoint</Application>
  <PresentationFormat>Widescreen</PresentationFormat>
  <Paragraphs>47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</dc:creator>
  <cp:lastModifiedBy>HP</cp:lastModifiedBy>
  <cp:revision>13</cp:revision>
  <dcterms:created xsi:type="dcterms:W3CDTF">2024-10-06T02:31:34Z</dcterms:created>
  <dcterms:modified xsi:type="dcterms:W3CDTF">2024-10-06T03:11:23Z</dcterms:modified>
</cp:coreProperties>
</file>