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70" r:id="rId3"/>
    <p:sldId id="272" r:id="rId4"/>
    <p:sldId id="264" r:id="rId5"/>
    <p:sldId id="265" r:id="rId6"/>
    <p:sldId id="269" r:id="rId7"/>
    <p:sldId id="266" r:id="rId8"/>
    <p:sldId id="270" r:id="rId9"/>
    <p:sldId id="472" r:id="rId10"/>
    <p:sldId id="460" r:id="rId11"/>
    <p:sldId id="461" r:id="rId12"/>
    <p:sldId id="473" r:id="rId13"/>
    <p:sldId id="297" r:id="rId14"/>
    <p:sldId id="273" r:id="rId15"/>
    <p:sldId id="274" r:id="rId16"/>
    <p:sldId id="275" r:id="rId17"/>
    <p:sldId id="276" r:id="rId18"/>
    <p:sldId id="471" r:id="rId19"/>
    <p:sldId id="459" r:id="rId20"/>
    <p:sldId id="443" r:id="rId21"/>
    <p:sldId id="444" r:id="rId22"/>
    <p:sldId id="445" r:id="rId23"/>
    <p:sldId id="450" r:id="rId24"/>
    <p:sldId id="446" r:id="rId25"/>
    <p:sldId id="451" r:id="rId26"/>
    <p:sldId id="469" r:id="rId27"/>
    <p:sldId id="465" r:id="rId28"/>
    <p:sldId id="466" r:id="rId29"/>
    <p:sldId id="464" r:id="rId30"/>
    <p:sldId id="467" r:id="rId31"/>
    <p:sldId id="462" r:id="rId32"/>
    <p:sldId id="468" r:id="rId33"/>
    <p:sldId id="474" r:id="rId34"/>
    <p:sldId id="334" r:id="rId35"/>
    <p:sldId id="452" r:id="rId36"/>
    <p:sldId id="453" r:id="rId37"/>
    <p:sldId id="454" r:id="rId38"/>
    <p:sldId id="457" r:id="rId39"/>
    <p:sldId id="455" r:id="rId40"/>
    <p:sldId id="458" r:id="rId41"/>
    <p:sldId id="25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19BC-A5D1-233E-CE4A-25FA95DF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399B7-A532-6698-13DF-627EEDC72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01B3F-22AC-BBFC-A004-B096F41C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D830-9D59-4351-B3CB-72DA12BD58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A0AF8-BC76-60DD-0729-589C8113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F97D8-0927-04DC-D1C8-8223DD45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F887-163E-41EC-8F43-173CF41C7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1E4FF-7B30-D027-E30D-14E61447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D3B72-3F2B-2F96-18F2-171EB013A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6AD63-6E04-EFD0-C929-DA9B413B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D830-9D59-4351-B3CB-72DA12BD58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F5F7D-86A8-6CEC-21E3-EBE9E476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F8D90-2324-EC4A-49B9-A8D0145F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F887-163E-41EC-8F43-173CF41C7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7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AEF6B3-5BD7-1E28-5C7F-16F1C63A04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03304C-DCD9-0185-EE22-D45180509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5CD3F-3E7A-6D83-8253-90198D5E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D830-9D59-4351-B3CB-72DA12BD58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22792-EB99-7C60-016D-CD3EA38CC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6B749-8C94-BD3D-4E38-CF11F786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F887-163E-41EC-8F43-173CF41C7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17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9B14A-0ED5-5AC1-D27F-BFBD54645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A78DA-D8D0-621F-FD9E-24CAD0EDD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0EEF9-3595-7FBB-9162-731562DB6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8457-ACC2-4DE9-BD98-5C4C7CE1696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5A7C8-73F0-3394-8410-399E6712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C70DE-4568-190C-B15C-680BAD20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C3F2-DFD0-4323-9A92-BF5088230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40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B35D-5C4D-A8B3-3FC0-341C8E35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5D6D3-52F1-F86A-13A9-654141D62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BB6DB-E477-3901-627C-17FD8C4AF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8457-ACC2-4DE9-BD98-5C4C7CE1696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3F7D8-E977-89A1-23EB-35A9074F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10C26-8902-6FA4-FD61-42A43ED4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C3F2-DFD0-4323-9A92-BF5088230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95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73BC-5D59-D81C-4C79-CA4555597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F5628-2882-A23D-31BC-1A3055F7D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79343-9B82-6F83-753B-D94655BD8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8457-ACC2-4DE9-BD98-5C4C7CE1696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01B18-4C20-7033-0C4C-D94B7D2B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D724A-8E40-20A4-C5CA-EEFFBD3A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C3F2-DFD0-4323-9A92-BF5088230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8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E1030-62DE-39EE-04BE-A3395AC1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15782-C0FF-13D0-EE09-180DD1081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B82DE-224A-B2EB-9F7A-DF73F2B7E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21EE3-D804-8DB1-2CEA-D9E1B33F6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8457-ACC2-4DE9-BD98-5C4C7CE1696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95B42-3477-2FB5-68CB-55A7C281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A1F4F-1618-68CC-98F6-BBBF2967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C3F2-DFD0-4323-9A92-BF5088230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2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D48C4-135E-ADA5-725B-88DD484AC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4BC79-75AE-62DE-DC2D-54AB2D61E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925BC-7AB0-B37F-34D5-BBE65B349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7EC8F-C102-87E4-D3F6-2401B4F61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990726-B86C-6803-4ECF-6C9F5A57F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90BE84-74EF-B2ED-8084-C1063DFE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8457-ACC2-4DE9-BD98-5C4C7CE1696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9CDA65-4100-D752-5654-56F30E9F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AEE9C8-0218-684F-EE1E-845FB153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C3F2-DFD0-4323-9A92-BF5088230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66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18AA9-0409-C295-EED8-02C5CB0C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DF621-828A-B457-CBE2-B1C2D8CFF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8457-ACC2-4DE9-BD98-5C4C7CE1696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D3930-3033-727B-37C2-4FC3AE6A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E1DB6-B4E8-C8F4-4BFE-9288D1E5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C3F2-DFD0-4323-9A92-BF5088230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61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A34259-65B3-979A-862C-5EE276A4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8457-ACC2-4DE9-BD98-5C4C7CE1696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338826-D278-6D16-09E2-78E1F34EA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E2C21-17DD-E52A-83D5-7BA1E6806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C3F2-DFD0-4323-9A92-BF5088230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09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A0A-ADF4-79BE-0040-621CAB89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E2982-C4FF-1FA3-CCE5-8E655EEDC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5D7B6-D0F3-E4C5-396A-625072EB8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B4570-89B2-23D5-0C14-4B389CE48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8457-ACC2-4DE9-BD98-5C4C7CE1696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E8724-156A-966A-704E-8A165BA6A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AC299-2C38-0D5B-2B2D-CD0A72FB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C3F2-DFD0-4323-9A92-BF5088230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0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34EFC-12BE-F34D-6215-13F8F8C0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07BFD-0E13-81A4-F6BB-E32FDA0FD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0D454-5932-0BB6-C223-BA09FCCC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D830-9D59-4351-B3CB-72DA12BD58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52BC8-186A-9A01-356D-1DFC23668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E7614-298E-00B1-78A0-2EAFF810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F887-163E-41EC-8F43-173CF41C7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97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6B355-9C9C-6C75-2AF1-CE5B5C03B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46C9DF-909D-52E0-E7E9-68B541D89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AEE1C-DDD1-906E-D00D-283C015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85EAC-7D51-5E68-365F-2CEA9E8B0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8457-ACC2-4DE9-BD98-5C4C7CE1696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2BD5F-8442-3134-36A5-F38D1ECBF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3FF9F-0DA6-2854-9220-4CDEED62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C3F2-DFD0-4323-9A92-BF5088230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45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7D46-D45D-AA58-40D3-952844CB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03A29-30D0-F880-8DB7-4B2AE15B0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35DCB-A5F9-5790-5D9E-341DBB593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8457-ACC2-4DE9-BD98-5C4C7CE1696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2A95F-1B26-2B89-43F8-97557F633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F5820-D243-4BEB-4F2E-ED54A29C4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C3F2-DFD0-4323-9A92-BF5088230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14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2C5549-0448-F90C-AA19-34A305B0C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236314-5512-68DA-DD32-B76EA2540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B2D64-A853-3C28-7622-6201789F1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8457-ACC2-4DE9-BD98-5C4C7CE1696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19E91-1B21-C910-83F5-3491DB1C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0B953-2833-9EE6-2602-78FA7288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C3F2-DFD0-4323-9A92-BF5088230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9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0D525-3F48-2F8E-A0E8-EC136107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2FF3D-FC7F-F3EF-F334-2F26A569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E5371-5D5B-3FC2-0C25-FADC9553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D830-9D59-4351-B3CB-72DA12BD58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F386A-C51D-FAD1-9809-AAEBF6B01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438F2-0852-8013-DBB3-08873355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F887-163E-41EC-8F43-173CF41C7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7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8B04-579C-F701-6A68-2D31A998D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BAAFE-855B-F470-F168-F31AA348D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29A64-E6CE-4AE6-EC8A-5535351FC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56E92-F708-D13B-A156-10C08B44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D830-9D59-4351-B3CB-72DA12BD58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14F20-847B-A771-55D8-3812685D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58E5C-F46A-5DD2-A18A-1189A7D5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F887-163E-41EC-8F43-173CF41C7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5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056D1-FE6F-01C2-6825-689CB536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87052-D56F-BD49-F8BB-187F916E9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2E21A-9AF3-BABB-A579-68BACEE1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45E1A6-2DAB-22AD-7BA3-F45056612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D741F6-C417-1925-6369-D254F0D9D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EA9E23-C120-8644-0F45-EDC507BA1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D830-9D59-4351-B3CB-72DA12BD58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B67F3E-6700-6022-02A2-8912A61F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693656-C330-6D74-E500-0201051C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F887-163E-41EC-8F43-173CF41C7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1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D6936-9E6D-BC6A-6EE6-DAF74C51E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F159E-F8FD-37D9-EC1C-C48C66439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D830-9D59-4351-B3CB-72DA12BD58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C6B6A-C0E9-4C67-4EC2-99ADE98F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EDB48-4053-4EA7-5759-FF0C9004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F887-163E-41EC-8F43-173CF41C7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3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97B74B-66DD-CA7F-5C30-68E9E44F5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D830-9D59-4351-B3CB-72DA12BD58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655441-7E12-C4BE-306F-7D0A4E7F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F4DA-E62C-2BFB-FCEA-712C617D5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F887-163E-41EC-8F43-173CF41C7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4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DA662-91B6-D1E2-0FF1-A42838CB7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565F6-253F-55E5-B29D-539DE5137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783B5-4526-4236-FDCA-43196FAA7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8FF6A-7303-A0D8-36B1-13842615F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D830-9D59-4351-B3CB-72DA12BD58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E5C73-F175-A9EC-FCCA-EB10EFFF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68519-7022-40BD-8833-D4B0726E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F887-163E-41EC-8F43-173CF41C7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0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8979-6244-2DB3-5C00-5C988B4B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413E8B-530A-F2D6-8FFA-0CD8BA134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A5D7C-BF27-5626-DAC7-BC679CBB0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9AAD6-6B9F-B0FF-F449-749E8875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D830-9D59-4351-B3CB-72DA12BD58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7221C-BCEF-99B7-C50B-9384ECBF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AB4A1-1586-C388-EEEB-40BFACCA3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F887-163E-41EC-8F43-173CF41C7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3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D8CA0D-2B88-DEE9-F023-CD6C4291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E8269-CC07-48F1-923F-82758F55A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D4BF0-FFEE-0F02-D8D7-1C73B0AD8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25D830-9D59-4351-B3CB-72DA12BD58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4D97-6AB6-6266-AAD1-DFF04C463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9707A-9D72-B019-A5B8-8A6257F78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BAF887-163E-41EC-8F43-173CF41C7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7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8C797-5DC7-375E-7D55-682DFE71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4787A-77DA-55AA-6E73-DCF904DF1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E52CA-45B3-F82E-28D9-61E42DA2F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498457-ACC2-4DE9-BD98-5C4C7CE1696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5E7DC-C423-39BF-0A96-3E221B963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298B6-20DE-F150-C7B0-250835AC4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47C3F2-DFD0-4323-9A92-BF5088230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6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34D0C5-6486-9563-2F16-5DC4857DC8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993" b="368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0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CEC4A2-0F39-AC38-64A2-744371B88B18}"/>
              </a:ext>
            </a:extLst>
          </p:cNvPr>
          <p:cNvSpPr/>
          <p:nvPr/>
        </p:nvSpPr>
        <p:spPr>
          <a:xfrm>
            <a:off x="3577390" y="287477"/>
            <a:ext cx="5358063" cy="153379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ALLELUIA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8EF05-A836-E342-A386-AECE12A06DF1}"/>
              </a:ext>
            </a:extLst>
          </p:cNvPr>
          <p:cNvSpPr txBox="1"/>
          <p:nvPr/>
        </p:nvSpPr>
        <p:spPr>
          <a:xfrm>
            <a:off x="288739" y="2005291"/>
            <a:ext cx="11614503" cy="3989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phục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mạng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chuộc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8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77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34D0C5-6486-9563-2F16-5DC4857DC8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993" b="368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6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891540"/>
            <a:ext cx="10193185" cy="5071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CA715-8ED7-5EC0-7A82-3927C0A1FBA4}"/>
              </a:ext>
            </a:extLst>
          </p:cNvPr>
          <p:cNvSpPr txBox="1"/>
          <p:nvPr/>
        </p:nvSpPr>
        <p:spPr>
          <a:xfrm>
            <a:off x="2590800" y="2534653"/>
            <a:ext cx="7010400" cy="2137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7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 DÂNG</a:t>
            </a:r>
            <a:endParaRPr lang="en-US" sz="6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Ngọc</a:t>
            </a:r>
            <a:r>
              <a:rPr lang="en-US" sz="4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Kôn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6E3189F-EE04-AD85-B956-70433D6DC571}"/>
              </a:ext>
            </a:extLst>
          </p:cNvPr>
          <p:cNvSpPr txBox="1"/>
          <p:nvPr/>
        </p:nvSpPr>
        <p:spPr>
          <a:xfrm>
            <a:off x="234451" y="401057"/>
            <a:ext cx="11723096" cy="597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7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lễ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hề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nến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bừng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cháy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hừng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đông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6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6E3189F-EE04-AD85-B956-70433D6DC571}"/>
              </a:ext>
            </a:extLst>
          </p:cNvPr>
          <p:cNvSpPr txBox="1"/>
          <p:nvPr/>
        </p:nvSpPr>
        <p:spPr>
          <a:xfrm>
            <a:off x="234451" y="401057"/>
            <a:ext cx="11723096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ĐK:</a:t>
            </a:r>
            <a:r>
              <a:rPr lang="en-US" sz="6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gió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nhẹ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quyện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hương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chia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sứ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điệp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sông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chan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6E3189F-EE04-AD85-B956-70433D6DC571}"/>
              </a:ext>
            </a:extLst>
          </p:cNvPr>
          <p:cNvSpPr txBox="1"/>
          <p:nvPr/>
        </p:nvSpPr>
        <p:spPr>
          <a:xfrm>
            <a:off x="234451" y="401057"/>
            <a:ext cx="11723096" cy="597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7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2. 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tuy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chi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xứng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thiếu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thốn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đền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giọt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đông</a:t>
            </a:r>
            <a:endParaRPr lang="en-US" sz="6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6E3189F-EE04-AD85-B956-70433D6DC571}"/>
              </a:ext>
            </a:extLst>
          </p:cNvPr>
          <p:cNvSpPr txBox="1"/>
          <p:nvPr/>
        </p:nvSpPr>
        <p:spPr>
          <a:xfrm>
            <a:off x="234451" y="401057"/>
            <a:ext cx="11723096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ĐK:</a:t>
            </a:r>
            <a:r>
              <a:rPr lang="en-US" sz="6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gió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nhẹ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quyện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hương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chia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sứ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điệp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sông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chan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0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173D91-860B-1FA5-23E8-69D3B45658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2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52511-1353-19F0-651F-48C1E6A1D4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" r="139" b="-1"/>
          <a:stretch/>
        </p:blipFill>
        <p:spPr>
          <a:xfrm>
            <a:off x="967853" y="10"/>
            <a:ext cx="10256294" cy="6857990"/>
          </a:xfrm>
          <a:custGeom>
            <a:avLst/>
            <a:gdLst/>
            <a:ahLst/>
            <a:cxnLst/>
            <a:rect l="l" t="t" r="r" b="b"/>
            <a:pathLst>
              <a:path w="10256294" h="6858000">
                <a:moveTo>
                  <a:pt x="1691450" y="0"/>
                </a:moveTo>
                <a:lnTo>
                  <a:pt x="4470259" y="0"/>
                </a:lnTo>
                <a:lnTo>
                  <a:pt x="4542814" y="0"/>
                </a:lnTo>
                <a:lnTo>
                  <a:pt x="5713480" y="0"/>
                </a:lnTo>
                <a:lnTo>
                  <a:pt x="5786036" y="0"/>
                </a:lnTo>
                <a:lnTo>
                  <a:pt x="8564844" y="0"/>
                </a:lnTo>
                <a:lnTo>
                  <a:pt x="8587900" y="14997"/>
                </a:lnTo>
                <a:cubicBezTo>
                  <a:pt x="9658369" y="754641"/>
                  <a:pt x="10256294" y="2093192"/>
                  <a:pt x="10256294" y="3621656"/>
                </a:cubicBezTo>
                <a:cubicBezTo>
                  <a:pt x="10256294" y="4969131"/>
                  <a:pt x="9288413" y="5602839"/>
                  <a:pt x="8302921" y="6374814"/>
                </a:cubicBezTo>
                <a:cubicBezTo>
                  <a:pt x="8123457" y="6515397"/>
                  <a:pt x="7945637" y="6653108"/>
                  <a:pt x="7764491" y="6780599"/>
                </a:cubicBezTo>
                <a:lnTo>
                  <a:pt x="7648023" y="6858000"/>
                </a:lnTo>
                <a:lnTo>
                  <a:pt x="5786036" y="6858000"/>
                </a:lnTo>
                <a:lnTo>
                  <a:pt x="5713480" y="6858000"/>
                </a:lnTo>
                <a:lnTo>
                  <a:pt x="4542814" y="6858000"/>
                </a:lnTo>
                <a:lnTo>
                  <a:pt x="4470259" y="6858000"/>
                </a:lnTo>
                <a:lnTo>
                  <a:pt x="2608272" y="6858000"/>
                </a:lnTo>
                <a:lnTo>
                  <a:pt x="2491804" y="6780599"/>
                </a:lnTo>
                <a:cubicBezTo>
                  <a:pt x="2310658" y="6653108"/>
                  <a:pt x="2132837" y="6515397"/>
                  <a:pt x="1953374" y="6374814"/>
                </a:cubicBezTo>
                <a:cubicBezTo>
                  <a:pt x="967880" y="5602839"/>
                  <a:pt x="0" y="4969131"/>
                  <a:pt x="0" y="3621656"/>
                </a:cubicBezTo>
                <a:cubicBezTo>
                  <a:pt x="0" y="2093192"/>
                  <a:pt x="597925" y="754641"/>
                  <a:pt x="1668394" y="14997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01B989-D6F6-61D5-FF0F-D369C94EA183}"/>
              </a:ext>
            </a:extLst>
          </p:cNvPr>
          <p:cNvSpPr txBox="1"/>
          <p:nvPr/>
        </p:nvSpPr>
        <p:spPr>
          <a:xfrm>
            <a:off x="2598821" y="2008226"/>
            <a:ext cx="6994358" cy="2841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 VANG TÌNH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 CHÚA 3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Đinh</a:t>
            </a:r>
            <a:r>
              <a:rPr lang="en-US" sz="3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Huỳnh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48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white light and stars&#10;&#10;Description automatically generated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32D4A2-D3B5-3373-0A53-AE2D675390D7}"/>
              </a:ext>
            </a:extLst>
          </p:cNvPr>
          <p:cNvCxnSpPr/>
          <p:nvPr/>
        </p:nvCxnSpPr>
        <p:spPr>
          <a:xfrm>
            <a:off x="192505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FB8116-B4F8-2F03-1378-754FCD26F144}"/>
              </a:ext>
            </a:extLst>
          </p:cNvPr>
          <p:cNvCxnSpPr/>
          <p:nvPr/>
        </p:nvCxnSpPr>
        <p:spPr>
          <a:xfrm>
            <a:off x="0" y="176463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36F21-9341-C48C-90AA-8AA8CB9B4E0E}"/>
              </a:ext>
            </a:extLst>
          </p:cNvPr>
          <p:cNvCxnSpPr/>
          <p:nvPr/>
        </p:nvCxnSpPr>
        <p:spPr>
          <a:xfrm>
            <a:off x="11999495" y="128337"/>
            <a:ext cx="0" cy="6729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42C743-4E29-56F0-4D0D-78245909779B}"/>
              </a:ext>
            </a:extLst>
          </p:cNvPr>
          <p:cNvCxnSpPr/>
          <p:nvPr/>
        </p:nvCxnSpPr>
        <p:spPr>
          <a:xfrm>
            <a:off x="0" y="6681537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E6E5C8C-D8BC-8E45-4D9D-1722D177B348}"/>
              </a:ext>
            </a:extLst>
          </p:cNvPr>
          <p:cNvSpPr txBox="1"/>
          <p:nvPr/>
        </p:nvSpPr>
        <p:spPr>
          <a:xfrm>
            <a:off x="384991" y="653683"/>
            <a:ext cx="11261576" cy="539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suối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êm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đềm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êm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trôi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êm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trôi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Mùa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thắm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rực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rỡ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Dừng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can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nghỉ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phút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lâng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lâng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ngất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ngây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56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5EAD1-0BC5-CA87-F299-B5837A28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60" b="7855"/>
          <a:stretch/>
        </p:blipFill>
        <p:spPr>
          <a:xfrm>
            <a:off x="-67202" y="354899"/>
            <a:ext cx="12246192" cy="6118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4867F5-29B0-27FB-D6B6-33BFDCB567F8}"/>
              </a:ext>
            </a:extLst>
          </p:cNvPr>
          <p:cNvSpPr txBox="1"/>
          <p:nvPr/>
        </p:nvSpPr>
        <p:spPr>
          <a:xfrm>
            <a:off x="1235242" y="2231923"/>
            <a:ext cx="9641305" cy="2364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 NHÀ CHÚA</a:t>
            </a:r>
            <a:endParaRPr lang="en-US" sz="6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Lm</a:t>
            </a: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Văn Chi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0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white light and stars&#10;&#10;Description automatically generated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32D4A2-D3B5-3373-0A53-AE2D675390D7}"/>
              </a:ext>
            </a:extLst>
          </p:cNvPr>
          <p:cNvCxnSpPr/>
          <p:nvPr/>
        </p:nvCxnSpPr>
        <p:spPr>
          <a:xfrm>
            <a:off x="192505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FB8116-B4F8-2F03-1378-754FCD26F144}"/>
              </a:ext>
            </a:extLst>
          </p:cNvPr>
          <p:cNvCxnSpPr/>
          <p:nvPr/>
        </p:nvCxnSpPr>
        <p:spPr>
          <a:xfrm>
            <a:off x="0" y="176463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36F21-9341-C48C-90AA-8AA8CB9B4E0E}"/>
              </a:ext>
            </a:extLst>
          </p:cNvPr>
          <p:cNvCxnSpPr/>
          <p:nvPr/>
        </p:nvCxnSpPr>
        <p:spPr>
          <a:xfrm>
            <a:off x="11999495" y="128337"/>
            <a:ext cx="0" cy="6729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42C743-4E29-56F0-4D0D-78245909779B}"/>
              </a:ext>
            </a:extLst>
          </p:cNvPr>
          <p:cNvCxnSpPr/>
          <p:nvPr/>
        </p:nvCxnSpPr>
        <p:spPr>
          <a:xfrm>
            <a:off x="0" y="6681537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E6E5C8C-D8BC-8E45-4D9D-1722D177B348}"/>
              </a:ext>
            </a:extLst>
          </p:cNvPr>
          <p:cNvSpPr txBox="1"/>
          <p:nvPr/>
        </p:nvSpPr>
        <p:spPr>
          <a:xfrm>
            <a:off x="384991" y="465227"/>
            <a:ext cx="11421992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</a:t>
            </a:r>
            <a:r>
              <a:rPr lang="en-US" sz="6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mây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núi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ngất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trùng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chi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đền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xứng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(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đền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xứng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cất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ca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ngợi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dương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4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white light and stars&#10;&#10;Description automatically generated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32D4A2-D3B5-3373-0A53-AE2D675390D7}"/>
              </a:ext>
            </a:extLst>
          </p:cNvPr>
          <p:cNvCxnSpPr/>
          <p:nvPr/>
        </p:nvCxnSpPr>
        <p:spPr>
          <a:xfrm>
            <a:off x="192505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FB8116-B4F8-2F03-1378-754FCD26F144}"/>
              </a:ext>
            </a:extLst>
          </p:cNvPr>
          <p:cNvCxnSpPr/>
          <p:nvPr/>
        </p:nvCxnSpPr>
        <p:spPr>
          <a:xfrm>
            <a:off x="0" y="176463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36F21-9341-C48C-90AA-8AA8CB9B4E0E}"/>
              </a:ext>
            </a:extLst>
          </p:cNvPr>
          <p:cNvCxnSpPr/>
          <p:nvPr/>
        </p:nvCxnSpPr>
        <p:spPr>
          <a:xfrm>
            <a:off x="11999495" y="128337"/>
            <a:ext cx="0" cy="6729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42C743-4E29-56F0-4D0D-78245909779B}"/>
              </a:ext>
            </a:extLst>
          </p:cNvPr>
          <p:cNvCxnSpPr/>
          <p:nvPr/>
        </p:nvCxnSpPr>
        <p:spPr>
          <a:xfrm>
            <a:off x="0" y="6681537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E6E5C8C-D8BC-8E45-4D9D-1722D177B348}"/>
              </a:ext>
            </a:extLst>
          </p:cNvPr>
          <p:cNvSpPr txBox="1"/>
          <p:nvPr/>
        </p:nvSpPr>
        <p:spPr>
          <a:xfrm>
            <a:off x="384991" y="465227"/>
            <a:ext cx="11309703" cy="539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núi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sông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mênh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mông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mênh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mông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do ai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mây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xanh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tỏ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lường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ấp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ủ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nâng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dẫu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ơ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hờ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0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white light and stars&#10;&#10;Description automatically generated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32D4A2-D3B5-3373-0A53-AE2D675390D7}"/>
              </a:ext>
            </a:extLst>
          </p:cNvPr>
          <p:cNvCxnSpPr/>
          <p:nvPr/>
        </p:nvCxnSpPr>
        <p:spPr>
          <a:xfrm>
            <a:off x="192505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FB8116-B4F8-2F03-1378-754FCD26F144}"/>
              </a:ext>
            </a:extLst>
          </p:cNvPr>
          <p:cNvCxnSpPr/>
          <p:nvPr/>
        </p:nvCxnSpPr>
        <p:spPr>
          <a:xfrm>
            <a:off x="0" y="176463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36F21-9341-C48C-90AA-8AA8CB9B4E0E}"/>
              </a:ext>
            </a:extLst>
          </p:cNvPr>
          <p:cNvCxnSpPr/>
          <p:nvPr/>
        </p:nvCxnSpPr>
        <p:spPr>
          <a:xfrm>
            <a:off x="11999495" y="128337"/>
            <a:ext cx="0" cy="6729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42C743-4E29-56F0-4D0D-78245909779B}"/>
              </a:ext>
            </a:extLst>
          </p:cNvPr>
          <p:cNvCxnSpPr/>
          <p:nvPr/>
        </p:nvCxnSpPr>
        <p:spPr>
          <a:xfrm>
            <a:off x="0" y="6681537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E6E5C8C-D8BC-8E45-4D9D-1722D177B348}"/>
              </a:ext>
            </a:extLst>
          </p:cNvPr>
          <p:cNvSpPr txBox="1"/>
          <p:nvPr/>
        </p:nvSpPr>
        <p:spPr>
          <a:xfrm>
            <a:off x="384991" y="465227"/>
            <a:ext cx="11421992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</a:t>
            </a:r>
            <a:r>
              <a:rPr lang="en-US" sz="6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mây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núi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ngất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trùng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chi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đền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xứng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(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đền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xứng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cất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ca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ngợi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dương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0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white light and stars&#10;&#10;Description automatically generated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32D4A2-D3B5-3373-0A53-AE2D675390D7}"/>
              </a:ext>
            </a:extLst>
          </p:cNvPr>
          <p:cNvCxnSpPr/>
          <p:nvPr/>
        </p:nvCxnSpPr>
        <p:spPr>
          <a:xfrm>
            <a:off x="192505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FB8116-B4F8-2F03-1378-754FCD26F144}"/>
              </a:ext>
            </a:extLst>
          </p:cNvPr>
          <p:cNvCxnSpPr/>
          <p:nvPr/>
        </p:nvCxnSpPr>
        <p:spPr>
          <a:xfrm>
            <a:off x="0" y="176463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36F21-9341-C48C-90AA-8AA8CB9B4E0E}"/>
              </a:ext>
            </a:extLst>
          </p:cNvPr>
          <p:cNvCxnSpPr/>
          <p:nvPr/>
        </p:nvCxnSpPr>
        <p:spPr>
          <a:xfrm>
            <a:off x="11999495" y="128337"/>
            <a:ext cx="0" cy="6729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42C743-4E29-56F0-4D0D-78245909779B}"/>
              </a:ext>
            </a:extLst>
          </p:cNvPr>
          <p:cNvCxnSpPr/>
          <p:nvPr/>
        </p:nvCxnSpPr>
        <p:spPr>
          <a:xfrm>
            <a:off x="0" y="6681537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E6E5C8C-D8BC-8E45-4D9D-1722D177B348}"/>
              </a:ext>
            </a:extLst>
          </p:cNvPr>
          <p:cNvSpPr txBox="1"/>
          <p:nvPr/>
        </p:nvSpPr>
        <p:spPr>
          <a:xfrm>
            <a:off x="384991" y="465227"/>
            <a:ext cx="11373868" cy="539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suốt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ca vang, ca vang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tuôn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ngừng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suốt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lắm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u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buồn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môi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cất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ca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ngợi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rộng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bao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nhiêu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white light and stars&#10;&#10;Description automatically generated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32D4A2-D3B5-3373-0A53-AE2D675390D7}"/>
              </a:ext>
            </a:extLst>
          </p:cNvPr>
          <p:cNvCxnSpPr/>
          <p:nvPr/>
        </p:nvCxnSpPr>
        <p:spPr>
          <a:xfrm>
            <a:off x="192505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FB8116-B4F8-2F03-1378-754FCD26F144}"/>
              </a:ext>
            </a:extLst>
          </p:cNvPr>
          <p:cNvCxnSpPr/>
          <p:nvPr/>
        </p:nvCxnSpPr>
        <p:spPr>
          <a:xfrm>
            <a:off x="0" y="176463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36F21-9341-C48C-90AA-8AA8CB9B4E0E}"/>
              </a:ext>
            </a:extLst>
          </p:cNvPr>
          <p:cNvCxnSpPr/>
          <p:nvPr/>
        </p:nvCxnSpPr>
        <p:spPr>
          <a:xfrm>
            <a:off x="11999495" y="128337"/>
            <a:ext cx="0" cy="6729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42C743-4E29-56F0-4D0D-78245909779B}"/>
              </a:ext>
            </a:extLst>
          </p:cNvPr>
          <p:cNvCxnSpPr/>
          <p:nvPr/>
        </p:nvCxnSpPr>
        <p:spPr>
          <a:xfrm>
            <a:off x="0" y="6681537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E6E5C8C-D8BC-8E45-4D9D-1722D177B348}"/>
              </a:ext>
            </a:extLst>
          </p:cNvPr>
          <p:cNvSpPr txBox="1"/>
          <p:nvPr/>
        </p:nvSpPr>
        <p:spPr>
          <a:xfrm>
            <a:off x="384991" y="465227"/>
            <a:ext cx="11421992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</a:t>
            </a:r>
            <a:r>
              <a:rPr lang="en-US" sz="6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mây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núi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ngất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trùng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chi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đền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xứng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(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đền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xứng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cất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ca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ngợi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dương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2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296287-1408-C9F2-87D0-D08FF8753B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20"/>
          <a:stretch/>
        </p:blipFill>
        <p:spPr>
          <a:xfrm>
            <a:off x="200526" y="147485"/>
            <a:ext cx="11790948" cy="65581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E1570F-FFE3-AF5A-A322-2AA48C5B08AE}"/>
              </a:ext>
            </a:extLst>
          </p:cNvPr>
          <p:cNvSpPr txBox="1"/>
          <p:nvPr/>
        </p:nvSpPr>
        <p:spPr>
          <a:xfrm>
            <a:off x="1114926" y="2581124"/>
            <a:ext cx="9962147" cy="2039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ĐƯỜNG VINH QUANG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Duyên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0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1432174-8E31-A490-0EDF-E72873B21168}"/>
              </a:ext>
            </a:extLst>
          </p:cNvPr>
          <p:cNvSpPr txBox="1"/>
          <p:nvPr/>
        </p:nvSpPr>
        <p:spPr>
          <a:xfrm>
            <a:off x="288739" y="287477"/>
            <a:ext cx="11614503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6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mải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mê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chạy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và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chẳng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ngờ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thập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môn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đệ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Chẳng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phục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em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5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1432174-8E31-A490-0EDF-E72873B21168}"/>
              </a:ext>
            </a:extLst>
          </p:cNvPr>
          <p:cNvSpPr txBox="1"/>
          <p:nvPr/>
        </p:nvSpPr>
        <p:spPr>
          <a:xfrm>
            <a:off x="288739" y="287477"/>
            <a:ext cx="11614503" cy="597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7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ĐK:</a:t>
            </a:r>
            <a:r>
              <a:rPr lang="en-US" sz="7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Vâng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phục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tớ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hầu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hạ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mạng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6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1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1432174-8E31-A490-0EDF-E72873B21168}"/>
              </a:ext>
            </a:extLst>
          </p:cNvPr>
          <p:cNvSpPr txBox="1"/>
          <p:nvPr/>
        </p:nvSpPr>
        <p:spPr>
          <a:xfrm>
            <a:off x="288739" y="287477"/>
            <a:ext cx="11614503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6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gương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dạy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dạy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phục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muốn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đừng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giành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phục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08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1432174-8E31-A490-0EDF-E72873B21168}"/>
              </a:ext>
            </a:extLst>
          </p:cNvPr>
          <p:cNvSpPr txBox="1"/>
          <p:nvPr/>
        </p:nvSpPr>
        <p:spPr>
          <a:xfrm>
            <a:off x="288739" y="287477"/>
            <a:ext cx="11614503" cy="597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7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ĐK:</a:t>
            </a:r>
            <a:r>
              <a:rPr lang="en-US" sz="7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Vâng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phục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tớ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hầu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hạ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mạng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6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29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49C4828-E3FF-A0F6-D5D4-86242889F96A}"/>
              </a:ext>
            </a:extLst>
          </p:cNvPr>
          <p:cNvSpPr txBox="1"/>
          <p:nvPr/>
        </p:nvSpPr>
        <p:spPr>
          <a:xfrm>
            <a:off x="288738" y="287477"/>
            <a:ext cx="11421983" cy="627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hoàng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sung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sướng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(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vang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hòa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54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1432174-8E31-A490-0EDF-E72873B21168}"/>
              </a:ext>
            </a:extLst>
          </p:cNvPr>
          <p:cNvSpPr txBox="1"/>
          <p:nvPr/>
        </p:nvSpPr>
        <p:spPr>
          <a:xfrm>
            <a:off x="288739" y="287477"/>
            <a:ext cx="11614503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</a:t>
            </a:r>
            <a:r>
              <a:rPr lang="en-US" sz="6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oai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Và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bon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chen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giành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tước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muốn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dạy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rằng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ai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chịu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chén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71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1432174-8E31-A490-0EDF-E72873B21168}"/>
              </a:ext>
            </a:extLst>
          </p:cNvPr>
          <p:cNvSpPr txBox="1"/>
          <p:nvPr/>
        </p:nvSpPr>
        <p:spPr>
          <a:xfrm>
            <a:off x="288739" y="287477"/>
            <a:ext cx="11614503" cy="597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7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ĐK:</a:t>
            </a:r>
            <a:r>
              <a:rPr lang="en-US" sz="7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Vâng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phục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tớ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hầu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hạ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mạng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6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489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34D0C5-6486-9563-2F16-5DC4857DC8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993" b="368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52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B0F6E-C1C7-A2F8-EB95-5101D8520A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31" r="4659"/>
          <a:stretch/>
        </p:blipFill>
        <p:spPr>
          <a:xfrm>
            <a:off x="-147484" y="0"/>
            <a:ext cx="12192000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AF381E-7C48-F461-94BC-40DCF13388EB}"/>
              </a:ext>
            </a:extLst>
          </p:cNvPr>
          <p:cNvSpPr/>
          <p:nvPr/>
        </p:nvSpPr>
        <p:spPr>
          <a:xfrm>
            <a:off x="934065" y="4001729"/>
            <a:ext cx="10087895" cy="19361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CHUỖI NGỌC VÀNG KINH</a:t>
            </a:r>
            <a:endParaRPr lang="en-US" sz="4400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Phạm</a:t>
            </a:r>
            <a:r>
              <a:rPr lang="en-US" sz="5400" b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1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Đức</a:t>
            </a:r>
            <a:r>
              <a:rPr lang="en-US" sz="5400" b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1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Huyến</a:t>
            </a:r>
            <a:endParaRPr lang="en-US" sz="4400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55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856571A-E765-24B5-9121-E22F4A3E9661}"/>
              </a:ext>
            </a:extLst>
          </p:cNvPr>
          <p:cNvSpPr txBox="1"/>
          <p:nvPr/>
        </p:nvSpPr>
        <p:spPr>
          <a:xfrm>
            <a:off x="409075" y="634942"/>
            <a:ext cx="11373850" cy="539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vạn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ca. Tung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hô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Danh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Ma-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-a. Xin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dịu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dàng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tòa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ngát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2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856571A-E765-24B5-9121-E22F4A3E9661}"/>
              </a:ext>
            </a:extLst>
          </p:cNvPr>
          <p:cNvSpPr txBox="1"/>
          <p:nvPr/>
        </p:nvSpPr>
        <p:spPr>
          <a:xfrm>
            <a:off x="433144" y="572257"/>
            <a:ext cx="11522883" cy="5577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chuỗi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ngọc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Mân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mầu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tỏa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say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đắm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dương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Sao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vương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hương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quên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khuyên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hối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suối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nguồn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nhạc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hòa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ngất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huy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hoàng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nép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tà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áo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hiền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A-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Ma-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-a, A-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Ma-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-a.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1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856571A-E765-24B5-9121-E22F4A3E9661}"/>
              </a:ext>
            </a:extLst>
          </p:cNvPr>
          <p:cNvSpPr txBox="1"/>
          <p:nvPr/>
        </p:nvSpPr>
        <p:spPr>
          <a:xfrm>
            <a:off x="401056" y="753986"/>
            <a:ext cx="11438018" cy="539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Xin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niềm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vô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tận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trắng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trinh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tuổi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dấu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hạnh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hứa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4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856571A-E765-24B5-9121-E22F4A3E9661}"/>
              </a:ext>
            </a:extLst>
          </p:cNvPr>
          <p:cNvSpPr txBox="1"/>
          <p:nvPr/>
        </p:nvSpPr>
        <p:spPr>
          <a:xfrm>
            <a:off x="433144" y="572257"/>
            <a:ext cx="11522883" cy="5577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chuỗi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ngọc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Mân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mầu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tỏa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say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đắm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dương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Sao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vương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hương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quên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khuyên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hối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suối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nguồn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nhạc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hòa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ngất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huy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hoàng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nép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tà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áo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hiền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A-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Ma-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-a, A-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Ma-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-a.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8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856571A-E765-24B5-9121-E22F4A3E9661}"/>
              </a:ext>
            </a:extLst>
          </p:cNvPr>
          <p:cNvSpPr txBox="1"/>
          <p:nvPr/>
        </p:nvSpPr>
        <p:spPr>
          <a:xfrm>
            <a:off x="449179" y="441000"/>
            <a:ext cx="11004881" cy="627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hạt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long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dối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u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tối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niềm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đau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man,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hoàng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nỗi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chia xa. Xin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thẫn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856571A-E765-24B5-9121-E22F4A3E9661}"/>
              </a:ext>
            </a:extLst>
          </p:cNvPr>
          <p:cNvSpPr txBox="1"/>
          <p:nvPr/>
        </p:nvSpPr>
        <p:spPr>
          <a:xfrm>
            <a:off x="433144" y="572257"/>
            <a:ext cx="11522883" cy="5577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chuỗi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ngọc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Mân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mầu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tỏa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say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đắm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dương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Sao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vương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hương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quên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khuyên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hối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suối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nguồn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nhạc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hòa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ngất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huy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hoàng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nép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tà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áo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hiền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A-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Ma-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-a, A-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Ma-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ri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-a.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56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49C4828-E3FF-A0F6-D5D4-86242889F96A}"/>
              </a:ext>
            </a:extLst>
          </p:cNvPr>
          <p:cNvSpPr txBox="1"/>
          <p:nvPr/>
        </p:nvSpPr>
        <p:spPr>
          <a:xfrm>
            <a:off x="288739" y="144379"/>
            <a:ext cx="11421982" cy="6710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6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Đức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Con, con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con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khao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reo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mơ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06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53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49C4828-E3FF-A0F6-D5D4-86242889F96A}"/>
              </a:ext>
            </a:extLst>
          </p:cNvPr>
          <p:cNvSpPr txBox="1"/>
          <p:nvPr/>
        </p:nvSpPr>
        <p:spPr>
          <a:xfrm>
            <a:off x="288738" y="287477"/>
            <a:ext cx="11421983" cy="627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hoàng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sung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sướng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(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vang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hòa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15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49C4828-E3FF-A0F6-D5D4-86242889F96A}"/>
              </a:ext>
            </a:extLst>
          </p:cNvPr>
          <p:cNvSpPr txBox="1"/>
          <p:nvPr/>
        </p:nvSpPr>
        <p:spPr>
          <a:xfrm>
            <a:off x="304802" y="256679"/>
            <a:ext cx="11405919" cy="659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lang="en-US" sz="6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Hạnh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phúc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hết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ai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riêng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vạn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Con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mơ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đứng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Đức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sướng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68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49C4828-E3FF-A0F6-D5D4-86242889F96A}"/>
              </a:ext>
            </a:extLst>
          </p:cNvPr>
          <p:cNvSpPr txBox="1"/>
          <p:nvPr/>
        </p:nvSpPr>
        <p:spPr>
          <a:xfrm>
            <a:off x="288738" y="287477"/>
            <a:ext cx="11421983" cy="627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hoàng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sung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sướng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(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vang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hòa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88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34D0C5-6486-9563-2F16-5DC4857DC8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993" b="368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5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CEC4A2-0F39-AC38-64A2-744371B88B18}"/>
              </a:ext>
            </a:extLst>
          </p:cNvPr>
          <p:cNvSpPr/>
          <p:nvPr/>
        </p:nvSpPr>
        <p:spPr>
          <a:xfrm>
            <a:off x="3834063" y="287477"/>
            <a:ext cx="4828674" cy="106005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CA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8EF05-A836-E342-A386-AECE12A06DF1}"/>
              </a:ext>
            </a:extLst>
          </p:cNvPr>
          <p:cNvSpPr txBox="1"/>
          <p:nvPr/>
        </p:nvSpPr>
        <p:spPr>
          <a:xfrm>
            <a:off x="320847" y="1490633"/>
            <a:ext cx="1158239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8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Lạy</a:t>
            </a:r>
            <a:r>
              <a:rPr lang="en-US" sz="8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Chúa</a:t>
            </a:r>
            <a:r>
              <a:rPr lang="en-US" sz="8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xin</a:t>
            </a:r>
            <a:r>
              <a:rPr lang="en-US" sz="8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tỏ</a:t>
            </a:r>
            <a:r>
              <a:rPr lang="en-US" sz="8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lượng</a:t>
            </a:r>
            <a:r>
              <a:rPr lang="en-US" sz="8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từ</a:t>
            </a:r>
            <a:r>
              <a:rPr lang="en-US" sz="8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bi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Chúa</a:t>
            </a:r>
            <a:r>
              <a:rPr lang="en-US" sz="8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cho</a:t>
            </a:r>
            <a:r>
              <a:rPr lang="en-US" sz="8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chúng</a:t>
            </a:r>
            <a:r>
              <a:rPr lang="en-US" sz="8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con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như</a:t>
            </a:r>
            <a:r>
              <a:rPr lang="en-US" sz="8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chúng</a:t>
            </a:r>
            <a:r>
              <a:rPr lang="en-US" sz="8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con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hằng</a:t>
            </a:r>
            <a:r>
              <a:rPr lang="en-US" sz="8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cậy</a:t>
            </a:r>
            <a:r>
              <a:rPr lang="en-US" sz="8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trông</a:t>
            </a:r>
            <a:r>
              <a:rPr lang="en-US" sz="8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nơi</a:t>
            </a:r>
            <a:r>
              <a:rPr lang="en-US" sz="8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Ngài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1513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1407</Words>
  <Application>Microsoft Office PowerPoint</Application>
  <PresentationFormat>Widescreen</PresentationFormat>
  <Paragraphs>42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Aptos</vt:lpstr>
      <vt:lpstr>Aptos Display</vt:lpstr>
      <vt:lpstr>Arial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5</cp:revision>
  <dcterms:created xsi:type="dcterms:W3CDTF">2024-10-03T04:33:42Z</dcterms:created>
  <dcterms:modified xsi:type="dcterms:W3CDTF">2024-10-03T14:58:41Z</dcterms:modified>
</cp:coreProperties>
</file>