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489" r:id="rId4"/>
    <p:sldId id="477" r:id="rId5"/>
    <p:sldId id="488" r:id="rId6"/>
    <p:sldId id="478" r:id="rId7"/>
    <p:sldId id="482" r:id="rId8"/>
    <p:sldId id="525" r:id="rId9"/>
    <p:sldId id="374" r:id="rId10"/>
    <p:sldId id="375" r:id="rId11"/>
    <p:sldId id="526" r:id="rId12"/>
    <p:sldId id="443" r:id="rId13"/>
    <p:sldId id="472" r:id="rId14"/>
    <p:sldId id="483" r:id="rId15"/>
    <p:sldId id="490" r:id="rId16"/>
    <p:sldId id="484" r:id="rId17"/>
    <p:sldId id="491" r:id="rId18"/>
    <p:sldId id="485" r:id="rId19"/>
    <p:sldId id="492" r:id="rId20"/>
    <p:sldId id="515" r:id="rId21"/>
    <p:sldId id="297" r:id="rId22"/>
    <p:sldId id="511" r:id="rId23"/>
    <p:sldId id="519" r:id="rId24"/>
    <p:sldId id="486" r:id="rId25"/>
    <p:sldId id="487" r:id="rId26"/>
    <p:sldId id="520" r:id="rId27"/>
    <p:sldId id="512" r:id="rId28"/>
    <p:sldId id="513" r:id="rId29"/>
    <p:sldId id="521" r:id="rId30"/>
    <p:sldId id="514" r:id="rId31"/>
    <p:sldId id="257" r:id="rId32"/>
    <p:sldId id="475" r:id="rId33"/>
    <p:sldId id="496" r:id="rId34"/>
    <p:sldId id="471" r:id="rId35"/>
    <p:sldId id="493" r:id="rId36"/>
    <p:sldId id="497" r:id="rId37"/>
    <p:sldId id="494" r:id="rId38"/>
    <p:sldId id="498" r:id="rId39"/>
    <p:sldId id="334" r:id="rId40"/>
    <p:sldId id="503" r:id="rId41"/>
    <p:sldId id="504" r:id="rId42"/>
    <p:sldId id="401" r:id="rId43"/>
    <p:sldId id="505" r:id="rId44"/>
    <p:sldId id="506" r:id="rId45"/>
    <p:sldId id="499" r:id="rId46"/>
    <p:sldId id="507" r:id="rId47"/>
    <p:sldId id="508" r:id="rId48"/>
    <p:sldId id="500" r:id="rId49"/>
    <p:sldId id="509" r:id="rId50"/>
    <p:sldId id="510" r:id="rId51"/>
    <p:sldId id="52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1401-93BB-0286-A000-E7389B1C99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294874-CD12-1BA0-05F5-CBADBC04DB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8F901B-0890-1EEF-D11F-23CCF08F8054}"/>
              </a:ext>
            </a:extLst>
          </p:cNvPr>
          <p:cNvSpPr>
            <a:spLocks noGrp="1"/>
          </p:cNvSpPr>
          <p:nvPr>
            <p:ph type="dt" sz="half" idx="10"/>
          </p:nvPr>
        </p:nvSpPr>
        <p:spPr/>
        <p:txBody>
          <a:bodyPr/>
          <a:lstStyle/>
          <a:p>
            <a:fld id="{1409BA07-F506-4508-824D-4C905953E91C}" type="datetimeFigureOut">
              <a:rPr lang="en-US" smtClean="0"/>
              <a:t>10/21/2024</a:t>
            </a:fld>
            <a:endParaRPr lang="en-US"/>
          </a:p>
        </p:txBody>
      </p:sp>
      <p:sp>
        <p:nvSpPr>
          <p:cNvPr id="5" name="Footer Placeholder 4">
            <a:extLst>
              <a:ext uri="{FF2B5EF4-FFF2-40B4-BE49-F238E27FC236}">
                <a16:creationId xmlns:a16="http://schemas.microsoft.com/office/drawing/2014/main" id="{7FE9D768-344F-CC1B-6D1F-3999A58170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46448-61AF-024F-81EF-70D717B38B49}"/>
              </a:ext>
            </a:extLst>
          </p:cNvPr>
          <p:cNvSpPr>
            <a:spLocks noGrp="1"/>
          </p:cNvSpPr>
          <p:nvPr>
            <p:ph type="sldNum" sz="quarter" idx="12"/>
          </p:nvPr>
        </p:nvSpPr>
        <p:spPr/>
        <p:txBody>
          <a:bodyPr/>
          <a:lstStyle/>
          <a:p>
            <a:fld id="{DDF24B01-A0C9-4AE0-9DEE-4DBEE22E1E59}" type="slidenum">
              <a:rPr lang="en-US" smtClean="0"/>
              <a:t>‹#›</a:t>
            </a:fld>
            <a:endParaRPr lang="en-US"/>
          </a:p>
        </p:txBody>
      </p:sp>
    </p:spTree>
    <p:extLst>
      <p:ext uri="{BB962C8B-B14F-4D97-AF65-F5344CB8AC3E}">
        <p14:creationId xmlns:p14="http://schemas.microsoft.com/office/powerpoint/2010/main" val="379283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DD2E-7208-9822-C135-7F5C1FEAA5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B8D7A6-D5C8-3A24-4D8D-B52E7C7314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E40FC-2EDC-1A70-813B-407B43273A6B}"/>
              </a:ext>
            </a:extLst>
          </p:cNvPr>
          <p:cNvSpPr>
            <a:spLocks noGrp="1"/>
          </p:cNvSpPr>
          <p:nvPr>
            <p:ph type="dt" sz="half" idx="10"/>
          </p:nvPr>
        </p:nvSpPr>
        <p:spPr/>
        <p:txBody>
          <a:bodyPr/>
          <a:lstStyle/>
          <a:p>
            <a:fld id="{1409BA07-F506-4508-824D-4C905953E91C}" type="datetimeFigureOut">
              <a:rPr lang="en-US" smtClean="0"/>
              <a:t>10/21/2024</a:t>
            </a:fld>
            <a:endParaRPr lang="en-US"/>
          </a:p>
        </p:txBody>
      </p:sp>
      <p:sp>
        <p:nvSpPr>
          <p:cNvPr id="5" name="Footer Placeholder 4">
            <a:extLst>
              <a:ext uri="{FF2B5EF4-FFF2-40B4-BE49-F238E27FC236}">
                <a16:creationId xmlns:a16="http://schemas.microsoft.com/office/drawing/2014/main" id="{ADAE1B78-4DED-9733-E3F3-54C930FF1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EB82C-1662-A372-CC67-543F8875ED3D}"/>
              </a:ext>
            </a:extLst>
          </p:cNvPr>
          <p:cNvSpPr>
            <a:spLocks noGrp="1"/>
          </p:cNvSpPr>
          <p:nvPr>
            <p:ph type="sldNum" sz="quarter" idx="12"/>
          </p:nvPr>
        </p:nvSpPr>
        <p:spPr/>
        <p:txBody>
          <a:bodyPr/>
          <a:lstStyle/>
          <a:p>
            <a:fld id="{DDF24B01-A0C9-4AE0-9DEE-4DBEE22E1E59}" type="slidenum">
              <a:rPr lang="en-US" smtClean="0"/>
              <a:t>‹#›</a:t>
            </a:fld>
            <a:endParaRPr lang="en-US"/>
          </a:p>
        </p:txBody>
      </p:sp>
    </p:spTree>
    <p:extLst>
      <p:ext uri="{BB962C8B-B14F-4D97-AF65-F5344CB8AC3E}">
        <p14:creationId xmlns:p14="http://schemas.microsoft.com/office/powerpoint/2010/main" val="1795945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D6AF13-E39B-8CE8-9201-7699DEA12B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168D3F-B055-9791-F81D-E989EF9743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B53C8F-F65E-9372-A9C3-DEF895D77B44}"/>
              </a:ext>
            </a:extLst>
          </p:cNvPr>
          <p:cNvSpPr>
            <a:spLocks noGrp="1"/>
          </p:cNvSpPr>
          <p:nvPr>
            <p:ph type="dt" sz="half" idx="10"/>
          </p:nvPr>
        </p:nvSpPr>
        <p:spPr/>
        <p:txBody>
          <a:bodyPr/>
          <a:lstStyle/>
          <a:p>
            <a:fld id="{1409BA07-F506-4508-824D-4C905953E91C}" type="datetimeFigureOut">
              <a:rPr lang="en-US" smtClean="0"/>
              <a:t>10/21/2024</a:t>
            </a:fld>
            <a:endParaRPr lang="en-US"/>
          </a:p>
        </p:txBody>
      </p:sp>
      <p:sp>
        <p:nvSpPr>
          <p:cNvPr id="5" name="Footer Placeholder 4">
            <a:extLst>
              <a:ext uri="{FF2B5EF4-FFF2-40B4-BE49-F238E27FC236}">
                <a16:creationId xmlns:a16="http://schemas.microsoft.com/office/drawing/2014/main" id="{7A4BAE8E-6B78-6A58-C1AD-E805BA460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DDD32-943A-CB12-C78F-14A20F4D27BE}"/>
              </a:ext>
            </a:extLst>
          </p:cNvPr>
          <p:cNvSpPr>
            <a:spLocks noGrp="1"/>
          </p:cNvSpPr>
          <p:nvPr>
            <p:ph type="sldNum" sz="quarter" idx="12"/>
          </p:nvPr>
        </p:nvSpPr>
        <p:spPr/>
        <p:txBody>
          <a:bodyPr/>
          <a:lstStyle/>
          <a:p>
            <a:fld id="{DDF24B01-A0C9-4AE0-9DEE-4DBEE22E1E59}" type="slidenum">
              <a:rPr lang="en-US" smtClean="0"/>
              <a:t>‹#›</a:t>
            </a:fld>
            <a:endParaRPr lang="en-US"/>
          </a:p>
        </p:txBody>
      </p:sp>
    </p:spTree>
    <p:extLst>
      <p:ext uri="{BB962C8B-B14F-4D97-AF65-F5344CB8AC3E}">
        <p14:creationId xmlns:p14="http://schemas.microsoft.com/office/powerpoint/2010/main" val="429314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891D6-72AA-6B6B-8EE8-592D893F2C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408652-0F30-6EAA-89C4-2991C60F28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48757-DD3F-A945-BB90-D47CC07FAEB4}"/>
              </a:ext>
            </a:extLst>
          </p:cNvPr>
          <p:cNvSpPr>
            <a:spLocks noGrp="1"/>
          </p:cNvSpPr>
          <p:nvPr>
            <p:ph type="dt" sz="half" idx="10"/>
          </p:nvPr>
        </p:nvSpPr>
        <p:spPr/>
        <p:txBody>
          <a:bodyPr/>
          <a:lstStyle/>
          <a:p>
            <a:fld id="{1409BA07-F506-4508-824D-4C905953E91C}" type="datetimeFigureOut">
              <a:rPr lang="en-US" smtClean="0"/>
              <a:t>10/21/2024</a:t>
            </a:fld>
            <a:endParaRPr lang="en-US"/>
          </a:p>
        </p:txBody>
      </p:sp>
      <p:sp>
        <p:nvSpPr>
          <p:cNvPr id="5" name="Footer Placeholder 4">
            <a:extLst>
              <a:ext uri="{FF2B5EF4-FFF2-40B4-BE49-F238E27FC236}">
                <a16:creationId xmlns:a16="http://schemas.microsoft.com/office/drawing/2014/main" id="{E1BD93AC-57D0-B886-3FDA-4610B6A0A4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AC497-5704-8ED7-27F0-0C749900E591}"/>
              </a:ext>
            </a:extLst>
          </p:cNvPr>
          <p:cNvSpPr>
            <a:spLocks noGrp="1"/>
          </p:cNvSpPr>
          <p:nvPr>
            <p:ph type="sldNum" sz="quarter" idx="12"/>
          </p:nvPr>
        </p:nvSpPr>
        <p:spPr/>
        <p:txBody>
          <a:bodyPr/>
          <a:lstStyle/>
          <a:p>
            <a:fld id="{DDF24B01-A0C9-4AE0-9DEE-4DBEE22E1E59}" type="slidenum">
              <a:rPr lang="en-US" smtClean="0"/>
              <a:t>‹#›</a:t>
            </a:fld>
            <a:endParaRPr lang="en-US"/>
          </a:p>
        </p:txBody>
      </p:sp>
    </p:spTree>
    <p:extLst>
      <p:ext uri="{BB962C8B-B14F-4D97-AF65-F5344CB8AC3E}">
        <p14:creationId xmlns:p14="http://schemas.microsoft.com/office/powerpoint/2010/main" val="366870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AABE5-D7DD-20CA-F8BE-243FD4C830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9C57FC-B758-F118-1603-9A67E5987E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399FD8-16B8-BB56-70A4-7BA241FBF542}"/>
              </a:ext>
            </a:extLst>
          </p:cNvPr>
          <p:cNvSpPr>
            <a:spLocks noGrp="1"/>
          </p:cNvSpPr>
          <p:nvPr>
            <p:ph type="dt" sz="half" idx="10"/>
          </p:nvPr>
        </p:nvSpPr>
        <p:spPr/>
        <p:txBody>
          <a:bodyPr/>
          <a:lstStyle/>
          <a:p>
            <a:fld id="{1409BA07-F506-4508-824D-4C905953E91C}" type="datetimeFigureOut">
              <a:rPr lang="en-US" smtClean="0"/>
              <a:t>10/21/2024</a:t>
            </a:fld>
            <a:endParaRPr lang="en-US"/>
          </a:p>
        </p:txBody>
      </p:sp>
      <p:sp>
        <p:nvSpPr>
          <p:cNvPr id="5" name="Footer Placeholder 4">
            <a:extLst>
              <a:ext uri="{FF2B5EF4-FFF2-40B4-BE49-F238E27FC236}">
                <a16:creationId xmlns:a16="http://schemas.microsoft.com/office/drawing/2014/main" id="{129047A4-A453-1229-C9EE-EA7C23C7B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3E1EA-11ED-9A17-DC76-87B660B8F39B}"/>
              </a:ext>
            </a:extLst>
          </p:cNvPr>
          <p:cNvSpPr>
            <a:spLocks noGrp="1"/>
          </p:cNvSpPr>
          <p:nvPr>
            <p:ph type="sldNum" sz="quarter" idx="12"/>
          </p:nvPr>
        </p:nvSpPr>
        <p:spPr/>
        <p:txBody>
          <a:bodyPr/>
          <a:lstStyle/>
          <a:p>
            <a:fld id="{DDF24B01-A0C9-4AE0-9DEE-4DBEE22E1E59}" type="slidenum">
              <a:rPr lang="en-US" smtClean="0"/>
              <a:t>‹#›</a:t>
            </a:fld>
            <a:endParaRPr lang="en-US"/>
          </a:p>
        </p:txBody>
      </p:sp>
    </p:spTree>
    <p:extLst>
      <p:ext uri="{BB962C8B-B14F-4D97-AF65-F5344CB8AC3E}">
        <p14:creationId xmlns:p14="http://schemas.microsoft.com/office/powerpoint/2010/main" val="147315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1042A-7D44-4886-A9A6-2CF91B1380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35A5B0-ED64-BF5D-1DC5-35F62B57FA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1A46A1-0CC9-C11D-18F1-C23D1B6A4E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E4220A-0072-1A19-685E-252096CC048E}"/>
              </a:ext>
            </a:extLst>
          </p:cNvPr>
          <p:cNvSpPr>
            <a:spLocks noGrp="1"/>
          </p:cNvSpPr>
          <p:nvPr>
            <p:ph type="dt" sz="half" idx="10"/>
          </p:nvPr>
        </p:nvSpPr>
        <p:spPr/>
        <p:txBody>
          <a:bodyPr/>
          <a:lstStyle/>
          <a:p>
            <a:fld id="{1409BA07-F506-4508-824D-4C905953E91C}" type="datetimeFigureOut">
              <a:rPr lang="en-US" smtClean="0"/>
              <a:t>10/21/2024</a:t>
            </a:fld>
            <a:endParaRPr lang="en-US"/>
          </a:p>
        </p:txBody>
      </p:sp>
      <p:sp>
        <p:nvSpPr>
          <p:cNvPr id="6" name="Footer Placeholder 5">
            <a:extLst>
              <a:ext uri="{FF2B5EF4-FFF2-40B4-BE49-F238E27FC236}">
                <a16:creationId xmlns:a16="http://schemas.microsoft.com/office/drawing/2014/main" id="{8E28CB26-5DF6-59F9-B39B-698E44B8A6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8CA28-FCE4-1C50-C23E-D76A3F50CD86}"/>
              </a:ext>
            </a:extLst>
          </p:cNvPr>
          <p:cNvSpPr>
            <a:spLocks noGrp="1"/>
          </p:cNvSpPr>
          <p:nvPr>
            <p:ph type="sldNum" sz="quarter" idx="12"/>
          </p:nvPr>
        </p:nvSpPr>
        <p:spPr/>
        <p:txBody>
          <a:bodyPr/>
          <a:lstStyle/>
          <a:p>
            <a:fld id="{DDF24B01-A0C9-4AE0-9DEE-4DBEE22E1E59}" type="slidenum">
              <a:rPr lang="en-US" smtClean="0"/>
              <a:t>‹#›</a:t>
            </a:fld>
            <a:endParaRPr lang="en-US"/>
          </a:p>
        </p:txBody>
      </p:sp>
    </p:spTree>
    <p:extLst>
      <p:ext uri="{BB962C8B-B14F-4D97-AF65-F5344CB8AC3E}">
        <p14:creationId xmlns:p14="http://schemas.microsoft.com/office/powerpoint/2010/main" val="104166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D9677-1DB7-E6E6-1B10-ABC6DC1312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608F4C-AB80-6FC7-CC67-86B8A94C8B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679EEE-352E-CEF2-7862-D54114EE2B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B5EFBA-48B9-E418-976F-F7B58A16EC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7B1076-D0CB-EE99-343A-10C50ABD4E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52E10-488C-3DFF-CD9F-6766F43B2DD1}"/>
              </a:ext>
            </a:extLst>
          </p:cNvPr>
          <p:cNvSpPr>
            <a:spLocks noGrp="1"/>
          </p:cNvSpPr>
          <p:nvPr>
            <p:ph type="dt" sz="half" idx="10"/>
          </p:nvPr>
        </p:nvSpPr>
        <p:spPr/>
        <p:txBody>
          <a:bodyPr/>
          <a:lstStyle/>
          <a:p>
            <a:fld id="{1409BA07-F506-4508-824D-4C905953E91C}" type="datetimeFigureOut">
              <a:rPr lang="en-US" smtClean="0"/>
              <a:t>10/21/2024</a:t>
            </a:fld>
            <a:endParaRPr lang="en-US"/>
          </a:p>
        </p:txBody>
      </p:sp>
      <p:sp>
        <p:nvSpPr>
          <p:cNvPr id="8" name="Footer Placeholder 7">
            <a:extLst>
              <a:ext uri="{FF2B5EF4-FFF2-40B4-BE49-F238E27FC236}">
                <a16:creationId xmlns:a16="http://schemas.microsoft.com/office/drawing/2014/main" id="{8FC1E00E-A846-4C60-ED2B-8A7E0BC576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3794B2-1611-3AB0-15D8-097C1EB27D77}"/>
              </a:ext>
            </a:extLst>
          </p:cNvPr>
          <p:cNvSpPr>
            <a:spLocks noGrp="1"/>
          </p:cNvSpPr>
          <p:nvPr>
            <p:ph type="sldNum" sz="quarter" idx="12"/>
          </p:nvPr>
        </p:nvSpPr>
        <p:spPr/>
        <p:txBody>
          <a:bodyPr/>
          <a:lstStyle/>
          <a:p>
            <a:fld id="{DDF24B01-A0C9-4AE0-9DEE-4DBEE22E1E59}" type="slidenum">
              <a:rPr lang="en-US" smtClean="0"/>
              <a:t>‹#›</a:t>
            </a:fld>
            <a:endParaRPr lang="en-US"/>
          </a:p>
        </p:txBody>
      </p:sp>
    </p:spTree>
    <p:extLst>
      <p:ext uri="{BB962C8B-B14F-4D97-AF65-F5344CB8AC3E}">
        <p14:creationId xmlns:p14="http://schemas.microsoft.com/office/powerpoint/2010/main" val="2603217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F1CA-500B-8394-2FAD-F300CB1B35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BD9600-152C-A623-4046-785C4A8620F8}"/>
              </a:ext>
            </a:extLst>
          </p:cNvPr>
          <p:cNvSpPr>
            <a:spLocks noGrp="1"/>
          </p:cNvSpPr>
          <p:nvPr>
            <p:ph type="dt" sz="half" idx="10"/>
          </p:nvPr>
        </p:nvSpPr>
        <p:spPr/>
        <p:txBody>
          <a:bodyPr/>
          <a:lstStyle/>
          <a:p>
            <a:fld id="{1409BA07-F506-4508-824D-4C905953E91C}" type="datetimeFigureOut">
              <a:rPr lang="en-US" smtClean="0"/>
              <a:t>10/21/2024</a:t>
            </a:fld>
            <a:endParaRPr lang="en-US"/>
          </a:p>
        </p:txBody>
      </p:sp>
      <p:sp>
        <p:nvSpPr>
          <p:cNvPr id="4" name="Footer Placeholder 3">
            <a:extLst>
              <a:ext uri="{FF2B5EF4-FFF2-40B4-BE49-F238E27FC236}">
                <a16:creationId xmlns:a16="http://schemas.microsoft.com/office/drawing/2014/main" id="{0EBF752E-C990-E86A-A43C-9BD2BE6616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23394B-3DC1-6476-B262-F28673337623}"/>
              </a:ext>
            </a:extLst>
          </p:cNvPr>
          <p:cNvSpPr>
            <a:spLocks noGrp="1"/>
          </p:cNvSpPr>
          <p:nvPr>
            <p:ph type="sldNum" sz="quarter" idx="12"/>
          </p:nvPr>
        </p:nvSpPr>
        <p:spPr/>
        <p:txBody>
          <a:bodyPr/>
          <a:lstStyle/>
          <a:p>
            <a:fld id="{DDF24B01-A0C9-4AE0-9DEE-4DBEE22E1E59}" type="slidenum">
              <a:rPr lang="en-US" smtClean="0"/>
              <a:t>‹#›</a:t>
            </a:fld>
            <a:endParaRPr lang="en-US"/>
          </a:p>
        </p:txBody>
      </p:sp>
    </p:spTree>
    <p:extLst>
      <p:ext uri="{BB962C8B-B14F-4D97-AF65-F5344CB8AC3E}">
        <p14:creationId xmlns:p14="http://schemas.microsoft.com/office/powerpoint/2010/main" val="266193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D3B271-57A0-129D-03A0-A7BD0F18CF24}"/>
              </a:ext>
            </a:extLst>
          </p:cNvPr>
          <p:cNvSpPr>
            <a:spLocks noGrp="1"/>
          </p:cNvSpPr>
          <p:nvPr>
            <p:ph type="dt" sz="half" idx="10"/>
          </p:nvPr>
        </p:nvSpPr>
        <p:spPr/>
        <p:txBody>
          <a:bodyPr/>
          <a:lstStyle/>
          <a:p>
            <a:fld id="{1409BA07-F506-4508-824D-4C905953E91C}" type="datetimeFigureOut">
              <a:rPr lang="en-US" smtClean="0"/>
              <a:t>10/21/2024</a:t>
            </a:fld>
            <a:endParaRPr lang="en-US"/>
          </a:p>
        </p:txBody>
      </p:sp>
      <p:sp>
        <p:nvSpPr>
          <p:cNvPr id="3" name="Footer Placeholder 2">
            <a:extLst>
              <a:ext uri="{FF2B5EF4-FFF2-40B4-BE49-F238E27FC236}">
                <a16:creationId xmlns:a16="http://schemas.microsoft.com/office/drawing/2014/main" id="{975929FB-D07F-473A-0066-CC50CA60C0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2FF5F3-98CE-D5FA-980D-0272649F9922}"/>
              </a:ext>
            </a:extLst>
          </p:cNvPr>
          <p:cNvSpPr>
            <a:spLocks noGrp="1"/>
          </p:cNvSpPr>
          <p:nvPr>
            <p:ph type="sldNum" sz="quarter" idx="12"/>
          </p:nvPr>
        </p:nvSpPr>
        <p:spPr/>
        <p:txBody>
          <a:bodyPr/>
          <a:lstStyle/>
          <a:p>
            <a:fld id="{DDF24B01-A0C9-4AE0-9DEE-4DBEE22E1E59}" type="slidenum">
              <a:rPr lang="en-US" smtClean="0"/>
              <a:t>‹#›</a:t>
            </a:fld>
            <a:endParaRPr lang="en-US"/>
          </a:p>
        </p:txBody>
      </p:sp>
    </p:spTree>
    <p:extLst>
      <p:ext uri="{BB962C8B-B14F-4D97-AF65-F5344CB8AC3E}">
        <p14:creationId xmlns:p14="http://schemas.microsoft.com/office/powerpoint/2010/main" val="264687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B54E3-7210-0220-C169-37E5C9DBF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F36BDB-CC88-0F99-8AAD-B65AE8936C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C3FFFF-20A2-0827-E6DD-1C6E715BA2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2D98F1-0004-CFA2-D8A2-D81C5B2077F5}"/>
              </a:ext>
            </a:extLst>
          </p:cNvPr>
          <p:cNvSpPr>
            <a:spLocks noGrp="1"/>
          </p:cNvSpPr>
          <p:nvPr>
            <p:ph type="dt" sz="half" idx="10"/>
          </p:nvPr>
        </p:nvSpPr>
        <p:spPr/>
        <p:txBody>
          <a:bodyPr/>
          <a:lstStyle/>
          <a:p>
            <a:fld id="{1409BA07-F506-4508-824D-4C905953E91C}" type="datetimeFigureOut">
              <a:rPr lang="en-US" smtClean="0"/>
              <a:t>10/21/2024</a:t>
            </a:fld>
            <a:endParaRPr lang="en-US"/>
          </a:p>
        </p:txBody>
      </p:sp>
      <p:sp>
        <p:nvSpPr>
          <p:cNvPr id="6" name="Footer Placeholder 5">
            <a:extLst>
              <a:ext uri="{FF2B5EF4-FFF2-40B4-BE49-F238E27FC236}">
                <a16:creationId xmlns:a16="http://schemas.microsoft.com/office/drawing/2014/main" id="{DEA16EE7-2D5D-EC5C-ECA8-AADFF55FD6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9689C-8899-A2DF-8631-146BA9584CBF}"/>
              </a:ext>
            </a:extLst>
          </p:cNvPr>
          <p:cNvSpPr>
            <a:spLocks noGrp="1"/>
          </p:cNvSpPr>
          <p:nvPr>
            <p:ph type="sldNum" sz="quarter" idx="12"/>
          </p:nvPr>
        </p:nvSpPr>
        <p:spPr/>
        <p:txBody>
          <a:bodyPr/>
          <a:lstStyle/>
          <a:p>
            <a:fld id="{DDF24B01-A0C9-4AE0-9DEE-4DBEE22E1E59}" type="slidenum">
              <a:rPr lang="en-US" smtClean="0"/>
              <a:t>‹#›</a:t>
            </a:fld>
            <a:endParaRPr lang="en-US"/>
          </a:p>
        </p:txBody>
      </p:sp>
    </p:spTree>
    <p:extLst>
      <p:ext uri="{BB962C8B-B14F-4D97-AF65-F5344CB8AC3E}">
        <p14:creationId xmlns:p14="http://schemas.microsoft.com/office/powerpoint/2010/main" val="36791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B5469-B60C-759D-1CE6-9A7E1C34FD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8EDE3F-2E5A-35A7-C8A1-2BF96C45F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2E9E0B-F0B8-816F-AFC9-D3DACCCB5E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6BB9D7-A38C-BFEB-96D7-134D1C24AAAB}"/>
              </a:ext>
            </a:extLst>
          </p:cNvPr>
          <p:cNvSpPr>
            <a:spLocks noGrp="1"/>
          </p:cNvSpPr>
          <p:nvPr>
            <p:ph type="dt" sz="half" idx="10"/>
          </p:nvPr>
        </p:nvSpPr>
        <p:spPr/>
        <p:txBody>
          <a:bodyPr/>
          <a:lstStyle/>
          <a:p>
            <a:fld id="{1409BA07-F506-4508-824D-4C905953E91C}" type="datetimeFigureOut">
              <a:rPr lang="en-US" smtClean="0"/>
              <a:t>10/21/2024</a:t>
            </a:fld>
            <a:endParaRPr lang="en-US"/>
          </a:p>
        </p:txBody>
      </p:sp>
      <p:sp>
        <p:nvSpPr>
          <p:cNvPr id="6" name="Footer Placeholder 5">
            <a:extLst>
              <a:ext uri="{FF2B5EF4-FFF2-40B4-BE49-F238E27FC236}">
                <a16:creationId xmlns:a16="http://schemas.microsoft.com/office/drawing/2014/main" id="{8C07637D-7CEB-BA90-1967-26B3467CC4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FF2F8-DC41-7239-E5C5-18158EDD5C3F}"/>
              </a:ext>
            </a:extLst>
          </p:cNvPr>
          <p:cNvSpPr>
            <a:spLocks noGrp="1"/>
          </p:cNvSpPr>
          <p:nvPr>
            <p:ph type="sldNum" sz="quarter" idx="12"/>
          </p:nvPr>
        </p:nvSpPr>
        <p:spPr/>
        <p:txBody>
          <a:bodyPr/>
          <a:lstStyle/>
          <a:p>
            <a:fld id="{DDF24B01-A0C9-4AE0-9DEE-4DBEE22E1E59}" type="slidenum">
              <a:rPr lang="en-US" smtClean="0"/>
              <a:t>‹#›</a:t>
            </a:fld>
            <a:endParaRPr lang="en-US"/>
          </a:p>
        </p:txBody>
      </p:sp>
    </p:spTree>
    <p:extLst>
      <p:ext uri="{BB962C8B-B14F-4D97-AF65-F5344CB8AC3E}">
        <p14:creationId xmlns:p14="http://schemas.microsoft.com/office/powerpoint/2010/main" val="1521445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2A0A9-BE17-4A80-016A-A97F1E9369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24C3B6-3316-5055-19FB-84216B48E6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04E62-DC75-290E-5DEA-30724895A7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09BA07-F506-4508-824D-4C905953E91C}" type="datetimeFigureOut">
              <a:rPr lang="en-US" smtClean="0"/>
              <a:t>10/21/2024</a:t>
            </a:fld>
            <a:endParaRPr lang="en-US"/>
          </a:p>
        </p:txBody>
      </p:sp>
      <p:sp>
        <p:nvSpPr>
          <p:cNvPr id="5" name="Footer Placeholder 4">
            <a:extLst>
              <a:ext uri="{FF2B5EF4-FFF2-40B4-BE49-F238E27FC236}">
                <a16:creationId xmlns:a16="http://schemas.microsoft.com/office/drawing/2014/main" id="{B3D86D5F-C017-F5A4-2E80-5A2FC079FB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B1F58DB-D57E-8D7D-A066-C30CF8F3E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F24B01-A0C9-4AE0-9DEE-4DBEE22E1E59}" type="slidenum">
              <a:rPr lang="en-US" smtClean="0"/>
              <a:t>‹#›</a:t>
            </a:fld>
            <a:endParaRPr lang="en-US"/>
          </a:p>
        </p:txBody>
      </p:sp>
    </p:spTree>
    <p:extLst>
      <p:ext uri="{BB962C8B-B14F-4D97-AF65-F5344CB8AC3E}">
        <p14:creationId xmlns:p14="http://schemas.microsoft.com/office/powerpoint/2010/main" val="3042033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standing in a line&#10;&#10;Description automatically generated">
            <a:extLst>
              <a:ext uri="{FF2B5EF4-FFF2-40B4-BE49-F238E27FC236}">
                <a16:creationId xmlns:a16="http://schemas.microsoft.com/office/drawing/2014/main" id="{0E62B8E2-14D3-1588-6BCE-E22F9960FD67}"/>
              </a:ext>
            </a:extLst>
          </p:cNvPr>
          <p:cNvPicPr>
            <a:picLocks noChangeAspect="1"/>
          </p:cNvPicPr>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680117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CEDDC-547B-0E34-2F94-2BD5C7F55CD0}"/>
              </a:ext>
            </a:extLst>
          </p:cNvPr>
          <p:cNvPicPr>
            <a:picLocks noChangeAspect="1"/>
          </p:cNvPicPr>
          <p:nvPr/>
        </p:nvPicPr>
        <p:blipFill>
          <a:blip r:embed="rId2"/>
          <a:srcRect t="12937" b="14262"/>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A8185671-0EF1-9E8D-9551-C71937973145}"/>
              </a:ext>
            </a:extLst>
          </p:cNvPr>
          <p:cNvSpPr>
            <a:spLocks noGrp="1" noRot="1" noMove="1" noResize="1" noEditPoints="1" noAdjustHandles="1" noChangeArrowheads="1" noChangeShapeType="1"/>
          </p:cNvSpPr>
          <p:nvPr/>
        </p:nvSpPr>
        <p:spPr>
          <a:xfrm>
            <a:off x="3184358" y="112294"/>
            <a:ext cx="5815263" cy="1058779"/>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ALLELUIA</a:t>
            </a:r>
          </a:p>
        </p:txBody>
      </p:sp>
      <p:sp>
        <p:nvSpPr>
          <p:cNvPr id="5" name="TextBox 4">
            <a:extLst>
              <a:ext uri="{FF2B5EF4-FFF2-40B4-BE49-F238E27FC236}">
                <a16:creationId xmlns:a16="http://schemas.microsoft.com/office/drawing/2014/main" id="{CE2C7636-1D84-830D-7262-9BFFBAC22390}"/>
              </a:ext>
            </a:extLst>
          </p:cNvPr>
          <p:cNvSpPr txBox="1"/>
          <p:nvPr/>
        </p:nvSpPr>
        <p:spPr>
          <a:xfrm>
            <a:off x="753979" y="1828800"/>
            <a:ext cx="10603832" cy="4394152"/>
          </a:xfrm>
          <a:prstGeom prst="rect">
            <a:avLst/>
          </a:prstGeom>
          <a:noFill/>
        </p:spPr>
        <p:txBody>
          <a:bodyPr wrap="square">
            <a:spAutoFit/>
          </a:bodyPr>
          <a:lstStyle/>
          <a:p>
            <a:pPr algn="just">
              <a:lnSpc>
                <a:spcPct val="107000"/>
              </a:lnSpc>
              <a:spcAft>
                <a:spcPts val="800"/>
              </a:spcAft>
            </a:pP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Đấng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cứu</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độ</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chúng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Đức</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Giê-su</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Ki-</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tô</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đã</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tiêu</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diệt</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thần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chết</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và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dùng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Tin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mà</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làm</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tỏ</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phúc</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trường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sinh</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326395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14D07-BF95-1577-C1BF-BC9FF8E9E13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714B349-9D2B-AB6A-31EB-C9CC5E98E9BE}"/>
              </a:ext>
            </a:extLst>
          </p:cNvPr>
          <p:cNvPicPr>
            <a:picLocks noChangeAspect="1"/>
          </p:cNvPicPr>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464782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A5EAD1-0BC5-CA87-F299-B5837A28883B}"/>
              </a:ext>
            </a:extLst>
          </p:cNvPr>
          <p:cNvPicPr>
            <a:picLocks noChangeAspect="1"/>
          </p:cNvPicPr>
          <p:nvPr/>
        </p:nvPicPr>
        <p:blipFill>
          <a:blip r:embed="rId2"/>
          <a:srcRect t="3660" b="7855"/>
          <a:stretch/>
        </p:blipFill>
        <p:spPr>
          <a:xfrm>
            <a:off x="0" y="221028"/>
            <a:ext cx="12192000" cy="6091275"/>
          </a:xfrm>
          <a:prstGeom prst="rect">
            <a:avLst/>
          </a:prstGeom>
        </p:spPr>
      </p:pic>
      <p:sp>
        <p:nvSpPr>
          <p:cNvPr id="3" name="TextBox 2">
            <a:extLst>
              <a:ext uri="{FF2B5EF4-FFF2-40B4-BE49-F238E27FC236}">
                <a16:creationId xmlns:a16="http://schemas.microsoft.com/office/drawing/2014/main" id="{F54867F5-29B0-27FB-D6B6-33BFDCB567F8}"/>
              </a:ext>
            </a:extLst>
          </p:cNvPr>
          <p:cNvSpPr txBox="1"/>
          <p:nvPr/>
        </p:nvSpPr>
        <p:spPr>
          <a:xfrm>
            <a:off x="1395663" y="2345900"/>
            <a:ext cx="9400674" cy="1841530"/>
          </a:xfrm>
          <a:prstGeom prst="rect">
            <a:avLst/>
          </a:prstGeom>
          <a:noFill/>
        </p:spPr>
        <p:txBody>
          <a:bodyPr wrap="square" rtlCol="0">
            <a:spAutoFit/>
          </a:bodyPr>
          <a:lstStyle/>
          <a:p>
            <a:pPr algn="ctr">
              <a:lnSpc>
                <a:spcPct val="107000"/>
              </a:lnSpc>
              <a:spcAft>
                <a:spcPts val="800"/>
              </a:spcAft>
            </a:pPr>
            <a:r>
              <a:rPr lang="en-US"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NGUYỆN DÂNG LÊN CHÚA</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US" sz="44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Lm</a:t>
            </a:r>
            <a:r>
              <a:rPr lang="en-US" sz="4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44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Nguyễn</a:t>
            </a:r>
            <a:r>
              <a:rPr lang="en-US" sz="4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Duy</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31359128"/>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3F7C30-459F-0CDA-5151-AA7455E5206E}"/>
              </a:ext>
            </a:extLst>
          </p:cNvPr>
          <p:cNvPicPr>
            <a:picLocks noChangeAspect="1"/>
          </p:cNvPicPr>
          <p:nvPr/>
        </p:nvPicPr>
        <p:blipFill>
          <a:blip r:embed="rId2">
            <a:duotone>
              <a:prstClr val="black"/>
              <a:prstClr val="white"/>
            </a:duotone>
          </a:blip>
          <a:srcRect/>
          <a:stretch/>
        </p:blipFill>
        <p:spPr>
          <a:xfrm>
            <a:off x="20" y="10"/>
            <a:ext cx="12191980" cy="6857990"/>
          </a:xfrm>
          <a:prstGeom prst="rect">
            <a:avLst/>
          </a:prstGeom>
        </p:spPr>
      </p:pic>
      <p:cxnSp>
        <p:nvCxnSpPr>
          <p:cNvPr id="4" name="Straight Connector 3">
            <a:extLst>
              <a:ext uri="{FF2B5EF4-FFF2-40B4-BE49-F238E27FC236}">
                <a16:creationId xmlns:a16="http://schemas.microsoft.com/office/drawing/2014/main" id="{E1D3EBDE-F833-AD60-3AE2-2060D458A944}"/>
              </a:ext>
            </a:extLst>
          </p:cNvPr>
          <p:cNvCxnSpPr/>
          <p:nvPr/>
        </p:nvCxnSpPr>
        <p:spPr>
          <a:xfrm>
            <a:off x="208547" y="0"/>
            <a:ext cx="0" cy="6858000"/>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A6DA709F-B9D7-EBD9-03C8-040D94621B25}"/>
              </a:ext>
            </a:extLst>
          </p:cNvPr>
          <p:cNvCxnSpPr/>
          <p:nvPr/>
        </p:nvCxnSpPr>
        <p:spPr>
          <a:xfrm>
            <a:off x="0" y="6705600"/>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0CE39032-3488-FF0D-964A-F96A3283EE9C}"/>
              </a:ext>
            </a:extLst>
          </p:cNvPr>
          <p:cNvCxnSpPr/>
          <p:nvPr/>
        </p:nvCxnSpPr>
        <p:spPr>
          <a:xfrm>
            <a:off x="11983453" y="0"/>
            <a:ext cx="0" cy="6858000"/>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1ACF608D-2DAA-4F3F-CA70-D1C27269A1F1}"/>
              </a:ext>
            </a:extLst>
          </p:cNvPr>
          <p:cNvCxnSpPr/>
          <p:nvPr/>
        </p:nvCxnSpPr>
        <p:spPr>
          <a:xfrm>
            <a:off x="0" y="152399"/>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DD0072F-98A9-1356-DA11-B1F3AED31EBE}"/>
              </a:ext>
            </a:extLst>
          </p:cNvPr>
          <p:cNvSpPr txBox="1"/>
          <p:nvPr/>
        </p:nvSpPr>
        <p:spPr>
          <a:xfrm>
            <a:off x="417075" y="304789"/>
            <a:ext cx="11357830"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tấm</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bánh và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rượu</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nho</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thiết</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đêm</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ngày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mơ</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ước</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thắp</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chúng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đức</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mến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rực</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cháy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luôn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cho</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tươi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mùa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ân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50412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9B4DD-FA30-1A6B-0284-839D6E162BE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FB5AC08-08DC-472F-EED7-BEEF56BAFAC4}"/>
              </a:ext>
            </a:extLst>
          </p:cNvPr>
          <p:cNvPicPr>
            <a:picLocks noChangeAspect="1"/>
          </p:cNvPicPr>
          <p:nvPr/>
        </p:nvPicPr>
        <p:blipFill>
          <a:blip r:embed="rId2">
            <a:duotone>
              <a:prstClr val="black"/>
              <a:prstClr val="white"/>
            </a:duotone>
          </a:blip>
          <a:srcRect/>
          <a:stretch/>
        </p:blipFill>
        <p:spPr>
          <a:xfrm>
            <a:off x="20" y="10"/>
            <a:ext cx="12191980" cy="6857990"/>
          </a:xfrm>
          <a:prstGeom prst="rect">
            <a:avLst/>
          </a:prstGeom>
        </p:spPr>
      </p:pic>
      <p:cxnSp>
        <p:nvCxnSpPr>
          <p:cNvPr id="4" name="Straight Connector 3">
            <a:extLst>
              <a:ext uri="{FF2B5EF4-FFF2-40B4-BE49-F238E27FC236}">
                <a16:creationId xmlns:a16="http://schemas.microsoft.com/office/drawing/2014/main" id="{BF5845E8-2B35-BC88-1577-385832798F2B}"/>
              </a:ext>
            </a:extLst>
          </p:cNvPr>
          <p:cNvCxnSpPr/>
          <p:nvPr/>
        </p:nvCxnSpPr>
        <p:spPr>
          <a:xfrm>
            <a:off x="208547" y="0"/>
            <a:ext cx="0" cy="6858000"/>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FC680F3B-7B3B-C459-EBF7-459C499AE003}"/>
              </a:ext>
            </a:extLst>
          </p:cNvPr>
          <p:cNvCxnSpPr/>
          <p:nvPr/>
        </p:nvCxnSpPr>
        <p:spPr>
          <a:xfrm>
            <a:off x="0" y="6705600"/>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0107D0BC-6E69-331C-335F-16EA7B974671}"/>
              </a:ext>
            </a:extLst>
          </p:cNvPr>
          <p:cNvCxnSpPr/>
          <p:nvPr/>
        </p:nvCxnSpPr>
        <p:spPr>
          <a:xfrm>
            <a:off x="11983453" y="0"/>
            <a:ext cx="0" cy="6858000"/>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FF77E057-18B7-242A-3221-C588740919A7}"/>
              </a:ext>
            </a:extLst>
          </p:cNvPr>
          <p:cNvCxnSpPr/>
          <p:nvPr/>
        </p:nvCxnSpPr>
        <p:spPr>
          <a:xfrm>
            <a:off x="0" y="152399"/>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AC47AA96-377D-5C28-CED9-9CE030DD4616}"/>
              </a:ext>
            </a:extLst>
          </p:cNvPr>
          <p:cNvSpPr txBox="1"/>
          <p:nvPr/>
        </p:nvSpPr>
        <p:spPr>
          <a:xfrm>
            <a:off x="417075" y="304789"/>
            <a:ext cx="11357830"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Ngàn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kinh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thắm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tình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ngày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và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đêm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khấn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Cùng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rượu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bánh,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hoà</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ca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thần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Biết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chân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ơn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phúc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Đẹp</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mơ</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ước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đắm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say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hiến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88273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EEAF0-32AC-8D21-7623-99628F9BBE3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8AD7A0B-D266-2BF5-B87B-30B762FD7E22}"/>
              </a:ext>
            </a:extLst>
          </p:cNvPr>
          <p:cNvPicPr>
            <a:picLocks noChangeAspect="1"/>
          </p:cNvPicPr>
          <p:nvPr/>
        </p:nvPicPr>
        <p:blipFill>
          <a:blip r:embed="rId2">
            <a:duotone>
              <a:prstClr val="black"/>
              <a:prstClr val="white"/>
            </a:duotone>
          </a:blip>
          <a:srcRect/>
          <a:stretch/>
        </p:blipFill>
        <p:spPr>
          <a:xfrm>
            <a:off x="20" y="10"/>
            <a:ext cx="12191980" cy="6857990"/>
          </a:xfrm>
          <a:prstGeom prst="rect">
            <a:avLst/>
          </a:prstGeom>
        </p:spPr>
      </p:pic>
      <p:cxnSp>
        <p:nvCxnSpPr>
          <p:cNvPr id="4" name="Straight Connector 3">
            <a:extLst>
              <a:ext uri="{FF2B5EF4-FFF2-40B4-BE49-F238E27FC236}">
                <a16:creationId xmlns:a16="http://schemas.microsoft.com/office/drawing/2014/main" id="{C0F8EC9F-E971-BC0A-7D65-69C73AADBCDB}"/>
              </a:ext>
            </a:extLst>
          </p:cNvPr>
          <p:cNvCxnSpPr/>
          <p:nvPr/>
        </p:nvCxnSpPr>
        <p:spPr>
          <a:xfrm>
            <a:off x="208547" y="0"/>
            <a:ext cx="0" cy="6858000"/>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36E7B2BD-324A-4DCD-641C-8FF654759F16}"/>
              </a:ext>
            </a:extLst>
          </p:cNvPr>
          <p:cNvCxnSpPr/>
          <p:nvPr/>
        </p:nvCxnSpPr>
        <p:spPr>
          <a:xfrm>
            <a:off x="0" y="6705600"/>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90B77739-35ED-AFC3-B542-07A80C140C64}"/>
              </a:ext>
            </a:extLst>
          </p:cNvPr>
          <p:cNvCxnSpPr/>
          <p:nvPr/>
        </p:nvCxnSpPr>
        <p:spPr>
          <a:xfrm>
            <a:off x="11983453" y="0"/>
            <a:ext cx="0" cy="6858000"/>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BB541E80-CA01-4C78-703B-C176B9BB63D1}"/>
              </a:ext>
            </a:extLst>
          </p:cNvPr>
          <p:cNvCxnSpPr/>
          <p:nvPr/>
        </p:nvCxnSpPr>
        <p:spPr>
          <a:xfrm>
            <a:off x="0" y="152399"/>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E0091716-45B6-A057-471C-B3D90CBE0896}"/>
              </a:ext>
            </a:extLst>
          </p:cNvPr>
          <p:cNvSpPr txBox="1"/>
          <p:nvPr/>
        </p:nvSpPr>
        <p:spPr>
          <a:xfrm>
            <a:off x="417075" y="304789"/>
            <a:ext cx="11357830"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tấm</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bánh và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rượu</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nho</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thiết</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đêm</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ngày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mơ</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ước</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thắp</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chúng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đức</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mến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rực</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cháy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luôn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cho</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tươi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mùa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ân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77207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9D18F-F717-2F86-48D0-187E78C8C65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E43C117-6C53-9068-3906-47D2F1D368B1}"/>
              </a:ext>
            </a:extLst>
          </p:cNvPr>
          <p:cNvPicPr>
            <a:picLocks noChangeAspect="1"/>
          </p:cNvPicPr>
          <p:nvPr/>
        </p:nvPicPr>
        <p:blipFill>
          <a:blip r:embed="rId2">
            <a:duotone>
              <a:prstClr val="black"/>
              <a:prstClr val="white"/>
            </a:duotone>
          </a:blip>
          <a:srcRect/>
          <a:stretch/>
        </p:blipFill>
        <p:spPr>
          <a:xfrm>
            <a:off x="20" y="10"/>
            <a:ext cx="12191980" cy="6857990"/>
          </a:xfrm>
          <a:prstGeom prst="rect">
            <a:avLst/>
          </a:prstGeom>
        </p:spPr>
      </p:pic>
      <p:cxnSp>
        <p:nvCxnSpPr>
          <p:cNvPr id="4" name="Straight Connector 3">
            <a:extLst>
              <a:ext uri="{FF2B5EF4-FFF2-40B4-BE49-F238E27FC236}">
                <a16:creationId xmlns:a16="http://schemas.microsoft.com/office/drawing/2014/main" id="{A319803B-81E3-B3FC-3841-B2CCFAE89974}"/>
              </a:ext>
            </a:extLst>
          </p:cNvPr>
          <p:cNvCxnSpPr/>
          <p:nvPr/>
        </p:nvCxnSpPr>
        <p:spPr>
          <a:xfrm>
            <a:off x="208547" y="0"/>
            <a:ext cx="0" cy="6858000"/>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876B7FCC-DA0F-4EAB-8C5B-D5808C3BB261}"/>
              </a:ext>
            </a:extLst>
          </p:cNvPr>
          <p:cNvCxnSpPr/>
          <p:nvPr/>
        </p:nvCxnSpPr>
        <p:spPr>
          <a:xfrm>
            <a:off x="0" y="6705600"/>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B14BA3CD-9462-DCC7-B7C9-2FB7D80C5FF9}"/>
              </a:ext>
            </a:extLst>
          </p:cNvPr>
          <p:cNvCxnSpPr/>
          <p:nvPr/>
        </p:nvCxnSpPr>
        <p:spPr>
          <a:xfrm>
            <a:off x="11983453" y="0"/>
            <a:ext cx="0" cy="6858000"/>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BEB2FCD8-8AD4-D95E-3C1D-202CEC8B98E5}"/>
              </a:ext>
            </a:extLst>
          </p:cNvPr>
          <p:cNvCxnSpPr/>
          <p:nvPr/>
        </p:nvCxnSpPr>
        <p:spPr>
          <a:xfrm>
            <a:off x="0" y="152399"/>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BB568B22-7843-8E9B-0D59-85000F7E47DE}"/>
              </a:ext>
            </a:extLst>
          </p:cNvPr>
          <p:cNvSpPr txBox="1"/>
          <p:nvPr/>
        </p:nvSpPr>
        <p:spPr>
          <a:xfrm>
            <a:off x="417075" y="304789"/>
            <a:ext cx="11357830" cy="6567695"/>
          </a:xfrm>
          <a:prstGeom prst="rect">
            <a:avLst/>
          </a:prstGeom>
          <a:noFill/>
        </p:spPr>
        <p:txBody>
          <a:bodyPr wrap="square">
            <a:spAutoFit/>
          </a:bodyPr>
          <a:lstStyle/>
          <a:p>
            <a:pPr algn="just">
              <a:lnSpc>
                <a:spcPct val="107000"/>
              </a:lnSpc>
              <a:spcAft>
                <a:spcPts val="800"/>
              </a:spcAft>
            </a:pPr>
            <a:r>
              <a:rPr lang="en-US" sz="66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2.</a:t>
            </a:r>
            <a:r>
              <a:rPr lang="en-US" sz="66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Tựa</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làn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hương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ngút</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ngàn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toả</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bay trước Thánh Nhan.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Lời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ca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về</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lời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ca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tàn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úa</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Chúc</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khen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tình</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Ngài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từ</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nay và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mãi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mãi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Vọng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ngân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bài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ca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mới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hết</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tâm</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tình</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ơi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44141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627B0-02D2-EBB7-E64E-FCF17FC96E3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DED2243-B819-926E-4100-7EE49D75CDD9}"/>
              </a:ext>
            </a:extLst>
          </p:cNvPr>
          <p:cNvPicPr>
            <a:picLocks noChangeAspect="1"/>
          </p:cNvPicPr>
          <p:nvPr/>
        </p:nvPicPr>
        <p:blipFill>
          <a:blip r:embed="rId2">
            <a:duotone>
              <a:prstClr val="black"/>
              <a:prstClr val="white"/>
            </a:duotone>
          </a:blip>
          <a:srcRect/>
          <a:stretch/>
        </p:blipFill>
        <p:spPr>
          <a:xfrm>
            <a:off x="20" y="10"/>
            <a:ext cx="12191980" cy="6857990"/>
          </a:xfrm>
          <a:prstGeom prst="rect">
            <a:avLst/>
          </a:prstGeom>
        </p:spPr>
      </p:pic>
      <p:cxnSp>
        <p:nvCxnSpPr>
          <p:cNvPr id="4" name="Straight Connector 3">
            <a:extLst>
              <a:ext uri="{FF2B5EF4-FFF2-40B4-BE49-F238E27FC236}">
                <a16:creationId xmlns:a16="http://schemas.microsoft.com/office/drawing/2014/main" id="{B46F046A-70D0-72DF-3C7D-660F5B8FB436}"/>
              </a:ext>
            </a:extLst>
          </p:cNvPr>
          <p:cNvCxnSpPr/>
          <p:nvPr/>
        </p:nvCxnSpPr>
        <p:spPr>
          <a:xfrm>
            <a:off x="208547" y="0"/>
            <a:ext cx="0" cy="6858000"/>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EEC00C17-817E-11B3-CC03-6F20A442F37C}"/>
              </a:ext>
            </a:extLst>
          </p:cNvPr>
          <p:cNvCxnSpPr/>
          <p:nvPr/>
        </p:nvCxnSpPr>
        <p:spPr>
          <a:xfrm>
            <a:off x="0" y="6705600"/>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D51B646C-122E-979D-7836-D46C5E2AAE80}"/>
              </a:ext>
            </a:extLst>
          </p:cNvPr>
          <p:cNvCxnSpPr/>
          <p:nvPr/>
        </p:nvCxnSpPr>
        <p:spPr>
          <a:xfrm>
            <a:off x="11983453" y="0"/>
            <a:ext cx="0" cy="6858000"/>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EB51E800-954F-DCB1-7006-89317093D03F}"/>
              </a:ext>
            </a:extLst>
          </p:cNvPr>
          <p:cNvCxnSpPr/>
          <p:nvPr/>
        </p:nvCxnSpPr>
        <p:spPr>
          <a:xfrm>
            <a:off x="0" y="152399"/>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3E4666CD-B851-0D69-2E9D-2AA66E23B7EF}"/>
              </a:ext>
            </a:extLst>
          </p:cNvPr>
          <p:cNvSpPr txBox="1"/>
          <p:nvPr/>
        </p:nvSpPr>
        <p:spPr>
          <a:xfrm>
            <a:off x="417075" y="304789"/>
            <a:ext cx="11357830"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tấm</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bánh và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rượu</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nho</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thiết</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đêm</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ngày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mơ</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ước</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thắp</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chúng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đức</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mến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rực</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cháy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luôn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cho</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tươi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mùa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ân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896505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692EF-1AC8-FADE-436E-68E928EA390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E30E97B-A0A7-3EFC-E82B-9281C02A769D}"/>
              </a:ext>
            </a:extLst>
          </p:cNvPr>
          <p:cNvPicPr>
            <a:picLocks noChangeAspect="1"/>
          </p:cNvPicPr>
          <p:nvPr/>
        </p:nvPicPr>
        <p:blipFill>
          <a:blip r:embed="rId2">
            <a:duotone>
              <a:prstClr val="black"/>
              <a:prstClr val="white"/>
            </a:duotone>
          </a:blip>
          <a:srcRect/>
          <a:stretch/>
        </p:blipFill>
        <p:spPr>
          <a:xfrm>
            <a:off x="20" y="10"/>
            <a:ext cx="12191980" cy="6857990"/>
          </a:xfrm>
          <a:prstGeom prst="rect">
            <a:avLst/>
          </a:prstGeom>
        </p:spPr>
      </p:pic>
      <p:cxnSp>
        <p:nvCxnSpPr>
          <p:cNvPr id="4" name="Straight Connector 3">
            <a:extLst>
              <a:ext uri="{FF2B5EF4-FFF2-40B4-BE49-F238E27FC236}">
                <a16:creationId xmlns:a16="http://schemas.microsoft.com/office/drawing/2014/main" id="{6607595F-CB42-DD59-A82E-6A6B5207AFFC}"/>
              </a:ext>
            </a:extLst>
          </p:cNvPr>
          <p:cNvCxnSpPr/>
          <p:nvPr/>
        </p:nvCxnSpPr>
        <p:spPr>
          <a:xfrm>
            <a:off x="208547" y="0"/>
            <a:ext cx="0" cy="6858000"/>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42536BEB-6EB7-484A-52DB-397B47B2B693}"/>
              </a:ext>
            </a:extLst>
          </p:cNvPr>
          <p:cNvCxnSpPr/>
          <p:nvPr/>
        </p:nvCxnSpPr>
        <p:spPr>
          <a:xfrm>
            <a:off x="0" y="6705600"/>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2ECB167E-70D0-D35E-7290-B2771D0DCA7C}"/>
              </a:ext>
            </a:extLst>
          </p:cNvPr>
          <p:cNvCxnSpPr/>
          <p:nvPr/>
        </p:nvCxnSpPr>
        <p:spPr>
          <a:xfrm>
            <a:off x="11983453" y="0"/>
            <a:ext cx="0" cy="6858000"/>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1E5DAD50-EA0F-1166-A2CD-53CA7D288C6D}"/>
              </a:ext>
            </a:extLst>
          </p:cNvPr>
          <p:cNvCxnSpPr/>
          <p:nvPr/>
        </p:nvCxnSpPr>
        <p:spPr>
          <a:xfrm>
            <a:off x="0" y="152399"/>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C0D70457-9C1A-FF08-F4EB-04BFC0A1F7E4}"/>
              </a:ext>
            </a:extLst>
          </p:cNvPr>
          <p:cNvSpPr txBox="1"/>
          <p:nvPr/>
        </p:nvSpPr>
        <p:spPr>
          <a:xfrm>
            <a:off x="417075" y="304789"/>
            <a:ext cx="11357830"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3.</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Một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tình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thắm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nồng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đoàn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tiến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Niềm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say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mê</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tuổi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sống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tin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rực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nóng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Chói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chang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hơn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nắng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hồng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đưa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lối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Đoàn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đang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chốn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đàng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tươi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9069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A82D4-9B92-3A71-4369-606FD404907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B382A91-BD89-8EB5-3805-85FD010940A0}"/>
              </a:ext>
            </a:extLst>
          </p:cNvPr>
          <p:cNvPicPr>
            <a:picLocks noChangeAspect="1"/>
          </p:cNvPicPr>
          <p:nvPr/>
        </p:nvPicPr>
        <p:blipFill>
          <a:blip r:embed="rId2">
            <a:duotone>
              <a:prstClr val="black"/>
              <a:prstClr val="white"/>
            </a:duotone>
          </a:blip>
          <a:srcRect/>
          <a:stretch/>
        </p:blipFill>
        <p:spPr>
          <a:xfrm>
            <a:off x="20" y="10"/>
            <a:ext cx="12191980" cy="6857990"/>
          </a:xfrm>
          <a:prstGeom prst="rect">
            <a:avLst/>
          </a:prstGeom>
        </p:spPr>
      </p:pic>
      <p:cxnSp>
        <p:nvCxnSpPr>
          <p:cNvPr id="4" name="Straight Connector 3">
            <a:extLst>
              <a:ext uri="{FF2B5EF4-FFF2-40B4-BE49-F238E27FC236}">
                <a16:creationId xmlns:a16="http://schemas.microsoft.com/office/drawing/2014/main" id="{9833ECDC-36CC-66EC-91B1-C62AE3A3B32B}"/>
              </a:ext>
            </a:extLst>
          </p:cNvPr>
          <p:cNvCxnSpPr/>
          <p:nvPr/>
        </p:nvCxnSpPr>
        <p:spPr>
          <a:xfrm>
            <a:off x="208547" y="0"/>
            <a:ext cx="0" cy="6858000"/>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F252F96B-0F9C-631D-6CE8-90D0A3BE8C34}"/>
              </a:ext>
            </a:extLst>
          </p:cNvPr>
          <p:cNvCxnSpPr/>
          <p:nvPr/>
        </p:nvCxnSpPr>
        <p:spPr>
          <a:xfrm>
            <a:off x="0" y="6705600"/>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B9CA8DA0-0030-690C-F275-1F6E0053CEB3}"/>
              </a:ext>
            </a:extLst>
          </p:cNvPr>
          <p:cNvCxnSpPr/>
          <p:nvPr/>
        </p:nvCxnSpPr>
        <p:spPr>
          <a:xfrm>
            <a:off x="11983453" y="0"/>
            <a:ext cx="0" cy="6858000"/>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D4DFB3D9-4764-B7E6-6702-AE738EEEC624}"/>
              </a:ext>
            </a:extLst>
          </p:cNvPr>
          <p:cNvCxnSpPr/>
          <p:nvPr/>
        </p:nvCxnSpPr>
        <p:spPr>
          <a:xfrm>
            <a:off x="0" y="152399"/>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25E25933-5360-3AD4-1066-3D95DD103166}"/>
              </a:ext>
            </a:extLst>
          </p:cNvPr>
          <p:cNvSpPr txBox="1"/>
          <p:nvPr/>
        </p:nvSpPr>
        <p:spPr>
          <a:xfrm>
            <a:off x="417075" y="304789"/>
            <a:ext cx="11357830"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tấm</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bánh và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rượu</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nho</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thiết</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đêm</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ngày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mơ</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ước</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thắp</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chúng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đức</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mến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rực</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cháy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luôn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cho</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tươi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mùa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ân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13515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69F690-9775-B130-C970-F044BDB9D534}"/>
              </a:ext>
            </a:extLst>
          </p:cNvPr>
          <p:cNvPicPr>
            <a:picLocks noChangeAspect="1"/>
          </p:cNvPicPr>
          <p:nvPr/>
        </p:nvPicPr>
        <p:blipFill>
          <a:blip r:embed="rId2"/>
          <a:srcRect b="11111"/>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3" name="TextBox 2">
            <a:extLst>
              <a:ext uri="{FF2B5EF4-FFF2-40B4-BE49-F238E27FC236}">
                <a16:creationId xmlns:a16="http://schemas.microsoft.com/office/drawing/2014/main" id="{965230DB-241B-E9E2-1B11-484D97C3432C}"/>
              </a:ext>
            </a:extLst>
          </p:cNvPr>
          <p:cNvSpPr txBox="1"/>
          <p:nvPr/>
        </p:nvSpPr>
        <p:spPr>
          <a:xfrm>
            <a:off x="304801" y="2521957"/>
            <a:ext cx="8341894" cy="1814086"/>
          </a:xfrm>
          <a:prstGeom prst="rect">
            <a:avLst/>
          </a:prstGeom>
          <a:noFill/>
        </p:spPr>
        <p:txBody>
          <a:bodyPr wrap="square" rtlCol="0">
            <a:spAutoFit/>
          </a:bodyPr>
          <a:lstStyle/>
          <a:p>
            <a:pPr algn="ctr">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TÔI MỪNG VUI</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Lm</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Kim Long</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819089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63944-46C2-95A5-C33C-022EAB3F622E}"/>
            </a:ext>
          </a:extLst>
        </p:cNvPr>
        <p:cNvGrpSpPr/>
        <p:nvPr/>
      </p:nvGrpSpPr>
      <p:grpSpPr>
        <a:xfrm>
          <a:off x="0" y="0"/>
          <a:ext cx="0" cy="0"/>
          <a:chOff x="0" y="0"/>
          <a:chExt cx="0" cy="0"/>
        </a:xfrm>
      </p:grpSpPr>
      <p:pic>
        <p:nvPicPr>
          <p:cNvPr id="1026" name="Picture 2" descr="TIỆC LY – THÁNH GIỮA ĐỜI VUI">
            <a:extLst>
              <a:ext uri="{FF2B5EF4-FFF2-40B4-BE49-F238E27FC236}">
                <a16:creationId xmlns:a16="http://schemas.microsoft.com/office/drawing/2014/main" id="{D8735CC3-A6BF-41AA-1668-CEAA5C6ED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224"/>
          <a:stretch/>
        </p:blipFill>
        <p:spPr bwMode="auto">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9173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AC450F-70AD-6C6E-D3BE-7D03DF975AD1}"/>
              </a:ext>
            </a:extLst>
          </p:cNvPr>
          <p:cNvPicPr>
            <a:picLocks noChangeAspect="1"/>
          </p:cNvPicPr>
          <p:nvPr/>
        </p:nvPicPr>
        <p:blipFill>
          <a:blip r:embed="rId2"/>
          <a:stretch>
            <a:fillRect/>
          </a:stretch>
        </p:blipFill>
        <p:spPr>
          <a:xfrm>
            <a:off x="1024632" y="891540"/>
            <a:ext cx="10193185" cy="5071110"/>
          </a:xfrm>
          <a:prstGeom prst="rect">
            <a:avLst/>
          </a:prstGeom>
        </p:spPr>
      </p:pic>
      <p:sp>
        <p:nvSpPr>
          <p:cNvPr id="4" name="TextBox 3">
            <a:extLst>
              <a:ext uri="{FF2B5EF4-FFF2-40B4-BE49-F238E27FC236}">
                <a16:creationId xmlns:a16="http://schemas.microsoft.com/office/drawing/2014/main" id="{DF63CCB0-78A1-E0E2-FA6D-244ADD14496D}"/>
              </a:ext>
            </a:extLst>
          </p:cNvPr>
          <p:cNvSpPr txBox="1"/>
          <p:nvPr/>
        </p:nvSpPr>
        <p:spPr>
          <a:xfrm>
            <a:off x="2526890" y="2719227"/>
            <a:ext cx="7138219" cy="1077218"/>
          </a:xfrm>
          <a:prstGeom prst="rect">
            <a:avLst/>
          </a:prstGeom>
          <a:noFill/>
        </p:spPr>
        <p:txBody>
          <a:bodyPr wrap="square">
            <a:spAutoFit/>
          </a:bodyPr>
          <a:lstStyle/>
          <a:p>
            <a:pPr algn="just"/>
            <a:r>
              <a:rPr lang="vi-VN" sz="4000" b="1" i="0" dirty="0">
                <a:solidFill>
                  <a:srgbClr val="FF0000"/>
                </a:solidFill>
                <a:effectLst/>
                <a:latin typeface="+mj-lt"/>
              </a:rPr>
              <a:t>CA VANG TÌNH YÊU CHÚA</a:t>
            </a:r>
            <a:endParaRPr lang="en-US" sz="4000" b="1" dirty="0">
              <a:solidFill>
                <a:srgbClr val="FF0000"/>
              </a:solidFill>
              <a:latin typeface="+mj-lt"/>
            </a:endParaRPr>
          </a:p>
          <a:p>
            <a:pPr algn="ctr"/>
            <a:r>
              <a:rPr lang="vi-VN" sz="2400" b="1" i="0" dirty="0">
                <a:solidFill>
                  <a:srgbClr val="FF0000"/>
                </a:solidFill>
                <a:effectLst/>
                <a:latin typeface="+mj-lt"/>
              </a:rPr>
              <a:t>Đinh Minh Hoàng</a:t>
            </a:r>
            <a:endParaRPr lang="en-US" sz="2400" b="1" i="0" dirty="0">
              <a:solidFill>
                <a:srgbClr val="FF0000"/>
              </a:solidFill>
              <a:effectLst/>
              <a:latin typeface="+mj-lt"/>
            </a:endParaRPr>
          </a:p>
        </p:txBody>
      </p:sp>
    </p:spTree>
    <p:extLst>
      <p:ext uri="{BB962C8B-B14F-4D97-AF65-F5344CB8AC3E}">
        <p14:creationId xmlns:p14="http://schemas.microsoft.com/office/powerpoint/2010/main" val="2824761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944F66DD-E84B-4325-30B4-6E963413C11B}"/>
              </a:ext>
            </a:extLst>
          </p:cNvPr>
          <p:cNvSpPr txBox="1"/>
          <p:nvPr/>
        </p:nvSpPr>
        <p:spPr>
          <a:xfrm>
            <a:off x="263363" y="335845"/>
            <a:ext cx="11720072" cy="6555641"/>
          </a:xfrm>
          <a:prstGeom prst="rect">
            <a:avLst/>
          </a:prstGeom>
          <a:noFill/>
        </p:spPr>
        <p:txBody>
          <a:bodyPr wrap="square">
            <a:spAutoFit/>
          </a:bodyPr>
          <a:lstStyle/>
          <a:p>
            <a:pPr algn="just"/>
            <a:r>
              <a:rPr lang="vi-VN" sz="6000" b="0" i="0" dirty="0">
                <a:solidFill>
                  <a:srgbClr val="FF0000"/>
                </a:solidFill>
                <a:effectLst/>
                <a:latin typeface="+mj-lt"/>
              </a:rPr>
              <a:t>1</a:t>
            </a:r>
            <a:r>
              <a:rPr lang="en-US" sz="6000" b="0" i="0" dirty="0">
                <a:solidFill>
                  <a:srgbClr val="FF0000"/>
                </a:solidFill>
                <a:effectLst/>
                <a:latin typeface="+mj-lt"/>
              </a:rPr>
              <a:t>. </a:t>
            </a:r>
            <a:r>
              <a:rPr lang="vi-VN" sz="6000" b="0" i="0" dirty="0">
                <a:effectLst/>
                <a:latin typeface="+mj-lt"/>
              </a:rPr>
              <a:t>Tình yêu Thiên Chúa như vầng dương soi tỏa khắp nơi. Tình yêu Thiên Chúa là vì sao giữa đêm mờ tối. Tình yêu Thiên Chúa dìu con vượt qua sóng đời nỗi trôi, thuyền con giữa dòng đại dương bấp bênh Ngài ơi! </a:t>
            </a:r>
            <a:endParaRPr lang="en-US" sz="6000" b="0" i="0" dirty="0">
              <a:effectLst/>
              <a:latin typeface="+mj-lt"/>
            </a:endParaRPr>
          </a:p>
        </p:txBody>
      </p:sp>
    </p:spTree>
    <p:extLst>
      <p:ext uri="{BB962C8B-B14F-4D97-AF65-F5344CB8AC3E}">
        <p14:creationId xmlns:p14="http://schemas.microsoft.com/office/powerpoint/2010/main" val="3775526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4E9B7-7D14-4DA8-3D2E-A11EA823E2E3}"/>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7356466A-9B60-1F13-62F6-F367F10705F4}"/>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9F092CBB-D6E2-AACE-0DC4-19E9625C6F01}"/>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5E00B366-A9F2-CEC5-0E05-F130542D549D}"/>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248BA34D-455D-7366-7BBC-DBAEC0ED8CD1}"/>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2AA37221-5DD4-94A2-0501-D6030021337C}"/>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0C221FDF-2F00-C585-56A8-7CAB04AFA30F}"/>
              </a:ext>
            </a:extLst>
          </p:cNvPr>
          <p:cNvSpPr txBox="1"/>
          <p:nvPr/>
        </p:nvSpPr>
        <p:spPr>
          <a:xfrm>
            <a:off x="352926" y="335845"/>
            <a:ext cx="11486148" cy="6555641"/>
          </a:xfrm>
          <a:prstGeom prst="rect">
            <a:avLst/>
          </a:prstGeom>
          <a:noFill/>
        </p:spPr>
        <p:txBody>
          <a:bodyPr wrap="square">
            <a:spAutoFit/>
          </a:bodyPr>
          <a:lstStyle/>
          <a:p>
            <a:pPr algn="just"/>
            <a:r>
              <a:rPr lang="vi-VN" sz="6000" b="0" i="0" dirty="0">
                <a:effectLst/>
                <a:latin typeface="+mj-lt"/>
              </a:rPr>
              <a:t>Tình yêu Thiên Chúa như dòng sông êm đềm lướt trôi. Chảy xuôi năm tháng để hồn thơ tắm trong tình mến. Tình yêu Thiên Chúa nồng say là hương gió trời dịu êm. Dìu đưa tháng ngày bình yên với bao êm đềm</a:t>
            </a:r>
            <a:r>
              <a:rPr lang="en-US" sz="6000" dirty="0">
                <a:latin typeface="+mj-lt"/>
              </a:rPr>
              <a:t>. </a:t>
            </a:r>
            <a:endParaRPr lang="en-US" sz="6000" b="0" i="0" dirty="0">
              <a:effectLst/>
              <a:latin typeface="+mj-lt"/>
            </a:endParaRPr>
          </a:p>
        </p:txBody>
      </p:sp>
    </p:spTree>
    <p:extLst>
      <p:ext uri="{BB962C8B-B14F-4D97-AF65-F5344CB8AC3E}">
        <p14:creationId xmlns:p14="http://schemas.microsoft.com/office/powerpoint/2010/main" val="36113621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BDAA-519D-23B5-6AFE-56B26B6116A6}"/>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4841BA6B-A2C1-DD0A-1ACB-6F50AAF1B3F2}"/>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39605DDF-6EBE-3EA6-A06B-68BD8967212F}"/>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147C3C03-C746-A727-C658-6AA56A85BE04}"/>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020FB129-C966-1577-88C7-C910FA2EF58E}"/>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887B8CE-859D-AB5E-F0BC-1952E508C6B4}"/>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EC6B6A0F-AC7E-6D7C-7F81-24B3E93851AD}"/>
              </a:ext>
            </a:extLst>
          </p:cNvPr>
          <p:cNvSpPr txBox="1"/>
          <p:nvPr/>
        </p:nvSpPr>
        <p:spPr>
          <a:xfrm>
            <a:off x="312831" y="612844"/>
            <a:ext cx="11438012" cy="5632311"/>
          </a:xfrm>
          <a:prstGeom prst="rect">
            <a:avLst/>
          </a:prstGeom>
          <a:noFill/>
        </p:spPr>
        <p:txBody>
          <a:bodyPr wrap="square">
            <a:spAutoFit/>
          </a:bodyPr>
          <a:lstStyle/>
          <a:p>
            <a:pPr algn="just"/>
            <a:r>
              <a:rPr lang="vi-VN" sz="6000" b="1" i="0" dirty="0">
                <a:solidFill>
                  <a:srgbClr val="FF0000"/>
                </a:solidFill>
                <a:effectLst/>
                <a:latin typeface="+mj-lt"/>
              </a:rPr>
              <a:t>ĐK: </a:t>
            </a:r>
            <a:r>
              <a:rPr lang="vi-VN" sz="6000" b="0" i="0" dirty="0">
                <a:effectLst/>
                <a:latin typeface="+mj-lt"/>
              </a:rPr>
              <a:t>Con ca ngợi ngàn đời tình Ngài kiên vững suối thiêng dạt dào ngọt ngào tình yêu mến thương. Tình Ngài ngàn năm như núi cao sông dài biển khơi. Cao vời tình Cha con hát ca muôn đời chẳng ngơi.</a:t>
            </a:r>
            <a:endParaRPr lang="en-US" sz="6000" b="0" i="0" dirty="0">
              <a:effectLst/>
              <a:latin typeface="+mj-lt"/>
            </a:endParaRPr>
          </a:p>
        </p:txBody>
      </p:sp>
    </p:spTree>
    <p:extLst>
      <p:ext uri="{BB962C8B-B14F-4D97-AF65-F5344CB8AC3E}">
        <p14:creationId xmlns:p14="http://schemas.microsoft.com/office/powerpoint/2010/main" val="3063871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1BA75-2B15-180B-C016-606E10D33820}"/>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61455C67-4720-834A-1236-8C9189D450B7}"/>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EA8726F-F5AE-80AD-1B0A-C929010B370D}"/>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733B536-B782-5610-4D4C-C306D0EF1696}"/>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24E82431-38FC-54E3-2B37-0D1CD87F0434}"/>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AD173C18-0D98-7B99-52A2-68C7534BE414}"/>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29FE13CF-91F5-B86B-6613-DA28C354B179}"/>
              </a:ext>
            </a:extLst>
          </p:cNvPr>
          <p:cNvSpPr txBox="1"/>
          <p:nvPr/>
        </p:nvSpPr>
        <p:spPr>
          <a:xfrm>
            <a:off x="352925" y="320845"/>
            <a:ext cx="11486147" cy="5585489"/>
          </a:xfrm>
          <a:prstGeom prst="rect">
            <a:avLst/>
          </a:prstGeom>
          <a:noFill/>
        </p:spPr>
        <p:txBody>
          <a:bodyPr wrap="square">
            <a:spAutoFit/>
          </a:bodyPr>
          <a:lstStyle/>
          <a:p>
            <a:pPr algn="just"/>
            <a:r>
              <a:rPr lang="vi-VN" sz="6000" b="1" i="0" dirty="0">
                <a:solidFill>
                  <a:srgbClr val="FF0000"/>
                </a:solidFill>
                <a:effectLst/>
                <a:latin typeface="+mj-lt"/>
              </a:rPr>
              <a:t>2</a:t>
            </a:r>
            <a:r>
              <a:rPr lang="en-US" sz="6000" b="1" dirty="0">
                <a:solidFill>
                  <a:srgbClr val="FF0000"/>
                </a:solidFill>
                <a:latin typeface="+mj-lt"/>
              </a:rPr>
              <a:t>. </a:t>
            </a:r>
            <a:r>
              <a:rPr lang="vi-VN" sz="6000" b="1" i="0" dirty="0">
                <a:solidFill>
                  <a:srgbClr val="FF0000"/>
                </a:solidFill>
                <a:effectLst/>
                <a:latin typeface="+mj-lt"/>
              </a:rPr>
              <a:t> </a:t>
            </a:r>
            <a:r>
              <a:rPr lang="vi-VN" sz="6000" b="0" i="0" dirty="0">
                <a:effectLst/>
                <a:latin typeface="+mj-lt"/>
              </a:rPr>
              <a:t>Tình yêu Thiên Chúa như mùa xuân tô đẹp ước mơ. Tuổi thơ yêu dấu ngày và đêm khát khao tình Chúa. Ngài luôn dõi bước đời con đổ muôn phúc ân tràn lan. Và luôn đỡ nâng ủi an nhưng khi sầu vương. </a:t>
            </a:r>
            <a:endParaRPr lang="en-US" sz="6000" b="0" i="0" dirty="0">
              <a:effectLst/>
              <a:latin typeface="+mj-lt"/>
            </a:endParaRPr>
          </a:p>
        </p:txBody>
      </p:sp>
    </p:spTree>
    <p:extLst>
      <p:ext uri="{BB962C8B-B14F-4D97-AF65-F5344CB8AC3E}">
        <p14:creationId xmlns:p14="http://schemas.microsoft.com/office/powerpoint/2010/main" val="18411339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A0C9F-54DD-8F36-B486-52EE9C946A26}"/>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67269290-A7CD-5AD8-0E1A-242A9B6A3064}"/>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4035EF1E-B2B0-2E02-ED8E-0A5653A43F29}"/>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CF9A8DAB-F799-B4A6-00F1-6D225C6B501F}"/>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1B53CAE0-1521-C701-04E2-880FCE5DA840}"/>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C4FA88BD-D60D-55C6-E38B-85F1BD46F02B}"/>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BC350C79-1109-C889-B6A1-C282613FE55A}"/>
              </a:ext>
            </a:extLst>
          </p:cNvPr>
          <p:cNvSpPr txBox="1"/>
          <p:nvPr/>
        </p:nvSpPr>
        <p:spPr>
          <a:xfrm>
            <a:off x="433139" y="593558"/>
            <a:ext cx="11261555" cy="5632311"/>
          </a:xfrm>
          <a:prstGeom prst="rect">
            <a:avLst/>
          </a:prstGeom>
          <a:noFill/>
        </p:spPr>
        <p:txBody>
          <a:bodyPr wrap="square">
            <a:spAutoFit/>
          </a:bodyPr>
          <a:lstStyle/>
          <a:p>
            <a:pPr algn="just"/>
            <a:r>
              <a:rPr lang="vi-VN" sz="6000" b="0" i="0" dirty="0">
                <a:effectLst/>
                <a:latin typeface="+mj-lt"/>
              </a:rPr>
              <a:t>Tình yêu Thiên Chúa không nhạt phai dẫu đời đổi thay. Nào ai có biết tình ngài luôn sắt son bền vững. Là chân thiện mỹ thẳm sâu để con kiếm tìm ngày đêm. Hồn con khát vọng, cậy trông vững tin nơi Ngài.</a:t>
            </a:r>
            <a:endParaRPr lang="en-US" sz="6000" b="0" i="0" dirty="0">
              <a:effectLst/>
              <a:latin typeface="+mj-lt"/>
            </a:endParaRPr>
          </a:p>
        </p:txBody>
      </p:sp>
    </p:spTree>
    <p:extLst>
      <p:ext uri="{BB962C8B-B14F-4D97-AF65-F5344CB8AC3E}">
        <p14:creationId xmlns:p14="http://schemas.microsoft.com/office/powerpoint/2010/main" val="4232263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D8260-24CA-F736-947C-3DC82B584172}"/>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D21EBDBE-39D0-DD8C-2B07-1F6496AF62AF}"/>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2C4C2262-4355-D311-6AFF-31D298B22BF6}"/>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0D89F8A5-0F2C-275A-82EE-ED1DEB7C66C2}"/>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677B55ED-ADA2-566B-DAA1-9BC4F6A26C3A}"/>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A8CC9C8C-6619-1E98-3C9C-950AC9340573}"/>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A857D147-DECE-5724-4526-1600F8ED2596}"/>
              </a:ext>
            </a:extLst>
          </p:cNvPr>
          <p:cNvSpPr txBox="1"/>
          <p:nvPr/>
        </p:nvSpPr>
        <p:spPr>
          <a:xfrm>
            <a:off x="312831" y="612844"/>
            <a:ext cx="11438012" cy="5632311"/>
          </a:xfrm>
          <a:prstGeom prst="rect">
            <a:avLst/>
          </a:prstGeom>
          <a:noFill/>
        </p:spPr>
        <p:txBody>
          <a:bodyPr wrap="square">
            <a:spAutoFit/>
          </a:bodyPr>
          <a:lstStyle/>
          <a:p>
            <a:pPr algn="just"/>
            <a:r>
              <a:rPr lang="vi-VN" sz="6000" b="1" i="0" dirty="0">
                <a:solidFill>
                  <a:srgbClr val="FF0000"/>
                </a:solidFill>
                <a:effectLst/>
                <a:latin typeface="+mj-lt"/>
              </a:rPr>
              <a:t>ĐK: </a:t>
            </a:r>
            <a:r>
              <a:rPr lang="vi-VN" sz="6000" b="0" i="0" dirty="0">
                <a:effectLst/>
                <a:latin typeface="+mj-lt"/>
              </a:rPr>
              <a:t>Con ca ngợi ngàn đời tình Ngài kiên vững suối thiêng dạt dào ngọt ngào tình yêu mến thương. Tình Ngài ngàn năm như núi cao sông dài biển khơi. Cao vời tình Cha con hát ca muôn đời chẳng ngơi.</a:t>
            </a:r>
            <a:endParaRPr lang="en-US" sz="6000" b="0" i="0" dirty="0">
              <a:effectLst/>
              <a:latin typeface="+mj-lt"/>
            </a:endParaRPr>
          </a:p>
        </p:txBody>
      </p:sp>
    </p:spTree>
    <p:extLst>
      <p:ext uri="{BB962C8B-B14F-4D97-AF65-F5344CB8AC3E}">
        <p14:creationId xmlns:p14="http://schemas.microsoft.com/office/powerpoint/2010/main" val="102322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84B2F-09DF-EE80-00EB-7DC567BAEC08}"/>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6ADFB3CA-F62C-8549-C107-D01A07051E68}"/>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92CC8E5E-51F8-C5CF-5AB0-69D569841F51}"/>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617318E4-6BF2-035D-0EB3-2AC1E5B3F1F7}"/>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9F020BB9-B037-3B01-5F0E-7A6BC4D64564}"/>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EFD66A68-CACB-81A0-18E4-A343A6F4C76E}"/>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EA0EDA36-1401-4D6A-95FA-BCA824CBD6B5}"/>
              </a:ext>
            </a:extLst>
          </p:cNvPr>
          <p:cNvSpPr txBox="1"/>
          <p:nvPr/>
        </p:nvSpPr>
        <p:spPr>
          <a:xfrm>
            <a:off x="353932" y="544660"/>
            <a:ext cx="11720071" cy="5632311"/>
          </a:xfrm>
          <a:prstGeom prst="rect">
            <a:avLst/>
          </a:prstGeom>
          <a:noFill/>
        </p:spPr>
        <p:txBody>
          <a:bodyPr wrap="square">
            <a:spAutoFit/>
          </a:bodyPr>
          <a:lstStyle/>
          <a:p>
            <a:pPr algn="just"/>
            <a:r>
              <a:rPr lang="vi-VN" sz="6000" b="1" i="0" dirty="0">
                <a:solidFill>
                  <a:srgbClr val="FF0000"/>
                </a:solidFill>
                <a:effectLst/>
                <a:latin typeface="+mj-lt"/>
              </a:rPr>
              <a:t>3</a:t>
            </a:r>
            <a:r>
              <a:rPr lang="en-US" sz="6000" b="1" i="0" dirty="0">
                <a:solidFill>
                  <a:srgbClr val="FF0000"/>
                </a:solidFill>
                <a:effectLst/>
                <a:latin typeface="+mj-lt"/>
              </a:rPr>
              <a:t>. </a:t>
            </a:r>
            <a:r>
              <a:rPr lang="vi-VN" sz="6000" b="0" i="0" dirty="0">
                <a:effectLst/>
                <a:latin typeface="+mj-lt"/>
              </a:rPr>
              <a:t>Bàn tay Thiên Chúa dắt dìu con qua ngàn nắng mưa. Hồn con vui sướng chìm ngập trong trái tim của Chúa. Nhìn lên Thánh giá đồi cao Ngài đã hiến mình vì ai? Bởi yêu thế nhân lầm than Chúa xuống trần gian. </a:t>
            </a:r>
            <a:endParaRPr lang="en-US" sz="6000" dirty="0">
              <a:latin typeface="+mj-lt"/>
            </a:endParaRPr>
          </a:p>
        </p:txBody>
      </p:sp>
    </p:spTree>
    <p:extLst>
      <p:ext uri="{BB962C8B-B14F-4D97-AF65-F5344CB8AC3E}">
        <p14:creationId xmlns:p14="http://schemas.microsoft.com/office/powerpoint/2010/main" val="266343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AABD5-D93B-E896-7B36-01417E8DEADF}"/>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9783CB1F-3175-DC02-39D1-2B1A01129543}"/>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D2E434B5-A8FF-7A93-419D-A63F54926A6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14679793-ABC6-87F5-B2C2-6B1DF1993E9B}"/>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B4049FB8-16B4-906B-C87C-F207409FBDB1}"/>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208D49A3-2A36-AAE0-3C7D-2B9FDECA0CB0}"/>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24B31B2C-FF35-509B-A6FA-62121C645A51}"/>
              </a:ext>
            </a:extLst>
          </p:cNvPr>
          <p:cNvSpPr txBox="1"/>
          <p:nvPr/>
        </p:nvSpPr>
        <p:spPr>
          <a:xfrm>
            <a:off x="353933" y="544660"/>
            <a:ext cx="11453056" cy="5632311"/>
          </a:xfrm>
          <a:prstGeom prst="rect">
            <a:avLst/>
          </a:prstGeom>
          <a:noFill/>
        </p:spPr>
        <p:txBody>
          <a:bodyPr wrap="square">
            <a:spAutoFit/>
          </a:bodyPr>
          <a:lstStyle/>
          <a:p>
            <a:pPr algn="just"/>
            <a:r>
              <a:rPr lang="vi-VN" sz="6000" b="0" i="0" dirty="0">
                <a:effectLst/>
                <a:latin typeface="+mj-lt"/>
              </a:rPr>
              <a:t>Tìm về chân lý nơi tình yêu trên Thập giá xưa. Ngàn năm ghi dấu Một Giê-su chết treo khổ giá. Tình trời mở lối ngàn nơi mùa xuân thắm mầu, đẹp tươi. Trần gian ngóng chờ ngày sau phúc vinh Quê Trời</a:t>
            </a:r>
            <a:endParaRPr lang="en-US" sz="6000" dirty="0">
              <a:latin typeface="+mj-lt"/>
            </a:endParaRPr>
          </a:p>
        </p:txBody>
      </p:sp>
    </p:spTree>
    <p:extLst>
      <p:ext uri="{BB962C8B-B14F-4D97-AF65-F5344CB8AC3E}">
        <p14:creationId xmlns:p14="http://schemas.microsoft.com/office/powerpoint/2010/main" val="26704374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7839E-2577-959E-9DC8-D64BA854CE03}"/>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07CB4D51-683B-273B-0324-7B04CFF5BB4D}"/>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AAE3336-6E58-16DD-211C-DF065873825A}"/>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BDE61901-A187-5250-684D-A30AD7431A84}"/>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AAB11759-D785-56F6-43E4-D9089DFF4C4A}"/>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460FA9E9-A231-F118-BB85-E237CB05E33C}"/>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2DB89FA3-082F-502C-1BC8-B11D73BDE79D}"/>
              </a:ext>
            </a:extLst>
          </p:cNvPr>
          <p:cNvSpPr txBox="1"/>
          <p:nvPr/>
        </p:nvSpPr>
        <p:spPr>
          <a:xfrm>
            <a:off x="401057" y="544151"/>
            <a:ext cx="11438020" cy="5480924"/>
          </a:xfrm>
          <a:prstGeom prst="rect">
            <a:avLst/>
          </a:prstGeom>
          <a:noFill/>
        </p:spPr>
        <p:txBody>
          <a:bodyPr wrap="square">
            <a:spAutoFit/>
          </a:bodyPr>
          <a:lstStyle/>
          <a:p>
            <a:pPr algn="just">
              <a:lnSpc>
                <a:spcPct val="107000"/>
              </a:lnSpc>
              <a:spcAft>
                <a:spcPts val="800"/>
              </a:spcAft>
            </a:pPr>
            <a:r>
              <a:rPr lang="en-US" sz="6600" b="1"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ÐK:</a:t>
            </a:r>
            <a:r>
              <a:rPr lang="en-US" sz="66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Tôi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mỗi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khi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nghe</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nhủ</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rằng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Nào</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tiến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đền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thờ</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Ðây</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Gia-</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Liêm</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dừng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chân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ngắm</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cửa</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tiền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đường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Ôi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vinh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quang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335460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6BD01-D871-046A-020C-FBBDB2158DF0}"/>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7EB0A5C1-562F-6B31-2F7D-BCC33331B898}"/>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54115DE4-B3A5-AD5B-A817-AB5653CBB487}"/>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0953369F-BBEA-3859-A0CA-A28FC1A0CEC2}"/>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2CC9C359-05BA-14C1-BDC3-F19E67236AE8}"/>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088DEAD4-FE23-0D55-5BC8-A7F880A1E0FE}"/>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E16826F3-19DA-981C-0838-0CDB3AFAB112}"/>
              </a:ext>
            </a:extLst>
          </p:cNvPr>
          <p:cNvSpPr txBox="1"/>
          <p:nvPr/>
        </p:nvSpPr>
        <p:spPr>
          <a:xfrm>
            <a:off x="312831" y="612844"/>
            <a:ext cx="11438012" cy="5632311"/>
          </a:xfrm>
          <a:prstGeom prst="rect">
            <a:avLst/>
          </a:prstGeom>
          <a:noFill/>
        </p:spPr>
        <p:txBody>
          <a:bodyPr wrap="square">
            <a:spAutoFit/>
          </a:bodyPr>
          <a:lstStyle/>
          <a:p>
            <a:pPr algn="just"/>
            <a:r>
              <a:rPr lang="vi-VN" sz="6000" b="1" i="0" dirty="0">
                <a:solidFill>
                  <a:srgbClr val="FF0000"/>
                </a:solidFill>
                <a:effectLst/>
                <a:latin typeface="+mj-lt"/>
              </a:rPr>
              <a:t>ĐK: </a:t>
            </a:r>
            <a:r>
              <a:rPr lang="vi-VN" sz="6000" b="0" i="0" dirty="0">
                <a:effectLst/>
                <a:latin typeface="+mj-lt"/>
              </a:rPr>
              <a:t>Con ca ngợi ngàn đời tình Ngài kiên vững suối thiêng dạt dào ngọt ngào tình yêu mến thương. Tình Ngài ngàn năm như núi cao sông dài biển khơi. Cao vời tình Cha con hát ca muôn đời chẳng ngơi.</a:t>
            </a:r>
            <a:endParaRPr lang="en-US" sz="6000" b="0" i="0" dirty="0">
              <a:effectLst/>
              <a:latin typeface="+mj-lt"/>
            </a:endParaRPr>
          </a:p>
        </p:txBody>
      </p:sp>
    </p:spTree>
    <p:extLst>
      <p:ext uri="{BB962C8B-B14F-4D97-AF65-F5344CB8AC3E}">
        <p14:creationId xmlns:p14="http://schemas.microsoft.com/office/powerpoint/2010/main" val="1758459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18A1E7-3B5A-97EB-1418-F81D385E7A63}"/>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033" name="Freeform: Shape 1032">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5" name="Freeform: Shape 1034">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026" name="Picture 2" descr="TIỆC LY – THÁNH GIỮA ĐỜI VUI">
            <a:extLst>
              <a:ext uri="{FF2B5EF4-FFF2-40B4-BE49-F238E27FC236}">
                <a16:creationId xmlns:a16="http://schemas.microsoft.com/office/drawing/2014/main" id="{D0AF94B7-00D0-EE33-7E50-8E7EB7B82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224"/>
          <a:stretch/>
        </p:blipFill>
        <p:spPr bwMode="auto">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noFill/>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7799893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1D351B-73EE-572E-6164-744307941425}"/>
              </a:ext>
            </a:extLst>
          </p:cNvPr>
          <p:cNvPicPr>
            <a:picLocks noChangeAspect="1"/>
          </p:cNvPicPr>
          <p:nvPr/>
        </p:nvPicPr>
        <p:blipFill>
          <a:blip r:embed="rId2"/>
          <a:srcRect t="12661" b="12773"/>
          <a:stretch/>
        </p:blipFill>
        <p:spPr>
          <a:xfrm>
            <a:off x="128336" y="394855"/>
            <a:ext cx="12192000" cy="6068290"/>
          </a:xfrm>
          <a:prstGeom prst="rect">
            <a:avLst/>
          </a:prstGeom>
        </p:spPr>
      </p:pic>
      <p:sp>
        <p:nvSpPr>
          <p:cNvPr id="4" name="TextBox 3">
            <a:extLst>
              <a:ext uri="{FF2B5EF4-FFF2-40B4-BE49-F238E27FC236}">
                <a16:creationId xmlns:a16="http://schemas.microsoft.com/office/drawing/2014/main" id="{DECAD599-50CA-5802-D14D-944BBCBEDAE7}"/>
              </a:ext>
            </a:extLst>
          </p:cNvPr>
          <p:cNvSpPr txBox="1"/>
          <p:nvPr/>
        </p:nvSpPr>
        <p:spPr>
          <a:xfrm>
            <a:off x="2550695" y="2627708"/>
            <a:ext cx="7315200" cy="1295419"/>
          </a:xfrm>
          <a:prstGeom prst="rect">
            <a:avLst/>
          </a:prstGeom>
          <a:noFill/>
        </p:spPr>
        <p:txBody>
          <a:bodyPr wrap="square">
            <a:spAutoFit/>
          </a:bodyPr>
          <a:lstStyle/>
          <a:p>
            <a:pPr algn="ctr">
              <a:lnSpc>
                <a:spcPct val="107000"/>
              </a:lnSpc>
              <a:spcAft>
                <a:spcPts val="800"/>
              </a:spcAft>
            </a:pP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XIN CHO CON ĐƯỢC THẤY</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US" sz="28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Đinh</a:t>
            </a:r>
            <a:r>
              <a:rPr lang="en-US" sz="2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Công</a:t>
            </a:r>
            <a:r>
              <a:rPr lang="en-US" sz="2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Huỳnh</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658023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C907A-E1BF-83A9-0AA0-1EA93AE06134}"/>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72958065-6342-AF3F-6EC9-BB19F2A7CF8D}"/>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B3162BE3-7C38-9ED0-954A-A742C622ED9E}"/>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E8043591-2AFF-D4BB-A3BC-2A676E77E25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B5A6CD8F-C717-751F-13B6-4827C19B3F0F}"/>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CF0BEE71-184A-69AC-114C-F17B0F316357}"/>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CE600724-5ABC-963D-48D8-47EF1999BF36}"/>
              </a:ext>
            </a:extLst>
          </p:cNvPr>
          <p:cNvSpPr txBox="1"/>
          <p:nvPr/>
        </p:nvSpPr>
        <p:spPr>
          <a:xfrm>
            <a:off x="235955" y="274024"/>
            <a:ext cx="11720067" cy="6623865"/>
          </a:xfrm>
          <a:prstGeom prst="rect">
            <a:avLst/>
          </a:prstGeom>
          <a:noFill/>
        </p:spPr>
        <p:txBody>
          <a:bodyPr wrap="square">
            <a:spAutoFit/>
          </a:bodyPr>
          <a:lstStyle/>
          <a:p>
            <a:pPr algn="just">
              <a:lnSpc>
                <a:spcPct val="107000"/>
              </a:lnSpc>
              <a:spcAft>
                <a:spcPts val="800"/>
              </a:spcAft>
            </a:pPr>
            <a:r>
              <a:rPr lang="en-US" sz="8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a:t>
            </a:r>
            <a:r>
              <a:rPr lang="en-US" sz="8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mù</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Giê-ri-cô</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ngồi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ăn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ở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bên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về</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đường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mù</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Giê-ri-cô</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vừa</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nghe</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anh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kêu</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rằng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51518079"/>
      </p:ext>
    </p:extLst>
  </p:cSld>
  <p:clrMapOvr>
    <a:masterClrMapping/>
  </p:clrMapOvr>
  <p:transition spd="slow">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EE6E048B-510C-783B-1DEB-8A7CA6F67FBA}"/>
              </a:ext>
            </a:extLst>
          </p:cNvPr>
          <p:cNvSpPr txBox="1"/>
          <p:nvPr/>
        </p:nvSpPr>
        <p:spPr>
          <a:xfrm>
            <a:off x="497308" y="274023"/>
            <a:ext cx="11458718" cy="6623865"/>
          </a:xfrm>
          <a:prstGeom prst="rect">
            <a:avLst/>
          </a:prstGeom>
          <a:noFill/>
        </p:spPr>
        <p:txBody>
          <a:bodyPr wrap="square">
            <a:spAutoFit/>
          </a:bodyPr>
          <a:lstStyle/>
          <a:p>
            <a:pPr algn="just">
              <a:lnSpc>
                <a:spcPct val="107000"/>
              </a:lnSpc>
              <a:spcAft>
                <a:spcPts val="800"/>
              </a:spcAft>
            </a:pPr>
            <a:r>
              <a:rPr lang="en-US" sz="8000" b="1"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ĐC:</a:t>
            </a:r>
            <a:r>
              <a:rPr lang="en-US" sz="80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Lạy</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Thầy</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vua</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Đa-vít</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hãy</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xót</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tôi</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Lậy</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Thầy</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thuyên</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chữa</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bởi</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vì</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mắt</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tôi</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mù</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đui</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0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59085022"/>
      </p:ext>
    </p:extLst>
  </p:cSld>
  <p:clrMapOvr>
    <a:masterClrMapping/>
  </p:clrMapOvr>
  <p:transition spd="slow">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98DC-0084-19FF-527D-4FC5C6475C3B}"/>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598826C0-2A9A-188C-47CB-5AB1DE072B54}"/>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DE92E06D-ACC0-FC85-D543-FD917710FC5A}"/>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00EDF4A0-C8BB-B511-E033-268E4175B1FF}"/>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73CAB2BB-EBA6-76CC-78F1-5AC28C266AB6}"/>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234513CD-30A4-DBF5-4BAB-C2963228A25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1CDFE165-8B0D-A58A-22F3-DEC1F20B3838}"/>
              </a:ext>
            </a:extLst>
          </p:cNvPr>
          <p:cNvSpPr txBox="1"/>
          <p:nvPr/>
        </p:nvSpPr>
        <p:spPr>
          <a:xfrm>
            <a:off x="235955" y="274024"/>
            <a:ext cx="11720067" cy="6623865"/>
          </a:xfrm>
          <a:prstGeom prst="rect">
            <a:avLst/>
          </a:prstGeom>
          <a:noFill/>
        </p:spPr>
        <p:txBody>
          <a:bodyPr wrap="square">
            <a:spAutoFit/>
          </a:bodyPr>
          <a:lstStyle/>
          <a:p>
            <a:pPr algn="just">
              <a:lnSpc>
                <a:spcPct val="107000"/>
              </a:lnSpc>
              <a:spcAft>
                <a:spcPts val="800"/>
              </a:spcAft>
            </a:pPr>
            <a:r>
              <a:rPr lang="en-US" sz="8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2.</a:t>
            </a:r>
            <a:r>
              <a:rPr lang="en-US" sz="8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Nhiều</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bảo</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anh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im</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đi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liền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anh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kêu</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lớn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hơn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bội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phần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Rồi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truyền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đưa</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anh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ta và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hởi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anh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ta muốn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gì</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42576270"/>
      </p:ext>
    </p:extLst>
  </p:cSld>
  <p:clrMapOvr>
    <a:masterClrMapping/>
  </p:clrMapOvr>
  <p:transition spd="slow">
    <p:wheel spokes="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42934-AEFA-46D4-7323-5FE2B62F2F91}"/>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0F055EBE-EB9D-46E8-21E8-6777B76F74D0}"/>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258D1EF-9B32-4669-AF22-ABA87D63F760}"/>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B46A9CD5-62CB-7D76-AD82-0D43AD6C49A0}"/>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94A1F2DE-BB66-C116-8177-AEE535B455DB}"/>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9B137A8-B562-359B-DB6E-DA89BB4BBD58}"/>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02E9D345-D5A9-2C9B-E1E7-AE067DA0281F}"/>
              </a:ext>
            </a:extLst>
          </p:cNvPr>
          <p:cNvSpPr txBox="1"/>
          <p:nvPr/>
        </p:nvSpPr>
        <p:spPr>
          <a:xfrm>
            <a:off x="497308" y="274023"/>
            <a:ext cx="11458718" cy="6623865"/>
          </a:xfrm>
          <a:prstGeom prst="rect">
            <a:avLst/>
          </a:prstGeom>
          <a:noFill/>
        </p:spPr>
        <p:txBody>
          <a:bodyPr wrap="square">
            <a:spAutoFit/>
          </a:bodyPr>
          <a:lstStyle/>
          <a:p>
            <a:pPr algn="just">
              <a:lnSpc>
                <a:spcPct val="107000"/>
              </a:lnSpc>
              <a:spcAft>
                <a:spcPts val="800"/>
              </a:spcAft>
            </a:pPr>
            <a:r>
              <a:rPr lang="en-US" sz="8000" b="1"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ĐC:</a:t>
            </a:r>
            <a:r>
              <a:rPr lang="en-US" sz="80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Lạy</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Thầy</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vua</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Đa-vít</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hãy</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xót</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tôi</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Lậy</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Thầy</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thuyên</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chữa</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bởi</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vì</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mắt</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tôi</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mù</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đui</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0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32313362"/>
      </p:ext>
    </p:extLst>
  </p:cSld>
  <p:clrMapOvr>
    <a:masterClrMapping/>
  </p:clrMapOvr>
  <p:transition spd="slow">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9ADC2-9501-66BF-C41E-FE875AA847F1}"/>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C354B76A-FB96-C2B5-E838-A54671607B58}"/>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B3390739-366B-68FD-D341-2CEF5E7E2214}"/>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BD16082-4FF1-799D-B817-7B1ACE2F2604}"/>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3D9676EB-F6F0-B680-5934-9FCECCC48336}"/>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6A8C4593-8CFC-5D01-6ECA-F66E0FC6023A}"/>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FE144B5D-42F4-C4FA-8B0B-12FBD16B4A9A}"/>
              </a:ext>
            </a:extLst>
          </p:cNvPr>
          <p:cNvSpPr txBox="1"/>
          <p:nvPr/>
        </p:nvSpPr>
        <p:spPr>
          <a:xfrm>
            <a:off x="235955" y="274024"/>
            <a:ext cx="11720067" cy="6623865"/>
          </a:xfrm>
          <a:prstGeom prst="rect">
            <a:avLst/>
          </a:prstGeom>
          <a:noFill/>
        </p:spPr>
        <p:txBody>
          <a:bodyPr wrap="square">
            <a:spAutoFit/>
          </a:bodyPr>
          <a:lstStyle/>
          <a:p>
            <a:pPr algn="just">
              <a:lnSpc>
                <a:spcPct val="107000"/>
              </a:lnSpc>
              <a:spcAft>
                <a:spcPts val="800"/>
              </a:spcAft>
            </a:pPr>
            <a:r>
              <a:rPr lang="en-US" sz="8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3.</a:t>
            </a:r>
            <a:r>
              <a:rPr lang="en-US" sz="8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Nhờ</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vào</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tin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nơi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anh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giờ</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đây</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đôi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mắt</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anh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ngời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mù</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trào</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hân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hoan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một</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quyết</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bước</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đi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theo</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09397678"/>
      </p:ext>
    </p:extLst>
  </p:cSld>
  <p:clrMapOvr>
    <a:masterClrMapping/>
  </p:clrMapOvr>
  <p:transition spd="slow">
    <p:wheel spokes="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A9DC4-03FE-D81D-850F-A43C6CA30504}"/>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09AAD5F-B93A-51B8-2E08-2BCCF1C8B7ED}"/>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0380083-5467-B5CA-2EB6-B82E1F973A54}"/>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D3BE6CF3-2E70-B5E7-C0C2-4501D72953F3}"/>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C2B15F60-0AB7-2B11-0886-9FC2D00197CB}"/>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2ACCA633-A1C5-33D4-A9D7-BDD659FD6538}"/>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C32926CD-44C0-A573-4327-8E3B5FC29741}"/>
              </a:ext>
            </a:extLst>
          </p:cNvPr>
          <p:cNvSpPr txBox="1"/>
          <p:nvPr/>
        </p:nvSpPr>
        <p:spPr>
          <a:xfrm>
            <a:off x="497308" y="274023"/>
            <a:ext cx="11458718" cy="6623865"/>
          </a:xfrm>
          <a:prstGeom prst="rect">
            <a:avLst/>
          </a:prstGeom>
          <a:noFill/>
        </p:spPr>
        <p:txBody>
          <a:bodyPr wrap="square">
            <a:spAutoFit/>
          </a:bodyPr>
          <a:lstStyle/>
          <a:p>
            <a:pPr algn="just">
              <a:lnSpc>
                <a:spcPct val="107000"/>
              </a:lnSpc>
              <a:spcAft>
                <a:spcPts val="800"/>
              </a:spcAft>
            </a:pPr>
            <a:r>
              <a:rPr lang="en-US" sz="8000" b="1"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ĐC:</a:t>
            </a:r>
            <a:r>
              <a:rPr lang="en-US" sz="80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Lạy</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Thầy</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vua</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Đa-vít</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hãy</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xót</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tôi</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Lậy</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Thầy</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thuyên</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chữa</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bởi</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vì</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mắt</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tôi</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mù</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i="1" kern="100" dirty="0" err="1">
                <a:effectLst/>
                <a:latin typeface="Times New Roman" panose="02020603050405020304" pitchFamily="18" charset="0"/>
                <a:ea typeface="Aptos" panose="020B0004020202020204" pitchFamily="34" charset="0"/>
                <a:cs typeface="Times New Roman" panose="02020603050405020304" pitchFamily="18" charset="0"/>
              </a:rPr>
              <a:t>đui</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0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19297368"/>
      </p:ext>
    </p:extLst>
  </p:cSld>
  <p:clrMapOvr>
    <a:masterClrMapping/>
  </p:clrMapOvr>
  <p:transition spd="slow">
    <p:wheel spokes="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B0F6E-C1C7-A2F8-EB95-5101D8520A90}"/>
              </a:ext>
            </a:extLst>
          </p:cNvPr>
          <p:cNvPicPr>
            <a:picLocks noChangeAspect="1"/>
          </p:cNvPicPr>
          <p:nvPr/>
        </p:nvPicPr>
        <p:blipFill>
          <a:blip r:embed="rId2"/>
          <a:srcRect l="3231" r="4659"/>
          <a:stretch/>
        </p:blipFill>
        <p:spPr>
          <a:xfrm>
            <a:off x="-147484" y="0"/>
            <a:ext cx="12192000" cy="6857990"/>
          </a:xfrm>
          <a:custGeom>
            <a:avLst/>
            <a:gdLst/>
            <a:ahLst/>
            <a:cxnLst/>
            <a:rect l="l" t="t" r="r" b="b"/>
            <a:pathLst>
              <a:path w="11862684" h="6858000">
                <a:moveTo>
                  <a:pt x="1047342" y="0"/>
                </a:moveTo>
                <a:lnTo>
                  <a:pt x="4590463" y="0"/>
                </a:lnTo>
                <a:lnTo>
                  <a:pt x="5499874" y="0"/>
                </a:lnTo>
                <a:lnTo>
                  <a:pt x="5723425" y="0"/>
                </a:lnTo>
                <a:lnTo>
                  <a:pt x="7580390" y="0"/>
                </a:lnTo>
                <a:lnTo>
                  <a:pt x="7747884" y="0"/>
                </a:lnTo>
                <a:lnTo>
                  <a:pt x="7824084" y="0"/>
                </a:lnTo>
                <a:lnTo>
                  <a:pt x="11862684" y="0"/>
                </a:lnTo>
                <a:lnTo>
                  <a:pt x="11862684" y="6858000"/>
                </a:lnTo>
                <a:lnTo>
                  <a:pt x="7824084" y="6858000"/>
                </a:lnTo>
                <a:lnTo>
                  <a:pt x="7747884" y="6858000"/>
                </a:lnTo>
                <a:lnTo>
                  <a:pt x="7580390" y="6858000"/>
                </a:lnTo>
                <a:lnTo>
                  <a:pt x="5723425" y="6858000"/>
                </a:lnTo>
                <a:lnTo>
                  <a:pt x="5499874" y="6858000"/>
                </a:lnTo>
                <a:lnTo>
                  <a:pt x="4590463" y="6858000"/>
                </a:lnTo>
                <a:lnTo>
                  <a:pt x="1654188" y="6858000"/>
                </a:lnTo>
                <a:cubicBezTo>
                  <a:pt x="1530404" y="6786859"/>
                  <a:pt x="1412658" y="6701489"/>
                  <a:pt x="1279816" y="6658805"/>
                </a:cubicBezTo>
                <a:cubicBezTo>
                  <a:pt x="1189242" y="6630349"/>
                  <a:pt x="1101686" y="6580550"/>
                  <a:pt x="1116783" y="6431153"/>
                </a:cubicBezTo>
                <a:cubicBezTo>
                  <a:pt x="1119802" y="6388469"/>
                  <a:pt x="1095648" y="6356456"/>
                  <a:pt x="1059419" y="6367127"/>
                </a:cubicBezTo>
                <a:cubicBezTo>
                  <a:pt x="989979" y="6388469"/>
                  <a:pt x="956768" y="6327999"/>
                  <a:pt x="917520" y="6281757"/>
                </a:cubicBezTo>
                <a:cubicBezTo>
                  <a:pt x="848079" y="6199945"/>
                  <a:pt x="781658" y="6114575"/>
                  <a:pt x="669950" y="6100347"/>
                </a:cubicBezTo>
                <a:cubicBezTo>
                  <a:pt x="691084" y="6036320"/>
                  <a:pt x="727312" y="6043434"/>
                  <a:pt x="760524" y="6057663"/>
                </a:cubicBezTo>
                <a:cubicBezTo>
                  <a:pt x="848079" y="6093234"/>
                  <a:pt x="935634" y="6132361"/>
                  <a:pt x="1023188" y="6167932"/>
                </a:cubicBezTo>
                <a:cubicBezTo>
                  <a:pt x="1080552" y="6189274"/>
                  <a:pt x="1137916" y="6221287"/>
                  <a:pt x="1213395" y="6196388"/>
                </a:cubicBezTo>
                <a:cubicBezTo>
                  <a:pt x="1146974" y="6068335"/>
                  <a:pt x="1035266" y="6043434"/>
                  <a:pt x="944692" y="6004307"/>
                </a:cubicBezTo>
                <a:cubicBezTo>
                  <a:pt x="832982" y="5954508"/>
                  <a:pt x="766562" y="5862025"/>
                  <a:pt x="685045" y="5755314"/>
                </a:cubicBezTo>
                <a:cubicBezTo>
                  <a:pt x="766562" y="5726858"/>
                  <a:pt x="817887" y="5805112"/>
                  <a:pt x="884310" y="5801555"/>
                </a:cubicBezTo>
                <a:cubicBezTo>
                  <a:pt x="887328" y="5790884"/>
                  <a:pt x="893366" y="5769542"/>
                  <a:pt x="893366" y="5769542"/>
                </a:cubicBezTo>
                <a:cubicBezTo>
                  <a:pt x="784676" y="5712629"/>
                  <a:pt x="736372" y="5605917"/>
                  <a:pt x="718256" y="5474306"/>
                </a:cubicBezTo>
                <a:cubicBezTo>
                  <a:pt x="712218" y="5406721"/>
                  <a:pt x="672970" y="5385379"/>
                  <a:pt x="633720" y="5353367"/>
                </a:cubicBezTo>
                <a:cubicBezTo>
                  <a:pt x="500878" y="5243097"/>
                  <a:pt x="358980" y="5143500"/>
                  <a:pt x="247270" y="4994104"/>
                </a:cubicBezTo>
                <a:cubicBezTo>
                  <a:pt x="377094" y="5011889"/>
                  <a:pt x="479744" y="5111487"/>
                  <a:pt x="615606" y="5154171"/>
                </a:cubicBezTo>
                <a:cubicBezTo>
                  <a:pt x="506917" y="4990547"/>
                  <a:pt x="365016" y="4905177"/>
                  <a:pt x="235194" y="4805580"/>
                </a:cubicBezTo>
                <a:cubicBezTo>
                  <a:pt x="174810" y="4759339"/>
                  <a:pt x="120468" y="4702425"/>
                  <a:pt x="51026" y="4677526"/>
                </a:cubicBezTo>
                <a:cubicBezTo>
                  <a:pt x="26873" y="4670412"/>
                  <a:pt x="-15396" y="4652628"/>
                  <a:pt x="5740" y="4602828"/>
                </a:cubicBezTo>
                <a:cubicBezTo>
                  <a:pt x="23854" y="4560144"/>
                  <a:pt x="57065" y="4574373"/>
                  <a:pt x="87257" y="4585042"/>
                </a:cubicBezTo>
                <a:cubicBezTo>
                  <a:pt x="159715" y="4613499"/>
                  <a:pt x="238213" y="4613499"/>
                  <a:pt x="337844" y="4613499"/>
                </a:cubicBezTo>
                <a:cubicBezTo>
                  <a:pt x="253310" y="4478331"/>
                  <a:pt x="99332" y="4521016"/>
                  <a:pt x="26873" y="4378734"/>
                </a:cubicBezTo>
                <a:cubicBezTo>
                  <a:pt x="117448" y="4353835"/>
                  <a:pt x="186888" y="4403633"/>
                  <a:pt x="259346" y="4414305"/>
                </a:cubicBezTo>
                <a:cubicBezTo>
                  <a:pt x="325769" y="4424975"/>
                  <a:pt x="340863" y="4400076"/>
                  <a:pt x="325769" y="4321821"/>
                </a:cubicBezTo>
                <a:cubicBezTo>
                  <a:pt x="301616" y="4200882"/>
                  <a:pt x="337844" y="4140411"/>
                  <a:pt x="434458" y="4172424"/>
                </a:cubicBezTo>
                <a:cubicBezTo>
                  <a:pt x="525031" y="4204438"/>
                  <a:pt x="534089" y="4158196"/>
                  <a:pt x="509936" y="4090612"/>
                </a:cubicBezTo>
                <a:cubicBezTo>
                  <a:pt x="473706" y="3991015"/>
                  <a:pt x="512954" y="3912759"/>
                  <a:pt x="540128" y="3827390"/>
                </a:cubicBezTo>
                <a:cubicBezTo>
                  <a:pt x="582395" y="3699337"/>
                  <a:pt x="564281" y="3635309"/>
                  <a:pt x="476725" y="3539269"/>
                </a:cubicBezTo>
                <a:cubicBezTo>
                  <a:pt x="425400" y="3485914"/>
                  <a:pt x="374074" y="3439672"/>
                  <a:pt x="301616" y="3393429"/>
                </a:cubicBezTo>
                <a:cubicBezTo>
                  <a:pt x="467668" y="3368530"/>
                  <a:pt x="295577" y="3283162"/>
                  <a:pt x="352940" y="3229805"/>
                </a:cubicBezTo>
                <a:cubicBezTo>
                  <a:pt x="470686" y="3208463"/>
                  <a:pt x="564281" y="3379202"/>
                  <a:pt x="724294" y="3329402"/>
                </a:cubicBezTo>
                <a:cubicBezTo>
                  <a:pt x="531070" y="3183563"/>
                  <a:pt x="313691" y="3137322"/>
                  <a:pt x="171792" y="2941684"/>
                </a:cubicBezTo>
                <a:cubicBezTo>
                  <a:pt x="205002" y="2899000"/>
                  <a:pt x="238213" y="2941684"/>
                  <a:pt x="265385" y="2923898"/>
                </a:cubicBezTo>
                <a:cubicBezTo>
                  <a:pt x="265385" y="2913227"/>
                  <a:pt x="582395" y="2980812"/>
                  <a:pt x="600510" y="2703362"/>
                </a:cubicBezTo>
                <a:cubicBezTo>
                  <a:pt x="606548" y="2703362"/>
                  <a:pt x="612587" y="2703362"/>
                  <a:pt x="618624" y="2692689"/>
                </a:cubicBezTo>
                <a:cubicBezTo>
                  <a:pt x="651834" y="2653563"/>
                  <a:pt x="621644" y="2561080"/>
                  <a:pt x="675988" y="2553965"/>
                </a:cubicBezTo>
                <a:cubicBezTo>
                  <a:pt x="736372" y="2546851"/>
                  <a:pt x="793735" y="2514837"/>
                  <a:pt x="857136" y="2532623"/>
                </a:cubicBezTo>
                <a:cubicBezTo>
                  <a:pt x="905443" y="2546851"/>
                  <a:pt x="956768" y="2564636"/>
                  <a:pt x="1008094" y="2564636"/>
                </a:cubicBezTo>
                <a:cubicBezTo>
                  <a:pt x="1062438" y="2564636"/>
                  <a:pt x="1137916" y="2685576"/>
                  <a:pt x="1171128" y="2525509"/>
                </a:cubicBezTo>
                <a:cubicBezTo>
                  <a:pt x="1171128" y="2518395"/>
                  <a:pt x="1264720" y="2536181"/>
                  <a:pt x="1316045" y="2543294"/>
                </a:cubicBezTo>
                <a:cubicBezTo>
                  <a:pt x="1358314" y="2550408"/>
                  <a:pt x="1409640" y="2582422"/>
                  <a:pt x="1439830" y="2518395"/>
                </a:cubicBezTo>
                <a:cubicBezTo>
                  <a:pt x="1454926" y="2479267"/>
                  <a:pt x="1382466" y="2408126"/>
                  <a:pt x="1319065" y="2401012"/>
                </a:cubicBezTo>
                <a:cubicBezTo>
                  <a:pt x="1261702" y="2393898"/>
                  <a:pt x="1204338" y="2386784"/>
                  <a:pt x="1149994" y="2401012"/>
                </a:cubicBezTo>
                <a:cubicBezTo>
                  <a:pt x="1083572" y="2418796"/>
                  <a:pt x="1047342" y="2390340"/>
                  <a:pt x="1029227" y="2326314"/>
                </a:cubicBezTo>
                <a:cubicBezTo>
                  <a:pt x="1008094" y="2258731"/>
                  <a:pt x="968844" y="2223159"/>
                  <a:pt x="914500" y="2191146"/>
                </a:cubicBezTo>
                <a:cubicBezTo>
                  <a:pt x="781658" y="2112891"/>
                  <a:pt x="654854" y="2020407"/>
                  <a:pt x="509936" y="1974165"/>
                </a:cubicBezTo>
                <a:cubicBezTo>
                  <a:pt x="482764" y="1967051"/>
                  <a:pt x="449553" y="1952823"/>
                  <a:pt x="437476" y="1892353"/>
                </a:cubicBezTo>
                <a:cubicBezTo>
                  <a:pt x="829964" y="1984836"/>
                  <a:pt x="1186222" y="2223159"/>
                  <a:pt x="1590788" y="2208931"/>
                </a:cubicBezTo>
                <a:cubicBezTo>
                  <a:pt x="1482098" y="2134233"/>
                  <a:pt x="1352276" y="2130676"/>
                  <a:pt x="1234528" y="2077320"/>
                </a:cubicBezTo>
                <a:cubicBezTo>
                  <a:pt x="1319065" y="2038192"/>
                  <a:pt x="1397562" y="2080877"/>
                  <a:pt x="1476060" y="2102219"/>
                </a:cubicBezTo>
                <a:cubicBezTo>
                  <a:pt x="1542482" y="2120004"/>
                  <a:pt x="1602864" y="2123562"/>
                  <a:pt x="1608902" y="2013292"/>
                </a:cubicBezTo>
                <a:cubicBezTo>
                  <a:pt x="1608902" y="2002622"/>
                  <a:pt x="1608902" y="1995507"/>
                  <a:pt x="1608902" y="1984836"/>
                </a:cubicBezTo>
                <a:cubicBezTo>
                  <a:pt x="1584749" y="1938595"/>
                  <a:pt x="1551538" y="1917252"/>
                  <a:pt x="1509271" y="1903025"/>
                </a:cubicBezTo>
                <a:cubicBezTo>
                  <a:pt x="1485118" y="1895910"/>
                  <a:pt x="1451907" y="1881683"/>
                  <a:pt x="1451907" y="1849668"/>
                </a:cubicBezTo>
                <a:cubicBezTo>
                  <a:pt x="1454926" y="1728729"/>
                  <a:pt x="1373409" y="1693158"/>
                  <a:pt x="1294912" y="1657587"/>
                </a:cubicBezTo>
                <a:cubicBezTo>
                  <a:pt x="1337180" y="1597117"/>
                  <a:pt x="1373409" y="1639802"/>
                  <a:pt x="1406620" y="1636245"/>
                </a:cubicBezTo>
                <a:cubicBezTo>
                  <a:pt x="1427754" y="1632688"/>
                  <a:pt x="1448887" y="1629132"/>
                  <a:pt x="1448887" y="1597117"/>
                </a:cubicBezTo>
                <a:cubicBezTo>
                  <a:pt x="1448887" y="1572219"/>
                  <a:pt x="1439830" y="1540204"/>
                  <a:pt x="1418696" y="1540204"/>
                </a:cubicBezTo>
                <a:cubicBezTo>
                  <a:pt x="1285854" y="1536647"/>
                  <a:pt x="1210375" y="1365909"/>
                  <a:pt x="1071494" y="1365909"/>
                </a:cubicBezTo>
                <a:cubicBezTo>
                  <a:pt x="986960" y="1365909"/>
                  <a:pt x="1113764" y="1269868"/>
                  <a:pt x="1044324" y="1230741"/>
                </a:cubicBezTo>
                <a:cubicBezTo>
                  <a:pt x="1029227" y="1220069"/>
                  <a:pt x="1086591" y="1205842"/>
                  <a:pt x="1110744" y="1209399"/>
                </a:cubicBezTo>
                <a:cubicBezTo>
                  <a:pt x="1134897" y="1212955"/>
                  <a:pt x="1156032" y="1237855"/>
                  <a:pt x="1186222" y="1220069"/>
                </a:cubicBezTo>
                <a:cubicBezTo>
                  <a:pt x="1201318" y="1156043"/>
                  <a:pt x="1162069" y="1131144"/>
                  <a:pt x="1125840" y="1113358"/>
                </a:cubicBezTo>
                <a:cubicBezTo>
                  <a:pt x="1047342" y="1070674"/>
                  <a:pt x="968844" y="1020875"/>
                  <a:pt x="881290" y="1006647"/>
                </a:cubicBezTo>
                <a:cubicBezTo>
                  <a:pt x="851099" y="1003089"/>
                  <a:pt x="832982" y="985305"/>
                  <a:pt x="836002" y="949734"/>
                </a:cubicBezTo>
                <a:cubicBezTo>
                  <a:pt x="842040" y="903491"/>
                  <a:pt x="872232" y="917720"/>
                  <a:pt x="896385" y="921277"/>
                </a:cubicBezTo>
                <a:cubicBezTo>
                  <a:pt x="911482" y="924835"/>
                  <a:pt x="926577" y="935506"/>
                  <a:pt x="941672" y="910606"/>
                </a:cubicBezTo>
                <a:cubicBezTo>
                  <a:pt x="588434" y="658055"/>
                  <a:pt x="401247" y="672284"/>
                  <a:pt x="5740" y="465975"/>
                </a:cubicBezTo>
                <a:cubicBezTo>
                  <a:pt x="93294" y="426847"/>
                  <a:pt x="156696" y="455303"/>
                  <a:pt x="217079" y="462417"/>
                </a:cubicBezTo>
                <a:cubicBezTo>
                  <a:pt x="368036" y="480203"/>
                  <a:pt x="274442" y="512216"/>
                  <a:pt x="425400" y="533558"/>
                </a:cubicBezTo>
                <a:cubicBezTo>
                  <a:pt x="497860" y="544229"/>
                  <a:pt x="564281" y="579800"/>
                  <a:pt x="645798" y="522887"/>
                </a:cubicBezTo>
                <a:cubicBezTo>
                  <a:pt x="700142" y="483759"/>
                  <a:pt x="787696" y="526444"/>
                  <a:pt x="854118" y="558458"/>
                </a:cubicBezTo>
                <a:cubicBezTo>
                  <a:pt x="908462" y="586915"/>
                  <a:pt x="962806" y="594028"/>
                  <a:pt x="1035266" y="558458"/>
                </a:cubicBezTo>
                <a:cubicBezTo>
                  <a:pt x="968844" y="537116"/>
                  <a:pt x="917520" y="519330"/>
                  <a:pt x="866193" y="505101"/>
                </a:cubicBezTo>
                <a:cubicBezTo>
                  <a:pt x="823926" y="494431"/>
                  <a:pt x="799772" y="469532"/>
                  <a:pt x="802792" y="416176"/>
                </a:cubicBezTo>
                <a:cubicBezTo>
                  <a:pt x="802792" y="387720"/>
                  <a:pt x="793735" y="348592"/>
                  <a:pt x="823926" y="334364"/>
                </a:cubicBezTo>
                <a:cubicBezTo>
                  <a:pt x="848079" y="320135"/>
                  <a:pt x="881290" y="334364"/>
                  <a:pt x="893366" y="359262"/>
                </a:cubicBezTo>
                <a:cubicBezTo>
                  <a:pt x="908462" y="405504"/>
                  <a:pt x="923557" y="448189"/>
                  <a:pt x="974883" y="451747"/>
                </a:cubicBezTo>
                <a:cubicBezTo>
                  <a:pt x="1044324" y="458860"/>
                  <a:pt x="1005074" y="430405"/>
                  <a:pt x="992998" y="394834"/>
                </a:cubicBezTo>
                <a:cubicBezTo>
                  <a:pt x="980921" y="355706"/>
                  <a:pt x="1017152" y="345034"/>
                  <a:pt x="1041304" y="352148"/>
                </a:cubicBezTo>
                <a:cubicBezTo>
                  <a:pt x="1131878" y="384162"/>
                  <a:pt x="1225472" y="327250"/>
                  <a:pt x="1319065" y="373491"/>
                </a:cubicBezTo>
                <a:cubicBezTo>
                  <a:pt x="1294912" y="259665"/>
                  <a:pt x="1243586" y="209867"/>
                  <a:pt x="1134897" y="192082"/>
                </a:cubicBezTo>
                <a:cubicBezTo>
                  <a:pt x="1095648" y="188525"/>
                  <a:pt x="1053380" y="195638"/>
                  <a:pt x="1017152" y="163625"/>
                </a:cubicBezTo>
                <a:cubicBezTo>
                  <a:pt x="996016" y="145839"/>
                  <a:pt x="974883" y="124497"/>
                  <a:pt x="989979" y="88927"/>
                </a:cubicBezTo>
                <a:cubicBezTo>
                  <a:pt x="999036" y="64027"/>
                  <a:pt x="1023188" y="64027"/>
                  <a:pt x="1044324" y="71141"/>
                </a:cubicBezTo>
                <a:cubicBezTo>
                  <a:pt x="1131878" y="110269"/>
                  <a:pt x="1225472" y="120941"/>
                  <a:pt x="1316045" y="135168"/>
                </a:cubicBezTo>
                <a:cubicBezTo>
                  <a:pt x="1331142" y="138725"/>
                  <a:pt x="1346237" y="145839"/>
                  <a:pt x="1361334" y="110269"/>
                </a:cubicBezTo>
                <a:cubicBezTo>
                  <a:pt x="1255664" y="78255"/>
                  <a:pt x="1153012" y="35571"/>
                  <a:pt x="1047342" y="0"/>
                </a:cubicBezTo>
                <a:close/>
              </a:path>
            </a:pathLst>
          </a:custGeom>
        </p:spPr>
      </p:pic>
      <p:sp>
        <p:nvSpPr>
          <p:cNvPr id="7" name="Rectangle 6">
            <a:extLst>
              <a:ext uri="{FF2B5EF4-FFF2-40B4-BE49-F238E27FC236}">
                <a16:creationId xmlns:a16="http://schemas.microsoft.com/office/drawing/2014/main" id="{6BAF381E-7C48-F461-94BC-40DCF13388EB}"/>
              </a:ext>
            </a:extLst>
          </p:cNvPr>
          <p:cNvSpPr/>
          <p:nvPr/>
        </p:nvSpPr>
        <p:spPr>
          <a:xfrm>
            <a:off x="934065" y="4001729"/>
            <a:ext cx="10087895" cy="1912896"/>
          </a:xfrm>
          <a:prstGeom prst="rect">
            <a:avLst/>
          </a:prstGeom>
          <a:noFill/>
        </p:spPr>
        <p:txBody>
          <a:bodyPr wrap="square" lIns="91440" tIns="45720" rIns="91440" bIns="45720">
            <a:spAutoFit/>
          </a:bodyPr>
          <a:lstStyle/>
          <a:p>
            <a:pPr algn="ctr">
              <a:lnSpc>
                <a:spcPct val="107000"/>
              </a:lnSpc>
              <a:spcAft>
                <a:spcPts val="800"/>
              </a:spcAft>
            </a:pPr>
            <a:r>
              <a:rPr lang="en-US" sz="66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Nữ</a:t>
            </a:r>
            <a:r>
              <a:rPr lang="en-US" sz="66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6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Vương</a:t>
            </a:r>
            <a:r>
              <a:rPr lang="en-US" sz="66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6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Mân</a:t>
            </a:r>
            <a:r>
              <a:rPr lang="en-US" sz="66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6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Côi</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Hải</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Linh</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85455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0868E-3FC5-8F9A-C3D8-721988A46CF0}"/>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8B115400-4F2B-45F1-91B8-467A02BF6E2A}"/>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9D57C91D-0F8B-A62D-2AC4-A352BFC58D9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7B3F724F-0F12-1488-76D6-A6246AA62161}"/>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04622739-A0CB-D420-FD66-DEA2AE868C16}"/>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00875C12-31F7-5A12-2372-F3EEA798E1CD}"/>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E3B435F3-AEB1-98F1-7781-00C0399DE2D2}"/>
              </a:ext>
            </a:extLst>
          </p:cNvPr>
          <p:cNvSpPr txBox="1"/>
          <p:nvPr/>
        </p:nvSpPr>
        <p:spPr>
          <a:xfrm>
            <a:off x="142855" y="232853"/>
            <a:ext cx="11614501" cy="6623865"/>
          </a:xfrm>
          <a:prstGeom prst="rect">
            <a:avLst/>
          </a:prstGeom>
          <a:noFill/>
        </p:spPr>
        <p:txBody>
          <a:bodyPr wrap="square">
            <a:spAutoFit/>
          </a:bodyPr>
          <a:lstStyle/>
          <a:p>
            <a:pPr algn="just">
              <a:lnSpc>
                <a:spcPct val="107000"/>
              </a:lnSpc>
              <a:spcAft>
                <a:spcPts val="800"/>
              </a:spcAft>
            </a:pPr>
            <a:r>
              <a:rPr lang="en-US" sz="8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a:t>
            </a:r>
            <a:r>
              <a:rPr lang="en-US" sz="8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Ðây</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Gia-</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Liêm</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đô</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luôn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vững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bền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tháng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năm</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cùng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lễ</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vật</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ca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tụng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Trời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455337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5C1C2-E030-AE91-F507-CDBD08EA88F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4830388-84D7-E2F1-0989-8A286205C576}"/>
              </a:ext>
            </a:extLst>
          </p:cNvPr>
          <p:cNvPicPr>
            <a:picLocks noChangeAspect="1"/>
          </p:cNvPicPr>
          <p:nvPr/>
        </p:nvPicPr>
        <p:blipFill>
          <a:blip r:embed="rId2"/>
          <a:stretch>
            <a:fillRect/>
          </a:stretch>
        </p:blipFill>
        <p:spPr>
          <a:xfrm>
            <a:off x="-296779" y="-340895"/>
            <a:ext cx="12785557" cy="7539789"/>
          </a:xfrm>
          <a:prstGeom prst="rect">
            <a:avLst/>
          </a:prstGeom>
        </p:spPr>
      </p:pic>
      <p:sp>
        <p:nvSpPr>
          <p:cNvPr id="3" name="TextBox 2">
            <a:extLst>
              <a:ext uri="{FF2B5EF4-FFF2-40B4-BE49-F238E27FC236}">
                <a16:creationId xmlns:a16="http://schemas.microsoft.com/office/drawing/2014/main" id="{9F5F97FE-82B9-D8CC-1D8B-85C0692A8F80}"/>
              </a:ext>
            </a:extLst>
          </p:cNvPr>
          <p:cNvSpPr txBox="1"/>
          <p:nvPr/>
        </p:nvSpPr>
        <p:spPr>
          <a:xfrm>
            <a:off x="401053" y="401053"/>
            <a:ext cx="11373852" cy="5978944"/>
          </a:xfrm>
          <a:prstGeom prst="rect">
            <a:avLst/>
          </a:prstGeom>
          <a:noFill/>
        </p:spPr>
        <p:txBody>
          <a:bodyPr wrap="square">
            <a:spAutoFit/>
          </a:bodyPr>
          <a:lstStyle/>
          <a:p>
            <a:pPr algn="just">
              <a:lnSpc>
                <a:spcPct val="107000"/>
              </a:lnSpc>
              <a:spcAft>
                <a:spcPts val="800"/>
              </a:spcAft>
            </a:pPr>
            <a:r>
              <a:rPr lang="en-US" sz="6000" b="1"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60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Ngày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nay con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đến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hát</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khen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đàng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ngành</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Mân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côi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muôn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màu</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hoa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thắm</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tươi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Lạy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mến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Lắng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nghe</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lời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hát</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nhịp</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nhàng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hoà</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cung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đàn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xiết</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6000" i="1" kern="100" dirty="0">
                <a:latin typeface="Times New Roman" panose="02020603050405020304" pitchFamily="18" charset="0"/>
                <a:ea typeface="Aptos" panose="020B0004020202020204" pitchFamily="34" charset="0"/>
                <a:cs typeface="Times New Roman" panose="02020603050405020304" pitchFamily="18" charset="0"/>
              </a:rPr>
              <a:t> </a:t>
            </a:r>
            <a:endParaRPr lang="en-US" sz="44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43371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63592-467E-5084-68FA-287C53C02CE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CBC358C-79A3-99C4-FE98-10E091084C45}"/>
              </a:ext>
            </a:extLst>
          </p:cNvPr>
          <p:cNvPicPr>
            <a:picLocks noChangeAspect="1"/>
          </p:cNvPicPr>
          <p:nvPr/>
        </p:nvPicPr>
        <p:blipFill>
          <a:blip r:embed="rId2"/>
          <a:stretch>
            <a:fillRect/>
          </a:stretch>
        </p:blipFill>
        <p:spPr>
          <a:xfrm>
            <a:off x="-296779" y="-340895"/>
            <a:ext cx="12785557" cy="7539789"/>
          </a:xfrm>
          <a:prstGeom prst="rect">
            <a:avLst/>
          </a:prstGeom>
        </p:spPr>
      </p:pic>
      <p:sp>
        <p:nvSpPr>
          <p:cNvPr id="3" name="TextBox 2">
            <a:extLst>
              <a:ext uri="{FF2B5EF4-FFF2-40B4-BE49-F238E27FC236}">
                <a16:creationId xmlns:a16="http://schemas.microsoft.com/office/drawing/2014/main" id="{B5620265-9A6A-D039-DD64-2F100F086C19}"/>
              </a:ext>
            </a:extLst>
          </p:cNvPr>
          <p:cNvSpPr txBox="1"/>
          <p:nvPr/>
        </p:nvSpPr>
        <p:spPr>
          <a:xfrm>
            <a:off x="529389" y="529389"/>
            <a:ext cx="11069053" cy="4990982"/>
          </a:xfrm>
          <a:prstGeom prst="rect">
            <a:avLst/>
          </a:prstGeom>
          <a:noFill/>
        </p:spPr>
        <p:txBody>
          <a:bodyPr wrap="square">
            <a:spAutoFit/>
          </a:bodyPr>
          <a:lstStyle/>
          <a:p>
            <a:pPr algn="just">
              <a:lnSpc>
                <a:spcPct val="107000"/>
              </a:lnSpc>
              <a:spcAft>
                <a:spcPts val="800"/>
              </a:spcAft>
            </a:pP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Ôi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Ma-</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ri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-a!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Phúc</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đức</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no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đầy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chan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hoà</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mến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cậy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trông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thiết</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Qua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cơn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nan,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giữa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chốn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sa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trường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nguy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biến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đưa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hồn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tới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quê</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thanh</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nhàn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4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39386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279B6-6481-AC26-D8E1-E0D7A2827888}"/>
              </a:ext>
            </a:extLst>
          </p:cNvPr>
          <p:cNvPicPr>
            <a:picLocks noChangeAspect="1"/>
          </p:cNvPicPr>
          <p:nvPr/>
        </p:nvPicPr>
        <p:blipFill>
          <a:blip r:embed="rId2"/>
          <a:stretch>
            <a:fillRect/>
          </a:stretch>
        </p:blipFill>
        <p:spPr>
          <a:xfrm>
            <a:off x="-296779" y="-340895"/>
            <a:ext cx="12785557" cy="7539789"/>
          </a:xfrm>
          <a:prstGeom prst="rect">
            <a:avLst/>
          </a:prstGeom>
        </p:spPr>
      </p:pic>
      <p:sp>
        <p:nvSpPr>
          <p:cNvPr id="3" name="TextBox 2">
            <a:extLst>
              <a:ext uri="{FF2B5EF4-FFF2-40B4-BE49-F238E27FC236}">
                <a16:creationId xmlns:a16="http://schemas.microsoft.com/office/drawing/2014/main" id="{1A5510BB-E65E-B585-5034-D8FE42202B1C}"/>
              </a:ext>
            </a:extLst>
          </p:cNvPr>
          <p:cNvSpPr txBox="1"/>
          <p:nvPr/>
        </p:nvSpPr>
        <p:spPr>
          <a:xfrm>
            <a:off x="401053" y="401053"/>
            <a:ext cx="11373852" cy="5480924"/>
          </a:xfrm>
          <a:prstGeom prst="rect">
            <a:avLst/>
          </a:prstGeom>
          <a:noFill/>
        </p:spPr>
        <p:txBody>
          <a:bodyPr wrap="square">
            <a:spAutoFit/>
          </a:bodyPr>
          <a:lstStyle/>
          <a:p>
            <a:pPr algn="just">
              <a:lnSpc>
                <a:spcPct val="107000"/>
              </a:lnSpc>
              <a:spcAft>
                <a:spcPts val="800"/>
              </a:spcAft>
            </a:pPr>
            <a:r>
              <a:rPr lang="en-US" sz="66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a:t>
            </a:r>
            <a:r>
              <a:rPr lang="en-US" sz="66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ơi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lời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thiết</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tha</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nài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van, con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năng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ngắm</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phép</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Mân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côi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từ</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đây</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Này</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tâm</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mến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cậy</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trông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cao</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rao</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phép</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Mân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côi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hằng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ngày</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94050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E3485-B9CA-D21A-8215-F33228FD330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1113824-3F88-F4B4-5193-28142D6E0D5C}"/>
              </a:ext>
            </a:extLst>
          </p:cNvPr>
          <p:cNvPicPr>
            <a:picLocks noChangeAspect="1"/>
          </p:cNvPicPr>
          <p:nvPr/>
        </p:nvPicPr>
        <p:blipFill>
          <a:blip r:embed="rId2"/>
          <a:stretch>
            <a:fillRect/>
          </a:stretch>
        </p:blipFill>
        <p:spPr>
          <a:xfrm>
            <a:off x="-296779" y="-340895"/>
            <a:ext cx="12785557" cy="7539789"/>
          </a:xfrm>
          <a:prstGeom prst="rect">
            <a:avLst/>
          </a:prstGeom>
        </p:spPr>
      </p:pic>
      <p:sp>
        <p:nvSpPr>
          <p:cNvPr id="3" name="TextBox 2">
            <a:extLst>
              <a:ext uri="{FF2B5EF4-FFF2-40B4-BE49-F238E27FC236}">
                <a16:creationId xmlns:a16="http://schemas.microsoft.com/office/drawing/2014/main" id="{9134B9C9-8A45-C2A7-40AF-BBED7DB8C449}"/>
              </a:ext>
            </a:extLst>
          </p:cNvPr>
          <p:cNvSpPr txBox="1"/>
          <p:nvPr/>
        </p:nvSpPr>
        <p:spPr>
          <a:xfrm>
            <a:off x="401053" y="401053"/>
            <a:ext cx="11373852" cy="5978944"/>
          </a:xfrm>
          <a:prstGeom prst="rect">
            <a:avLst/>
          </a:prstGeom>
          <a:noFill/>
        </p:spPr>
        <p:txBody>
          <a:bodyPr wrap="square">
            <a:spAutoFit/>
          </a:bodyPr>
          <a:lstStyle/>
          <a:p>
            <a:pPr algn="just">
              <a:lnSpc>
                <a:spcPct val="107000"/>
              </a:lnSpc>
              <a:spcAft>
                <a:spcPts val="800"/>
              </a:spcAft>
            </a:pPr>
            <a:r>
              <a:rPr lang="en-US" sz="6000" b="1"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60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Ngày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nay con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đến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hát</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khen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đàng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ngành</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Mân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côi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muôn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màu</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hoa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thắm</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tươi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Lạy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mến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Lắng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nghe</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lời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hát</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nhịp</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nhàng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hoà</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cung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đàn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xiết</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6000" i="1" kern="100" dirty="0">
                <a:latin typeface="Times New Roman" panose="02020603050405020304" pitchFamily="18" charset="0"/>
                <a:ea typeface="Aptos" panose="020B0004020202020204" pitchFamily="34" charset="0"/>
                <a:cs typeface="Times New Roman" panose="02020603050405020304" pitchFamily="18" charset="0"/>
              </a:rPr>
              <a:t> </a:t>
            </a:r>
            <a:endParaRPr lang="en-US" sz="44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88727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CCBDC-37DF-ECBB-2000-F57D4DE48C6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B71D53C-7C8E-DFC5-A76F-A882569D2D25}"/>
              </a:ext>
            </a:extLst>
          </p:cNvPr>
          <p:cNvPicPr>
            <a:picLocks noChangeAspect="1"/>
          </p:cNvPicPr>
          <p:nvPr/>
        </p:nvPicPr>
        <p:blipFill>
          <a:blip r:embed="rId2"/>
          <a:stretch>
            <a:fillRect/>
          </a:stretch>
        </p:blipFill>
        <p:spPr>
          <a:xfrm>
            <a:off x="-296779" y="-340895"/>
            <a:ext cx="12785557" cy="7539789"/>
          </a:xfrm>
          <a:prstGeom prst="rect">
            <a:avLst/>
          </a:prstGeom>
        </p:spPr>
      </p:pic>
      <p:sp>
        <p:nvSpPr>
          <p:cNvPr id="3" name="TextBox 2">
            <a:extLst>
              <a:ext uri="{FF2B5EF4-FFF2-40B4-BE49-F238E27FC236}">
                <a16:creationId xmlns:a16="http://schemas.microsoft.com/office/drawing/2014/main" id="{E58126B0-5D1E-77BA-BD2A-B8C639809085}"/>
              </a:ext>
            </a:extLst>
          </p:cNvPr>
          <p:cNvSpPr txBox="1"/>
          <p:nvPr/>
        </p:nvSpPr>
        <p:spPr>
          <a:xfrm>
            <a:off x="529389" y="529389"/>
            <a:ext cx="11069053" cy="4990982"/>
          </a:xfrm>
          <a:prstGeom prst="rect">
            <a:avLst/>
          </a:prstGeom>
          <a:noFill/>
        </p:spPr>
        <p:txBody>
          <a:bodyPr wrap="square">
            <a:spAutoFit/>
          </a:bodyPr>
          <a:lstStyle/>
          <a:p>
            <a:pPr algn="just">
              <a:lnSpc>
                <a:spcPct val="107000"/>
              </a:lnSpc>
              <a:spcAft>
                <a:spcPts val="800"/>
              </a:spcAft>
            </a:pP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Ôi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Ma-</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ri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-a!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Phúc</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đức</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no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đầy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chan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hoà</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mến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cậy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trông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thiết</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Qua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cơn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nan,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giữa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chốn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sa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trường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nguy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biến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đưa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hồn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tới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quê</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thanh</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nhàn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4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27977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E8F5A-39EE-FE6B-A81D-700EFCCB097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C25C2ED-0E7E-6D39-F03C-521959CA4997}"/>
              </a:ext>
            </a:extLst>
          </p:cNvPr>
          <p:cNvPicPr>
            <a:picLocks noChangeAspect="1"/>
          </p:cNvPicPr>
          <p:nvPr/>
        </p:nvPicPr>
        <p:blipFill>
          <a:blip r:embed="rId2"/>
          <a:stretch>
            <a:fillRect/>
          </a:stretch>
        </p:blipFill>
        <p:spPr>
          <a:xfrm>
            <a:off x="-296779" y="-340895"/>
            <a:ext cx="12785557" cy="7539789"/>
          </a:xfrm>
          <a:prstGeom prst="rect">
            <a:avLst/>
          </a:prstGeom>
        </p:spPr>
      </p:pic>
      <p:sp>
        <p:nvSpPr>
          <p:cNvPr id="3" name="TextBox 2">
            <a:extLst>
              <a:ext uri="{FF2B5EF4-FFF2-40B4-BE49-F238E27FC236}">
                <a16:creationId xmlns:a16="http://schemas.microsoft.com/office/drawing/2014/main" id="{4E1DEBC2-2586-38D4-3E00-1C026AFD1467}"/>
              </a:ext>
            </a:extLst>
          </p:cNvPr>
          <p:cNvSpPr txBox="1"/>
          <p:nvPr/>
        </p:nvSpPr>
        <p:spPr>
          <a:xfrm>
            <a:off x="409073" y="513348"/>
            <a:ext cx="11373852" cy="5480924"/>
          </a:xfrm>
          <a:prstGeom prst="rect">
            <a:avLst/>
          </a:prstGeom>
          <a:noFill/>
        </p:spPr>
        <p:txBody>
          <a:bodyPr wrap="square">
            <a:spAutoFit/>
          </a:bodyPr>
          <a:lstStyle/>
          <a:p>
            <a:pPr algn="just">
              <a:lnSpc>
                <a:spcPct val="107000"/>
              </a:lnSpc>
              <a:spcAft>
                <a:spcPts val="800"/>
              </a:spcAft>
            </a:pPr>
            <a:r>
              <a:rPr lang="en-US" sz="66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2.</a:t>
            </a:r>
            <a:r>
              <a:rPr lang="en-US" sz="66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ơi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Trần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xiết</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lầm</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than, tan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theo</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năm</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tháng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chiến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tranh</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còn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chi!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Này</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cậy</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trông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Nữ</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vương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bình</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an,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ơn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phép</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Mân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côi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phù</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trì</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62063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F94EE-28E7-5B4B-9B52-BB48734EA3F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275CB2A-0756-D2FA-C8AE-3E8F8DEE0825}"/>
              </a:ext>
            </a:extLst>
          </p:cNvPr>
          <p:cNvPicPr>
            <a:picLocks noChangeAspect="1"/>
          </p:cNvPicPr>
          <p:nvPr/>
        </p:nvPicPr>
        <p:blipFill>
          <a:blip r:embed="rId2"/>
          <a:stretch>
            <a:fillRect/>
          </a:stretch>
        </p:blipFill>
        <p:spPr>
          <a:xfrm>
            <a:off x="-296779" y="-340895"/>
            <a:ext cx="12785557" cy="7539789"/>
          </a:xfrm>
          <a:prstGeom prst="rect">
            <a:avLst/>
          </a:prstGeom>
        </p:spPr>
      </p:pic>
      <p:sp>
        <p:nvSpPr>
          <p:cNvPr id="3" name="TextBox 2">
            <a:extLst>
              <a:ext uri="{FF2B5EF4-FFF2-40B4-BE49-F238E27FC236}">
                <a16:creationId xmlns:a16="http://schemas.microsoft.com/office/drawing/2014/main" id="{C998BC0F-F26B-F44D-1C9F-96E3FA27203E}"/>
              </a:ext>
            </a:extLst>
          </p:cNvPr>
          <p:cNvSpPr txBox="1"/>
          <p:nvPr/>
        </p:nvSpPr>
        <p:spPr>
          <a:xfrm>
            <a:off x="401053" y="401053"/>
            <a:ext cx="11373852" cy="5978944"/>
          </a:xfrm>
          <a:prstGeom prst="rect">
            <a:avLst/>
          </a:prstGeom>
          <a:noFill/>
        </p:spPr>
        <p:txBody>
          <a:bodyPr wrap="square">
            <a:spAutoFit/>
          </a:bodyPr>
          <a:lstStyle/>
          <a:p>
            <a:pPr algn="just">
              <a:lnSpc>
                <a:spcPct val="107000"/>
              </a:lnSpc>
              <a:spcAft>
                <a:spcPts val="800"/>
              </a:spcAft>
            </a:pPr>
            <a:r>
              <a:rPr lang="en-US" sz="6000" b="1"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60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Ngày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nay con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đến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hát</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khen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đàng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ngành</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Mân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côi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muôn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màu</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hoa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thắm</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tươi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Lạy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mến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Lắng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nghe</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lời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hát</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nhịp</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nhàng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hoà</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cung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đàn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xiết</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6000" i="1" kern="100" dirty="0">
                <a:latin typeface="Times New Roman" panose="02020603050405020304" pitchFamily="18" charset="0"/>
                <a:ea typeface="Aptos" panose="020B0004020202020204" pitchFamily="34" charset="0"/>
                <a:cs typeface="Times New Roman" panose="02020603050405020304" pitchFamily="18" charset="0"/>
              </a:rPr>
              <a:t> </a:t>
            </a:r>
            <a:endParaRPr lang="en-US" sz="44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88880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AFD4D-E5BF-C1BA-276C-743BDEBE1AC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6DE171-BBB0-F30C-3C85-CA2C930FA210}"/>
              </a:ext>
            </a:extLst>
          </p:cNvPr>
          <p:cNvPicPr>
            <a:picLocks noChangeAspect="1"/>
          </p:cNvPicPr>
          <p:nvPr/>
        </p:nvPicPr>
        <p:blipFill>
          <a:blip r:embed="rId2"/>
          <a:stretch>
            <a:fillRect/>
          </a:stretch>
        </p:blipFill>
        <p:spPr>
          <a:xfrm>
            <a:off x="-296779" y="-340895"/>
            <a:ext cx="12785557" cy="7539789"/>
          </a:xfrm>
          <a:prstGeom prst="rect">
            <a:avLst/>
          </a:prstGeom>
        </p:spPr>
      </p:pic>
      <p:sp>
        <p:nvSpPr>
          <p:cNvPr id="3" name="TextBox 2">
            <a:extLst>
              <a:ext uri="{FF2B5EF4-FFF2-40B4-BE49-F238E27FC236}">
                <a16:creationId xmlns:a16="http://schemas.microsoft.com/office/drawing/2014/main" id="{1FD5E760-BB9E-E597-F6ED-9925EBE8DD36}"/>
              </a:ext>
            </a:extLst>
          </p:cNvPr>
          <p:cNvSpPr txBox="1"/>
          <p:nvPr/>
        </p:nvSpPr>
        <p:spPr>
          <a:xfrm>
            <a:off x="529389" y="529389"/>
            <a:ext cx="11069053" cy="4990982"/>
          </a:xfrm>
          <a:prstGeom prst="rect">
            <a:avLst/>
          </a:prstGeom>
          <a:noFill/>
        </p:spPr>
        <p:txBody>
          <a:bodyPr wrap="square">
            <a:spAutoFit/>
          </a:bodyPr>
          <a:lstStyle/>
          <a:p>
            <a:pPr algn="just">
              <a:lnSpc>
                <a:spcPct val="107000"/>
              </a:lnSpc>
              <a:spcAft>
                <a:spcPts val="800"/>
              </a:spcAft>
            </a:pP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Ôi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Ma-</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ri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-a!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Phúc</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đức</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no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đầy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chan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hoà</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mến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cậy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trông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thiết</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Qua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cơn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nan,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giữa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chốn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sa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trường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nguy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biến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đưa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hồn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tới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quê</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thanh</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nhàn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4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1331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C252C-BE05-4902-FB41-84B3E51564F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6765669-1365-B06F-305F-42BE4AF1EF43}"/>
              </a:ext>
            </a:extLst>
          </p:cNvPr>
          <p:cNvPicPr>
            <a:picLocks noChangeAspect="1"/>
          </p:cNvPicPr>
          <p:nvPr/>
        </p:nvPicPr>
        <p:blipFill>
          <a:blip r:embed="rId2"/>
          <a:stretch>
            <a:fillRect/>
          </a:stretch>
        </p:blipFill>
        <p:spPr>
          <a:xfrm>
            <a:off x="-296779" y="-340895"/>
            <a:ext cx="12785557" cy="7539789"/>
          </a:xfrm>
          <a:prstGeom prst="rect">
            <a:avLst/>
          </a:prstGeom>
        </p:spPr>
      </p:pic>
      <p:sp>
        <p:nvSpPr>
          <p:cNvPr id="3" name="TextBox 2">
            <a:extLst>
              <a:ext uri="{FF2B5EF4-FFF2-40B4-BE49-F238E27FC236}">
                <a16:creationId xmlns:a16="http://schemas.microsoft.com/office/drawing/2014/main" id="{92F121F2-311F-0099-AA5E-9910BDFA342F}"/>
              </a:ext>
            </a:extLst>
          </p:cNvPr>
          <p:cNvSpPr txBox="1"/>
          <p:nvPr/>
        </p:nvSpPr>
        <p:spPr>
          <a:xfrm>
            <a:off x="401053" y="401053"/>
            <a:ext cx="11373852" cy="5480924"/>
          </a:xfrm>
          <a:prstGeom prst="rect">
            <a:avLst/>
          </a:prstGeom>
          <a:noFill/>
        </p:spPr>
        <p:txBody>
          <a:bodyPr wrap="square">
            <a:spAutoFit/>
          </a:bodyPr>
          <a:lstStyle/>
          <a:p>
            <a:pPr algn="just">
              <a:lnSpc>
                <a:spcPct val="107000"/>
              </a:lnSpc>
              <a:spcAft>
                <a:spcPts val="800"/>
              </a:spcAft>
            </a:pPr>
            <a:r>
              <a:rPr lang="en-US" sz="66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3.</a:t>
            </a:r>
            <a:r>
              <a:rPr lang="en-US" sz="66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Ngày</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đêm</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đoàn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hết</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tâm</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nài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van,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đưa</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Hội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Thánh qua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cơn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lầm</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than.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ơi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Giáo</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hội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Việt</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Nam,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giơ</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tay</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cứu</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vớt</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xuống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ơn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tràn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đầy</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57647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F04BA-680F-4EC7-5B96-74338A01ACE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B153AD9-0D6E-6231-A931-CD953B6D2E5F}"/>
              </a:ext>
            </a:extLst>
          </p:cNvPr>
          <p:cNvPicPr>
            <a:picLocks noChangeAspect="1"/>
          </p:cNvPicPr>
          <p:nvPr/>
        </p:nvPicPr>
        <p:blipFill>
          <a:blip r:embed="rId2"/>
          <a:stretch>
            <a:fillRect/>
          </a:stretch>
        </p:blipFill>
        <p:spPr>
          <a:xfrm>
            <a:off x="-296779" y="-340895"/>
            <a:ext cx="12785557" cy="7539789"/>
          </a:xfrm>
          <a:prstGeom prst="rect">
            <a:avLst/>
          </a:prstGeom>
        </p:spPr>
      </p:pic>
      <p:sp>
        <p:nvSpPr>
          <p:cNvPr id="3" name="TextBox 2">
            <a:extLst>
              <a:ext uri="{FF2B5EF4-FFF2-40B4-BE49-F238E27FC236}">
                <a16:creationId xmlns:a16="http://schemas.microsoft.com/office/drawing/2014/main" id="{AFF0F375-E601-29BC-1DCE-805347E8773E}"/>
              </a:ext>
            </a:extLst>
          </p:cNvPr>
          <p:cNvSpPr txBox="1"/>
          <p:nvPr/>
        </p:nvSpPr>
        <p:spPr>
          <a:xfrm>
            <a:off x="401053" y="401053"/>
            <a:ext cx="11373852" cy="5978944"/>
          </a:xfrm>
          <a:prstGeom prst="rect">
            <a:avLst/>
          </a:prstGeom>
          <a:noFill/>
        </p:spPr>
        <p:txBody>
          <a:bodyPr wrap="square">
            <a:spAutoFit/>
          </a:bodyPr>
          <a:lstStyle/>
          <a:p>
            <a:pPr algn="just">
              <a:lnSpc>
                <a:spcPct val="107000"/>
              </a:lnSpc>
              <a:spcAft>
                <a:spcPts val="800"/>
              </a:spcAft>
            </a:pPr>
            <a:r>
              <a:rPr lang="en-US" sz="6000" b="1"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60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Ngày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nay con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đến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hát</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khen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đàng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ngành</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Mân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côi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muôn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màu</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hoa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thắm</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tươi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Lạy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mến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Lắng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nghe</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lời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hát</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nhịp</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nhàng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hoà</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cung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đàn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xiết</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6000" i="1" kern="100" dirty="0">
                <a:latin typeface="Times New Roman" panose="02020603050405020304" pitchFamily="18" charset="0"/>
                <a:ea typeface="Aptos" panose="020B0004020202020204" pitchFamily="34" charset="0"/>
                <a:cs typeface="Times New Roman" panose="02020603050405020304" pitchFamily="18" charset="0"/>
              </a:rPr>
              <a:t> </a:t>
            </a:r>
            <a:endParaRPr lang="en-US" sz="44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26909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D1C23-CD9D-14CC-5544-BC5F817F91D9}"/>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C1D9D705-21A3-F8D2-5F40-EE5AB347322D}"/>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25A0057F-82BE-35D2-84A7-472D35FB845B}"/>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965D5AB6-C3B1-C19A-91F6-122FF2D9A7C1}"/>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686B7B8-AF45-89C4-E81D-28156A4B3C13}"/>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E7A7B3FA-13C9-F6B4-B8E7-394A0C40B676}"/>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73CB2287-99D9-B36D-D2D0-162FB435C0FC}"/>
              </a:ext>
            </a:extLst>
          </p:cNvPr>
          <p:cNvSpPr txBox="1"/>
          <p:nvPr/>
        </p:nvSpPr>
        <p:spPr>
          <a:xfrm>
            <a:off x="401057" y="544151"/>
            <a:ext cx="11438020" cy="5480924"/>
          </a:xfrm>
          <a:prstGeom prst="rect">
            <a:avLst/>
          </a:prstGeom>
          <a:noFill/>
        </p:spPr>
        <p:txBody>
          <a:bodyPr wrap="square">
            <a:spAutoFit/>
          </a:bodyPr>
          <a:lstStyle/>
          <a:p>
            <a:pPr algn="just">
              <a:lnSpc>
                <a:spcPct val="107000"/>
              </a:lnSpc>
              <a:spcAft>
                <a:spcPts val="800"/>
              </a:spcAft>
            </a:pPr>
            <a:r>
              <a:rPr lang="en-US" sz="6600" b="1"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ÐK:</a:t>
            </a:r>
            <a:r>
              <a:rPr lang="en-US" sz="66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Tôi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mỗi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khi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nghe</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nhủ</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rằng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Nào</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tiến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đền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thờ</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Ðây</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Gia-</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Liêm</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dừng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chân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ngắm</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cửa</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tiền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đường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Ôi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vinh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quang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473840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A56C6-E227-76DE-F1CE-2F58572C5B2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777964B-5F68-8EA5-603C-1C4A6BCA4864}"/>
              </a:ext>
            </a:extLst>
          </p:cNvPr>
          <p:cNvPicPr>
            <a:picLocks noChangeAspect="1"/>
          </p:cNvPicPr>
          <p:nvPr/>
        </p:nvPicPr>
        <p:blipFill>
          <a:blip r:embed="rId2"/>
          <a:stretch>
            <a:fillRect/>
          </a:stretch>
        </p:blipFill>
        <p:spPr>
          <a:xfrm>
            <a:off x="-296779" y="-340895"/>
            <a:ext cx="12785557" cy="7539789"/>
          </a:xfrm>
          <a:prstGeom prst="rect">
            <a:avLst/>
          </a:prstGeom>
        </p:spPr>
      </p:pic>
      <p:sp>
        <p:nvSpPr>
          <p:cNvPr id="3" name="TextBox 2">
            <a:extLst>
              <a:ext uri="{FF2B5EF4-FFF2-40B4-BE49-F238E27FC236}">
                <a16:creationId xmlns:a16="http://schemas.microsoft.com/office/drawing/2014/main" id="{643725FD-73E6-6C71-8955-D76A4EEDCB16}"/>
              </a:ext>
            </a:extLst>
          </p:cNvPr>
          <p:cNvSpPr txBox="1"/>
          <p:nvPr/>
        </p:nvSpPr>
        <p:spPr>
          <a:xfrm>
            <a:off x="529389" y="529389"/>
            <a:ext cx="11069053" cy="4990982"/>
          </a:xfrm>
          <a:prstGeom prst="rect">
            <a:avLst/>
          </a:prstGeom>
          <a:noFill/>
        </p:spPr>
        <p:txBody>
          <a:bodyPr wrap="square">
            <a:spAutoFit/>
          </a:bodyPr>
          <a:lstStyle/>
          <a:p>
            <a:pPr algn="just">
              <a:lnSpc>
                <a:spcPct val="107000"/>
              </a:lnSpc>
              <a:spcAft>
                <a:spcPts val="800"/>
              </a:spcAft>
            </a:pP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Ôi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Ma-</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ri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-a!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Phúc</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đức</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no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đầy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chan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hoà</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mến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cậy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trông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thiết</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Qua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cơn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nan,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giữa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chốn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sa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trường</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nguy</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biến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đưa</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hồn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tới</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quê</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thanh</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i="1" kern="100" dirty="0" err="1">
                <a:effectLst/>
                <a:latin typeface="Times New Roman" panose="02020603050405020304" pitchFamily="18" charset="0"/>
                <a:ea typeface="Aptos" panose="020B0004020202020204" pitchFamily="34" charset="0"/>
                <a:cs typeface="Times New Roman" panose="02020603050405020304" pitchFamily="18" charset="0"/>
              </a:rPr>
              <a:t>nhàn</a:t>
            </a:r>
            <a:r>
              <a:rPr lang="en-US" sz="60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4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70255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D3334-7A7E-0776-BA3D-DE4367F3D6E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657E972-0F5E-4289-F834-160F7F7DFEE8}"/>
              </a:ext>
            </a:extLst>
          </p:cNvPr>
          <p:cNvPicPr>
            <a:picLocks noChangeAspect="1"/>
          </p:cNvPicPr>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577385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7C9B3-8052-0C88-2F9C-A1F4B682379F}"/>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BAC5D471-E94E-DABC-10A8-4084F87A4186}"/>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F173E706-8B33-1D12-A811-951D3D066CB4}"/>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C5B3B87F-DD76-2E3A-5EC3-2A9FE4C7EF7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699EF4D7-7B3D-A86F-55D0-2BDF8A2B9549}"/>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F220FABC-5869-9BDD-0033-C7C5ED8F4395}"/>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F3D2A843-C406-8931-AF89-2F3E277332BA}"/>
              </a:ext>
            </a:extLst>
          </p:cNvPr>
          <p:cNvSpPr txBox="1"/>
          <p:nvPr/>
        </p:nvSpPr>
        <p:spPr>
          <a:xfrm>
            <a:off x="288739" y="287477"/>
            <a:ext cx="11614501" cy="6623865"/>
          </a:xfrm>
          <a:prstGeom prst="rect">
            <a:avLst/>
          </a:prstGeom>
          <a:noFill/>
        </p:spPr>
        <p:txBody>
          <a:bodyPr wrap="square">
            <a:spAutoFit/>
          </a:bodyPr>
          <a:lstStyle/>
          <a:p>
            <a:pPr algn="just">
              <a:lnSpc>
                <a:spcPct val="107000"/>
              </a:lnSpc>
              <a:spcAft>
                <a:spcPts val="800"/>
              </a:spcAft>
            </a:pPr>
            <a:r>
              <a:rPr lang="en-US" sz="8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3.</a:t>
            </a:r>
            <a:r>
              <a:rPr lang="en-US" sz="8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Tay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tay</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cùng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nhau</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trông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điện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đưa</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bước</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mau</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Cầu</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hòa</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bình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bền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lâu</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cho</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điện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thắm</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tươi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sắc</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màu</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717771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1242B-65F2-09C9-1F1B-03B4D03BB394}"/>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5693782C-7721-7D5E-705E-2C2E55B9FF48}"/>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214ABC7E-E284-9261-31A3-C86C582A3D43}"/>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41831D3B-9561-F667-A101-0DD58B54B4D7}"/>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1C78CBB9-0AE6-B62F-2386-2C195CFD1A45}"/>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BB30F298-0A52-00AD-3CBB-890D26A42705}"/>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7181997E-E192-4A96-85A3-4A2521BEDACB}"/>
              </a:ext>
            </a:extLst>
          </p:cNvPr>
          <p:cNvSpPr txBox="1"/>
          <p:nvPr/>
        </p:nvSpPr>
        <p:spPr>
          <a:xfrm>
            <a:off x="401057" y="544151"/>
            <a:ext cx="11438020" cy="5480924"/>
          </a:xfrm>
          <a:prstGeom prst="rect">
            <a:avLst/>
          </a:prstGeom>
          <a:noFill/>
        </p:spPr>
        <p:txBody>
          <a:bodyPr wrap="square">
            <a:spAutoFit/>
          </a:bodyPr>
          <a:lstStyle/>
          <a:p>
            <a:pPr algn="just">
              <a:lnSpc>
                <a:spcPct val="107000"/>
              </a:lnSpc>
              <a:spcAft>
                <a:spcPts val="800"/>
              </a:spcAft>
            </a:pPr>
            <a:r>
              <a:rPr lang="en-US" sz="6600" b="1"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ÐK:</a:t>
            </a:r>
            <a:r>
              <a:rPr lang="en-US" sz="66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Tôi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mỗi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khi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nghe</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nhủ</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rằng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Nào</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tiến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đền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thờ</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Ðây</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Gia-</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Liêm</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dừng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chân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ngắm</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cửa</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tiền</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đường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Ôi</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vinh</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i="1" kern="100" dirty="0" err="1">
                <a:effectLst/>
                <a:latin typeface="Times New Roman" panose="02020603050405020304" pitchFamily="18" charset="0"/>
                <a:ea typeface="Aptos" panose="020B0004020202020204" pitchFamily="34" charset="0"/>
                <a:cs typeface="Times New Roman" panose="02020603050405020304" pitchFamily="18" charset="0"/>
              </a:rPr>
              <a:t>quang</a:t>
            </a:r>
            <a:r>
              <a:rPr lang="en-US" sz="66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095655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21902-399F-2534-60C0-AB983C4C2E6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368FA96-C78E-A1F8-8A57-BCA79227C47E}"/>
              </a:ext>
            </a:extLst>
          </p:cNvPr>
          <p:cNvPicPr>
            <a:picLocks noChangeAspect="1"/>
          </p:cNvPicPr>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990923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CEDDC-547B-0E34-2F94-2BD5C7F55CD0}"/>
              </a:ext>
            </a:extLst>
          </p:cNvPr>
          <p:cNvPicPr>
            <a:picLocks noChangeAspect="1"/>
          </p:cNvPicPr>
          <p:nvPr/>
        </p:nvPicPr>
        <p:blipFill>
          <a:blip r:embed="rId2"/>
          <a:srcRect t="12937" b="14262"/>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A8185671-0EF1-9E8D-9551-C71937973145}"/>
              </a:ext>
            </a:extLst>
          </p:cNvPr>
          <p:cNvSpPr/>
          <p:nvPr/>
        </p:nvSpPr>
        <p:spPr>
          <a:xfrm>
            <a:off x="3184358" y="240632"/>
            <a:ext cx="5823284" cy="128336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ĐÁP CA </a:t>
            </a:r>
          </a:p>
        </p:txBody>
      </p:sp>
      <p:sp>
        <p:nvSpPr>
          <p:cNvPr id="5" name="TextBox 4">
            <a:extLst>
              <a:ext uri="{FF2B5EF4-FFF2-40B4-BE49-F238E27FC236}">
                <a16:creationId xmlns:a16="http://schemas.microsoft.com/office/drawing/2014/main" id="{CE2C7636-1D84-830D-7262-9BFFBAC22390}"/>
              </a:ext>
            </a:extLst>
          </p:cNvPr>
          <p:cNvSpPr txBox="1"/>
          <p:nvPr/>
        </p:nvSpPr>
        <p:spPr>
          <a:xfrm>
            <a:off x="449180" y="1524000"/>
            <a:ext cx="11093116" cy="5306581"/>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7200" b="1" i="0" u="none" strike="noStrike" kern="100" cap="none" spc="0" normalizeH="0" baseline="0" noProof="0" dirty="0">
                <a:ln>
                  <a:noFill/>
                </a:ln>
                <a:solidFill>
                  <a:srgbClr val="FF0000"/>
                </a:solidFill>
                <a:effectLst/>
                <a:uLnTx/>
                <a:uFillTx/>
                <a:latin typeface="Times New Roman" panose="02020603050405020304" pitchFamily="18" charset="0"/>
                <a:ea typeface="Aptos" panose="020B0004020202020204" pitchFamily="34" charset="0"/>
                <a:cs typeface="Times New Roman" panose="02020603050405020304" pitchFamily="18" charset="0"/>
              </a:rPr>
              <a:t>ĐK. </a:t>
            </a:r>
            <a:r>
              <a:rPr lang="en-US" sz="8000" i="1" dirty="0" err="1">
                <a:effectLst/>
                <a:latin typeface="Times New Roman" panose="02020603050405020304" pitchFamily="18" charset="0"/>
                <a:ea typeface="Aptos" panose="020B0004020202020204" pitchFamily="34" charset="0"/>
              </a:rPr>
              <a:t>Chúa</a:t>
            </a:r>
            <a:r>
              <a:rPr lang="en-US" sz="8000" i="1" dirty="0">
                <a:effectLst/>
                <a:latin typeface="Times New Roman" panose="02020603050405020304" pitchFamily="18" charset="0"/>
                <a:ea typeface="Aptos" panose="020B0004020202020204" pitchFamily="34" charset="0"/>
              </a:rPr>
              <a:t> </a:t>
            </a:r>
            <a:r>
              <a:rPr lang="en-US" sz="8000" i="1" dirty="0" err="1">
                <a:effectLst/>
                <a:latin typeface="Times New Roman" panose="02020603050405020304" pitchFamily="18" charset="0"/>
                <a:ea typeface="Aptos" panose="020B0004020202020204" pitchFamily="34" charset="0"/>
              </a:rPr>
              <a:t>đã</a:t>
            </a:r>
            <a:r>
              <a:rPr lang="en-US" sz="8000" i="1" dirty="0">
                <a:effectLst/>
                <a:latin typeface="Times New Roman" panose="02020603050405020304" pitchFamily="18" charset="0"/>
                <a:ea typeface="Aptos" panose="020B0004020202020204" pitchFamily="34" charset="0"/>
              </a:rPr>
              <a:t> </a:t>
            </a:r>
            <a:r>
              <a:rPr lang="en-US" sz="8000" i="1" dirty="0" err="1">
                <a:effectLst/>
                <a:latin typeface="Times New Roman" panose="02020603050405020304" pitchFamily="18" charset="0"/>
                <a:ea typeface="Aptos" panose="020B0004020202020204" pitchFamily="34" charset="0"/>
              </a:rPr>
              <a:t>đối</a:t>
            </a:r>
            <a:r>
              <a:rPr lang="en-US" sz="8000" i="1" dirty="0">
                <a:effectLst/>
                <a:latin typeface="Times New Roman" panose="02020603050405020304" pitchFamily="18" charset="0"/>
                <a:ea typeface="Aptos" panose="020B0004020202020204" pitchFamily="34" charset="0"/>
              </a:rPr>
              <a:t> </a:t>
            </a:r>
            <a:r>
              <a:rPr lang="en-US" sz="8000" i="1" dirty="0" err="1">
                <a:effectLst/>
                <a:latin typeface="Times New Roman" panose="02020603050405020304" pitchFamily="18" charset="0"/>
                <a:ea typeface="Aptos" panose="020B0004020202020204" pitchFamily="34" charset="0"/>
              </a:rPr>
              <a:t>xử</a:t>
            </a:r>
            <a:r>
              <a:rPr lang="en-US" sz="8000" i="1" dirty="0">
                <a:effectLst/>
                <a:latin typeface="Times New Roman" panose="02020603050405020304" pitchFamily="18" charset="0"/>
                <a:ea typeface="Aptos" panose="020B0004020202020204" pitchFamily="34" charset="0"/>
              </a:rPr>
              <a:t> </a:t>
            </a:r>
            <a:r>
              <a:rPr lang="en-US" sz="8000" i="1" dirty="0" err="1">
                <a:effectLst/>
                <a:latin typeface="Times New Roman" panose="02020603050405020304" pitchFamily="18" charset="0"/>
                <a:ea typeface="Aptos" panose="020B0004020202020204" pitchFamily="34" charset="0"/>
              </a:rPr>
              <a:t>đại</a:t>
            </a:r>
            <a:r>
              <a:rPr lang="en-US" sz="8000" i="1" dirty="0">
                <a:effectLst/>
                <a:latin typeface="Times New Roman" panose="02020603050405020304" pitchFamily="18" charset="0"/>
                <a:ea typeface="Aptos" panose="020B0004020202020204" pitchFamily="34" charset="0"/>
              </a:rPr>
              <a:t> </a:t>
            </a:r>
            <a:r>
              <a:rPr lang="en-US" sz="8000" i="1" dirty="0" err="1">
                <a:effectLst/>
                <a:latin typeface="Times New Roman" panose="02020603050405020304" pitchFamily="18" charset="0"/>
                <a:ea typeface="Aptos" panose="020B0004020202020204" pitchFamily="34" charset="0"/>
              </a:rPr>
              <a:t>lượng</a:t>
            </a:r>
            <a:r>
              <a:rPr lang="en-US" sz="8000" i="1" dirty="0">
                <a:effectLst/>
                <a:latin typeface="Times New Roman" panose="02020603050405020304" pitchFamily="18" charset="0"/>
                <a:ea typeface="Aptos" panose="020B0004020202020204" pitchFamily="34" charset="0"/>
              </a:rPr>
              <a:t> </a:t>
            </a:r>
            <a:r>
              <a:rPr lang="en-US" sz="8000" i="1" dirty="0" err="1">
                <a:effectLst/>
                <a:latin typeface="Times New Roman" panose="02020603050405020304" pitchFamily="18" charset="0"/>
                <a:ea typeface="Aptos" panose="020B0004020202020204" pitchFamily="34" charset="0"/>
              </a:rPr>
              <a:t>với</a:t>
            </a:r>
            <a:r>
              <a:rPr lang="en-US" sz="8000" i="1" dirty="0">
                <a:effectLst/>
                <a:latin typeface="Times New Roman" panose="02020603050405020304" pitchFamily="18" charset="0"/>
                <a:ea typeface="Aptos" panose="020B0004020202020204" pitchFamily="34" charset="0"/>
              </a:rPr>
              <a:t> </a:t>
            </a:r>
            <a:r>
              <a:rPr lang="en-US" sz="8000" i="1" dirty="0" err="1">
                <a:effectLst/>
                <a:latin typeface="Times New Roman" panose="02020603050405020304" pitchFamily="18" charset="0"/>
                <a:ea typeface="Aptos" panose="020B0004020202020204" pitchFamily="34" charset="0"/>
              </a:rPr>
              <a:t>chúng</a:t>
            </a:r>
            <a:r>
              <a:rPr lang="en-US" sz="8000" i="1" dirty="0">
                <a:effectLst/>
                <a:latin typeface="Times New Roman" panose="02020603050405020304" pitchFamily="18" charset="0"/>
                <a:ea typeface="Aptos" panose="020B0004020202020204" pitchFamily="34" charset="0"/>
              </a:rPr>
              <a:t> con, </a:t>
            </a:r>
            <a:r>
              <a:rPr lang="en-US" sz="8000" i="1" dirty="0" err="1">
                <a:effectLst/>
                <a:latin typeface="Times New Roman" panose="02020603050405020304" pitchFamily="18" charset="0"/>
                <a:ea typeface="Aptos" panose="020B0004020202020204" pitchFamily="34" charset="0"/>
              </a:rPr>
              <a:t>nên</a:t>
            </a:r>
            <a:r>
              <a:rPr lang="en-US" sz="8000" i="1" dirty="0">
                <a:effectLst/>
                <a:latin typeface="Times New Roman" panose="02020603050405020304" pitchFamily="18" charset="0"/>
                <a:ea typeface="Aptos" panose="020B0004020202020204" pitchFamily="34" charset="0"/>
              </a:rPr>
              <a:t> </a:t>
            </a:r>
            <a:r>
              <a:rPr lang="en-US" sz="8000" i="1" dirty="0" err="1">
                <a:effectLst/>
                <a:latin typeface="Times New Roman" panose="02020603050405020304" pitchFamily="18" charset="0"/>
                <a:ea typeface="Aptos" panose="020B0004020202020204" pitchFamily="34" charset="0"/>
              </a:rPr>
              <a:t>chúng</a:t>
            </a:r>
            <a:r>
              <a:rPr lang="en-US" sz="8000" i="1" dirty="0">
                <a:effectLst/>
                <a:latin typeface="Times New Roman" panose="02020603050405020304" pitchFamily="18" charset="0"/>
                <a:ea typeface="Aptos" panose="020B0004020202020204" pitchFamily="34" charset="0"/>
              </a:rPr>
              <a:t> con </a:t>
            </a:r>
            <a:r>
              <a:rPr lang="en-US" sz="8000" i="1" dirty="0" err="1">
                <a:effectLst/>
                <a:latin typeface="Times New Roman" panose="02020603050405020304" pitchFamily="18" charset="0"/>
                <a:ea typeface="Aptos" panose="020B0004020202020204" pitchFamily="34" charset="0"/>
              </a:rPr>
              <a:t>mừng</a:t>
            </a:r>
            <a:r>
              <a:rPr lang="en-US" sz="8000" i="1" dirty="0">
                <a:effectLst/>
                <a:latin typeface="Times New Roman" panose="02020603050405020304" pitchFamily="18" charset="0"/>
                <a:ea typeface="Aptos" panose="020B0004020202020204" pitchFamily="34" charset="0"/>
              </a:rPr>
              <a:t> </a:t>
            </a:r>
            <a:r>
              <a:rPr lang="en-US" sz="8000" i="1" dirty="0" err="1">
                <a:effectLst/>
                <a:latin typeface="Times New Roman" panose="02020603050405020304" pitchFamily="18" charset="0"/>
                <a:ea typeface="Aptos" panose="020B0004020202020204" pitchFamily="34" charset="0"/>
              </a:rPr>
              <a:t>rỡ</a:t>
            </a:r>
            <a:r>
              <a:rPr lang="en-US" sz="8000" i="1" dirty="0">
                <a:effectLst/>
                <a:latin typeface="Times New Roman" panose="02020603050405020304" pitchFamily="18" charset="0"/>
                <a:ea typeface="Aptos" panose="020B0004020202020204" pitchFamily="34" charset="0"/>
              </a:rPr>
              <a:t> </a:t>
            </a:r>
            <a:r>
              <a:rPr lang="en-US" sz="8000" i="1" dirty="0" err="1">
                <a:effectLst/>
                <a:latin typeface="Times New Roman" panose="02020603050405020304" pitchFamily="18" charset="0"/>
                <a:ea typeface="Aptos" panose="020B0004020202020204" pitchFamily="34" charset="0"/>
              </a:rPr>
              <a:t>hân</a:t>
            </a:r>
            <a:r>
              <a:rPr lang="en-US" sz="8000" i="1" dirty="0">
                <a:effectLst/>
                <a:latin typeface="Times New Roman" panose="02020603050405020304" pitchFamily="18" charset="0"/>
                <a:ea typeface="Aptos" panose="020B0004020202020204" pitchFamily="34" charset="0"/>
              </a:rPr>
              <a:t> </a:t>
            </a:r>
            <a:r>
              <a:rPr lang="en-US" sz="8000" i="1" dirty="0" err="1">
                <a:effectLst/>
                <a:latin typeface="Times New Roman" panose="02020603050405020304" pitchFamily="18" charset="0"/>
                <a:ea typeface="Aptos" panose="020B0004020202020204" pitchFamily="34" charset="0"/>
              </a:rPr>
              <a:t>hoan</a:t>
            </a:r>
            <a:r>
              <a:rPr lang="en-US" sz="8000" i="1" dirty="0">
                <a:effectLst/>
                <a:latin typeface="Times New Roman" panose="02020603050405020304" pitchFamily="18" charset="0"/>
                <a:ea typeface="Aptos" panose="020B0004020202020204" pitchFamily="34" charset="0"/>
              </a:rPr>
              <a:t>.</a:t>
            </a:r>
            <a:endParaRPr kumimoji="0" lang="en-US" sz="5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39869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TotalTime>
  <Words>1646</Words>
  <Application>Microsoft Office PowerPoint</Application>
  <PresentationFormat>Widescreen</PresentationFormat>
  <Paragraphs>52</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Meiryo</vt: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dc:creator>
  <cp:lastModifiedBy>HP</cp:lastModifiedBy>
  <cp:revision>12</cp:revision>
  <dcterms:created xsi:type="dcterms:W3CDTF">2024-10-18T14:57:22Z</dcterms:created>
  <dcterms:modified xsi:type="dcterms:W3CDTF">2024-10-21T00:31:15Z</dcterms:modified>
</cp:coreProperties>
</file>