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260" r:id="rId4"/>
    <p:sldId id="474" r:id="rId5"/>
    <p:sldId id="475" r:id="rId6"/>
    <p:sldId id="509" r:id="rId7"/>
    <p:sldId id="476" r:id="rId8"/>
    <p:sldId id="510" r:id="rId9"/>
    <p:sldId id="500" r:id="rId10"/>
    <p:sldId id="374" r:id="rId11"/>
    <p:sldId id="477" r:id="rId12"/>
    <p:sldId id="507" r:id="rId13"/>
    <p:sldId id="445" r:id="rId14"/>
    <p:sldId id="473" r:id="rId15"/>
    <p:sldId id="481" r:id="rId16"/>
    <p:sldId id="482" r:id="rId17"/>
    <p:sldId id="511" r:id="rId18"/>
    <p:sldId id="483" r:id="rId19"/>
    <p:sldId id="512" r:id="rId20"/>
    <p:sldId id="505" r:id="rId21"/>
    <p:sldId id="263" r:id="rId22"/>
    <p:sldId id="471" r:id="rId23"/>
    <p:sldId id="504" r:id="rId24"/>
    <p:sldId id="267" r:id="rId25"/>
    <p:sldId id="484" r:id="rId26"/>
    <p:sldId id="486" r:id="rId27"/>
    <p:sldId id="487" r:id="rId28"/>
    <p:sldId id="492" r:id="rId29"/>
    <p:sldId id="488" r:id="rId30"/>
    <p:sldId id="493" r:id="rId31"/>
    <p:sldId id="508" r:id="rId32"/>
    <p:sldId id="334" r:id="rId33"/>
    <p:sldId id="472" r:id="rId34"/>
    <p:sldId id="494" r:id="rId35"/>
    <p:sldId id="497" r:id="rId36"/>
    <p:sldId id="495" r:id="rId37"/>
    <p:sldId id="498" r:id="rId38"/>
    <p:sldId id="496" r:id="rId39"/>
    <p:sldId id="499" r:id="rId40"/>
    <p:sldId id="5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8D9B-CFAE-607B-E716-42EF58C63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0C296-990A-8297-E702-1B92C03CE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30F02-62EA-D51C-A001-F1E6747D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2BC2F-4293-52CA-4B04-BE1AD82A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9C71B-A715-4BA6-6CC6-863308BC0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8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07A3-D259-DA57-E554-7F06B4E7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696A7-162B-0C2E-270D-77D197C1C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4281-AA28-57AA-AACF-A63CDBD0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677D6-FE83-083D-E7B4-F8891C9A0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DCFB7-E646-AD1E-F46B-AE2FC546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0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823886-E271-C81F-61FC-10EFC07B8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E662B-6095-09FF-6AA7-84D209045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78E3D-CC06-5424-9DEF-D1C819B6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65A39-8F2E-B532-47CB-3D79578F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922-5EBF-62A4-2640-16B9DD23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6D2F6-C954-7AB0-1C3C-33FFF53F6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CFB82-F075-9F6D-543A-9FE8C92DA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D7FBE-8101-38D7-CC56-5F486B83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41F49-9FD1-817C-560C-EC27D5A3F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4B825-8ED8-CA7D-6D15-E61D4008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3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2571B-A15D-9688-D219-46972BCD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DFCF6-121F-0289-026E-9515ED673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6AADE-061D-746B-1805-ED374858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B875-0AEB-41EA-B315-72D0F0694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5C57B-B506-CAAD-16C1-C37B6754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2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17E2-8043-9799-6CE1-E47794C9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0E2E7-C1FA-7DBC-DA53-EF4EE71A0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4BF68-216E-B5CC-EBF7-F451FFA14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6CC70-177B-4A71-64F2-E7CEA643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B86E5-D3D2-961A-81C6-74C6C46C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05ACC-DE52-BB4A-C153-9E3FC440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5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3E27-73B8-4B6E-9E40-D200DEF2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8B116-07ED-9026-DDCA-FB9D8C8E3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428B9-FFFF-648A-7910-C00FF816A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EEF71-D826-B409-5F6C-E23B7D180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16505-F6ED-1431-FE9B-12E9C5A3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F7149-F28F-A0A1-6AC2-D74EF7C1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50BA0-97CB-33C4-4843-33480AAD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6C29D4-BAA6-95BB-1BC0-1AB9B7A5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0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BBA5-3E8E-E211-12A9-625875CEE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7DF0A-7313-D9C5-2903-FFBAB7CD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3755F-44AF-DC96-4522-8005A5C0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A648F-8302-5D78-5152-79ABE01E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83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960A93-6D67-35B8-C8E4-02BB6362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1901F-D33A-FB45-9C4E-401CC93E3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C71CA-384B-D20F-188A-E8CE368E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7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E88D0-B074-A6BC-EDA8-AB8540FE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A0B0-63F1-EB1B-F019-52225AD14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D483B-F7C3-8C3B-26D8-BD1B1B37A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CF854-7DA9-AD9F-B239-311AE775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42D3B-A14B-E662-0942-01DCFF70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23700-4EE8-D70A-42AF-6D5A02B2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6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C31B-7C62-DCEF-F957-BB9DF65C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A005F-A5D9-F068-4A72-6424BB2F6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2A593-0DAA-7F99-DF8F-30EFF7213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7A440-4C7F-11BE-8DB3-6FF619D08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E6D92-B8D6-4CCD-4A9A-178FA90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A086A-FD8F-37AF-22F3-F84ECCBF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9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1291B3-E2AF-848A-7AC7-770FDDAE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1165B-0419-B652-5909-607307B0D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D0FB9-2C5F-E9CE-F699-DC1ABDC3D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DE988B-8466-4809-8F3A-57CB4935ECF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B280-01FD-F7F9-29B0-28589184E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39C20-C24D-9799-D866-98082F0C9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CB8D81-CC1D-41FE-ABE4-68C5DE35B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3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5197E-FCFB-1ED3-C89E-D88C9E84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1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CEDDC-547B-0E34-2F94-2BD5C7F5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37" b="142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185671-0EF1-9E8D-9551-C71937973145}"/>
              </a:ext>
            </a:extLst>
          </p:cNvPr>
          <p:cNvSpPr/>
          <p:nvPr/>
        </p:nvSpPr>
        <p:spPr>
          <a:xfrm>
            <a:off x="3184358" y="240632"/>
            <a:ext cx="5823284" cy="128336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CA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C7636-1D84-830D-7262-9BFFBAC22390}"/>
              </a:ext>
            </a:extLst>
          </p:cNvPr>
          <p:cNvSpPr txBox="1"/>
          <p:nvPr/>
        </p:nvSpPr>
        <p:spPr>
          <a:xfrm>
            <a:off x="577516" y="1763350"/>
            <a:ext cx="10964779" cy="4785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loan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lùng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loan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Danh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7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3435C-F441-378B-62CA-0E5950D54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FED48-6B4F-640E-85BA-4034D816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37" b="142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9A7E0D-C3F9-55BC-5A97-01A0E26EAE2A}"/>
              </a:ext>
            </a:extLst>
          </p:cNvPr>
          <p:cNvSpPr/>
          <p:nvPr/>
        </p:nvSpPr>
        <p:spPr>
          <a:xfrm>
            <a:off x="3184358" y="240632"/>
            <a:ext cx="5823284" cy="128336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ALLELUIA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66B0F-9BBF-2566-782E-5FAFF8873D94}"/>
              </a:ext>
            </a:extLst>
          </p:cNvPr>
          <p:cNvSpPr txBox="1"/>
          <p:nvPr/>
        </p:nvSpPr>
        <p:spPr>
          <a:xfrm>
            <a:off x="577516" y="1763350"/>
            <a:ext cx="10964779" cy="4785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phán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“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giảng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tận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”. </a:t>
            </a:r>
            <a:endParaRPr lang="en-US" sz="7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733E5-C067-AEE6-F5C7-D9E5AF66E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D9F7E-87C7-29D0-36AB-50B6F29B5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9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ound podium with a white circle and a white circle with a white circle and a white circle with a white circle and a white circle with a white circle and a white circle with a white&#10;&#10;Description automatically generated">
            <a:extLst>
              <a:ext uri="{FF2B5EF4-FFF2-40B4-BE49-F238E27FC236}">
                <a16:creationId xmlns:a16="http://schemas.microsoft.com/office/drawing/2014/main" id="{C2E33E11-3C16-6EC0-D39D-DC606A445B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1" b="10114"/>
          <a:stretch/>
        </p:blipFill>
        <p:spPr>
          <a:xfrm>
            <a:off x="275303" y="353961"/>
            <a:ext cx="11602065" cy="606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FDBBBC-9B87-42B5-747B-756B31085BFC}"/>
              </a:ext>
            </a:extLst>
          </p:cNvPr>
          <p:cNvSpPr txBox="1"/>
          <p:nvPr/>
        </p:nvSpPr>
        <p:spPr>
          <a:xfrm>
            <a:off x="2767780" y="1815225"/>
            <a:ext cx="6656439" cy="1613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HIẾN LỄ YÊU THƯƠNG</a:t>
            </a: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Lm</a:t>
            </a: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Anh</a:t>
            </a: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73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C5798C-DFA4-D2B8-1036-CBE6D3918826}"/>
              </a:ext>
            </a:extLst>
          </p:cNvPr>
          <p:cNvSpPr txBox="1"/>
          <p:nvPr/>
        </p:nvSpPr>
        <p:spPr>
          <a:xfrm>
            <a:off x="401053" y="287477"/>
            <a:ext cx="11245513" cy="5970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trồng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trổ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bông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lao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nhọc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  <a:endParaRPr lang="en-US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64D64-BB0B-E0D8-2C35-877E9AFD6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9CF4010E-EA00-5B4D-F740-3F2AC8DB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9329CD-D6D6-F24C-392D-72D6EF1C75D7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0EC63D-B4CB-AC57-0372-3F0CD45C5A1C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A323B-8856-64F0-0BAB-658148304030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EFBACC-D26A-8813-26EE-31CE331A0856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62FC02F-108D-68AA-AB26-27F7241CC1F5}"/>
              </a:ext>
            </a:extLst>
          </p:cNvPr>
          <p:cNvSpPr txBox="1"/>
          <p:nvPr/>
        </p:nvSpPr>
        <p:spPr>
          <a:xfrm>
            <a:off x="288739" y="287477"/>
            <a:ext cx="11614502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 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đem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Con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đem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lễ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</a:t>
            </a:r>
            <a:endParaRPr lang="en-US" sz="4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CA748-07C3-0F4E-69F9-6561FE5FF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60382CC2-53A9-362D-119B-A039643FF5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825738-04DE-9B53-0128-15359F24C7B2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C4DA19-6904-F452-0507-B814BDCFD7B3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6AAFA7-C36D-30A1-72A9-E0197428B23A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477CE1-4E45-C4D3-7B0A-1CCF86AE34A5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FA1A6A-16E2-C74E-BB1C-5F20B0D56075}"/>
              </a:ext>
            </a:extLst>
          </p:cNvPr>
          <p:cNvSpPr txBox="1"/>
          <p:nvPr/>
        </p:nvSpPr>
        <p:spPr>
          <a:xfrm>
            <a:off x="288739" y="287477"/>
            <a:ext cx="11614502" cy="6623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lang="en-US" sz="8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vun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trồng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trổ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bông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rượu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thắm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thơm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nồng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vọng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đắp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  <a:endParaRPr lang="en-US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B69B4-5D87-EE74-5B39-BEEDFDDF9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E406356B-12E7-6DF1-F566-A4814333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87C545-0260-80F5-304C-7CDAD8E0AC6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9721BF-3A99-9CB5-BF6A-09BDA6C8FFDB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BC6BD8-5900-E6B7-2ACA-F604B1652E25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98BAF2-86AA-569E-6C23-7B7C3953A9F0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C2BB7C4-1EF1-DDCA-2D2F-2ECE6105784F}"/>
              </a:ext>
            </a:extLst>
          </p:cNvPr>
          <p:cNvSpPr txBox="1"/>
          <p:nvPr/>
        </p:nvSpPr>
        <p:spPr>
          <a:xfrm>
            <a:off x="288739" y="287477"/>
            <a:ext cx="11614502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 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đem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Con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đem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lễ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</a:t>
            </a:r>
            <a:endParaRPr lang="en-US" sz="4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B0EFC-9D9F-4315-E045-9DEE55767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49811437-4726-49A3-B9AF-64449084D4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61D1EB-DC50-55F0-5660-8355DEF16B38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F60C9B-C2E5-0534-8AEC-852A3ACFD8EA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CF6E28-CF3E-C753-0788-98A4B15C0FCD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0061A5-C781-FAE0-66A9-A9B5213B0E9F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8E58EA2-86F2-FF7D-15F1-CB8D52D14951}"/>
              </a:ext>
            </a:extLst>
          </p:cNvPr>
          <p:cNvSpPr txBox="1"/>
          <p:nvPr/>
        </p:nvSpPr>
        <p:spPr>
          <a:xfrm>
            <a:off x="288739" y="287477"/>
            <a:ext cx="11614502" cy="5970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  <a:r>
              <a:rPr lang="en-US" sz="72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trồng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trổ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bông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an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đem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gieo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rắc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</a:t>
            </a:r>
            <a:endParaRPr lang="en-US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2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B8E77-3229-E778-4389-A0529677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24FB890E-625B-F262-92CD-7106CAEE3D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62EED4-3A3F-BF9F-B96F-BE71D3BC685F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7064F3-C891-D178-B368-444D424A35B1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9F75DD-4E2C-0600-60D0-C47FFBBFA6FD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A22C0C-FD98-B71A-5B3F-44F383996A08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A825E3C-20A8-B87B-3F22-B6EC0143B869}"/>
              </a:ext>
            </a:extLst>
          </p:cNvPr>
          <p:cNvSpPr txBox="1"/>
          <p:nvPr/>
        </p:nvSpPr>
        <p:spPr>
          <a:xfrm>
            <a:off x="288739" y="287477"/>
            <a:ext cx="11614502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 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đem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Con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đem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lễ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6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</a:t>
            </a:r>
            <a:endParaRPr lang="en-US" sz="4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9F690-9775-B130-C970-F044BDB9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11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5230DB-241B-E9E2-1B11-484D97C3432C}"/>
              </a:ext>
            </a:extLst>
          </p:cNvPr>
          <p:cNvSpPr txBox="1"/>
          <p:nvPr/>
        </p:nvSpPr>
        <p:spPr>
          <a:xfrm>
            <a:off x="1873621" y="2688508"/>
            <a:ext cx="6186760" cy="148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 VỀ</a:t>
            </a:r>
            <a:endParaRPr lang="en-US" sz="6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E6324-42E3-5A4A-029F-B66B7DC0E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A1FA1C-9E72-1E0E-035E-F7806E9E86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4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C450F-70AD-6C6E-D3BE-7D03DF97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32" y="891540"/>
            <a:ext cx="10193185" cy="5071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0F2392-2671-CD1D-C1BC-007A583D61F7}"/>
              </a:ext>
            </a:extLst>
          </p:cNvPr>
          <p:cNvSpPr txBox="1"/>
          <p:nvPr/>
        </p:nvSpPr>
        <p:spPr>
          <a:xfrm>
            <a:off x="2632066" y="2951747"/>
            <a:ext cx="6978316" cy="1340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LỜI NGUYỆN TRUYỀN GIÁO</a:t>
            </a:r>
            <a:endParaRPr lang="en-US" sz="2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Hoài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Chiên</a:t>
            </a:r>
            <a:endParaRPr lang="en-US" sz="2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3B3458C1-882D-B1A0-0936-6ECAFCC6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0686E1-195A-622F-A206-B98CE223E37B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9BAAF-22A8-8A97-AF81-9526DB1386CC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06F25A-98A7-767A-8835-E08E90BFFFA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AD2F83-2FD6-AE8B-4895-62431871B826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5B7893-DB9F-7ECD-F751-056086B24A83}"/>
              </a:ext>
            </a:extLst>
          </p:cNvPr>
          <p:cNvSpPr txBox="1"/>
          <p:nvPr/>
        </p:nvSpPr>
        <p:spPr>
          <a:xfrm>
            <a:off x="235955" y="401054"/>
            <a:ext cx="11671948" cy="627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Lạy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xưa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phán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thợ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gặt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thợ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lan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Xin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Tông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thiện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0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A9E0A-EF57-5735-BFBD-DFE4BBD1E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7855C-07F7-BCE1-6CAA-D3348C75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96287-1408-C9F2-87D0-D08FF8753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20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4CD6D7-189C-1E4E-964C-26E8ADF59ED9}"/>
              </a:ext>
            </a:extLst>
          </p:cNvPr>
          <p:cNvSpPr txBox="1"/>
          <p:nvPr/>
        </p:nvSpPr>
        <p:spPr>
          <a:xfrm>
            <a:off x="705853" y="2652309"/>
            <a:ext cx="10507579" cy="212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LOAN BÁO TIN MỪNG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Sr.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Trầm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Hương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9C846E5-5568-8A27-E6BA-260FB638A8AB}"/>
              </a:ext>
            </a:extLst>
          </p:cNvPr>
          <p:cNvSpPr txBox="1"/>
          <p:nvPr/>
        </p:nvSpPr>
        <p:spPr>
          <a:xfrm>
            <a:off x="288739" y="287478"/>
            <a:ext cx="11614503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ngước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mến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Con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chắp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thầm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đem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muối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men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ướp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7A3D2-585D-2323-9385-7F815EFE1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FC7EDCE0-B060-8DB7-0C38-36DF02E7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051897-E1DD-FE6B-C594-A4B6A083E86F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6F4EEC-8C52-53F3-C9E6-F4DD894F9249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A62D2D-BBFD-E4D9-E0FE-010280E0171B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599A8-C562-8226-6948-CC4EEECB6F11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C75B296-8643-5E2C-4B70-D86FAEE6CA69}"/>
              </a:ext>
            </a:extLst>
          </p:cNvPr>
          <p:cNvSpPr txBox="1"/>
          <p:nvPr/>
        </p:nvSpPr>
        <p:spPr>
          <a:xfrm>
            <a:off x="465224" y="529388"/>
            <a:ext cx="11245512" cy="627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54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loan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(loan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đô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khơi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mênh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mông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già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dập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dìu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loan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5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F5199-7CF9-89C2-724A-3E5EBC3B8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2B172DB3-C0D3-4A89-6A53-79FE9E426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EAF9A5-0E27-3882-348C-11D7ADF0FB7A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8E6534-3AB0-CAA2-BC4E-1D230CDF02B6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416094-BE0E-F7CC-8216-038092E1BB0D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284D8F-F3C7-6DC2-89BD-CDA275440233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07E91D-EDAB-0491-DB94-C386A2114C98}"/>
              </a:ext>
            </a:extLst>
          </p:cNvPr>
          <p:cNvSpPr txBox="1"/>
          <p:nvPr/>
        </p:nvSpPr>
        <p:spPr>
          <a:xfrm>
            <a:off x="288739" y="287478"/>
            <a:ext cx="11614503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lang="en-US" sz="66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hằng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nồng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Ngọt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sướng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bão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tố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tràn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9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E3B-E14A-150C-D2BD-7F9913620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DBB78B2B-CAEF-EBEC-465B-639D094A7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4BA4F7-9A2E-34A3-DFEB-1E0AC31A4EC8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479506-07C5-C976-AB7B-F5FBD51B6F5A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B35FFF-7198-5CA5-5DBE-4677D53C8325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F519F0-21FC-F483-D43C-8445324D1783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9F6890-F421-5A35-47D5-6A8F2009FA69}"/>
              </a:ext>
            </a:extLst>
          </p:cNvPr>
          <p:cNvSpPr txBox="1"/>
          <p:nvPr/>
        </p:nvSpPr>
        <p:spPr>
          <a:xfrm>
            <a:off x="465224" y="529388"/>
            <a:ext cx="11245512" cy="627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54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loan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(loan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đô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khơi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mênh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mông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già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dập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dìu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loan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1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B17A4-9169-7DB3-2437-E151E0D4E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9F0392-1E5F-EDFD-E87C-B7B5AA146B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16F2BC-ADB8-4466-C607-83E0E630D25C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2BD743-4CFA-9056-4A29-88AA278F185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8F8D79-BB5C-ECCA-0B66-6B3B592E99CE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E9AFD7-C8B0-40C6-CD82-90690F9E9817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885B4AE-BBA9-B905-835B-DFAF12D53516}"/>
              </a:ext>
            </a:extLst>
          </p:cNvPr>
          <p:cNvSpPr txBox="1"/>
          <p:nvPr/>
        </p:nvSpPr>
        <p:spPr>
          <a:xfrm>
            <a:off x="288739" y="287478"/>
            <a:ext cx="11614503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  <a:r>
              <a:rPr lang="en-US" sz="66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Gieo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dũng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Con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quyết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dương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nồng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con.</a:t>
            </a:r>
            <a:endParaRPr lang="en-US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7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990E6-47EF-74A1-3EA2-EAAB92E14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559" y="1"/>
            <a:ext cx="13644224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C86C1B-362B-412B-DD2D-2D015BA954C3}"/>
              </a:ext>
            </a:extLst>
          </p:cNvPr>
          <p:cNvCxnSpPr>
            <a:cxnSpLocks/>
          </p:cNvCxnSpPr>
          <p:nvPr/>
        </p:nvCxnSpPr>
        <p:spPr>
          <a:xfrm>
            <a:off x="106844" y="0"/>
            <a:ext cx="0" cy="685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E7F146-9723-F5E6-0183-6A62B1844025}"/>
              </a:ext>
            </a:extLst>
          </p:cNvPr>
          <p:cNvCxnSpPr>
            <a:cxnSpLocks/>
          </p:cNvCxnSpPr>
          <p:nvPr/>
        </p:nvCxnSpPr>
        <p:spPr>
          <a:xfrm>
            <a:off x="106844" y="111760"/>
            <a:ext cx="1208515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9ACE86-F2AD-9046-1DC0-E7FA662F5C2E}"/>
              </a:ext>
            </a:extLst>
          </p:cNvPr>
          <p:cNvCxnSpPr/>
          <p:nvPr/>
        </p:nvCxnSpPr>
        <p:spPr>
          <a:xfrm>
            <a:off x="12085156" y="0"/>
            <a:ext cx="0" cy="69291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B1BF89-E7AB-2EAE-5864-AB113EF9B1D8}"/>
              </a:ext>
            </a:extLst>
          </p:cNvPr>
          <p:cNvCxnSpPr>
            <a:cxnSpLocks/>
          </p:cNvCxnSpPr>
          <p:nvPr/>
        </p:nvCxnSpPr>
        <p:spPr>
          <a:xfrm>
            <a:off x="106843" y="6746240"/>
            <a:ext cx="1208515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ED2A93C-C2A1-E2BA-B601-0D816A8A81B9}"/>
              </a:ext>
            </a:extLst>
          </p:cNvPr>
          <p:cNvSpPr txBox="1"/>
          <p:nvPr/>
        </p:nvSpPr>
        <p:spPr>
          <a:xfrm>
            <a:off x="256677" y="223521"/>
            <a:ext cx="11701969" cy="627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thay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vượt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gieo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cứu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lý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thắm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trân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reo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bầy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chim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hót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Con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bừng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tỏa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miền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xa.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B7213-70CA-1A58-8F45-33DA48DF8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0982ECB7-0280-E124-1CE1-4E6DA14D35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9B6B58-9882-E65C-9A17-44BB1518C336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DB2214-BA02-3D5F-FCB9-866C3D95B6A4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514138-C7D9-9B41-C79C-C2096CDF878F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C290BD-CF1B-0898-E8FA-7CAB348E91DF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76D69D-7062-010E-7108-9E96E643ED25}"/>
              </a:ext>
            </a:extLst>
          </p:cNvPr>
          <p:cNvSpPr txBox="1"/>
          <p:nvPr/>
        </p:nvSpPr>
        <p:spPr>
          <a:xfrm>
            <a:off x="465224" y="529388"/>
            <a:ext cx="11245512" cy="627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54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loan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(loan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đô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khơi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mênh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mông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già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hoan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dập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dìu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loan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59EF53-4EA9-A1AB-0AB4-32225B3DF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96424-2958-4F40-726A-322E2C960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24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B0F6E-C1C7-A2F8-EB95-5101D8520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1" r="4659"/>
          <a:stretch/>
        </p:blipFill>
        <p:spPr>
          <a:xfrm>
            <a:off x="-147484" y="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AF381E-7C48-F461-94BC-40DCF13388EB}"/>
              </a:ext>
            </a:extLst>
          </p:cNvPr>
          <p:cNvSpPr/>
          <p:nvPr/>
        </p:nvSpPr>
        <p:spPr>
          <a:xfrm>
            <a:off x="934065" y="4001729"/>
            <a:ext cx="10087895" cy="21296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LỆNH TRUYỀN GIÁO</a:t>
            </a:r>
            <a:endParaRPr lang="en-US" sz="4400" kern="1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 </a:t>
            </a:r>
            <a:r>
              <a:rPr lang="en-US" sz="6000" b="1" kern="100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6000" b="1" kern="1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Vũ</a:t>
            </a:r>
            <a:endParaRPr lang="en-US" sz="4400" kern="1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5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5CFAD3C-8C39-30AE-D7FA-C26A6C262D4A}"/>
              </a:ext>
            </a:extLst>
          </p:cNvPr>
          <p:cNvSpPr txBox="1"/>
          <p:nvPr/>
        </p:nvSpPr>
        <p:spPr>
          <a:xfrm>
            <a:off x="417075" y="304789"/>
            <a:ext cx="11357829" cy="638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giảng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Kìa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nhành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vẫy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sóng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hăng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say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Ki-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cõi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khúc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vang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412205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B8553-A752-53BE-1991-3F70E612E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CAA210-7F1F-F5B4-6CDB-DFB4907E50D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527CDE-C0A5-8968-0377-8DF486F7A2D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467BAB-5CFA-5F67-421C-524B2955E573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66D1FC-671A-25DD-E0C9-E6191AF9BEE1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5B35FC-6982-6A44-9CB4-FE23D0B540B7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2ECF835-F947-1095-3AE3-1B742FE14704}"/>
              </a:ext>
            </a:extLst>
          </p:cNvPr>
          <p:cNvSpPr txBox="1"/>
          <p:nvPr/>
        </p:nvSpPr>
        <p:spPr>
          <a:xfrm>
            <a:off x="417075" y="304789"/>
            <a:ext cx="11357829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tá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hùng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dũng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rắc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gieo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dẫu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núi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dốc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dẫu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hố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sâu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299588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BFF29-C025-B077-51CA-87932D578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0E5F17-4728-8301-47F1-792B8BC768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217AC0-6087-C9D5-E71A-56A7A46824DC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BF1C12-DE6B-B3D4-22D2-A145448540F8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098DEE-D469-466F-70A8-0689387F236D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D30C7F-AE1E-82E9-F2EC-497E87097576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1B6ED0-D164-28C6-E831-B22185A1E9B5}"/>
              </a:ext>
            </a:extLst>
          </p:cNvPr>
          <p:cNvSpPr txBox="1"/>
          <p:nvPr/>
        </p:nvSpPr>
        <p:spPr>
          <a:xfrm>
            <a:off x="417075" y="304789"/>
            <a:ext cx="11357829" cy="638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giảng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Kìa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nhành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vẫy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sóng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hăng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say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Ki-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cõi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khúc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vang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96980"/>
      </p:ext>
    </p:extLst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57C4F-8B9C-1BAB-8438-32AC02417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231234-9239-FBB5-8E7A-44EC89CA986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55D8B2-3F54-9674-7F83-1B0EE43A390D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8842C5-A860-26FD-465B-5DD7B731447A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FBD48-A879-FE96-0DCF-382D5DE9D5C0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A30D64-9AA4-BF8F-79AC-7829048E6882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6A4A0C-7ED6-1FAA-FE79-B4E9A10D64A8}"/>
              </a:ext>
            </a:extLst>
          </p:cNvPr>
          <p:cNvSpPr txBox="1"/>
          <p:nvPr/>
        </p:nvSpPr>
        <p:spPr>
          <a:xfrm>
            <a:off x="208546" y="304789"/>
            <a:ext cx="11710739" cy="597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lang="en-US" sz="6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ghé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chốn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dắt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đàn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duy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62467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615F-4362-AFA2-318A-CA9DD11FA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77618-B1B1-03D7-DD52-DC52B708B48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5841EB-197F-BE2B-7060-C2B1EA826AAE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BFFB6B-743E-2AF6-5327-A9D4688CC891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A8DB58-3EF5-C4AF-03A2-D96AF5D49BBF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F8B742-22FB-4D75-9152-3F9EA3AD2E4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9045ABE-5C9A-CF91-F754-EDF2CDB0CB89}"/>
              </a:ext>
            </a:extLst>
          </p:cNvPr>
          <p:cNvSpPr txBox="1"/>
          <p:nvPr/>
        </p:nvSpPr>
        <p:spPr>
          <a:xfrm>
            <a:off x="417075" y="304789"/>
            <a:ext cx="11357829" cy="638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giảng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Kìa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nhành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vẫy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sóng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hăng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say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Ki-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cõi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khúc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vang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85241"/>
      </p:ext>
    </p:extLst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DF76C-76D3-6B46-6C58-1D531983A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95A6D-82E2-0EC1-474C-64FF4829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2FFB45-9565-1653-1E0B-315086078A86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3C1750-F43C-E3A8-DA1B-DD33CC6CF0A7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0E3F26-1C70-BCA8-17B8-64A0FC0F457B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1425A0-54AF-83A0-64F8-3749852AE8A7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433FD4-463F-AF92-16E5-9004175D1B9A}"/>
              </a:ext>
            </a:extLst>
          </p:cNvPr>
          <p:cNvSpPr txBox="1"/>
          <p:nvPr/>
        </p:nvSpPr>
        <p:spPr>
          <a:xfrm>
            <a:off x="417075" y="304789"/>
            <a:ext cx="11357829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  <a:r>
              <a:rPr lang="en-US" sz="66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đuốc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soi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phá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tan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đêm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đen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gieo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thắp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dương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58904"/>
      </p:ext>
    </p:extLst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4FF73-DA72-679D-01C4-3A78DF1E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5D2DF-1040-B9AF-BF51-880CC71985A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6FC8FA-1000-57FE-E57A-53240EDF363B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24CDDE-2551-4A5C-7275-16CCCB657E9B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03D0DB-1A72-B851-7372-1A3377186175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BF61B5-CD98-99C0-420D-6D11C1D26D72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6850D3A-ABA7-3E77-EC0E-85B1F8EA1247}"/>
              </a:ext>
            </a:extLst>
          </p:cNvPr>
          <p:cNvSpPr txBox="1"/>
          <p:nvPr/>
        </p:nvSpPr>
        <p:spPr>
          <a:xfrm>
            <a:off x="417075" y="304789"/>
            <a:ext cx="11357829" cy="638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giảng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Kìa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nhành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vẫy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sóng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hăng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say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Ki-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khắp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cõi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khúc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vang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97814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1117A-9E87-4195-D94C-D89A522A2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54576-2821-D9DC-4035-659B2B5DF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559" y="1"/>
            <a:ext cx="13644224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B136D8-03D7-6F58-4910-6DAE6A281A57}"/>
              </a:ext>
            </a:extLst>
          </p:cNvPr>
          <p:cNvCxnSpPr>
            <a:cxnSpLocks/>
          </p:cNvCxnSpPr>
          <p:nvPr/>
        </p:nvCxnSpPr>
        <p:spPr>
          <a:xfrm>
            <a:off x="106844" y="0"/>
            <a:ext cx="0" cy="685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FB4C88-6032-24FB-2948-C6B0D11297DC}"/>
              </a:ext>
            </a:extLst>
          </p:cNvPr>
          <p:cNvCxnSpPr>
            <a:cxnSpLocks/>
          </p:cNvCxnSpPr>
          <p:nvPr/>
        </p:nvCxnSpPr>
        <p:spPr>
          <a:xfrm>
            <a:off x="106844" y="111760"/>
            <a:ext cx="1208515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EBC486-B73A-7BB6-8316-7A7588A94480}"/>
              </a:ext>
            </a:extLst>
          </p:cNvPr>
          <p:cNvCxnSpPr/>
          <p:nvPr/>
        </p:nvCxnSpPr>
        <p:spPr>
          <a:xfrm>
            <a:off x="12085156" y="0"/>
            <a:ext cx="0" cy="69291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B49E03-722C-EAF1-208B-A5A36EC6C06D}"/>
              </a:ext>
            </a:extLst>
          </p:cNvPr>
          <p:cNvCxnSpPr>
            <a:cxnSpLocks/>
          </p:cNvCxnSpPr>
          <p:nvPr/>
        </p:nvCxnSpPr>
        <p:spPr>
          <a:xfrm>
            <a:off x="106843" y="6746240"/>
            <a:ext cx="1208515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22D3BFE-6715-A653-3AF9-4A7954D1744C}"/>
              </a:ext>
            </a:extLst>
          </p:cNvPr>
          <p:cNvSpPr txBox="1"/>
          <p:nvPr/>
        </p:nvSpPr>
        <p:spPr>
          <a:xfrm>
            <a:off x="409076" y="633074"/>
            <a:ext cx="11373848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giọt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vơi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Hy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vọng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Cháu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bông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xưa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6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D50C59-2694-5B41-1B9D-E0F718022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954D4-4535-49A8-6790-0B85DEC0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1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C7410-9C56-76D3-E468-8EE1F6955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16C25-4576-BFFA-4CD9-0906C672F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559" y="1"/>
            <a:ext cx="13644224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4035E3-0B28-39F1-C8F9-AB2E7017AEF2}"/>
              </a:ext>
            </a:extLst>
          </p:cNvPr>
          <p:cNvCxnSpPr>
            <a:cxnSpLocks/>
          </p:cNvCxnSpPr>
          <p:nvPr/>
        </p:nvCxnSpPr>
        <p:spPr>
          <a:xfrm>
            <a:off x="106844" y="0"/>
            <a:ext cx="0" cy="685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2690DC-9398-3D6F-97CF-4D1901D647CC}"/>
              </a:ext>
            </a:extLst>
          </p:cNvPr>
          <p:cNvCxnSpPr>
            <a:cxnSpLocks/>
          </p:cNvCxnSpPr>
          <p:nvPr/>
        </p:nvCxnSpPr>
        <p:spPr>
          <a:xfrm>
            <a:off x="106844" y="111760"/>
            <a:ext cx="1208515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63FBD7-A62A-95A4-8782-0CFE902C2FDB}"/>
              </a:ext>
            </a:extLst>
          </p:cNvPr>
          <p:cNvCxnSpPr/>
          <p:nvPr/>
        </p:nvCxnSpPr>
        <p:spPr>
          <a:xfrm>
            <a:off x="12085156" y="0"/>
            <a:ext cx="0" cy="69291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99F084-174F-7C1B-2DBD-B64BD31106B7}"/>
              </a:ext>
            </a:extLst>
          </p:cNvPr>
          <p:cNvCxnSpPr>
            <a:cxnSpLocks/>
          </p:cNvCxnSpPr>
          <p:nvPr/>
        </p:nvCxnSpPr>
        <p:spPr>
          <a:xfrm>
            <a:off x="106843" y="6746240"/>
            <a:ext cx="1208515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7524F4D-BCE9-3CCB-48D6-34E2E4F07DE2}"/>
              </a:ext>
            </a:extLst>
          </p:cNvPr>
          <p:cNvSpPr txBox="1"/>
          <p:nvPr/>
        </p:nvSpPr>
        <p:spPr>
          <a:xfrm>
            <a:off x="256677" y="223521"/>
            <a:ext cx="11701969" cy="627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5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Bình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cõi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rắc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Vội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ngỡ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rằng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vẫn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đứng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chờ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Thánh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rao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Lý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lạy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5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40990-6D28-A830-B4F9-9B156F158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B9B3C-9EF2-1F61-989A-F0FF4A477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559" y="1"/>
            <a:ext cx="13644224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8A2C0D-BF8F-A102-3EF4-9CA07281B36E}"/>
              </a:ext>
            </a:extLst>
          </p:cNvPr>
          <p:cNvCxnSpPr>
            <a:cxnSpLocks/>
          </p:cNvCxnSpPr>
          <p:nvPr/>
        </p:nvCxnSpPr>
        <p:spPr>
          <a:xfrm>
            <a:off x="106844" y="0"/>
            <a:ext cx="0" cy="685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D2D0B9-E239-A223-FEC3-43868D258838}"/>
              </a:ext>
            </a:extLst>
          </p:cNvPr>
          <p:cNvCxnSpPr>
            <a:cxnSpLocks/>
          </p:cNvCxnSpPr>
          <p:nvPr/>
        </p:nvCxnSpPr>
        <p:spPr>
          <a:xfrm>
            <a:off x="106844" y="111760"/>
            <a:ext cx="1208515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97CB17-1902-80D0-3BA2-8509418E2FA6}"/>
              </a:ext>
            </a:extLst>
          </p:cNvPr>
          <p:cNvCxnSpPr/>
          <p:nvPr/>
        </p:nvCxnSpPr>
        <p:spPr>
          <a:xfrm>
            <a:off x="12085156" y="0"/>
            <a:ext cx="0" cy="69291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F905E4-3F9C-7745-8F61-16834E423CF9}"/>
              </a:ext>
            </a:extLst>
          </p:cNvPr>
          <p:cNvCxnSpPr>
            <a:cxnSpLocks/>
          </p:cNvCxnSpPr>
          <p:nvPr/>
        </p:nvCxnSpPr>
        <p:spPr>
          <a:xfrm>
            <a:off x="106843" y="6746240"/>
            <a:ext cx="1208515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2D8AEBA-235F-6493-F854-376B0DDAC262}"/>
              </a:ext>
            </a:extLst>
          </p:cNvPr>
          <p:cNvSpPr txBox="1"/>
          <p:nvPr/>
        </p:nvSpPr>
        <p:spPr>
          <a:xfrm>
            <a:off x="409076" y="633074"/>
            <a:ext cx="11373848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giọt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vơi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Hy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vọng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Cháu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bông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xưa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786B3-D8B6-430C-F7D5-AB0B3B5BC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C1FC8-69A1-4D1A-68EF-F13B2E28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559" y="1"/>
            <a:ext cx="13644224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9BABD4-267E-1B81-8A1F-E85A2CCDD86E}"/>
              </a:ext>
            </a:extLst>
          </p:cNvPr>
          <p:cNvCxnSpPr>
            <a:cxnSpLocks/>
          </p:cNvCxnSpPr>
          <p:nvPr/>
        </p:nvCxnSpPr>
        <p:spPr>
          <a:xfrm>
            <a:off x="106844" y="0"/>
            <a:ext cx="0" cy="685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BD8B2A-FAF9-0BF5-A330-AED86C816741}"/>
              </a:ext>
            </a:extLst>
          </p:cNvPr>
          <p:cNvCxnSpPr>
            <a:cxnSpLocks/>
          </p:cNvCxnSpPr>
          <p:nvPr/>
        </p:nvCxnSpPr>
        <p:spPr>
          <a:xfrm>
            <a:off x="106844" y="111760"/>
            <a:ext cx="1208515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58709D-9208-A1CA-732B-1D6D84335F9C}"/>
              </a:ext>
            </a:extLst>
          </p:cNvPr>
          <p:cNvCxnSpPr/>
          <p:nvPr/>
        </p:nvCxnSpPr>
        <p:spPr>
          <a:xfrm>
            <a:off x="12085156" y="0"/>
            <a:ext cx="0" cy="69291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1786CC-E8BA-59E8-3774-1C4C0394E453}"/>
              </a:ext>
            </a:extLst>
          </p:cNvPr>
          <p:cNvCxnSpPr>
            <a:cxnSpLocks/>
          </p:cNvCxnSpPr>
          <p:nvPr/>
        </p:nvCxnSpPr>
        <p:spPr>
          <a:xfrm>
            <a:off x="106843" y="6746240"/>
            <a:ext cx="1208515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7C3205D-CCA8-0EFE-26AC-8223FC76817E}"/>
              </a:ext>
            </a:extLst>
          </p:cNvPr>
          <p:cNvSpPr txBox="1"/>
          <p:nvPr/>
        </p:nvSpPr>
        <p:spPr>
          <a:xfrm>
            <a:off x="409076" y="633074"/>
            <a:ext cx="11373848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giọt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vơi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Hy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vọng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dạt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Cháu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trảy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bông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tràn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xưa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58594-2EB5-52A9-7C6B-6B5458DAF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0C6979-2BAE-43B3-7CC9-39094B2D5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559" y="1"/>
            <a:ext cx="13644224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E001E8-F799-427B-F98E-65D7A36F4CBF}"/>
              </a:ext>
            </a:extLst>
          </p:cNvPr>
          <p:cNvCxnSpPr>
            <a:cxnSpLocks/>
          </p:cNvCxnSpPr>
          <p:nvPr/>
        </p:nvCxnSpPr>
        <p:spPr>
          <a:xfrm>
            <a:off x="106844" y="0"/>
            <a:ext cx="0" cy="685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604E1B-65A1-2094-B07F-429243352ECE}"/>
              </a:ext>
            </a:extLst>
          </p:cNvPr>
          <p:cNvCxnSpPr>
            <a:cxnSpLocks/>
          </p:cNvCxnSpPr>
          <p:nvPr/>
        </p:nvCxnSpPr>
        <p:spPr>
          <a:xfrm>
            <a:off x="106844" y="111760"/>
            <a:ext cx="1208515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F078D2-0A11-4932-2042-5163F1068922}"/>
              </a:ext>
            </a:extLst>
          </p:cNvPr>
          <p:cNvCxnSpPr/>
          <p:nvPr/>
        </p:nvCxnSpPr>
        <p:spPr>
          <a:xfrm>
            <a:off x="12085156" y="0"/>
            <a:ext cx="0" cy="69291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06F1EA-7619-FE10-99E5-5099E54419A6}"/>
              </a:ext>
            </a:extLst>
          </p:cNvPr>
          <p:cNvCxnSpPr>
            <a:cxnSpLocks/>
          </p:cNvCxnSpPr>
          <p:nvPr/>
        </p:nvCxnSpPr>
        <p:spPr>
          <a:xfrm>
            <a:off x="106843" y="6746240"/>
            <a:ext cx="1208515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2600C03-4533-4C12-966B-E098F121B66A}"/>
              </a:ext>
            </a:extLst>
          </p:cNvPr>
          <p:cNvSpPr txBox="1"/>
          <p:nvPr/>
        </p:nvSpPr>
        <p:spPr>
          <a:xfrm>
            <a:off x="353304" y="577195"/>
            <a:ext cx="11485392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Hân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giọt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vơi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Hy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vọng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dạt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dào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Cháu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bông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tràn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xưa</a:t>
            </a:r>
            <a:r>
              <a:rPr lang="en-US" sz="4800" b="1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2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0F36E5-C55F-6180-770B-7711F9B38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8B10B-32E6-7085-5D0F-C409186E3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43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1488</Words>
  <Application>Microsoft Office PowerPoint</Application>
  <PresentationFormat>Widescreen</PresentationFormat>
  <Paragraphs>39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20</cp:revision>
  <dcterms:created xsi:type="dcterms:W3CDTF">2024-10-11T01:29:12Z</dcterms:created>
  <dcterms:modified xsi:type="dcterms:W3CDTF">2024-10-12T01:19:50Z</dcterms:modified>
</cp:coreProperties>
</file>