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7" r:id="rId2"/>
    <p:sldId id="263" r:id="rId3"/>
    <p:sldId id="260" r:id="rId4"/>
    <p:sldId id="484" r:id="rId5"/>
    <p:sldId id="485" r:id="rId6"/>
    <p:sldId id="481" r:id="rId7"/>
    <p:sldId id="486" r:id="rId8"/>
    <p:sldId id="477" r:id="rId9"/>
    <p:sldId id="518" r:id="rId10"/>
    <p:sldId id="480" r:id="rId11"/>
    <p:sldId id="519" r:id="rId12"/>
    <p:sldId id="520" r:id="rId13"/>
    <p:sldId id="490" r:id="rId14"/>
    <p:sldId id="471" r:id="rId15"/>
    <p:sldId id="487" r:id="rId16"/>
    <p:sldId id="491" r:id="rId17"/>
    <p:sldId id="514" r:id="rId18"/>
    <p:sldId id="334" r:id="rId19"/>
    <p:sldId id="495" r:id="rId20"/>
    <p:sldId id="479" r:id="rId21"/>
    <p:sldId id="492" r:id="rId22"/>
    <p:sldId id="496" r:id="rId23"/>
    <p:sldId id="493" r:id="rId24"/>
    <p:sldId id="497" r:id="rId25"/>
    <p:sldId id="521" r:id="rId26"/>
    <p:sldId id="261" r:id="rId27"/>
    <p:sldId id="302" r:id="rId28"/>
    <p:sldId id="498" r:id="rId29"/>
    <p:sldId id="499" r:id="rId30"/>
    <p:sldId id="504" r:id="rId31"/>
    <p:sldId id="500" r:id="rId32"/>
    <p:sldId id="505" r:id="rId33"/>
    <p:sldId id="522" r:id="rId34"/>
    <p:sldId id="267" r:id="rId35"/>
    <p:sldId id="439" r:id="rId36"/>
    <p:sldId id="506" r:id="rId37"/>
    <p:sldId id="507" r:id="rId38"/>
    <p:sldId id="511" r:id="rId39"/>
    <p:sldId id="508" r:id="rId40"/>
    <p:sldId id="512" r:id="rId41"/>
    <p:sldId id="51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C627-0A97-FCF7-174E-EDAE50853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7C26F-811B-EA8B-A815-20CB2DB27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5EEA-6554-7FCC-B945-5396A0E0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FE8EF-83BE-298E-B2E9-AA356C40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69B8-D83E-24B9-97ED-C21491D5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1B71-1A35-C8B7-C3B6-29FE4301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922F5-88AD-6E8A-EC35-033F1E03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96BA-A295-BB27-7609-B26CD1FD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21E3-63E8-D32B-F0DC-AAE94592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2B26-C429-51FB-9F13-25E0E6DF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CCE38-3C36-78C9-ABB2-1EFC8602F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3E04A-2C3F-C580-FC24-A074412DA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309C-FF77-FD29-67A4-E710EDB7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44C1-2CE6-ABAB-FDC2-FC60215E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AE6B-2B32-886A-ABCB-9238165E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A684-283C-BA99-39C4-CA77C424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610F1-DCAF-B3F7-C25E-F1045185A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27CFD-5B7E-EF2D-6366-B689B0E7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84DD-3AB9-3AA1-50DB-17F46264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653B9-04C5-E8B2-76A1-E276C3CF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06B2-8F1F-1DD9-EA00-C4170796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BD2AC-4586-4115-E52F-552FBE11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E4B1A-36C1-81C4-A287-364962B7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85E07-7092-3F5F-E0C1-71BC7DB8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7DC0-E06E-350F-1854-1FF84B17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8A00-981C-243D-B757-09F012CF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A9A2-505B-AD20-AB33-462138EBC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C2CFD-13E6-72C2-C7ED-AB12D3EF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C0C7-EDC7-E622-AE52-71328F30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0358B-EA26-2842-B64E-F3B96E48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BBA4B-0AC9-48CF-B59C-EF9ED621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E94D-79C2-B7AE-3945-DFD35F14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49E26-0E5D-4257-2462-7F449FF3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99C8E-7FEA-1601-DCDF-ED92A0BD9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B18CB-6F55-7AE8-AFC3-792F45D48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51EC2-0582-78EA-C8CC-B549C273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7780D-E976-BA52-FE04-809E9A15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7E882-07AA-1643-270F-413BE9FB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6B740-0A6B-65DA-38FD-ED9473CA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D90A-AB13-24C7-BC51-9B3765D3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5DD1D-1CE5-4321-A0C2-34AC541B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FB4E8-A971-3A03-4A1F-F84872C8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F93E7-ABF5-2AF9-1AD5-9469E8AB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6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F1D1A-24C3-64BD-E65F-A6E3C4B1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A41B9-FDBF-DD18-AC6B-9E53428C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5EBC7-4164-EAA1-325E-1712889E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1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557C-5DBA-BA0E-0EA9-5719A71F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8EF9F-4A2D-585F-D466-CE4ABBC7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6A7F5-44E9-84BC-A04F-23AFC3EFA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1420D-3B07-3C6C-372B-392BBEF1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E223E-7FB8-429F-AAB1-31BC8670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0CB1A-8CF9-B21E-4CD1-D382B86B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0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3B8D-B153-7F47-D512-E3646CB5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FF08B-D3DD-A308-25EA-3B0893041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D5883-73E4-1A5B-C2BC-AA6362BF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9D003-81A0-EACB-A3A6-7B5055DF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400B2-D780-5174-9F23-EA0BAA62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9FD2E-005C-361E-CF60-02DC7A85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8F1F9-CB75-5141-A283-73183652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BC739-FB62-28E3-8A1C-A2B5B3D49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72B9E-38B0-CAA5-63DB-25F782577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D9FEB8-7B99-4915-A36E-4E4B75BD34E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E8477-D532-A005-2777-7CB371A1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B5C1-8C0E-18BF-0376-D151D7EED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78FBAA-5765-4278-A392-B4C763D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2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5016F-64CD-1A3E-69FF-37AB8AC63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ligious image with candles and a cross&#10;&#10;Description automatically generated">
            <a:extLst>
              <a:ext uri="{FF2B5EF4-FFF2-40B4-BE49-F238E27FC236}">
                <a16:creationId xmlns:a16="http://schemas.microsoft.com/office/drawing/2014/main" id="{B98A39E5-EAF1-2FF7-AA60-98A45EAE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1"/>
          <a:stretch/>
        </p:blipFill>
        <p:spPr>
          <a:xfrm>
            <a:off x="98323" y="206477"/>
            <a:ext cx="11985522" cy="64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2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6DF90-E08C-06FB-F130-F0603A4F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678D73F5-C7BD-D38F-D667-72674508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CB65E-A907-5FC5-E791-29CD5DD261A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7F6F84-AE5C-AB6E-F2BC-A710719DB5EE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421822-02F3-3A88-1B60-E165828D8033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DF3513-FB59-BF4A-9B62-93375E8B08B7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520861-5ADE-F87F-D072-00322B899A02}"/>
              </a:ext>
            </a:extLst>
          </p:cNvPr>
          <p:cNvSpPr/>
          <p:nvPr/>
        </p:nvSpPr>
        <p:spPr>
          <a:xfrm>
            <a:off x="3456039" y="352681"/>
            <a:ext cx="5279921" cy="10901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E6C58-026C-CB57-C7F2-1E506C8F7C7C}"/>
              </a:ext>
            </a:extLst>
          </p:cNvPr>
          <p:cNvSpPr txBox="1"/>
          <p:nvPr/>
        </p:nvSpPr>
        <p:spPr>
          <a:xfrm>
            <a:off x="440373" y="1690037"/>
            <a:ext cx="11311252" cy="499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“Ý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Ta, Ta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”. 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62B82-B03C-1D0B-6FE5-73ADFFF6A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ligious image with candles and a cross&#10;&#10;Description automatically generated">
            <a:extLst>
              <a:ext uri="{FF2B5EF4-FFF2-40B4-BE49-F238E27FC236}">
                <a16:creationId xmlns:a16="http://schemas.microsoft.com/office/drawing/2014/main" id="{5A7F9DED-51F6-371E-B1DF-1A6ACCDD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1"/>
          <a:stretch/>
        </p:blipFill>
        <p:spPr>
          <a:xfrm>
            <a:off x="88490" y="96591"/>
            <a:ext cx="12034684" cy="6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8D74-DE87-2934-5FAE-6CC1DC384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558E2-1D04-C620-32CA-91383B65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48D98-A85A-5533-D84E-81837AF62792}"/>
              </a:ext>
            </a:extLst>
          </p:cNvPr>
          <p:cNvSpPr txBox="1"/>
          <p:nvPr/>
        </p:nvSpPr>
        <p:spPr>
          <a:xfrm>
            <a:off x="2507226" y="2843858"/>
            <a:ext cx="7069393" cy="152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 THÂN PHẬN</a:t>
            </a:r>
            <a:endParaRPr lang="en-US" sz="40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Thái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Nguyên</a:t>
            </a:r>
            <a:endParaRPr lang="en-US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7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C8D2A-E797-D682-B878-6A223406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AE925E55-701F-21D9-6BBB-2BF24162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6F2443-186F-473B-4CDD-2263626669F0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D7EAC-B58E-A891-8263-1D1728918C53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5E7980-7CC3-2343-0CF1-091BD0796DFC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C6AA57-4251-9AF3-65D1-6D68C2721D8C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F46E9A-E0E5-CF6C-D47B-E535A83A2FCE}"/>
              </a:ext>
            </a:extLst>
          </p:cNvPr>
          <p:cNvSpPr txBox="1"/>
          <p:nvPr/>
        </p:nvSpPr>
        <p:spPr>
          <a:xfrm>
            <a:off x="235954" y="274023"/>
            <a:ext cx="11720055" cy="662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8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cát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hèn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tan bay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sương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sớm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tàn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loài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cỏ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1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9BDD0C-A9AC-E1F7-3314-A92FCB5A892E}"/>
              </a:ext>
            </a:extLst>
          </p:cNvPr>
          <p:cNvSpPr txBox="1"/>
          <p:nvPr/>
        </p:nvSpPr>
        <p:spPr>
          <a:xfrm>
            <a:off x="384252" y="620353"/>
            <a:ext cx="11421972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14FE-DCCF-8DE4-F38F-BD398FED9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921A2459-4748-D514-E402-E9FC714F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729A22-BB78-BF91-1372-C93499160988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0F4E44-C0CE-B0B0-FBD1-FACBAC7B0F8B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21086C-FD2C-F1CE-1FBE-9990A9BA9D1A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315A0F-CDAE-A2F6-71DB-D17D9BFEE287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07D6ABD-1C6F-23CD-8863-0116FBE94206}"/>
              </a:ext>
            </a:extLst>
          </p:cNvPr>
          <p:cNvSpPr txBox="1"/>
          <p:nvPr/>
        </p:nvSpPr>
        <p:spPr>
          <a:xfrm>
            <a:off x="235954" y="274023"/>
            <a:ext cx="11720055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Qua bao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miệt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lo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toan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Hoang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mải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mê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9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4821-1F02-347E-9773-49E717F6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FF34221B-08FA-D175-65D5-80D02553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583FF2-506A-649C-26D1-C2D3513D3494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D0F786-F579-C59B-804C-5871B73CA65E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86A302-1029-1D86-1D2F-2167AF97F433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C2BE45-55DB-A168-3F27-0736FDC66319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583FC9-5D7D-9F2E-7753-8F31C96AF935}"/>
              </a:ext>
            </a:extLst>
          </p:cNvPr>
          <p:cNvSpPr txBox="1"/>
          <p:nvPr/>
        </p:nvSpPr>
        <p:spPr>
          <a:xfrm>
            <a:off x="384252" y="620353"/>
            <a:ext cx="11421972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2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73D91-860B-1FA5-23E8-69D3B456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0F6E-C1C7-A2F8-EB95-5101D852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1" r="4659"/>
          <a:stretch/>
        </p:blipFill>
        <p:spPr>
          <a:xfrm>
            <a:off x="-147484" y="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AF381E-7C48-F461-94BC-40DCF13388EB}"/>
              </a:ext>
            </a:extLst>
          </p:cNvPr>
          <p:cNvSpPr/>
          <p:nvPr/>
        </p:nvSpPr>
        <p:spPr>
          <a:xfrm>
            <a:off x="934065" y="4001729"/>
            <a:ext cx="10087895" cy="207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TRỞ VỀ BÊN CHÚA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Thái </a:t>
            </a:r>
            <a:r>
              <a:rPr lang="en-US" sz="4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5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29B57-B1F1-D8B4-3AA0-4CDC88E87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9744A-0CB7-9B13-925A-EAD18637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0D65B3-5D8C-2290-D602-D4C40477E7DD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AC9706-2509-E8F6-6F34-58FE4412509F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30B297-C6A6-3E2C-B976-B47FD7311481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0A48D2-8A9F-6D3C-10A0-608B76F2662F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E262D5-7F4B-5D44-E7FF-049374CA8C53}"/>
              </a:ext>
            </a:extLst>
          </p:cNvPr>
          <p:cNvSpPr txBox="1"/>
          <p:nvPr/>
        </p:nvSpPr>
        <p:spPr>
          <a:xfrm>
            <a:off x="-1" y="68826"/>
            <a:ext cx="12082313" cy="696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dủ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gột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0DE50-462B-E493-7759-214C569D21AC}"/>
              </a:ext>
            </a:extLst>
          </p:cNvPr>
          <p:cNvSpPr txBox="1"/>
          <p:nvPr/>
        </p:nvSpPr>
        <p:spPr>
          <a:xfrm>
            <a:off x="2671010" y="2843858"/>
            <a:ext cx="6849979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 HY VỌNG HẰNG SỐNG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2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B50D-7B40-EDA2-1E17-F72C30577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2E4F6-282A-4110-3B0A-9008E06B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B7EBB1-8605-5D2F-FA9B-E9E772B0E7CC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B24E4D-A331-CD3B-4502-A8BE255A38C5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379CC4-E737-5A07-3A51-988B5B3D8553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B4F493-806E-46BC-A7EE-BA00444E985A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97C52D-9DB1-D07C-A302-71A1CF05EC64}"/>
              </a:ext>
            </a:extLst>
          </p:cNvPr>
          <p:cNvSpPr txBox="1"/>
          <p:nvPr/>
        </p:nvSpPr>
        <p:spPr>
          <a:xfrm>
            <a:off x="216290" y="234693"/>
            <a:ext cx="11759391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biên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A64E-4118-286E-3697-7EACE350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6631D-1303-FECE-73CB-D4E1A7BCA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DF7385-DD64-BBCE-FACA-D4CD5F004517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0D4B30-F88F-3C66-6617-0A10B4998B55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E3C1BE-1F8A-AC7F-DEB3-749EE8DB2449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3282E1-F185-C0D7-97B5-9D2871B07899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6339F33-7DE9-5FE1-61C1-3A0ACED1E43B}"/>
              </a:ext>
            </a:extLst>
          </p:cNvPr>
          <p:cNvSpPr txBox="1"/>
          <p:nvPr/>
        </p:nvSpPr>
        <p:spPr>
          <a:xfrm>
            <a:off x="216290" y="234693"/>
            <a:ext cx="11759391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khao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vàn.Chúa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dung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dọi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59E0D-6D2A-D93A-F9A7-01F304E3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0F2B9-3BA0-DA87-1AC1-F4FC4421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91561-A84E-41E0-0F45-4A1DF7F71B31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FA6019-FA0C-DB0E-FF6C-AFF5368E196C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EE9D14-584B-D64D-4BD4-5AB1EBCBE24E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AA5D80-48CD-D83A-42A5-19DE8CAAAFA3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EFDF2C-B4F6-6174-7C69-C9D5793F1771}"/>
              </a:ext>
            </a:extLst>
          </p:cNvPr>
          <p:cNvSpPr txBox="1"/>
          <p:nvPr/>
        </p:nvSpPr>
        <p:spPr>
          <a:xfrm>
            <a:off x="216290" y="234693"/>
            <a:ext cx="11759391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biên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8F48-E374-EDED-DECD-8EECB5C2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18A5A-2A6E-3D59-4C55-4C280258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A4A21A-6D84-BE3F-5B4D-12D3290D54F0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2DC268-33DB-3941-5AFC-7D56B36A1B0A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D32C5E-E065-65E9-6C0D-95E3C718C0ED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4572E6-61B3-48D4-E7FD-DEEFB3B33D78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D49127-EADE-0C18-6BEC-ADE6F7B9D946}"/>
              </a:ext>
            </a:extLst>
          </p:cNvPr>
          <p:cNvSpPr txBox="1"/>
          <p:nvPr/>
        </p:nvSpPr>
        <p:spPr>
          <a:xfrm>
            <a:off x="70410" y="16032"/>
            <a:ext cx="11975687" cy="708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Sinh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tin.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tin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miên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AA49-70EE-0D4E-4602-873E66BD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5E99B-3729-64DD-2B80-E32DF01B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DBCB3-56C3-D134-F75A-AF15E95B0551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21BC99-5B9E-204C-A69B-138D1A9B0065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CC8CD-35C2-844E-58BA-88DB9322B298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37FADB-1EBB-368F-46FB-1214A680C4F2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26CE61-99E3-A3B7-F343-CF59D5896FE8}"/>
              </a:ext>
            </a:extLst>
          </p:cNvPr>
          <p:cNvSpPr txBox="1"/>
          <p:nvPr/>
        </p:nvSpPr>
        <p:spPr>
          <a:xfrm>
            <a:off x="216290" y="234693"/>
            <a:ext cx="11759391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biên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91206-4947-F582-FB2E-81A979F1A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1C4-0463-7FBE-9ACA-8DA2C261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D351B-73EE-572E-6164-74430794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47A84-7DE7-9B73-F167-BA8A324CF2FF}"/>
              </a:ext>
            </a:extLst>
          </p:cNvPr>
          <p:cNvSpPr txBox="1"/>
          <p:nvPr/>
        </p:nvSpPr>
        <p:spPr>
          <a:xfrm>
            <a:off x="2422358" y="2796688"/>
            <a:ext cx="7347284" cy="1589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TRƯỚC NHAN NGÀI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Thái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Nguyên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02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279B6-6481-AC26-D8E1-E0D7A282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13" y="-1"/>
            <a:ext cx="12565625" cy="7285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2EF6E-1170-7D2C-ACBC-30B25DEAB3DA}"/>
              </a:ext>
            </a:extLst>
          </p:cNvPr>
          <p:cNvSpPr txBox="1"/>
          <p:nvPr/>
        </p:nvSpPr>
        <p:spPr>
          <a:xfrm>
            <a:off x="545430" y="289326"/>
            <a:ext cx="11101137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Trước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chi. Trước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Trước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Trước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4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B27DF-2FD7-607D-A297-4EE518BE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A769C-9130-8717-636F-8399573C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13" y="-1"/>
            <a:ext cx="12565625" cy="7285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4FF1A-2C75-226B-8549-BCDC038FFFFC}"/>
              </a:ext>
            </a:extLst>
          </p:cNvPr>
          <p:cNvSpPr txBox="1"/>
          <p:nvPr/>
        </p:nvSpPr>
        <p:spPr>
          <a:xfrm>
            <a:off x="625642" y="589150"/>
            <a:ext cx="10924674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ư?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4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BB114-F147-79F7-F4BA-C72AB4F21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1ECAD-C3D0-0D17-1A23-A4708051B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13" y="-1"/>
            <a:ext cx="12565625" cy="7285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11940-6243-0E6C-2815-E9CABDA5DCBB}"/>
              </a:ext>
            </a:extLst>
          </p:cNvPr>
          <p:cNvSpPr txBox="1"/>
          <p:nvPr/>
        </p:nvSpPr>
        <p:spPr>
          <a:xfrm>
            <a:off x="401051" y="503176"/>
            <a:ext cx="11325728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khấn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dủ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khốn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0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C19DB-9216-3497-B685-5DF65CA1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blurry image of a person's hand&#10;&#10;Description automatically generated">
            <a:extLst>
              <a:ext uri="{FF2B5EF4-FFF2-40B4-BE49-F238E27FC236}">
                <a16:creationId xmlns:a16="http://schemas.microsoft.com/office/drawing/2014/main" id="{DBBCE27B-598C-08CE-B5F0-7D664C20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0" b="58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7B76EB-FEFB-CCA7-9AA1-C06012FBE447}"/>
              </a:ext>
            </a:extLst>
          </p:cNvPr>
          <p:cNvCxnSpPr/>
          <p:nvPr/>
        </p:nvCxnSpPr>
        <p:spPr>
          <a:xfrm>
            <a:off x="9832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D849AA-C7AF-8ECA-69E6-128BAD7CD949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F1ABC4-9A30-754F-BE67-E9AA0A10835D}"/>
              </a:ext>
            </a:extLst>
          </p:cNvPr>
          <p:cNvCxnSpPr/>
          <p:nvPr/>
        </p:nvCxnSpPr>
        <p:spPr>
          <a:xfrm>
            <a:off x="1209367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50855-FCEF-BE9A-58E2-9B817F518486}"/>
              </a:ext>
            </a:extLst>
          </p:cNvPr>
          <p:cNvCxnSpPr/>
          <p:nvPr/>
        </p:nvCxnSpPr>
        <p:spPr>
          <a:xfrm>
            <a:off x="0" y="677934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F4F7F0-359E-D71B-1877-EE71518208E6}"/>
              </a:ext>
            </a:extLst>
          </p:cNvPr>
          <p:cNvSpPr txBox="1"/>
          <p:nvPr/>
        </p:nvSpPr>
        <p:spPr>
          <a:xfrm>
            <a:off x="352931" y="156035"/>
            <a:ext cx="1137384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9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FCFEE-A917-42B1-5926-3AC4E309A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55E41-CD47-8FA6-2346-11A31018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13" y="-1"/>
            <a:ext cx="12565625" cy="7285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722C0-7C9E-A777-B51D-17E9CE05817E}"/>
              </a:ext>
            </a:extLst>
          </p:cNvPr>
          <p:cNvSpPr txBox="1"/>
          <p:nvPr/>
        </p:nvSpPr>
        <p:spPr>
          <a:xfrm>
            <a:off x="625642" y="589150"/>
            <a:ext cx="10924674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ư?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4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0CD71-7550-C2CA-2133-2CB10CE7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44479-5D09-A0CE-C819-B046344B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13" y="-1"/>
            <a:ext cx="12565625" cy="7285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92048-3F89-668E-1530-605645CB7F08}"/>
              </a:ext>
            </a:extLst>
          </p:cNvPr>
          <p:cNvSpPr txBox="1"/>
          <p:nvPr/>
        </p:nvSpPr>
        <p:spPr>
          <a:xfrm>
            <a:off x="537409" y="289326"/>
            <a:ext cx="11117179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Qua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cõi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thăng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ngắm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tụng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5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CCC9-63D9-B6C8-ACEB-EB0C8BE4D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379A1F-65A8-E0E6-42F3-A2F5CC18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13" y="-1"/>
            <a:ext cx="12565625" cy="7285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D4156-B93A-8AED-F71C-FCF43F9E5E9A}"/>
              </a:ext>
            </a:extLst>
          </p:cNvPr>
          <p:cNvSpPr txBox="1"/>
          <p:nvPr/>
        </p:nvSpPr>
        <p:spPr>
          <a:xfrm>
            <a:off x="625642" y="589150"/>
            <a:ext cx="10924674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ư?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3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B08EF-D611-B305-30C5-3894C3AA2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ligious image with candles and a cross&#10;&#10;Description automatically generated">
            <a:extLst>
              <a:ext uri="{FF2B5EF4-FFF2-40B4-BE49-F238E27FC236}">
                <a16:creationId xmlns:a16="http://schemas.microsoft.com/office/drawing/2014/main" id="{170FBB2F-B14A-C685-69B3-6EC35479B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1"/>
          <a:stretch/>
        </p:blipFill>
        <p:spPr>
          <a:xfrm>
            <a:off x="98322" y="96591"/>
            <a:ext cx="12005187" cy="6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2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96287-1408-C9F2-87D0-D08FF875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FC27EC-0071-DCDE-D087-3B1F2C571956}"/>
              </a:ext>
            </a:extLst>
          </p:cNvPr>
          <p:cNvSpPr txBox="1"/>
          <p:nvPr/>
        </p:nvSpPr>
        <p:spPr>
          <a:xfrm>
            <a:off x="802105" y="2652309"/>
            <a:ext cx="10379242" cy="1715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 CẦU CHO CHA MẸ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Duy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60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EE88E9-2B39-6A02-0297-7151158A7D97}"/>
              </a:ext>
            </a:extLst>
          </p:cNvPr>
          <p:cNvSpPr txBox="1"/>
          <p:nvPr/>
        </p:nvSpPr>
        <p:spPr>
          <a:xfrm>
            <a:off x="37805" y="1"/>
            <a:ext cx="12046017" cy="7147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(í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vẹn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êm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0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A1A3-4452-637D-36D5-E4D88A214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AEE94-1808-D222-ECFB-B9E32D24FF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3314FD-356E-47BE-F857-76CCC8D2608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FC935D-2FB5-C9C1-D394-1F4649CA9B7A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C564F-E207-3C70-6222-C417DAAED52D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BC945A-5BC3-6CBA-4CCC-9232725BAEFD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FBE9D5-CDE2-FE53-B0FE-76F71C94F4B3}"/>
              </a:ext>
            </a:extLst>
          </p:cNvPr>
          <p:cNvSpPr txBox="1"/>
          <p:nvPr/>
        </p:nvSpPr>
        <p:spPr>
          <a:xfrm>
            <a:off x="157297" y="180909"/>
            <a:ext cx="11926525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dìu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dắt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9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CF8C2-B8A2-C2D6-B069-DBCD869B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9CDD1-5C38-E1AE-07AB-29B905D9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F08A59-9BB2-7706-A83C-F01F23538AF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1D8D3-B3A0-20AC-DE9F-5895093D638A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E6B2C6-B9CC-9748-650E-9577DFF032DE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A706B2-4578-F31A-77B8-18C9E3856741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DFEED3-D55A-F1B0-DA8E-FCEDB612E829}"/>
              </a:ext>
            </a:extLst>
          </p:cNvPr>
          <p:cNvSpPr txBox="1"/>
          <p:nvPr/>
        </p:nvSpPr>
        <p:spPr>
          <a:xfrm>
            <a:off x="53303" y="0"/>
            <a:ext cx="11926525" cy="696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í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í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la.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9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22824-E5F6-03D9-9265-55A372AA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AB697-80BE-DED2-74D8-C1682CF6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CED68-01AC-9219-76A4-240C7240C09E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DD7CF-74F9-1B1F-D116-9E0EF3F48AD6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07CA4F-2041-088A-6C52-91884DA39548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0242DA-F1BF-13BB-C235-55A8E75F5D38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2631F9-DC8C-1671-C1A4-51C49076E01F}"/>
              </a:ext>
            </a:extLst>
          </p:cNvPr>
          <p:cNvSpPr txBox="1"/>
          <p:nvPr/>
        </p:nvSpPr>
        <p:spPr>
          <a:xfrm>
            <a:off x="157297" y="180909"/>
            <a:ext cx="11926525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dìu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dắt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E04C1-FF19-ACC6-9EA2-0C898A4B2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5A832-CD5E-8FA4-9888-9E28A20F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004887-0E1B-5C9E-1A33-7E1EA6B24C00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A66167-2553-EB3E-94C3-120704B4011A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EBEECB-D9A9-0D67-0CC9-7F1A45DDD4EB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96613-9442-6417-4702-19C65B45D35D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381B3F-9ACD-0421-527D-536A9C970C7E}"/>
              </a:ext>
            </a:extLst>
          </p:cNvPr>
          <p:cNvSpPr txBox="1"/>
          <p:nvPr/>
        </p:nvSpPr>
        <p:spPr>
          <a:xfrm>
            <a:off x="157297" y="180909"/>
            <a:ext cx="11926525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í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thấm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chan.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cháu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ngoan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9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F11B-5221-83FB-6652-A690BE7D3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person's hand&#10;&#10;Description automatically generated">
            <a:extLst>
              <a:ext uri="{FF2B5EF4-FFF2-40B4-BE49-F238E27FC236}">
                <a16:creationId xmlns:a16="http://schemas.microsoft.com/office/drawing/2014/main" id="{AA4740B4-0F35-3984-73E9-847282E6BF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0" b="58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F40DDA-4A99-17B9-DDF4-CAE0BF691048}"/>
              </a:ext>
            </a:extLst>
          </p:cNvPr>
          <p:cNvCxnSpPr/>
          <p:nvPr/>
        </p:nvCxnSpPr>
        <p:spPr>
          <a:xfrm>
            <a:off x="9832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BE9EE-9DDF-7D10-8AC5-FBD9F91B3443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5BB009-1E07-7E0B-2AEA-5D448C76E766}"/>
              </a:ext>
            </a:extLst>
          </p:cNvPr>
          <p:cNvCxnSpPr/>
          <p:nvPr/>
        </p:nvCxnSpPr>
        <p:spPr>
          <a:xfrm>
            <a:off x="1209367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E28D5-0500-B122-BF3C-6A99E14E88AD}"/>
              </a:ext>
            </a:extLst>
          </p:cNvPr>
          <p:cNvCxnSpPr/>
          <p:nvPr/>
        </p:nvCxnSpPr>
        <p:spPr>
          <a:xfrm>
            <a:off x="0" y="677934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FBA617-095C-CE72-4018-86D8C4398196}"/>
              </a:ext>
            </a:extLst>
          </p:cNvPr>
          <p:cNvSpPr txBox="1"/>
          <p:nvPr/>
        </p:nvSpPr>
        <p:spPr>
          <a:xfrm>
            <a:off x="195122" y="156035"/>
            <a:ext cx="11801737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Ki -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ủ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khúc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7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454AB-79D7-EF92-483F-A847A127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FF0BEC-18F4-390C-8753-BC6122DED0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188A7-B319-9D5E-493A-DF0EA56B1B78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FC160-32B1-40E2-006B-2474A1AAD257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0D00D0-AA57-FDAA-B782-A33AF76E6CC0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28AAA4-4BB0-254B-CE4B-A4CCD6C86260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692B76-09B3-33A0-B76D-84AEA7337579}"/>
              </a:ext>
            </a:extLst>
          </p:cNvPr>
          <p:cNvSpPr txBox="1"/>
          <p:nvPr/>
        </p:nvSpPr>
        <p:spPr>
          <a:xfrm>
            <a:off x="157297" y="180909"/>
            <a:ext cx="11926525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Cha. Xin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dìu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dắt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6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2EFEE-B8B9-464F-7EF4-C441316B3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ligious image with candles and a cross&#10;&#10;Description automatically generated">
            <a:extLst>
              <a:ext uri="{FF2B5EF4-FFF2-40B4-BE49-F238E27FC236}">
                <a16:creationId xmlns:a16="http://schemas.microsoft.com/office/drawing/2014/main" id="{42EAAAC5-1BA2-3974-25DD-C355FACC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1"/>
          <a:stretch/>
        </p:blipFill>
        <p:spPr>
          <a:xfrm>
            <a:off x="176463" y="96591"/>
            <a:ext cx="11871158" cy="6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4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E0C9-1B96-29DC-C05D-A3E08BA9D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person's hand&#10;&#10;Description automatically generated">
            <a:extLst>
              <a:ext uri="{FF2B5EF4-FFF2-40B4-BE49-F238E27FC236}">
                <a16:creationId xmlns:a16="http://schemas.microsoft.com/office/drawing/2014/main" id="{A72529A0-B707-7ACD-399D-29F271C0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0" b="58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77931A-1173-2256-BCDF-D0E542FA3001}"/>
              </a:ext>
            </a:extLst>
          </p:cNvPr>
          <p:cNvCxnSpPr/>
          <p:nvPr/>
        </p:nvCxnSpPr>
        <p:spPr>
          <a:xfrm>
            <a:off x="9832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DF292E-D28E-22A9-204E-6064988B048A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E433-08F3-6BC0-552F-68A1CBCB12F7}"/>
              </a:ext>
            </a:extLst>
          </p:cNvPr>
          <p:cNvCxnSpPr/>
          <p:nvPr/>
        </p:nvCxnSpPr>
        <p:spPr>
          <a:xfrm>
            <a:off x="1209367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19BF89-B60B-C02E-B6C3-210F2294CF92}"/>
              </a:ext>
            </a:extLst>
          </p:cNvPr>
          <p:cNvCxnSpPr/>
          <p:nvPr/>
        </p:nvCxnSpPr>
        <p:spPr>
          <a:xfrm>
            <a:off x="0" y="677934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3D514D-870A-C127-3945-CE226BA84690}"/>
              </a:ext>
            </a:extLst>
          </p:cNvPr>
          <p:cNvSpPr txBox="1"/>
          <p:nvPr/>
        </p:nvSpPr>
        <p:spPr>
          <a:xfrm>
            <a:off x="352931" y="156035"/>
            <a:ext cx="1137384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9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6D6DC-F5F5-1C1E-FB16-CE9F57E59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person's hand&#10;&#10;Description automatically generated">
            <a:extLst>
              <a:ext uri="{FF2B5EF4-FFF2-40B4-BE49-F238E27FC236}">
                <a16:creationId xmlns:a16="http://schemas.microsoft.com/office/drawing/2014/main" id="{96CACD92-D065-9AC3-4ED4-15006A22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0" b="58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B339FB-E03A-5F76-BBD0-6C3D2190BE41}"/>
              </a:ext>
            </a:extLst>
          </p:cNvPr>
          <p:cNvCxnSpPr/>
          <p:nvPr/>
        </p:nvCxnSpPr>
        <p:spPr>
          <a:xfrm>
            <a:off x="9832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D3B60-489B-3120-95FF-4E77BEDF3287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6E43D0-ED06-6334-F2C8-64EE4DAF806F}"/>
              </a:ext>
            </a:extLst>
          </p:cNvPr>
          <p:cNvCxnSpPr/>
          <p:nvPr/>
        </p:nvCxnSpPr>
        <p:spPr>
          <a:xfrm>
            <a:off x="1209367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20AA27-37C8-AAC3-8E2E-20AC9C09AE1D}"/>
              </a:ext>
            </a:extLst>
          </p:cNvPr>
          <p:cNvCxnSpPr/>
          <p:nvPr/>
        </p:nvCxnSpPr>
        <p:spPr>
          <a:xfrm>
            <a:off x="0" y="677934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5029F3-C56E-3C48-D1B6-19818793511D}"/>
              </a:ext>
            </a:extLst>
          </p:cNvPr>
          <p:cNvSpPr txBox="1"/>
          <p:nvPr/>
        </p:nvSpPr>
        <p:spPr>
          <a:xfrm>
            <a:off x="195122" y="156035"/>
            <a:ext cx="11801737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Ki -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nghiệp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la.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5C20-4EDB-815D-9463-68FDF95F4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person's hand&#10;&#10;Description automatically generated">
            <a:extLst>
              <a:ext uri="{FF2B5EF4-FFF2-40B4-BE49-F238E27FC236}">
                <a16:creationId xmlns:a16="http://schemas.microsoft.com/office/drawing/2014/main" id="{8C94DF35-3F0C-2350-8A2F-32D9F855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0" b="58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08E89E-012C-F522-AF6B-C25219752F7E}"/>
              </a:ext>
            </a:extLst>
          </p:cNvPr>
          <p:cNvCxnSpPr/>
          <p:nvPr/>
        </p:nvCxnSpPr>
        <p:spPr>
          <a:xfrm>
            <a:off x="9832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1B9BD0-89E6-6A8F-9E91-F6837385135B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5FE2D7-5B64-1443-EFBB-FEC4E8EDC9C3}"/>
              </a:ext>
            </a:extLst>
          </p:cNvPr>
          <p:cNvCxnSpPr/>
          <p:nvPr/>
        </p:nvCxnSpPr>
        <p:spPr>
          <a:xfrm>
            <a:off x="1209367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F7E871-7F33-5504-4F7B-828542216925}"/>
              </a:ext>
            </a:extLst>
          </p:cNvPr>
          <p:cNvCxnSpPr/>
          <p:nvPr/>
        </p:nvCxnSpPr>
        <p:spPr>
          <a:xfrm>
            <a:off x="0" y="677934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A76892-BD8D-7F7F-1DF8-4EDFBC21A542}"/>
              </a:ext>
            </a:extLst>
          </p:cNvPr>
          <p:cNvSpPr txBox="1"/>
          <p:nvPr/>
        </p:nvSpPr>
        <p:spPr>
          <a:xfrm>
            <a:off x="352931" y="156035"/>
            <a:ext cx="1137384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chuộc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5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E9C8C-61CB-6CD4-B39B-00A7B896F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A8A5BE78-81BA-FED3-59B3-F725B9B6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010CBC-B6C1-1573-7DF4-8FCB678672E5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7E2D42-F93E-D2F1-A010-2EBDEA8158C2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BA7FF-47C3-8952-58FE-2A189E84D671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D215D1-7E7B-227D-E0E9-F1420A24A62A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835AA5-DF86-203E-6726-BF5030837E26}"/>
              </a:ext>
            </a:extLst>
          </p:cNvPr>
          <p:cNvSpPr/>
          <p:nvPr/>
        </p:nvSpPr>
        <p:spPr>
          <a:xfrm>
            <a:off x="3456039" y="352681"/>
            <a:ext cx="5279921" cy="10901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9DE45-4D25-5A73-BB1A-94FC15C41A1E}"/>
              </a:ext>
            </a:extLst>
          </p:cNvPr>
          <p:cNvSpPr txBox="1"/>
          <p:nvPr/>
        </p:nvSpPr>
        <p:spPr>
          <a:xfrm>
            <a:off x="320325" y="1827028"/>
            <a:ext cx="11616038" cy="398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34BD-73B3-53DE-B05B-01B104798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ligious image with candles and a cross&#10;&#10;Description automatically generated">
            <a:extLst>
              <a:ext uri="{FF2B5EF4-FFF2-40B4-BE49-F238E27FC236}">
                <a16:creationId xmlns:a16="http://schemas.microsoft.com/office/drawing/2014/main" id="{43C53095-0DE0-7B6B-7379-EFF201188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1"/>
          <a:stretch/>
        </p:blipFill>
        <p:spPr>
          <a:xfrm>
            <a:off x="108154" y="96591"/>
            <a:ext cx="12015019" cy="6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6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1391</Words>
  <Application>Microsoft Office PowerPoint</Application>
  <PresentationFormat>Widescreen</PresentationFormat>
  <Paragraphs>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15</cp:revision>
  <dcterms:created xsi:type="dcterms:W3CDTF">2024-10-24T00:08:06Z</dcterms:created>
  <dcterms:modified xsi:type="dcterms:W3CDTF">2024-10-24T01:43:31Z</dcterms:modified>
</cp:coreProperties>
</file>