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472" r:id="rId4"/>
    <p:sldId id="473" r:id="rId5"/>
    <p:sldId id="480" r:id="rId6"/>
    <p:sldId id="474" r:id="rId7"/>
    <p:sldId id="481" r:id="rId8"/>
    <p:sldId id="475" r:id="rId9"/>
    <p:sldId id="482" r:id="rId10"/>
    <p:sldId id="476" r:id="rId11"/>
    <p:sldId id="483" r:id="rId12"/>
    <p:sldId id="374" r:id="rId13"/>
    <p:sldId id="517" r:id="rId14"/>
    <p:sldId id="375" r:id="rId15"/>
    <p:sldId id="518" r:id="rId16"/>
    <p:sldId id="263" r:id="rId17"/>
    <p:sldId id="488" r:id="rId18"/>
    <p:sldId id="471" r:id="rId19"/>
    <p:sldId id="489" r:id="rId20"/>
    <p:sldId id="484" r:id="rId21"/>
    <p:sldId id="490" r:id="rId22"/>
    <p:sldId id="487" r:id="rId23"/>
    <p:sldId id="491" r:id="rId24"/>
    <p:sldId id="339" r:id="rId25"/>
    <p:sldId id="376" r:id="rId26"/>
    <p:sldId id="401" r:id="rId27"/>
    <p:sldId id="499" r:id="rId28"/>
    <p:sldId id="492" r:id="rId29"/>
    <p:sldId id="498" r:id="rId30"/>
    <p:sldId id="493" r:id="rId31"/>
    <p:sldId id="494" r:id="rId32"/>
    <p:sldId id="516" r:id="rId33"/>
    <p:sldId id="267" r:id="rId34"/>
    <p:sldId id="470" r:id="rId35"/>
    <p:sldId id="509" r:id="rId36"/>
    <p:sldId id="504" r:id="rId37"/>
    <p:sldId id="508" r:id="rId38"/>
    <p:sldId id="505" r:id="rId39"/>
    <p:sldId id="507" r:id="rId40"/>
    <p:sldId id="500" r:id="rId41"/>
    <p:sldId id="506" r:id="rId42"/>
    <p:sldId id="501" r:id="rId43"/>
    <p:sldId id="502" r:id="rId44"/>
    <p:sldId id="519" r:id="rId45"/>
    <p:sldId id="268" r:id="rId46"/>
    <p:sldId id="311" r:id="rId47"/>
    <p:sldId id="510" r:id="rId48"/>
    <p:sldId id="514" r:id="rId49"/>
    <p:sldId id="511" r:id="rId50"/>
    <p:sldId id="515" r:id="rId51"/>
    <p:sldId id="52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9BB4-4BE9-9182-EEFA-7DC49EF4F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480527-F0B8-1203-FF72-EE4899B9F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1207B-A1F6-73B5-94D6-27687E09D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AD7F-7CEB-4DDE-8877-13FCDD1F4C0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3D6C4-0645-B1FD-99E5-08CB67518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BE218-286B-BABA-945B-34D7BF80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7B8FE-4876-4EF0-AB42-C77F22A9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11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477B8-1E66-4D72-176F-856291DC6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2C428B-78D5-BACB-D91E-9CEE5E9AB4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9C078-6D23-407E-D01A-D606DBC46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AD7F-7CEB-4DDE-8877-13FCDD1F4C0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90363-A09E-23BB-0843-F6433D191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61A31-AE34-A566-DFE0-377BB6D19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7B8FE-4876-4EF0-AB42-C77F22A9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5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9A8C3F-CC81-7CCF-F24B-F692316838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F94D1-047F-F8A9-700D-A495AFD120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5DCFC-ECD1-1E58-8843-6B4C3391C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AD7F-7CEB-4DDE-8877-13FCDD1F4C0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D5CA6-A46C-8AC8-081B-BEE30D534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05BFB-2103-1EFA-F4F0-BD95CCA2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7B8FE-4876-4EF0-AB42-C77F22A9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08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9721-E059-8203-5002-E28C7D750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0ED14-0E65-EED3-A37A-2C2DDDA9D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9AB62-CE92-C936-F48A-3DD0C47D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AD7F-7CEB-4DDE-8877-13FCDD1F4C0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A8AA4-5AB5-CD9E-B076-121961668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8CE46-783E-47D7-6CBC-72DA1C27D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7B8FE-4876-4EF0-AB42-C77F22A9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4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DC1B5-4F46-7B0D-F745-A954F045C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05D36-9FA4-06B5-B9AF-2251FE239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ADDB5-551F-A71F-6CEF-89B7A3900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AD7F-7CEB-4DDE-8877-13FCDD1F4C0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AB055-453E-6365-119C-33CB027EA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5AC56-E2E1-B2D4-C9D4-39D80293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7B8FE-4876-4EF0-AB42-C77F22A9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16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508CB-4197-80BA-25E6-4A1A308B4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ABA84-6D18-4545-85C6-803974E9D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416E3-6EF2-F571-1967-12C9F516C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8147F-1E71-BF2A-36FF-77D8EB981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AD7F-7CEB-4DDE-8877-13FCDD1F4C0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74BE6-B9B6-4C22-6ED2-648E15D3D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BD39BC-6900-824F-955D-69BE39C1C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7B8FE-4876-4EF0-AB42-C77F22A9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0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363C4-E249-8451-4A55-E6987D87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B9B8A-9E97-AB2C-0385-BF9CAFC36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3AEC74-DCA4-D91F-D40C-EAAC6F1C1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43761E-1220-33F9-2D54-7F197574FF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CCD6C0-F328-5F58-EB31-5AD722DC7D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F3E7D5-51C0-63A7-CF85-A8FED2B8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AD7F-7CEB-4DDE-8877-13FCDD1F4C0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A2D449-D716-6935-A7C2-F3206AB0F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F3238B-67A9-F37D-E0EC-FD5495852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7B8FE-4876-4EF0-AB42-C77F22A9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76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C7910-4525-0A9A-2515-2C77C134D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0B1991-7C36-81EF-34D4-A6C2A24F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AD7F-7CEB-4DDE-8877-13FCDD1F4C0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63959-2184-3AEB-9C7D-CD41B419A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5728F-1D3F-3093-ACCF-489523F0E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7B8FE-4876-4EF0-AB42-C77F22A9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7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39045-F5F1-CE49-B61D-B2AF1C01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AD7F-7CEB-4DDE-8877-13FCDD1F4C0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7070DC-4101-7F97-75C0-EF355E3F3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3C848-F373-91DC-EF3E-1DEDAE219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7B8FE-4876-4EF0-AB42-C77F22A9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30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29EC0-B846-FAF7-DB67-6AAA99D86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CA209-B9FC-14BB-A4C6-8CB9FBFEA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8C8B3-E2A9-0C0D-1267-72CB67F95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7874A-C4E2-FA00-204F-517C44CCB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AD7F-7CEB-4DDE-8877-13FCDD1F4C0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DBA19-6BF9-0968-ADF7-70C747A1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C45105-503E-2776-958D-A2BBA30E2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7B8FE-4876-4EF0-AB42-C77F22A9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64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9BF44-2D58-9384-988C-A9CE21099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52CCE6-D4C0-0021-6573-BC629C7A4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04CC2C-F85C-FA9E-DB74-BFFB8FF77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501196-49F7-9267-8EF6-E5C3343BA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9AD7F-7CEB-4DDE-8877-13FCDD1F4C0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9107E-B629-4A72-A672-BEEEE8BBA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027027-BBE3-1C4E-2731-1389C5FB7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7B8FE-4876-4EF0-AB42-C77F22A9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86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A522CA-CACE-424D-A902-A6C6CE640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59E3E-E41F-1B7A-D25E-594E4D70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A4666-B853-6EB4-1DDF-8BB3D09F59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C9AD7F-7CEB-4DDE-8877-13FCDD1F4C0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509EA-84E3-B164-6987-B136EC3EFA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2B24C-A268-203D-15DC-26EF3411E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87B8FE-4876-4EF0-AB42-C77F22A95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4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with religious images&#10;&#10;Description automatically generated">
            <a:extLst>
              <a:ext uri="{FF2B5EF4-FFF2-40B4-BE49-F238E27FC236}">
                <a16:creationId xmlns:a16="http://schemas.microsoft.com/office/drawing/2014/main" id="{8804F9CE-C22C-AE17-C573-38B4E343D4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8624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AC551-78A1-5922-9D3D-145F310C1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6A0B9ED8-8A2B-66D5-766F-573275DE65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FA64B2F-DF5D-1283-A853-C4A3441ABE38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72D52A-3D6D-F72B-364F-45C3963501DF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9D33546-F95B-1BA2-A72A-5FF2F7BCF19B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B45B0BF-916A-A6F1-CA1D-E0BB0E788C1B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4CBC4AB-1FEB-4ABC-0057-AFD5EB733874}"/>
              </a:ext>
            </a:extLst>
          </p:cNvPr>
          <p:cNvSpPr txBox="1"/>
          <p:nvPr/>
        </p:nvSpPr>
        <p:spPr>
          <a:xfrm>
            <a:off x="144378" y="0"/>
            <a:ext cx="11903225" cy="7110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4.</a:t>
            </a:r>
            <a:r>
              <a:rPr lang="en-US" sz="60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khiết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thiện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tâm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lúc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thăng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trầm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vẫn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âm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thầm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cậy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trông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nơi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Luôn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hy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hiến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hết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gương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minh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soi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nay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vẻ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vang.</a:t>
            </a:r>
            <a:endParaRPr lang="en-US" sz="4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252474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2A51F-BE67-DD26-EED1-11B6B9B12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4AC317DF-E450-0319-487B-F538FDAE3B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E181DCC-DE12-B30E-E666-CEF3C0D478F7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8AF46E-D2AC-7725-EEFF-779F6A8292CA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E963AF-C5E8-4C38-213A-FEC0E8031CB0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BC90532-327F-EEBB-CD34-CD95B8433213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D4D4C8C-832C-8D1B-5501-628B5763ED92}"/>
              </a:ext>
            </a:extLst>
          </p:cNvPr>
          <p:cNvSpPr txBox="1"/>
          <p:nvPr/>
        </p:nvSpPr>
        <p:spPr>
          <a:xfrm>
            <a:off x="288738" y="479983"/>
            <a:ext cx="11614497" cy="5591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(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hỡi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trần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chư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Thánh. (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tâm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hát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muôn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ngợi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ca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Ngợi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uy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phụng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thờ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ban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lộc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Thánh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hiển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).</a:t>
            </a:r>
            <a:endParaRPr lang="en-US" sz="36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359631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CEDDC-547B-0E34-2F94-2BD5C7F55C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37" b="142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185671-0EF1-9E8D-9551-C71937973145}"/>
              </a:ext>
            </a:extLst>
          </p:cNvPr>
          <p:cNvSpPr/>
          <p:nvPr/>
        </p:nvSpPr>
        <p:spPr>
          <a:xfrm>
            <a:off x="3184358" y="240632"/>
            <a:ext cx="5823284" cy="128336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CA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2C7636-1D84-830D-7262-9BFFBAC22390}"/>
              </a:ext>
            </a:extLst>
          </p:cNvPr>
          <p:cNvSpPr txBox="1"/>
          <p:nvPr/>
        </p:nvSpPr>
        <p:spPr>
          <a:xfrm>
            <a:off x="649705" y="1993924"/>
            <a:ext cx="10892590" cy="3989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Lậy</a:t>
            </a:r>
            <a:r>
              <a:rPr lang="en-US" sz="8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8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Chúa</a:t>
            </a:r>
            <a:r>
              <a:rPr lang="en-US" sz="8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! </a:t>
            </a:r>
            <a:r>
              <a:rPr lang="en-US" sz="8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Này</a:t>
            </a:r>
            <a:r>
              <a:rPr lang="en-US" sz="8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8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là</a:t>
            </a:r>
            <a:r>
              <a:rPr lang="en-US" sz="8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8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dòng</a:t>
            </a:r>
            <a:r>
              <a:rPr lang="en-US" sz="8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8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dõi</a:t>
            </a:r>
            <a:r>
              <a:rPr lang="en-US" sz="8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8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của</a:t>
            </a:r>
            <a:r>
              <a:rPr lang="en-US" sz="8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8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những</a:t>
            </a:r>
            <a:r>
              <a:rPr lang="en-US" sz="8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8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kẻ</a:t>
            </a:r>
            <a:r>
              <a:rPr lang="en-US" sz="8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8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tìm</a:t>
            </a:r>
            <a:r>
              <a:rPr lang="en-US" sz="8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8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Thiên</a:t>
            </a:r>
            <a:r>
              <a:rPr lang="en-US" sz="8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8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Chúa</a:t>
            </a:r>
            <a:r>
              <a:rPr lang="en-US" sz="8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8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ngày</a:t>
            </a:r>
            <a:r>
              <a:rPr lang="en-US" sz="8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8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đêm</a:t>
            </a:r>
            <a:r>
              <a:rPr lang="en-US" sz="8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.</a:t>
            </a:r>
            <a:endParaRPr kumimoji="0" lang="en-US" sz="287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76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D5E3E-F76A-EB84-71B7-11418D9FB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ith religious images&#10;&#10;Description automatically generated">
            <a:extLst>
              <a:ext uri="{FF2B5EF4-FFF2-40B4-BE49-F238E27FC236}">
                <a16:creationId xmlns:a16="http://schemas.microsoft.com/office/drawing/2014/main" id="{ADF8EE7A-048F-6FF4-1421-1D7F704515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2134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CEDDC-547B-0E34-2F94-2BD5C7F55C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37" b="142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185671-0EF1-9E8D-9551-C719379731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84358" y="112294"/>
            <a:ext cx="5815263" cy="105877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ALLELUIA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2C7636-1D84-830D-7262-9BFFBAC22390}"/>
              </a:ext>
            </a:extLst>
          </p:cNvPr>
          <p:cNvSpPr txBox="1"/>
          <p:nvPr/>
        </p:nvSpPr>
        <p:spPr>
          <a:xfrm>
            <a:off x="625642" y="1812758"/>
            <a:ext cx="10916653" cy="4394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phán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“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Tất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cả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Ta,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hỡi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ai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khó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nhọc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và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gánh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nặng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Ta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nâng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đỡ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bổ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sức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ngươi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US" sz="6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1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46CB1-93C5-1B2D-1BD8-885FA5BBA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ith religious images&#10;&#10;Description automatically generated">
            <a:extLst>
              <a:ext uri="{FF2B5EF4-FFF2-40B4-BE49-F238E27FC236}">
                <a16:creationId xmlns:a16="http://schemas.microsoft.com/office/drawing/2014/main" id="{ABA49951-3200-7F27-FBA4-61E1919E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335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AC450F-70AD-6C6E-D3BE-7D03DF975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32" y="891540"/>
            <a:ext cx="10193185" cy="50711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E3E001-5107-997F-4056-1D760342DD57}"/>
              </a:ext>
            </a:extLst>
          </p:cNvPr>
          <p:cNvSpPr txBox="1"/>
          <p:nvPr/>
        </p:nvSpPr>
        <p:spPr>
          <a:xfrm>
            <a:off x="2582779" y="2781290"/>
            <a:ext cx="7026442" cy="1295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 DÂNG LÊN CHÚA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Lm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Duy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223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C5A67-4205-3CE9-CC1B-58ACA0F1F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0A217960-20FF-1294-EBB2-3408F9E1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B6BDD59-AB38-7E2C-6DFA-6DB4D6DF35A3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58F4C1-B1C7-0096-3B4F-6438214526A9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AA2914-F482-778A-C936-E565E828C3E2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4E8DE1-A539-1E70-6418-424DBD8FB66D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C915136-1781-0BBC-3629-FFE2EEEFF40D}"/>
              </a:ext>
            </a:extLst>
          </p:cNvPr>
          <p:cNvSpPr txBox="1"/>
          <p:nvPr/>
        </p:nvSpPr>
        <p:spPr>
          <a:xfrm>
            <a:off x="235955" y="274023"/>
            <a:ext cx="11720067" cy="656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6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ĐK:</a:t>
            </a:r>
            <a:r>
              <a:rPr lang="en-US" sz="66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tấm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bánh và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rượu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nho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lòng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thiết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đêm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mơ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ước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thắp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lòng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con,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đức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mến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rực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cháy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luôn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tươi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mùa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ân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48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312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3B3458C1-882D-B1A0-0936-6ECAFCC6ED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0686E1-195A-622F-A206-B98CE223E37B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F9BAAF-22A8-8A97-AF81-9526DB1386CC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06F25A-98A7-767A-8835-E08E90BFFFA2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AD2F83-2FD6-AE8B-4895-62431871B826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AC5E0CC-2F12-9145-D632-0596E70080FC}"/>
              </a:ext>
            </a:extLst>
          </p:cNvPr>
          <p:cNvSpPr txBox="1"/>
          <p:nvPr/>
        </p:nvSpPr>
        <p:spPr>
          <a:xfrm>
            <a:off x="272722" y="497305"/>
            <a:ext cx="11683300" cy="5978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60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kinh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thắm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và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đêm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khấn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rượu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bánh,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hoà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ca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bao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chân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ban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ơn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bao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mơ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ước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đắm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say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hiến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4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08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42A68-A42B-9CBC-752C-CBE16CFA4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71A7D95D-4FD3-138C-29B4-37010DD132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544E52-F95A-F7EC-67B4-3DA5BF56B8BE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63E786-233C-5646-A414-0DB02323EDB7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690C08-2709-6634-49FA-67D4BFC58A42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146FD6-0145-B3D9-B64A-980AEE01DB99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106341C-E0FE-0920-571D-3D3AF2BBBE09}"/>
              </a:ext>
            </a:extLst>
          </p:cNvPr>
          <p:cNvSpPr txBox="1"/>
          <p:nvPr/>
        </p:nvSpPr>
        <p:spPr>
          <a:xfrm>
            <a:off x="235955" y="274023"/>
            <a:ext cx="11720067" cy="656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6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ĐK:</a:t>
            </a:r>
            <a:r>
              <a:rPr lang="en-US" sz="66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tấm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bánh và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rượu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nho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lòng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thiết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đêm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mơ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ước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thắp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lòng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con,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đức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mến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rực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cháy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luôn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tươi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mùa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ân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48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29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69F690-9775-B130-C970-F044BDB9D5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111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5230DB-241B-E9E2-1B11-484D97C3432C}"/>
              </a:ext>
            </a:extLst>
          </p:cNvPr>
          <p:cNvSpPr txBox="1"/>
          <p:nvPr/>
        </p:nvSpPr>
        <p:spPr>
          <a:xfrm>
            <a:off x="144379" y="2521957"/>
            <a:ext cx="9833810" cy="1814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HỢP CÙNG CHƯ THÁNH </a:t>
            </a:r>
            <a:endParaRPr lang="en-US" sz="4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Lm</a:t>
            </a: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Bùi Ninh.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90895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E652F-8E34-5C09-9E88-202386B85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B03ADF16-44FE-B851-0722-9272231D46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1A766BF-6B0C-78D4-65A5-75A7C2384A20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C2C9BA-5E6B-96F8-B96E-5C23C1C525C8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D4B35A-167C-7025-A249-EBFD74252E7D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15ABC0-A9C5-0EBF-2A68-F94FA8409C4B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AA1597A-A647-C446-7C95-95FF6AF8D460}"/>
              </a:ext>
            </a:extLst>
          </p:cNvPr>
          <p:cNvSpPr txBox="1"/>
          <p:nvPr/>
        </p:nvSpPr>
        <p:spPr>
          <a:xfrm>
            <a:off x="235955" y="274023"/>
            <a:ext cx="11720067" cy="656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66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Tựa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hương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ngút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toả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bay trước Thánh Nhan.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ca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ca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tàn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úa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Chúc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khen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nay và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mãi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mãi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Vọng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ngân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ca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hết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tâm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ơi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  <a:endParaRPr lang="en-US" sz="4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48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412F3-1E49-C01F-7BCC-F93AF12EA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81CC9B72-5BCA-7D0E-F998-9B8D1C282D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9751644-C6B8-D0AA-33BB-3142AC4A485E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2148AC-E82B-9C3C-3871-25511A6DB6A2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A91678-1A19-F376-45A9-007D1C53C1F3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5CDDA3-B418-A107-FB06-629ACA783072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F3A08A-59F5-B170-74D4-EFAFA8CC2A9E}"/>
              </a:ext>
            </a:extLst>
          </p:cNvPr>
          <p:cNvSpPr txBox="1"/>
          <p:nvPr/>
        </p:nvSpPr>
        <p:spPr>
          <a:xfrm>
            <a:off x="235955" y="274023"/>
            <a:ext cx="11720067" cy="656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6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ĐK:</a:t>
            </a:r>
            <a:r>
              <a:rPr lang="en-US" sz="66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tấm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bánh và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rượu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nho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lòng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thiết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đêm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mơ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ước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thắp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lòng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con,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đức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mến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rực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cháy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luôn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tươi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mùa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ân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48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08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0BB95-9DCA-61EC-9369-44FDEB2E8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761AE397-425C-A479-1CC8-629A074D82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40D4FA-29D0-00AF-B4E9-3440C8979586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E276E0-2431-1C25-6814-9C76900C3744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145864-3E38-7BDC-69B4-0A2798AA861A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74E8B9-BB2A-606A-26CA-A3110D80F1D8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7C5431-5A8A-33BF-0E8C-428B9A6E1CA2}"/>
              </a:ext>
            </a:extLst>
          </p:cNvPr>
          <p:cNvSpPr txBox="1"/>
          <p:nvPr/>
        </p:nvSpPr>
        <p:spPr>
          <a:xfrm>
            <a:off x="117986" y="371343"/>
            <a:ext cx="11720067" cy="5978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60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thắm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nồng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đoàn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Niềm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say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mê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tuổi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rực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nóng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Chói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chang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nắng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hồng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lối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Đoàn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tới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chốn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đàng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tươi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5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9321F-0E5D-67A9-4934-E8DEA71C5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A5D9D550-3989-7E1D-F364-953A9266F8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20B730-47E4-7023-7528-33F7FA5A9BFD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AF0610-0CA0-F272-C477-C88E278D578C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E60D3A-4742-89B6-E8A9-6997EC4D89B3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09EA6E-A06B-771C-BB85-ABD38B7C6BBE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CC254DA-07DD-0A5D-C1F2-43252D0C414C}"/>
              </a:ext>
            </a:extLst>
          </p:cNvPr>
          <p:cNvSpPr txBox="1"/>
          <p:nvPr/>
        </p:nvSpPr>
        <p:spPr>
          <a:xfrm>
            <a:off x="235955" y="274023"/>
            <a:ext cx="11720067" cy="656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6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ĐK:</a:t>
            </a:r>
            <a:r>
              <a:rPr lang="en-US" sz="66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tấm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bánh và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rượu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nho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lòng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thiết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đêm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mơ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ước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Nguyện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xin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thắp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lòng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con,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đức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mến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rực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cháy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luôn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tươi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mùa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ân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48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979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lice with a cross and grapes&#10;&#10;Description automatically generated">
            <a:extLst>
              <a:ext uri="{FF2B5EF4-FFF2-40B4-BE49-F238E27FC236}">
                <a16:creationId xmlns:a16="http://schemas.microsoft.com/office/drawing/2014/main" id="{493DD35C-45A7-2243-E754-CB75397718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8" b="40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6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5EAD1-0BC5-CA87-F299-B5837A2888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60" b="7855"/>
          <a:stretch/>
        </p:blipFill>
        <p:spPr>
          <a:xfrm>
            <a:off x="53887" y="188944"/>
            <a:ext cx="12192000" cy="6091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4867F5-29B0-27FB-D6B6-33BFDCB567F8}"/>
              </a:ext>
            </a:extLst>
          </p:cNvPr>
          <p:cNvSpPr txBox="1"/>
          <p:nvPr/>
        </p:nvSpPr>
        <p:spPr>
          <a:xfrm>
            <a:off x="1267326" y="2231923"/>
            <a:ext cx="9272337" cy="22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8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 SẼ ĐỀN BÙ</a:t>
            </a:r>
            <a:endParaRPr lang="en-US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Lm</a:t>
            </a:r>
            <a:r>
              <a:rPr lang="en-US" sz="4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Mi </a:t>
            </a:r>
            <a:r>
              <a:rPr lang="en-US" sz="4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Trầm</a:t>
            </a:r>
            <a:endParaRPr lang="en-US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299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3279B6-6481-AC26-D8E1-E0D7A2827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60421"/>
            <a:ext cx="12785557" cy="75397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F5BA11-5909-B46A-FADA-3DDE2E7D29A1}"/>
              </a:ext>
            </a:extLst>
          </p:cNvPr>
          <p:cNvSpPr txBox="1"/>
          <p:nvPr/>
        </p:nvSpPr>
        <p:spPr>
          <a:xfrm>
            <a:off x="352925" y="705853"/>
            <a:ext cx="11405937" cy="5591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1.</a:t>
            </a:r>
            <a:r>
              <a:rPr lang="en-US" sz="4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Hỡi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khốn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vững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luôn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thập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vương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tới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vinh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quang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và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đưa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tới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tươi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Hỡi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khốn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kiên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đau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đền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bù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kìa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hạnh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050794"/>
      </p:ext>
    </p:extLst>
  </p:cSld>
  <p:clrMapOvr>
    <a:masterClrMapping/>
  </p:clrMapOvr>
  <p:transition spd="slow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379E0-EA9A-8B67-4996-A4C084EA6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6FFD47-B22B-80C1-CF01-F91AE5D72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60421"/>
            <a:ext cx="12785557" cy="75397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C40C79-EB7E-998C-B749-16885033635E}"/>
              </a:ext>
            </a:extLst>
          </p:cNvPr>
          <p:cNvSpPr txBox="1"/>
          <p:nvPr/>
        </p:nvSpPr>
        <p:spPr>
          <a:xfrm>
            <a:off x="593558" y="224589"/>
            <a:ext cx="11101137" cy="656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6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ĐK.</a:t>
            </a:r>
            <a:r>
              <a:rPr lang="en-US" sz="66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đền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bù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gấp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nghìn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thiệt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thòi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hôm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hôm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nay, và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đền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bù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gấp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nghìn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thiệt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thòi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hôm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nay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tương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lai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48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427073"/>
      </p:ext>
    </p:extLst>
  </p:cSld>
  <p:clrMapOvr>
    <a:masterClrMapping/>
  </p:clrMapOvr>
  <p:transition spd="slow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CD5E6-4A13-248F-CDB8-E73E5004E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69A04C-A151-9147-C80A-AC633BC9A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60421"/>
            <a:ext cx="12785557" cy="75397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949B4D-724C-812C-00C2-143C17EFBB7F}"/>
              </a:ext>
            </a:extLst>
          </p:cNvPr>
          <p:cNvSpPr txBox="1"/>
          <p:nvPr/>
        </p:nvSpPr>
        <p:spPr>
          <a:xfrm>
            <a:off x="497305" y="609599"/>
            <a:ext cx="11261558" cy="5591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2.</a:t>
            </a:r>
            <a:r>
              <a:rPr lang="en-US" sz="4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Hỡi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u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sầu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quẳng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gánh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lo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âu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nơi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trần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ơi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giũ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đam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mê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ơi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chấp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hy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tế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Hỡi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u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sầu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đức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sâu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nan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trọng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tín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lành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059816"/>
      </p:ext>
    </p:extLst>
  </p:cSld>
  <p:clrMapOvr>
    <a:masterClrMapping/>
  </p:clrMapOvr>
  <p:transition spd="slow"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31A41-387B-FE59-20FC-72C2C2529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35AF3B-2D0B-E274-DE08-494F76E19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60421"/>
            <a:ext cx="12785557" cy="75397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25E310-375C-C274-8330-DE355171F62E}"/>
              </a:ext>
            </a:extLst>
          </p:cNvPr>
          <p:cNvSpPr txBox="1"/>
          <p:nvPr/>
        </p:nvSpPr>
        <p:spPr>
          <a:xfrm>
            <a:off x="593558" y="224589"/>
            <a:ext cx="11101137" cy="656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6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ĐK.</a:t>
            </a:r>
            <a:r>
              <a:rPr lang="en-US" sz="66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đền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bù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gấp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nghìn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thiệt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thòi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hôm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hôm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nay, và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đền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bù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gấp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nghìn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thiệt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thòi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hôm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nay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tương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lai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48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658048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A95353C0-65CB-8277-A5CE-A4958B00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383065-5AC3-08F3-DF18-7B0AB043BAC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ACD5D6-C603-1693-11D7-FAE07463F10E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ABAA0-A4B7-DEE1-EB9C-81D3B9E087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62CC16-7D95-E67B-7003-1F92621F5F19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3D2BF8-E967-4000-7976-FEBC7899A79E}"/>
              </a:ext>
            </a:extLst>
          </p:cNvPr>
          <p:cNvSpPr txBox="1"/>
          <p:nvPr/>
        </p:nvSpPr>
        <p:spPr>
          <a:xfrm>
            <a:off x="288738" y="479983"/>
            <a:ext cx="11614497" cy="5591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(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hỡi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trần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chư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Thánh. (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tâm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hát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muôn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ngợi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ca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Ngợi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uy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phụng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thờ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ban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lộc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Thánh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hiển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).</a:t>
            </a:r>
            <a:endParaRPr lang="en-US" sz="36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132046"/>
      </p:ext>
    </p:extLst>
  </p:cSld>
  <p:clrMapOvr>
    <a:masterClrMapping/>
  </p:clrMapOvr>
  <p:transition spd="slow">
    <p:wheel spokes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269EE-A0FE-7B94-9C45-E6EFB9036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C7B127-EE59-6EC1-87BE-F34895D91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60421"/>
            <a:ext cx="12785557" cy="75397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35A6E5-B3A6-A153-9542-9BB23DDCE9B9}"/>
              </a:ext>
            </a:extLst>
          </p:cNvPr>
          <p:cNvSpPr txBox="1"/>
          <p:nvPr/>
        </p:nvSpPr>
        <p:spPr>
          <a:xfrm>
            <a:off x="529389" y="561473"/>
            <a:ext cx="11229474" cy="5556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3.</a:t>
            </a:r>
            <a:r>
              <a:rPr lang="en-US" sz="4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Hỡi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thất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vọng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trinh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mến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đêm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ánh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trăng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hừng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đông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Hỡi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thất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vọng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cứ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trông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hy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rạng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thất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vọng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bừng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hy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vọng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025228"/>
      </p:ext>
    </p:extLst>
  </p:cSld>
  <p:clrMapOvr>
    <a:masterClrMapping/>
  </p:clrMapOvr>
  <p:transition spd="slow">
    <p:wheel spokes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95BF2-3E45-ACF7-1ACC-889834B0A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AAB8CD-3715-24F2-94E0-35D419710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60421"/>
            <a:ext cx="12785557" cy="75397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7400EE-EDB5-8B7C-A9B3-277D8F5A99E4}"/>
              </a:ext>
            </a:extLst>
          </p:cNvPr>
          <p:cNvSpPr txBox="1"/>
          <p:nvPr/>
        </p:nvSpPr>
        <p:spPr>
          <a:xfrm>
            <a:off x="593558" y="224589"/>
            <a:ext cx="11101137" cy="656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6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ĐK.</a:t>
            </a:r>
            <a:r>
              <a:rPr lang="en-US" sz="66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đền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bù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gấp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nghìn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thiệt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thòi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hôm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qua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hôm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nay, và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đền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bù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gấp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nghìn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thiệt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thòi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hôm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nay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tương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lai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48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57460"/>
      </p:ext>
    </p:extLst>
  </p:cSld>
  <p:clrMapOvr>
    <a:masterClrMapping/>
  </p:clrMapOvr>
  <p:transition spd="slow">
    <p:wheel spokes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lice with a cross and grapes&#10;&#10;Description automatically generated">
            <a:extLst>
              <a:ext uri="{FF2B5EF4-FFF2-40B4-BE49-F238E27FC236}">
                <a16:creationId xmlns:a16="http://schemas.microsoft.com/office/drawing/2014/main" id="{493DD35C-45A7-2243-E754-CB75397718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28" b="40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96287-1408-C9F2-87D0-D08FF8753B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20"/>
          <a:stretch/>
        </p:blipFill>
        <p:spPr>
          <a:xfrm>
            <a:off x="208546" y="394855"/>
            <a:ext cx="11742822" cy="60682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D014E3-BBE1-3D2D-E304-BF41B1314C45}"/>
              </a:ext>
            </a:extLst>
          </p:cNvPr>
          <p:cNvSpPr txBox="1"/>
          <p:nvPr/>
        </p:nvSpPr>
        <p:spPr>
          <a:xfrm>
            <a:off x="1074821" y="2796688"/>
            <a:ext cx="9721516" cy="1814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TÁM MỐI PHÚC THẬT</a:t>
            </a:r>
            <a:endParaRPr lang="en-US" sz="4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Hùng</a:t>
            </a: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Lân</a:t>
            </a: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60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3B3458C1-882D-B1A0-0936-6ECAFCC6ED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0686E1-195A-622F-A206-B98CE223E37B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F9BAAF-22A8-8A97-AF81-9526DB1386CC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06F25A-98A7-767A-8835-E08E90BFFFA2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AD2F83-2FD6-AE8B-4895-62431871B826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8D08F37-1C33-1A59-19B2-DADABBC86FD5}"/>
              </a:ext>
            </a:extLst>
          </p:cNvPr>
          <p:cNvSpPr txBox="1"/>
          <p:nvPr/>
        </p:nvSpPr>
        <p:spPr>
          <a:xfrm>
            <a:off x="235955" y="274022"/>
            <a:ext cx="11720066" cy="6623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8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1. 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ai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lòng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khó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nghèo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dành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kẻ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ấy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ai than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khóc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buồn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(an) </a:t>
            </a:r>
            <a:r>
              <a:rPr lang="en-US" sz="8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ủi</a:t>
            </a:r>
            <a:r>
              <a:rPr lang="en-US" sz="8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an.</a:t>
            </a:r>
            <a:endParaRPr lang="en-US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377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5D937-5578-78B2-86AC-76964CADD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086F4A79-A1CB-9566-7718-CB4C74B26C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6E9E5D-8DFA-AACF-2E92-4300D3DFC7A2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090C15-3E31-6CD4-B65C-64AC900B3F28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000D62-D3B3-7AA4-79E5-5B7C5E6602A5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2CC50DE-0687-41DE-14D3-AAAD0F1664B0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790EBCE-1CF0-21F0-C268-73A0C94293CE}"/>
              </a:ext>
            </a:extLst>
          </p:cNvPr>
          <p:cNvSpPr txBox="1"/>
          <p:nvPr/>
        </p:nvSpPr>
        <p:spPr>
          <a:xfrm>
            <a:off x="116472" y="0"/>
            <a:ext cx="11956013" cy="7240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ĐK:</a:t>
            </a:r>
            <a:r>
              <a:rPr lang="en-US" sz="6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nay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chư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hiển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hạnh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Đình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chi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giòng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họ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lãnh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ấn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Mặc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áo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trắng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cầm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cành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thắng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trận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Ngợi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ngự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ngai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"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".</a:t>
            </a:r>
            <a:endParaRPr lang="en-US" sz="4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41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89F96-7A5B-38DC-0946-FBB7042DD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799DBD8A-30D7-E80E-2DD2-9560C3D1B2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217611-3928-B66F-745F-179D0A13E463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3CE7DA-8023-81B1-82A6-00AE75938545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FE29AF-C091-BD47-85B5-883689FE7392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33967A-F3C8-44B0-E8D1-E006AE2709E9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E74B2E4-DD98-9231-4126-3BB415F8C5A6}"/>
              </a:ext>
            </a:extLst>
          </p:cNvPr>
          <p:cNvSpPr txBox="1"/>
          <p:nvPr/>
        </p:nvSpPr>
        <p:spPr>
          <a:xfrm>
            <a:off x="235205" y="274023"/>
            <a:ext cx="11720066" cy="5970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7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2. 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ai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hiền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lành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lòng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nghiệp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hằng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ai khao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khát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ngay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(an)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ủi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an.</a:t>
            </a:r>
            <a:endParaRPr lang="en-US" sz="5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462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5C64A-2210-8455-C569-D67F173DD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DB122973-DB49-5DB1-4341-7E77D2E0CB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399F3C0-337C-F08F-FBB4-E7F2CE0F7E38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E69B5B-8046-CAF5-1A6D-A8A097F8D74D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C70968-1BE8-3ED2-D0B4-D00998558C38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695852-FAD5-0399-CE2C-84DB20E7C743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2201E84-BD71-177B-DBA0-D167EE6457B2}"/>
              </a:ext>
            </a:extLst>
          </p:cNvPr>
          <p:cNvSpPr txBox="1"/>
          <p:nvPr/>
        </p:nvSpPr>
        <p:spPr>
          <a:xfrm>
            <a:off x="116472" y="0"/>
            <a:ext cx="11956013" cy="7240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ĐK:</a:t>
            </a:r>
            <a:r>
              <a:rPr lang="en-US" sz="6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nay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chư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hiển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hạnh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Đình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chi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giòng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họ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lãnh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ấn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Mặc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áo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trắng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cầm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cành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thắng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trận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Ngợi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ngự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ngai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"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".</a:t>
            </a:r>
            <a:endParaRPr lang="en-US" sz="4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789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35DDE-6EEE-5A13-2C6E-4B70AB5CF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684ACF2D-BEF6-929B-A7E6-701BE92B2C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C46573-A71A-D902-929F-58A5E7DBC8F5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ACA438-8CD3-A48C-5ABF-B0E02B6BF269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A9AF5C-9EBA-79AE-B2F0-9206B341F5DB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6A4AB5-B15C-B124-4EBA-B04580115DE6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234DC62-C663-5191-0A67-DEFE84189CB3}"/>
              </a:ext>
            </a:extLst>
          </p:cNvPr>
          <p:cNvSpPr txBox="1"/>
          <p:nvPr/>
        </p:nvSpPr>
        <p:spPr>
          <a:xfrm>
            <a:off x="235955" y="274022"/>
            <a:ext cx="11720066" cy="5970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7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3.</a:t>
            </a:r>
            <a:r>
              <a:rPr lang="en-US" sz="72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ai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ai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tịnh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lòng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ngay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thấy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5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83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A5943-623D-1E84-988D-A1E6E395A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9770DF31-A5F6-BF31-3AF6-24022C04C7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21038A0-B139-79C7-E949-6CB2707D8FB9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94DC02-F290-5A2E-1478-EDE561B28E1D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A90024-9E5C-C12C-88FE-5B41441823FB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BDA36D-2122-5E6F-BF70-BBBA1121AAAB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D258891-56FA-6FCC-F658-68F47D6CE1BF}"/>
              </a:ext>
            </a:extLst>
          </p:cNvPr>
          <p:cNvSpPr txBox="1"/>
          <p:nvPr/>
        </p:nvSpPr>
        <p:spPr>
          <a:xfrm>
            <a:off x="116472" y="0"/>
            <a:ext cx="11956013" cy="7240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ĐK:</a:t>
            </a:r>
            <a:r>
              <a:rPr lang="en-US" sz="6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nay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chư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hiển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hạnh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Đình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chi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giòng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họ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lãnh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ấn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Mặc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áo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trắng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cầm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cành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thắng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trận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Ngợi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ngự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ngai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"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".</a:t>
            </a:r>
            <a:endParaRPr lang="en-US" sz="4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9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01E36-2336-6315-FC89-763789E79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E0B1AE99-8AB9-CE67-0B44-92AA954766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55AF38F-3984-0A6B-8B1A-AD3D6754B435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DFBE40-0CB3-54FF-B94A-3FB8FAE12D82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EEAA3A-FC9D-7DF6-DF3D-A76D2E32E569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5FBA20-6D3B-9A50-F461-3B6291F72F95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A6B83A2-957D-694F-78AB-29E17E4E4A51}"/>
              </a:ext>
            </a:extLst>
          </p:cNvPr>
          <p:cNvSpPr txBox="1"/>
          <p:nvPr/>
        </p:nvSpPr>
        <p:spPr>
          <a:xfrm>
            <a:off x="142861" y="-1281"/>
            <a:ext cx="11904750" cy="7111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1.</a:t>
            </a:r>
            <a:r>
              <a:rPr lang="en-US" sz="60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Tông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xứng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nên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nền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Thánh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đàn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ông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nối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rao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Xưa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giông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tố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bão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bùng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luôn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kiên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mến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nay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vẻ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vang.</a:t>
            </a:r>
            <a:endParaRPr lang="en-US" sz="4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563960"/>
      </p:ext>
    </p:extLst>
  </p:cSld>
  <p:clrMapOvr>
    <a:masterClrMapping/>
  </p:clrMapOvr>
  <p:transition spd="slow">
    <p:wheel spokes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3F35D-EB69-3744-4C9A-7C5D63F31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66CC67DB-9824-5744-ADF1-8A5618B434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1B0B58-27EC-4837-DE86-EE7806900EF8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269DE17-E834-17EF-7250-C9E008DAB0E1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D16318-43D3-F50A-C29B-06FE8249A821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A823BD-39F5-6BA9-A9B2-7A8B08939311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539FA97-64FE-7002-DA5D-2D5231886996}"/>
              </a:ext>
            </a:extLst>
          </p:cNvPr>
          <p:cNvSpPr txBox="1"/>
          <p:nvPr/>
        </p:nvSpPr>
        <p:spPr>
          <a:xfrm>
            <a:off x="235955" y="274022"/>
            <a:ext cx="11720066" cy="5970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7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4. 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ai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xây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dựng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hoà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ai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bách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hại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chân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lý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nên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riêng</a:t>
            </a:r>
            <a:r>
              <a:rPr lang="en-US" sz="7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5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4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85E82-0AD0-4F23-93FC-EA0770715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0AD90C70-8D1A-99E8-8C9C-3AB5DCFF7E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287B4B-7C54-B6F5-D8EA-1D85761C3DD4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6D8B72-C5C8-A891-570C-B558ED17EF10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B9B7DF-329C-12BB-0884-66F0ACD9FF8F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5C6BBB-A96A-82B4-E6E6-C5BC0EFDD7BD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65DE6C-9E46-43B4-734E-8CCF3A8F8A01}"/>
              </a:ext>
            </a:extLst>
          </p:cNvPr>
          <p:cNvSpPr txBox="1"/>
          <p:nvPr/>
        </p:nvSpPr>
        <p:spPr>
          <a:xfrm>
            <a:off x="116472" y="0"/>
            <a:ext cx="11956013" cy="7240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ĐK:</a:t>
            </a:r>
            <a:r>
              <a:rPr lang="en-US" sz="6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nay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chư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hiển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hạnh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Đình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chi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giòng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họ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lãnh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ấn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Mặc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áo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trắng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cầm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cành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thắng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trận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Ngợi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ngự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ngai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"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".</a:t>
            </a:r>
            <a:endParaRPr lang="en-US" sz="4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70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1E7C1-AFE0-6469-F87F-997A8368E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40DB521A-8BDD-5E2B-F44E-56ECE8C212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BAF2DC-8051-BE60-4103-338D007342DA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5A5C8E-C318-823A-0BEC-D651A4B25C1A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9AB1EB-1D28-BE0F-84BB-33C2D3676DCA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ADC5F0-3AC0-4D0D-5266-1131CA90F888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8AC36EE-63F1-00EF-B69A-C305EF200D0A}"/>
              </a:ext>
            </a:extLst>
          </p:cNvPr>
          <p:cNvSpPr txBox="1"/>
          <p:nvPr/>
        </p:nvSpPr>
        <p:spPr>
          <a:xfrm>
            <a:off x="251998" y="466527"/>
            <a:ext cx="11490821" cy="5480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5. 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lăng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mạ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bách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hại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vu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khống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vu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khống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chịu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khổ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Cha,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hậu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muôn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gấp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muôn</a:t>
            </a:r>
            <a:r>
              <a:rPr lang="en-US" sz="6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4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299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88668-C678-7A2F-5C3B-3A6A4F594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few scratches&#10;&#10;Description automatically generated with medium confidence">
            <a:extLst>
              <a:ext uri="{FF2B5EF4-FFF2-40B4-BE49-F238E27FC236}">
                <a16:creationId xmlns:a16="http://schemas.microsoft.com/office/drawing/2014/main" id="{E47913A6-4E2D-0BAD-5A30-BD6F4D56F1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4" b="9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919998-7948-528C-4D4A-5AA9F6AF50DB}"/>
              </a:ext>
            </a:extLst>
          </p:cNvPr>
          <p:cNvCxnSpPr/>
          <p:nvPr/>
        </p:nvCxnSpPr>
        <p:spPr>
          <a:xfrm>
            <a:off x="117987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6D1201-4EB0-CB20-8FD0-263EC41F89BF}"/>
              </a:ext>
            </a:extLst>
          </p:cNvPr>
          <p:cNvCxnSpPr/>
          <p:nvPr/>
        </p:nvCxnSpPr>
        <p:spPr>
          <a:xfrm>
            <a:off x="0" y="137652"/>
            <a:ext cx="12190476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54BA38-B61F-1C47-9238-82349E1AB2E7}"/>
              </a:ext>
            </a:extLst>
          </p:cNvPr>
          <p:cNvCxnSpPr/>
          <p:nvPr/>
        </p:nvCxnSpPr>
        <p:spPr>
          <a:xfrm>
            <a:off x="12074013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B8486F-C78B-031E-2053-66950B7A9B2B}"/>
              </a:ext>
            </a:extLst>
          </p:cNvPr>
          <p:cNvCxnSpPr/>
          <p:nvPr/>
        </p:nvCxnSpPr>
        <p:spPr>
          <a:xfrm>
            <a:off x="0" y="6720348"/>
            <a:ext cx="12192000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21B2B6E-10BD-F181-C81E-25179C63FDB1}"/>
              </a:ext>
            </a:extLst>
          </p:cNvPr>
          <p:cNvSpPr txBox="1"/>
          <p:nvPr/>
        </p:nvSpPr>
        <p:spPr>
          <a:xfrm>
            <a:off x="116472" y="0"/>
            <a:ext cx="11956013" cy="7240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ĐK:</a:t>
            </a:r>
            <a:r>
              <a:rPr lang="en-US" sz="6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nay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chư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hiển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hạnh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Đình</a:t>
            </a:r>
            <a:r>
              <a:rPr lang="en-US" sz="6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chi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giòng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họ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lãnh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ấn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Mặc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áo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trắng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cầm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cành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thắng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trận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Ngợi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ngự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ngai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"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".</a:t>
            </a:r>
            <a:endParaRPr lang="en-US" sz="4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0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11E1D-ABF3-9A4A-1A0A-B5CDA9165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ith religious images&#10;&#10;Description automatically generated">
            <a:extLst>
              <a:ext uri="{FF2B5EF4-FFF2-40B4-BE49-F238E27FC236}">
                <a16:creationId xmlns:a16="http://schemas.microsoft.com/office/drawing/2014/main" id="{2CE11827-DA37-81D0-0562-35422EE59A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052511-1353-19F0-651F-48C1E6A1D4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" r="139" b="-1"/>
          <a:stretch/>
        </p:blipFill>
        <p:spPr>
          <a:xfrm>
            <a:off x="967853" y="10"/>
            <a:ext cx="10256294" cy="6857990"/>
          </a:xfrm>
          <a:custGeom>
            <a:avLst/>
            <a:gdLst/>
            <a:ahLst/>
            <a:cxnLst/>
            <a:rect l="l" t="t" r="r" b="b"/>
            <a:pathLst>
              <a:path w="10256294" h="6858000">
                <a:moveTo>
                  <a:pt x="1691450" y="0"/>
                </a:moveTo>
                <a:lnTo>
                  <a:pt x="4470259" y="0"/>
                </a:lnTo>
                <a:lnTo>
                  <a:pt x="4542814" y="0"/>
                </a:lnTo>
                <a:lnTo>
                  <a:pt x="5713480" y="0"/>
                </a:lnTo>
                <a:lnTo>
                  <a:pt x="5786036" y="0"/>
                </a:lnTo>
                <a:lnTo>
                  <a:pt x="8564844" y="0"/>
                </a:lnTo>
                <a:lnTo>
                  <a:pt x="8587900" y="14997"/>
                </a:lnTo>
                <a:cubicBezTo>
                  <a:pt x="9658369" y="754641"/>
                  <a:pt x="10256294" y="2093192"/>
                  <a:pt x="10256294" y="3621656"/>
                </a:cubicBezTo>
                <a:cubicBezTo>
                  <a:pt x="10256294" y="4969131"/>
                  <a:pt x="9288413" y="5602839"/>
                  <a:pt x="8302921" y="6374814"/>
                </a:cubicBezTo>
                <a:cubicBezTo>
                  <a:pt x="8123457" y="6515397"/>
                  <a:pt x="7945637" y="6653108"/>
                  <a:pt x="7764491" y="6780599"/>
                </a:cubicBezTo>
                <a:lnTo>
                  <a:pt x="7648023" y="6858000"/>
                </a:lnTo>
                <a:lnTo>
                  <a:pt x="5786036" y="6858000"/>
                </a:lnTo>
                <a:lnTo>
                  <a:pt x="5713480" y="6858000"/>
                </a:lnTo>
                <a:lnTo>
                  <a:pt x="4542814" y="6858000"/>
                </a:lnTo>
                <a:lnTo>
                  <a:pt x="4470259" y="6858000"/>
                </a:lnTo>
                <a:lnTo>
                  <a:pt x="2608272" y="6858000"/>
                </a:lnTo>
                <a:lnTo>
                  <a:pt x="2491804" y="6780599"/>
                </a:lnTo>
                <a:cubicBezTo>
                  <a:pt x="2310658" y="6653108"/>
                  <a:pt x="2132837" y="6515397"/>
                  <a:pt x="1953374" y="6374814"/>
                </a:cubicBezTo>
                <a:cubicBezTo>
                  <a:pt x="967880" y="5602839"/>
                  <a:pt x="0" y="4969131"/>
                  <a:pt x="0" y="3621656"/>
                </a:cubicBezTo>
                <a:cubicBezTo>
                  <a:pt x="0" y="2093192"/>
                  <a:pt x="597925" y="754641"/>
                  <a:pt x="1668394" y="14997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01B989-D6F6-61D5-FF0F-D369C94EA183}"/>
              </a:ext>
            </a:extLst>
          </p:cNvPr>
          <p:cNvSpPr txBox="1"/>
          <p:nvPr/>
        </p:nvSpPr>
        <p:spPr>
          <a:xfrm>
            <a:off x="2654968" y="2571361"/>
            <a:ext cx="6882063" cy="1715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 CÁC THÁNH </a:t>
            </a: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Hoài </a:t>
            </a:r>
            <a:r>
              <a:rPr lang="en-US" sz="3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Đức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376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3F7C30-459F-0CDA-5151-AA7455E520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D3EBDE-F833-AD60-3AE2-2060D458A944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DA709F-B9D7-EBD9-03C8-040D94621B25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E39032-3488-FF0D-964A-F96A3283EE9C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CF608D-2DAA-4F3F-CA70-D1C27269A1F1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FC720DB-08A7-10D3-B51E-60CC186D6464}"/>
              </a:ext>
            </a:extLst>
          </p:cNvPr>
          <p:cNvSpPr txBox="1"/>
          <p:nvPr/>
        </p:nvSpPr>
        <p:spPr>
          <a:xfrm>
            <a:off x="208545" y="275697"/>
            <a:ext cx="11774903" cy="6539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3327400" algn="l"/>
              </a:tabLst>
            </a:pPr>
            <a:r>
              <a:rPr lang="en-US" sz="66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ĐK: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Hào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quang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tươi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vô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Nhạc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ca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ngây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ngất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vô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Bên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vinh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quang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Thánh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Toà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triều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chứng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minh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toàn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310129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0B964-2D53-46CA-7853-2BFF08A1B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898491-E26A-A482-0994-6C73FD0B126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904325-9BF6-A8AE-E37A-766B18572229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6F2AF7-71B1-E2D0-1032-AE3CC4554251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713669-26AE-F3D5-3F5C-A417AD4E39BC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A451B9-48B9-5D36-D522-194D8260D5C0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16CC0F0-66E6-2B31-FB3B-41B6505CB42C}"/>
              </a:ext>
            </a:extLst>
          </p:cNvPr>
          <p:cNvSpPr txBox="1"/>
          <p:nvPr/>
        </p:nvSpPr>
        <p:spPr>
          <a:xfrm>
            <a:off x="208545" y="275697"/>
            <a:ext cx="11774903" cy="6382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3327400" algn="l"/>
              </a:tabLst>
            </a:pPr>
            <a:r>
              <a:rPr lang="en-US" sz="4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1.</a:t>
            </a:r>
            <a:r>
              <a:rPr lang="en-US" sz="4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Trần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đàn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ca,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Trần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điệu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nhạc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tượng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trưng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đạt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nơi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xuân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Nơi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nhạc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quyến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hồn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đàn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ca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Thánh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ngân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nơi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còn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ước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mơ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Và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hết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kinh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hoàng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sầu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bi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lắng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lo.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Thánh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ngắm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chầu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nhan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lúc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Đức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mến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tuyền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còn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nhạt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phai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  </a:t>
            </a:r>
            <a:endParaRPr lang="en-US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230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D290E-9B05-65B3-46EC-84356917F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55155F-C6AB-5C3D-C0BC-220041511E2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52458F-0A11-11A7-33D5-8F867530B89B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8C3DE9-28B4-6695-E992-84C772FD8C27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AA4ED0-A7CE-E2F8-58D2-57232840CAF6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8DE7B6-D52C-2A5B-9F26-9D820DDE4771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03C8BE0-0723-77DC-44E1-49D636D0BD60}"/>
              </a:ext>
            </a:extLst>
          </p:cNvPr>
          <p:cNvSpPr txBox="1"/>
          <p:nvPr/>
        </p:nvSpPr>
        <p:spPr>
          <a:xfrm>
            <a:off x="208545" y="275697"/>
            <a:ext cx="11774903" cy="6539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3327400" algn="l"/>
              </a:tabLst>
            </a:pPr>
            <a:r>
              <a:rPr lang="en-US" sz="66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ĐK: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Hào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quang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tươi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vô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Nhạc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ca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ngây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ngất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vô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Bên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vinh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quang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Thánh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Toà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triều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chứng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minh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toàn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3008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F612B-B2A8-5D47-B449-69471D4D9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C4D892-B40E-60F2-588B-37CAA3CC8C3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F3B4DA-5A28-D6B1-CF90-5A58CAEC6A12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92033C-F9FF-1941-FF60-B45EAFC9CFB7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523376-6F37-CF29-E04F-491F99C40134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A8A431-AE14-F8CF-02B7-A8BA939D1554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D32B595-5A3D-6A61-9942-077310E4DE27}"/>
              </a:ext>
            </a:extLst>
          </p:cNvPr>
          <p:cNvSpPr txBox="1"/>
          <p:nvPr/>
        </p:nvSpPr>
        <p:spPr>
          <a:xfrm>
            <a:off x="208545" y="275697"/>
            <a:ext cx="11774903" cy="6382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3327400" algn="l"/>
              </a:tabLst>
            </a:pPr>
            <a:r>
              <a:rPr lang="en-US" sz="4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2.</a:t>
            </a:r>
            <a:r>
              <a:rPr lang="en-US" sz="4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Ngàn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vang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Thánh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Đàng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ngợi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khen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Nơi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tòa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đoàn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con,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muôn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chung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lòng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sắt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son.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bao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nghiệp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bao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hy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chí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thờ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Cha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chí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linh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Thắm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cõi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gương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lành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4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soi. </a:t>
            </a:r>
            <a:endParaRPr lang="en-US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05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D08FD-A57F-F668-7270-F418748D9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BAD0BF4A-4BD7-B15B-540C-94D98D3DEF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B77E79-7C77-C89A-5B8F-05CEC02F8A97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6ED241-9FD2-B801-9A39-8E672A8945A5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3424A05-E303-8491-9138-A5F1C2B34A68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FD49C8D-B26B-15C5-D86E-25F31949D3E6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F41641B-9388-447D-68F4-4DB0D86B5A4F}"/>
              </a:ext>
            </a:extLst>
          </p:cNvPr>
          <p:cNvSpPr txBox="1"/>
          <p:nvPr/>
        </p:nvSpPr>
        <p:spPr>
          <a:xfrm>
            <a:off x="288738" y="479983"/>
            <a:ext cx="11614497" cy="5591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(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hỡi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trần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chư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Thánh. (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tâm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hát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muôn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ngợi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ca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Ngợi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uy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phụng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thờ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ban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lộc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Thánh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hiển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).</a:t>
            </a:r>
            <a:endParaRPr lang="en-US" sz="36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46901"/>
      </p:ext>
    </p:extLst>
  </p:cSld>
  <p:clrMapOvr>
    <a:masterClrMapping/>
  </p:clrMapOvr>
  <p:transition spd="slow">
    <p:wheel spokes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3130D-29D2-0CC7-5968-E32324851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8FA044-091F-1679-BACF-FB654096EE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7645750-01E6-4BF3-8D95-DA5C4F9D148A}"/>
              </a:ext>
            </a:extLst>
          </p:cNvPr>
          <p:cNvCxnSpPr/>
          <p:nvPr/>
        </p:nvCxnSpPr>
        <p:spPr>
          <a:xfrm>
            <a:off x="208547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F53022-5BC3-0E03-2DE9-F32849DEA84C}"/>
              </a:ext>
            </a:extLst>
          </p:cNvPr>
          <p:cNvCxnSpPr/>
          <p:nvPr/>
        </p:nvCxnSpPr>
        <p:spPr>
          <a:xfrm>
            <a:off x="0" y="6705600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3770BE-3A28-9FEA-6B7A-C3B12A246F5E}"/>
              </a:ext>
            </a:extLst>
          </p:cNvPr>
          <p:cNvCxnSpPr/>
          <p:nvPr/>
        </p:nvCxnSpPr>
        <p:spPr>
          <a:xfrm>
            <a:off x="11983453" y="0"/>
            <a:ext cx="0" cy="6858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DA663A-B79A-3F50-4CB0-54279C59B1BF}"/>
              </a:ext>
            </a:extLst>
          </p:cNvPr>
          <p:cNvCxnSpPr/>
          <p:nvPr/>
        </p:nvCxnSpPr>
        <p:spPr>
          <a:xfrm>
            <a:off x="0" y="152399"/>
            <a:ext cx="1219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F992F3A-315C-3AB4-8C10-9C2D6D646519}"/>
              </a:ext>
            </a:extLst>
          </p:cNvPr>
          <p:cNvSpPr txBox="1"/>
          <p:nvPr/>
        </p:nvSpPr>
        <p:spPr>
          <a:xfrm>
            <a:off x="208545" y="275697"/>
            <a:ext cx="11774903" cy="6539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3327400" algn="l"/>
              </a:tabLst>
            </a:pPr>
            <a:r>
              <a:rPr lang="en-US" sz="66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ĐK: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Hào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quang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tươi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vô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Nhạc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ca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ngây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ngất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vô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Bên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vinh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quang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Thánh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Toà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triều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chứng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minh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toàn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66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502625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B0C4E-BA3F-64F8-0765-D88A73DE4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ith religious images&#10;&#10;Description automatically generated">
            <a:extLst>
              <a:ext uri="{FF2B5EF4-FFF2-40B4-BE49-F238E27FC236}">
                <a16:creationId xmlns:a16="http://schemas.microsoft.com/office/drawing/2014/main" id="{7E0E7F63-D9E1-FF52-85E2-D7C9F92EBC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6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8F723-D18A-40FD-6599-E98F604BE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2691319B-A778-DAF4-E6C1-3EAD083EFA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60A8940-6DB2-1EFE-0EFD-82A219DB1250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71473A-EAA7-D6DF-2FDD-D01A6614F4AF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DC9ACC-1B49-49A1-326B-57972AA33C1B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628905-B6C7-5D85-4597-6A050484EBE1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0DCB557-A805-D325-8B3C-7A5F8418396B}"/>
              </a:ext>
            </a:extLst>
          </p:cNvPr>
          <p:cNvSpPr txBox="1"/>
          <p:nvPr/>
        </p:nvSpPr>
        <p:spPr>
          <a:xfrm>
            <a:off x="144378" y="287477"/>
            <a:ext cx="11903234" cy="5978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2.</a:t>
            </a:r>
            <a:r>
              <a:rPr lang="en-US" sz="60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đạo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phù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muốn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an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hòa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nhưng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gặp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phong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tới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Tâm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ngơi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tín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vững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hiên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ngang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hy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tế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sẵn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nay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vẻ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vang.</a:t>
            </a:r>
            <a:endParaRPr lang="en-US" sz="4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630293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DE817-DEF6-D74A-B05E-28BF02BE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94F04208-9AAA-74E7-3199-A1A865CCC4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7C9BFC-CCC3-AF93-7928-3A740BAB6B0C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CEA66E-FE84-EF30-273B-BF18C2701451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ED29E4-9DC3-F0CE-6401-19F27AAC2BC6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AD368C2-1B79-75B4-E519-3AAC53D9303C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D4CDEFB-A23F-FEEB-D294-4AA47C63F702}"/>
              </a:ext>
            </a:extLst>
          </p:cNvPr>
          <p:cNvSpPr txBox="1"/>
          <p:nvPr/>
        </p:nvSpPr>
        <p:spPr>
          <a:xfrm>
            <a:off x="288738" y="479983"/>
            <a:ext cx="11614497" cy="5591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(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hỡi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trần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chư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Thánh. (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tâm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hát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muôn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ngợi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ca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Ngợi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uy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phụng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thờ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ban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lộc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Thánh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hiển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).</a:t>
            </a:r>
            <a:endParaRPr lang="en-US" sz="36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53292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93017-267B-3954-C441-E20F3BEDC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5A7E06D4-0388-DA63-BC64-494F0A764A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349D73-948C-EBB9-222B-5E01422AE8D7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4E1C5B-7125-2BB2-3BF6-E9F4C4BBC082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697D22-514C-C5F3-5F16-2AF3E39FAE94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2DBDE34-754A-6947-ACE7-4BE8E315A124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5F5CB3D-C23D-3C9D-DA7B-10C87FB21B30}"/>
              </a:ext>
            </a:extLst>
          </p:cNvPr>
          <p:cNvSpPr txBox="1"/>
          <p:nvPr/>
        </p:nvSpPr>
        <p:spPr>
          <a:xfrm>
            <a:off x="142877" y="417095"/>
            <a:ext cx="11903210" cy="5978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3.</a:t>
            </a:r>
            <a:r>
              <a:rPr lang="en-US" sz="60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Kính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thánh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Mục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tới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mời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dấn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hy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đoàn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chiên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Khi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khang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an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trao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tràn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nguy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nan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kêu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khấn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nay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vinh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vẻ</a:t>
            </a:r>
            <a:r>
              <a:rPr lang="en-US" sz="6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vang.</a:t>
            </a:r>
            <a:endParaRPr lang="en-US" sz="4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414263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C47F9-B1F7-DB9B-E88C-CDC3BD289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fabric with small dots&#10;&#10;Description automatically generated with medium confidence">
            <a:extLst>
              <a:ext uri="{FF2B5EF4-FFF2-40B4-BE49-F238E27FC236}">
                <a16:creationId xmlns:a16="http://schemas.microsoft.com/office/drawing/2014/main" id="{B24B6842-21AC-C9DB-829E-4F72BF5D59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6" b="87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98E1C41-4941-75DE-0226-7D573AE63528}"/>
              </a:ext>
            </a:extLst>
          </p:cNvPr>
          <p:cNvCxnSpPr>
            <a:cxnSpLocks/>
          </p:cNvCxnSpPr>
          <p:nvPr/>
        </p:nvCxnSpPr>
        <p:spPr>
          <a:xfrm>
            <a:off x="144379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A3B372-CB54-4DF1-DDF0-FC633657936B}"/>
              </a:ext>
            </a:extLst>
          </p:cNvPr>
          <p:cNvCxnSpPr/>
          <p:nvPr/>
        </p:nvCxnSpPr>
        <p:spPr>
          <a:xfrm>
            <a:off x="0" y="144379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A2A9C2-4CE5-609F-6941-24FCEC40640C}"/>
              </a:ext>
            </a:extLst>
          </p:cNvPr>
          <p:cNvCxnSpPr/>
          <p:nvPr/>
        </p:nvCxnSpPr>
        <p:spPr>
          <a:xfrm>
            <a:off x="12047621" y="0"/>
            <a:ext cx="0" cy="68567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308ADA2-E867-BB0A-53FE-BEA4015ED0A1}"/>
              </a:ext>
            </a:extLst>
          </p:cNvPr>
          <p:cNvCxnSpPr/>
          <p:nvPr/>
        </p:nvCxnSpPr>
        <p:spPr>
          <a:xfrm>
            <a:off x="0" y="6713621"/>
            <a:ext cx="1219047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DB8C988-36D0-CB2D-0B56-95B7C018750B}"/>
              </a:ext>
            </a:extLst>
          </p:cNvPr>
          <p:cNvSpPr txBox="1"/>
          <p:nvPr/>
        </p:nvSpPr>
        <p:spPr>
          <a:xfrm>
            <a:off x="288738" y="479983"/>
            <a:ext cx="11614497" cy="5591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ĐK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(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hỡi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trần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chư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Thánh. (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tâm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hát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muôn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ngợi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ca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Ngợi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uy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phụng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thờ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Chúa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ban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phúc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lộc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Thánh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hiển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4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).</a:t>
            </a:r>
            <a:endParaRPr lang="en-US" sz="36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043433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1982</Words>
  <Application>Microsoft Office PowerPoint</Application>
  <PresentationFormat>Widescreen</PresentationFormat>
  <Paragraphs>51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HP</cp:lastModifiedBy>
  <cp:revision>14</cp:revision>
  <dcterms:created xsi:type="dcterms:W3CDTF">2024-10-23T14:47:25Z</dcterms:created>
  <dcterms:modified xsi:type="dcterms:W3CDTF">2024-10-23T15:23:02Z</dcterms:modified>
</cp:coreProperties>
</file>