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28" r:id="rId1"/>
    <p:sldMasterId id="2147486008" r:id="rId2"/>
  </p:sldMasterIdLst>
  <p:sldIdLst>
    <p:sldId id="926" r:id="rId3"/>
    <p:sldId id="927" r:id="rId4"/>
    <p:sldId id="880" r:id="rId5"/>
    <p:sldId id="881" r:id="rId6"/>
    <p:sldId id="928" r:id="rId7"/>
    <p:sldId id="799" r:id="rId8"/>
    <p:sldId id="929" r:id="rId9"/>
    <p:sldId id="944" r:id="rId10"/>
    <p:sldId id="622" r:id="rId11"/>
    <p:sldId id="623" r:id="rId12"/>
    <p:sldId id="925" r:id="rId13"/>
    <p:sldId id="809" r:id="rId14"/>
    <p:sldId id="810" r:id="rId15"/>
    <p:sldId id="851" r:id="rId16"/>
    <p:sldId id="931" r:id="rId17"/>
    <p:sldId id="886" r:id="rId18"/>
    <p:sldId id="930" r:id="rId19"/>
    <p:sldId id="811" r:id="rId20"/>
    <p:sldId id="887" r:id="rId21"/>
    <p:sldId id="945" r:id="rId22"/>
    <p:sldId id="888" r:id="rId23"/>
    <p:sldId id="860" r:id="rId24"/>
    <p:sldId id="889" r:id="rId25"/>
    <p:sldId id="820" r:id="rId26"/>
    <p:sldId id="890" r:id="rId27"/>
    <p:sldId id="935" r:id="rId28"/>
    <p:sldId id="947" r:id="rId29"/>
    <p:sldId id="899" r:id="rId30"/>
    <p:sldId id="902" r:id="rId31"/>
    <p:sldId id="901" r:id="rId32"/>
    <p:sldId id="903" r:id="rId33"/>
    <p:sldId id="936" r:id="rId34"/>
    <p:sldId id="904" r:id="rId35"/>
    <p:sldId id="937" r:id="rId36"/>
    <p:sldId id="948" r:id="rId37"/>
    <p:sldId id="938" r:id="rId38"/>
    <p:sldId id="939" r:id="rId39"/>
    <p:sldId id="941" r:id="rId40"/>
    <p:sldId id="942" r:id="rId41"/>
    <p:sldId id="940" r:id="rId42"/>
    <p:sldId id="943" r:id="rId4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0099"/>
    <a:srgbClr val="0000FF"/>
    <a:srgbClr val="EA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08" autoAdjust="0"/>
  </p:normalViewPr>
  <p:slideViewPr>
    <p:cSldViewPr>
      <p:cViewPr varScale="1">
        <p:scale>
          <a:sx n="80" d="100"/>
          <a:sy n="80" d="100"/>
        </p:scale>
        <p:origin x="760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5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9DF9B-C538-4F41-A1CE-B6D0AE8E2F3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7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B4334-16C3-45CA-A1DE-320BACD0F46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0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21" y="154783"/>
            <a:ext cx="2057401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7" y="154783"/>
            <a:ext cx="6019801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186DB-5D44-49FA-A587-DDE4BF4664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0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EABB-AF92-4BE2-B3AF-5559144BE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87A7-1BFD-4A28-A490-FBFD56D9D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68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A7DF6-5850-4B24-8FEE-30BCE3B663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2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5D00-1BF5-4360-9994-4650A901C5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76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1EC80-1DC4-4B74-9D25-BADED13CCB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37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499F-4F0C-4DF1-AA48-FB4C988A59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6AF3-21A4-476A-B9ED-C1C4FDEBDE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6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08CF-B5D2-44CE-80D7-A44DAF3F34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9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8D34B-A159-46FE-A816-02D00A65EA0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4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13EB-02DD-4285-A5D1-5C224E3F8C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90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5009-88CA-4DB4-910D-BABCD48214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62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D2F4D-3AFE-4F02-B24C-F6A4B55AD8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0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F95EB-E541-42AC-8621-4AA33BE35BC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3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3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7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0A5EC-2E14-410D-A295-21A268C7FB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5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0EB54-442F-4137-8BD8-817272C36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4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A9EE5-BBAF-4324-B185-494D8E6C10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C841B-E7DE-4FF4-9087-6EB08524D5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70" y="20483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6A222-3705-45CB-881C-CF5AE6159A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4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9E8C-4978-4FE5-9BBA-B6F60FF094A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4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C5AC0E-4DDB-4171-B0A7-D856935834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91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  <p:sldLayoutId id="2147485831" r:id="rId3"/>
    <p:sldLayoutId id="2147485832" r:id="rId4"/>
    <p:sldLayoutId id="2147485833" r:id="rId5"/>
    <p:sldLayoutId id="2147485834" r:id="rId6"/>
    <p:sldLayoutId id="2147485835" r:id="rId7"/>
    <p:sldLayoutId id="2147485836" r:id="rId8"/>
    <p:sldLayoutId id="2147485837" r:id="rId9"/>
    <p:sldLayoutId id="2147485838" r:id="rId10"/>
    <p:sldLayoutId id="2147485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3AD5B9-D3E7-40B4-B4A6-66635DDE8CA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8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09" r:id="rId1"/>
    <p:sldLayoutId id="2147486010" r:id="rId2"/>
    <p:sldLayoutId id="2147486011" r:id="rId3"/>
    <p:sldLayoutId id="2147486012" r:id="rId4"/>
    <p:sldLayoutId id="2147486013" r:id="rId5"/>
    <p:sldLayoutId id="2147486014" r:id="rId6"/>
    <p:sldLayoutId id="2147486015" r:id="rId7"/>
    <p:sldLayoutId id="2147486016" r:id="rId8"/>
    <p:sldLayoutId id="2147486017" r:id="rId9"/>
    <p:sldLayoutId id="2147486018" r:id="rId10"/>
    <p:sldLayoutId id="2147486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ụng vụ Lời Chúa: Chúa nhật 31 Thường niên 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" y="0"/>
            <a:ext cx="900288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154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52400" y="1358534"/>
            <a:ext cx="8839200" cy="304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/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Snip Diagonal Corner Rectangle 2"/>
          <p:cNvSpPr/>
          <p:nvPr/>
        </p:nvSpPr>
        <p:spPr>
          <a:xfrm>
            <a:off x="3429001" y="516464"/>
            <a:ext cx="566748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Alleluia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– </a:t>
            </a:r>
            <a:r>
              <a:rPr lang="en-US" sz="4000" b="1" dirty="0" err="1" smtClean="0">
                <a:solidFill>
                  <a:srgbClr val="FF0000"/>
                </a:solidFill>
                <a:latin typeface="+mj-lt"/>
              </a:rPr>
              <a:t>Lm.Kim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Long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  <a:p>
            <a:pPr algn="ctr">
              <a:defRPr/>
            </a:pP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lice with a cross and grapes&#10;&#10;Description automatically generated">
            <a:extLst>
              <a:ext uri="{FF2B5EF4-FFF2-40B4-BE49-F238E27FC236}">
                <a16:creationId xmlns:a16="http://schemas.microsoft.com/office/drawing/2014/main" id="{493DD35C-45A7-2243-E754-CB75397718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728" b="4019"/>
          <a:stretch/>
        </p:blipFill>
        <p:spPr>
          <a:xfrm>
            <a:off x="15" y="961"/>
            <a:ext cx="9143985" cy="514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9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733550"/>
            <a:ext cx="83518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THƠM NHO LÀNH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1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09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1.Chúa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trĩu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5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2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33350"/>
            <a:ext cx="8839200" cy="3990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2.Chén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dìu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3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091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3.Chén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xẻ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9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62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61470" y="1123950"/>
            <a:ext cx="835183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NƠI ĐÂY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St.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2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ụng vụ Lời Chúa: Chúa nhật 31 Thường niên 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" y="0"/>
            <a:ext cx="900288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009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839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US" sz="4800" b="1" dirty="0" smtClean="0"/>
          </a:p>
          <a:p>
            <a:endParaRPr lang="en-US" sz="4800" b="1" dirty="0"/>
          </a:p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TÌNH YÊU 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St.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763000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ĐK.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sủng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894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3335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bi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sủng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ngơi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197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54925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ý. Xin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hờn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52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3335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bi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sủng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ngơi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đấy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216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ụng vụ Lời Chúa: Chúa nhật 31 Thường niên 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" y="0"/>
            <a:ext cx="900288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82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57200" y="1352550"/>
            <a:ext cx="83518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VÌ NGOÀI CHÚA RA 2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St.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Mẫn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133350"/>
            <a:ext cx="88392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giăng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0"/>
            <a:ext cx="9067800" cy="658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ÐK: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3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3350"/>
            <a:ext cx="8610600" cy="5493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ĐK.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trần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nhờ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muôn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con.</a:t>
            </a:r>
            <a:b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0"/>
            <a:ext cx="86868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2.Được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3350"/>
            <a:ext cx="8610600" cy="5493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ĐK.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trần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nhờ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muôn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con.</a:t>
            </a:r>
            <a:b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133350"/>
            <a:ext cx="8625454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3.Quyền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3350"/>
            <a:ext cx="8610600" cy="5493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ĐK.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lâu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trần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nương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nhờ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8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4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nay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muôn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Ngài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con.</a:t>
            </a:r>
            <a:br>
              <a:rPr lang="en-US" sz="48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ụng vụ Lời Chúa: Chúa nhật 31 Thường niên 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" y="0"/>
            <a:ext cx="900288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935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428750"/>
            <a:ext cx="8305800" cy="289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THẮP SÁNG TRONG CON</a:t>
            </a:r>
            <a:r>
              <a:rPr lang="en-US" sz="4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St. </a:t>
            </a:r>
            <a:r>
              <a:rPr lang="en-US" sz="4400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Trầm</a:t>
            </a:r>
            <a:r>
              <a:rPr lang="en-US" sz="44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44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(FMSR)</a:t>
            </a:r>
            <a:endParaRPr lang="en-US" sz="4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4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7150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ÐK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vời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656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7150"/>
            <a:ext cx="8534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Ðể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hân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hoan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tuôn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trần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014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7150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ÐK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vời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562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61950"/>
            <a:ext cx="8686800" cy="7209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13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7150"/>
            <a:ext cx="8610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Ðể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say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mê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tim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reo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vang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rộn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dâng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ôi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thánh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vời</a:t>
            </a:r>
            <a: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6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81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7150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ÐK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vời</a:t>
            </a: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6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082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0"/>
            <a:ext cx="9067800" cy="658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ÐK: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3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133350"/>
            <a:ext cx="8839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no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18657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0"/>
            <a:ext cx="9067800" cy="658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ÐK: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3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ụng vụ Lời Chúa: Chúa nhật 31 Thường niên 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" y="0"/>
            <a:ext cx="900288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039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8" y="0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8184" y="1657350"/>
            <a:ext cx="8443856" cy="3416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/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Lạy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con, con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nip Diagonal Corner Rectangle 2"/>
          <p:cNvSpPr/>
          <p:nvPr/>
        </p:nvSpPr>
        <p:spPr>
          <a:xfrm>
            <a:off x="3276600" y="593291"/>
            <a:ext cx="548959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Kim Long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3408</TotalTime>
  <Words>1099</Words>
  <Application>Microsoft Office PowerPoint</Application>
  <PresentationFormat>On-screen Show (16:9)</PresentationFormat>
  <Paragraphs>46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Office Theme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Express Maintenance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asus</cp:lastModifiedBy>
  <cp:revision>608</cp:revision>
  <dcterms:created xsi:type="dcterms:W3CDTF">2015-04-12T06:18:46Z</dcterms:created>
  <dcterms:modified xsi:type="dcterms:W3CDTF">2024-10-27T14:40:34Z</dcterms:modified>
</cp:coreProperties>
</file>