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83" r:id="rId3"/>
    <p:sldId id="284" r:id="rId4"/>
    <p:sldId id="28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95" r:id="rId14"/>
  </p:sldIdLst>
  <p:sldSz cx="18288000" cy="10287000"/>
  <p:notesSz cx="6858000" cy="9144000"/>
  <p:embeddedFontLst>
    <p:embeddedFont>
      <p:font typeface="UTM Futura Extra" panose="02040603050506020204" pitchFamily="18" charset="0"/>
      <p:regular r:id="rId16"/>
      <p:bold r:id="rId17"/>
    </p:embeddedFont>
    <p:embeddedFont>
      <p:font typeface="Extenda 60 Giga" panose="020B0604020202020204" charset="0"/>
      <p:regular r:id="rId18"/>
    </p:embeddedFont>
    <p:embeddedFont>
      <p:font typeface="UTM Showcard" panose="02040603050506020204" pitchFamily="18" charset="0"/>
      <p:regular r:id="rId19"/>
    </p:embeddedFont>
    <p:embeddedFont>
      <p:font typeface="Noto Sans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Better Together Script" panose="020B0604020202020204" charset="0"/>
      <p:regular r:id="rId25"/>
    </p:embeddedFont>
    <p:embeddedFont>
      <p:font typeface="UTM Cooper Black" panose="02040603050506020204" pitchFamily="18" charset="0"/>
      <p:regular r:id="rId26"/>
      <p:italic r:id="rId27"/>
    </p:embeddedFont>
    <p:embeddedFont>
      <p:font typeface="iCiel Nabila" panose="020B0604020202020204" charset="0"/>
      <p:regular r:id="rId28"/>
    </p:embeddedFont>
    <p:embeddedFont>
      <p:font typeface="Millhouse" panose="020B0604020202020204" charset="0"/>
      <p:regular r:id="rId29"/>
    </p:embeddedFont>
    <p:embeddedFont>
      <p:font typeface="UTM LinotypeZapfino KT" panose="0204060305050602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C06E4-C738-43C0-99D8-FD55EFB8EDCC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54CEB-2431-45BF-BB0A-C3DB93DB50B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756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54CEB-2431-45BF-BB0A-C3DB93DB50B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962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5A018-293A-DB40-384F-232A5D54A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F642017-6011-7D24-00CA-E05E5D3C3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ECF1FA-C9D6-3C58-1710-44D47EB7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E5278E-1EA2-4474-C361-7EF89C9D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BC2DFC-308C-3DF6-3F36-72A8728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92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Hình ảnh 20">
            <a:extLst>
              <a:ext uri="{FF2B5EF4-FFF2-40B4-BE49-F238E27FC236}">
                <a16:creationId xmlns:a16="http://schemas.microsoft.com/office/drawing/2014/main" id="{56C4384F-F93B-848A-69D7-65C1CFF5CB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048" y="157163"/>
            <a:ext cx="11405999" cy="9991725"/>
          </a:xfrm>
          <a:custGeom>
            <a:avLst/>
            <a:gdLst>
              <a:gd name="connsiteX0" fmla="*/ 105309 w 7603999"/>
              <a:gd name="connsiteY0" fmla="*/ 0 h 6661150"/>
              <a:gd name="connsiteX1" fmla="*/ 6170932 w 7603999"/>
              <a:gd name="connsiteY1" fmla="*/ 0 h 6661150"/>
              <a:gd name="connsiteX2" fmla="*/ 7603999 w 7603999"/>
              <a:gd name="connsiteY2" fmla="*/ 1609725 h 6661150"/>
              <a:gd name="connsiteX3" fmla="*/ 6077655 w 7603999"/>
              <a:gd name="connsiteY3" fmla="*/ 3324225 h 6661150"/>
              <a:gd name="connsiteX4" fmla="*/ 6077654 w 7603999"/>
              <a:gd name="connsiteY4" fmla="*/ 3324225 h 6661150"/>
              <a:gd name="connsiteX5" fmla="*/ 4551309 w 7603999"/>
              <a:gd name="connsiteY5" fmla="*/ 5038725 h 6661150"/>
              <a:gd name="connsiteX6" fmla="*/ 5995684 w 7603999"/>
              <a:gd name="connsiteY6" fmla="*/ 6661150 h 6661150"/>
              <a:gd name="connsiteX7" fmla="*/ 12033 w 7603999"/>
              <a:gd name="connsiteY7" fmla="*/ 6661150 h 6661150"/>
              <a:gd name="connsiteX8" fmla="*/ 12033 w 7603999"/>
              <a:gd name="connsiteY8" fmla="*/ 5052242 h 6661150"/>
              <a:gd name="connsiteX9" fmla="*/ 0 w 7603999"/>
              <a:gd name="connsiteY9" fmla="*/ 5038725 h 6661150"/>
              <a:gd name="connsiteX10" fmla="*/ 12033 w 7603999"/>
              <a:gd name="connsiteY10" fmla="*/ 5025209 h 6661150"/>
              <a:gd name="connsiteX11" fmla="*/ 12033 w 7603999"/>
              <a:gd name="connsiteY11" fmla="*/ 3324224 h 6661150"/>
              <a:gd name="connsiteX12" fmla="*/ 1538377 w 7603999"/>
              <a:gd name="connsiteY12" fmla="*/ 1609725 h 666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03999" h="6661150">
                <a:moveTo>
                  <a:pt x="105309" y="0"/>
                </a:moveTo>
                <a:lnTo>
                  <a:pt x="6170932" y="0"/>
                </a:lnTo>
                <a:lnTo>
                  <a:pt x="7603999" y="1609725"/>
                </a:lnTo>
                <a:lnTo>
                  <a:pt x="6077655" y="3324225"/>
                </a:lnTo>
                <a:lnTo>
                  <a:pt x="6077654" y="3324225"/>
                </a:lnTo>
                <a:lnTo>
                  <a:pt x="4551309" y="5038725"/>
                </a:lnTo>
                <a:lnTo>
                  <a:pt x="5995684" y="6661150"/>
                </a:lnTo>
                <a:lnTo>
                  <a:pt x="12033" y="6661150"/>
                </a:lnTo>
                <a:lnTo>
                  <a:pt x="12033" y="5052242"/>
                </a:lnTo>
                <a:lnTo>
                  <a:pt x="0" y="5038725"/>
                </a:lnTo>
                <a:lnTo>
                  <a:pt x="12033" y="5025209"/>
                </a:lnTo>
                <a:lnTo>
                  <a:pt x="12033" y="3324224"/>
                </a:lnTo>
                <a:lnTo>
                  <a:pt x="1538377" y="1609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55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BA503-3396-5813-2128-BDD5D400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C83A8F8-3385-E536-07C3-E42F5DE11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32A966-5921-91EB-6E7F-2174A737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DB50BE-6C2A-B32F-84CE-0DFE50E8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32B29D-F3DB-81B3-4673-A3A935BC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934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0AF93-BAC6-C8C7-BA92-E68EEA52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79C1FD-6C3E-FC9E-A04E-D16BCA7E1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6C01A87-3F98-CAEE-8AA2-2D5A5B626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750906-1402-E2C8-5236-6AD5503E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790C90-8100-B208-D38B-EC713247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C6A1C75-7A65-A24F-70AE-B6F7DBF5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37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B90F6D-C3FD-0DCA-69F4-3005C849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0F6BFE-43A0-5993-886D-9747BB28A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D8D0F1A-F383-A13B-F743-F765A1DD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50F3AD-5B5C-093B-ED03-656E9448B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61BCEDE-FA75-97C2-9F0E-14F0AAF83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F6D7AE1-1F0A-7540-2E9F-2916B7D8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EBA7D5-B79D-FFA4-D30B-7C13D602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F8356A9-1710-486F-44D7-BC4C6AAD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016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D96E0-B6B9-B433-7F26-CCB62FD1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BE787C1-EB62-0280-9EA8-8B986F53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CC7190E-18E1-E209-0509-81EA7166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3C644CB-0688-19D6-A397-07DC8579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30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3531434-1CEB-E471-7EC4-F23994C4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3D5FA6E-108A-BC9A-90E7-A92F525A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5A8139-9AFA-80EF-D47A-1205067F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57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0ECBD2-0117-BE92-3897-7620E564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836743A-5B86-8CAB-511B-BFBAF34A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815FACF-9A37-0DCF-65EC-A90050C78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1C30A3E-ACB9-1BFC-9611-8A17725C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8318D3-0D99-C3C9-0467-6C6E770F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F10D0D2-05B2-FC66-86AF-EA26A632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55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2484E0-0C66-A31F-3452-12B51A29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CDD609D-CF47-D341-F0B4-AF5FBCEEC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FA1A86-81D2-511D-B880-6E8879141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B93192-EE61-4275-CEB0-53B23EE7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45A983-04EF-C947-59B2-D85D5F07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D50A5ED-BA03-B006-B56E-6B91E9F1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331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990C08-EBEC-9BAE-2DAD-7F5ACB080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41BBF0-F52F-4A24-79B9-6E0AEDB91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4AD063-A4BD-FE09-EF44-8446E20E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1F0D99-77E1-4611-94FB-EBDD0495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FED6DC-DD35-6737-AAD6-523B305E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976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89EC90-12E0-A451-DDFA-60D6C879B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40A9B4-8439-AE97-DCF9-D245FEFCE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3C846A-9464-7BC2-98C1-2856A5D6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C0BD45-B080-5A79-697C-ACA3F4B4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1D1497-86A1-27CF-91E3-10896224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31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9508265-54A4-31A7-C5B4-6AC1D8FB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4E656C6-A7E5-1922-434B-15363707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CA9A0F-8840-C82F-6254-5886A6B1E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54AA4-DA62-4961-A125-16070EAF8A1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7C524E-EEA9-7C3E-84FC-CDFA7D654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94CE2-2053-A9BD-A145-5EBBDC8D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8950-673B-4A9E-9A01-7DB4143D48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68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6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1.gif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6308273" y="2269673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5840187" y="4675416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2499" y="1543050"/>
            <a:ext cx="8021969" cy="7871557"/>
          </a:xfrm>
          <a:custGeom>
            <a:avLst/>
            <a:gdLst/>
            <a:ahLst/>
            <a:cxnLst/>
            <a:rect l="l" t="t" r="r" b="b"/>
            <a:pathLst>
              <a:path w="8021969" h="7871557">
                <a:moveTo>
                  <a:pt x="0" y="0"/>
                </a:moveTo>
                <a:lnTo>
                  <a:pt x="8021969" y="0"/>
                </a:lnTo>
                <a:lnTo>
                  <a:pt x="8021969" y="7871557"/>
                </a:lnTo>
                <a:lnTo>
                  <a:pt x="0" y="7871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5036" y="3793165"/>
            <a:ext cx="4030794" cy="4567472"/>
          </a:xfrm>
          <a:custGeom>
            <a:avLst/>
            <a:gdLst/>
            <a:ahLst/>
            <a:cxnLst/>
            <a:rect l="l" t="t" r="r" b="b"/>
            <a:pathLst>
              <a:path w="4030794" h="4567472">
                <a:moveTo>
                  <a:pt x="0" y="0"/>
                </a:moveTo>
                <a:lnTo>
                  <a:pt x="4030795" y="0"/>
                </a:lnTo>
                <a:lnTo>
                  <a:pt x="4030795" y="4567472"/>
                </a:lnTo>
                <a:lnTo>
                  <a:pt x="0" y="4567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5155" y="3010004"/>
            <a:ext cx="5698938" cy="5905194"/>
          </a:xfrm>
          <a:custGeom>
            <a:avLst/>
            <a:gdLst/>
            <a:ahLst/>
            <a:cxnLst/>
            <a:rect l="l" t="t" r="r" b="b"/>
            <a:pathLst>
              <a:path w="5698938" h="5905194">
                <a:moveTo>
                  <a:pt x="0" y="0"/>
                </a:moveTo>
                <a:lnTo>
                  <a:pt x="5698939" y="0"/>
                </a:lnTo>
                <a:lnTo>
                  <a:pt x="5698939" y="5905194"/>
                </a:lnTo>
                <a:lnTo>
                  <a:pt x="0" y="5905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97" b="-11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34745" y="3305175"/>
            <a:ext cx="2618509" cy="4114800"/>
          </a:xfrm>
          <a:custGeom>
            <a:avLst/>
            <a:gdLst/>
            <a:ahLst/>
            <a:cxnLst/>
            <a:rect l="l" t="t" r="r" b="b"/>
            <a:pathLst>
              <a:path w="2618509" h="4114800">
                <a:moveTo>
                  <a:pt x="0" y="0"/>
                </a:moveTo>
                <a:lnTo>
                  <a:pt x="2618510" y="0"/>
                </a:lnTo>
                <a:lnTo>
                  <a:pt x="26185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32673" y="4725316"/>
            <a:ext cx="1910810" cy="2057400"/>
          </a:xfrm>
          <a:custGeom>
            <a:avLst/>
            <a:gdLst/>
            <a:ahLst/>
            <a:cxnLst/>
            <a:rect l="l" t="t" r="r" b="b"/>
            <a:pathLst>
              <a:path w="1910810" h="2057400">
                <a:moveTo>
                  <a:pt x="0" y="0"/>
                </a:moveTo>
                <a:lnTo>
                  <a:pt x="1910810" y="0"/>
                </a:lnTo>
                <a:lnTo>
                  <a:pt x="19108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70236" y="3313498"/>
            <a:ext cx="1262263" cy="14343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674624" y="2026823"/>
            <a:ext cx="1716726" cy="133046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2530726" y="9249656"/>
            <a:ext cx="18574467" cy="3113821"/>
          </a:xfrm>
          <a:custGeom>
            <a:avLst/>
            <a:gdLst/>
            <a:ahLst/>
            <a:cxnLst/>
            <a:rect l="l" t="t" r="r" b="b"/>
            <a:pathLst>
              <a:path w="18574467" h="3113821">
                <a:moveTo>
                  <a:pt x="18574467" y="0"/>
                </a:moveTo>
                <a:lnTo>
                  <a:pt x="0" y="0"/>
                </a:lnTo>
                <a:lnTo>
                  <a:pt x="0" y="3113822"/>
                </a:lnTo>
                <a:lnTo>
                  <a:pt x="18574467" y="3113822"/>
                </a:lnTo>
                <a:lnTo>
                  <a:pt x="18574467" y="0"/>
                </a:lnTo>
                <a:close/>
              </a:path>
            </a:pathLst>
          </a:custGeom>
          <a:blipFill>
            <a:blip r:embed="rId12"/>
            <a:stretch>
              <a:fillRect l="-608" r="-608" b="-9999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85036" y="514350"/>
            <a:ext cx="3177452" cy="1028700"/>
          </a:xfrm>
          <a:custGeom>
            <a:avLst/>
            <a:gdLst/>
            <a:ahLst/>
            <a:cxnLst/>
            <a:rect l="l" t="t" r="r" b="b"/>
            <a:pathLst>
              <a:path w="3177452" h="1028700">
                <a:moveTo>
                  <a:pt x="0" y="0"/>
                </a:moveTo>
                <a:lnTo>
                  <a:pt x="3177452" y="0"/>
                </a:lnTo>
                <a:lnTo>
                  <a:pt x="317745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056" y="198102"/>
            <a:ext cx="1785289" cy="1828721"/>
          </a:xfrm>
          <a:custGeom>
            <a:avLst/>
            <a:gdLst/>
            <a:ahLst/>
            <a:cxnLst/>
            <a:rect l="l" t="t" r="r" b="b"/>
            <a:pathLst>
              <a:path w="1785289" h="1828721">
                <a:moveTo>
                  <a:pt x="0" y="0"/>
                </a:moveTo>
                <a:lnTo>
                  <a:pt x="1785288" y="0"/>
                </a:lnTo>
                <a:lnTo>
                  <a:pt x="1785288" y="1828721"/>
                </a:lnTo>
                <a:lnTo>
                  <a:pt x="0" y="18287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76988">
            <a:off x="5914364" y="8691246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34771" y="8915198"/>
            <a:ext cx="1603029" cy="1502839"/>
          </a:xfrm>
          <a:custGeom>
            <a:avLst/>
            <a:gdLst/>
            <a:ahLst/>
            <a:cxnLst/>
            <a:rect l="l" t="t" r="r" b="b"/>
            <a:pathLst>
              <a:path w="1603029" h="1502839">
                <a:moveTo>
                  <a:pt x="0" y="0"/>
                </a:moveTo>
                <a:lnTo>
                  <a:pt x="1603029" y="0"/>
                </a:lnTo>
                <a:lnTo>
                  <a:pt x="1603029" y="1502839"/>
                </a:lnTo>
                <a:lnTo>
                  <a:pt x="0" y="15028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70236" y="10012680"/>
            <a:ext cx="1381499" cy="1463840"/>
          </a:xfrm>
          <a:custGeom>
            <a:avLst/>
            <a:gdLst/>
            <a:ahLst/>
            <a:cxnLst/>
            <a:rect l="l" t="t" r="r" b="b"/>
            <a:pathLst>
              <a:path w="1381499" h="1463840">
                <a:moveTo>
                  <a:pt x="0" y="0"/>
                </a:moveTo>
                <a:lnTo>
                  <a:pt x="1381499" y="0"/>
                </a:lnTo>
                <a:lnTo>
                  <a:pt x="1381499" y="1463840"/>
                </a:lnTo>
                <a:lnTo>
                  <a:pt x="0" y="14638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530726" y="0"/>
            <a:ext cx="15993368" cy="4551165"/>
            <a:chOff x="0" y="0"/>
            <a:chExt cx="21324490" cy="606822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615030"/>
              <a:ext cx="20907355" cy="4453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54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7150"/>
              <a:ext cx="21324490" cy="1289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1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05523" y="-373056"/>
            <a:ext cx="9654301" cy="4403749"/>
            <a:chOff x="0" y="0"/>
            <a:chExt cx="12872401" cy="587166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542925"/>
              <a:ext cx="12872401" cy="5328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930"/>
                </a:lnSpc>
              </a:pPr>
              <a:r>
                <a:rPr lang="en-US" sz="28930">
                  <a:solidFill>
                    <a:srgbClr val="FF914D"/>
                  </a:solidFill>
                  <a:latin typeface="Extenda 60 Giga"/>
                  <a:ea typeface="Extenda 60 Giga"/>
                  <a:cs typeface="Extenda 60 Giga"/>
                  <a:sym typeface="Extenda 60 Giga"/>
                </a:rPr>
                <a:t>ô chữ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789418"/>
              <a:ext cx="12872401" cy="2828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0"/>
                </a:lnSpc>
              </a:pPr>
              <a:r>
                <a:rPr lang="en-US" sz="15390">
                  <a:solidFill>
                    <a:srgbClr val="027361"/>
                  </a:solidFill>
                  <a:latin typeface="UTM LinotypeZapfino KT"/>
                  <a:ea typeface="UTM LinotypeZapfino KT"/>
                  <a:cs typeface="UTM LinotypeZapfino KT"/>
                  <a:sym typeface="UTM LinotypeZapfino KT"/>
                </a:rPr>
                <a:t>giải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457" y="-70514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1009" y="-165436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53719" y="77944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7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69866" y="25737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56492" y="1439277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99320" y="76198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5345266" y="765390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9691" y="5528218"/>
            <a:ext cx="2265083" cy="5071643"/>
          </a:xfrm>
          <a:custGeom>
            <a:avLst/>
            <a:gdLst/>
            <a:ahLst/>
            <a:cxnLst/>
            <a:rect l="l" t="t" r="r" b="b"/>
            <a:pathLst>
              <a:path w="2265083" h="5071643">
                <a:moveTo>
                  <a:pt x="0" y="0"/>
                </a:moveTo>
                <a:lnTo>
                  <a:pt x="2265083" y="0"/>
                </a:lnTo>
                <a:lnTo>
                  <a:pt x="2265083" y="5071643"/>
                </a:lnTo>
                <a:lnTo>
                  <a:pt x="0" y="5071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58" r="-135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7504" y="6172854"/>
            <a:ext cx="2025272" cy="4197454"/>
          </a:xfrm>
          <a:custGeom>
            <a:avLst/>
            <a:gdLst/>
            <a:ahLst/>
            <a:cxnLst/>
            <a:rect l="l" t="t" r="r" b="b"/>
            <a:pathLst>
              <a:path w="2025272" h="4197454">
                <a:moveTo>
                  <a:pt x="0" y="0"/>
                </a:moveTo>
                <a:lnTo>
                  <a:pt x="2025271" y="0"/>
                </a:lnTo>
                <a:lnTo>
                  <a:pt x="2025271" y="4197454"/>
                </a:lnTo>
                <a:lnTo>
                  <a:pt x="0" y="41974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593569" y="9415391"/>
            <a:ext cx="616753" cy="764966"/>
          </a:xfrm>
          <a:custGeom>
            <a:avLst/>
            <a:gdLst/>
            <a:ahLst/>
            <a:cxnLst/>
            <a:rect l="l" t="t" r="r" b="b"/>
            <a:pathLst>
              <a:path w="616753" h="764966">
                <a:moveTo>
                  <a:pt x="0" y="0"/>
                </a:moveTo>
                <a:lnTo>
                  <a:pt x="616754" y="0"/>
                </a:lnTo>
                <a:lnTo>
                  <a:pt x="616754" y="764966"/>
                </a:lnTo>
                <a:lnTo>
                  <a:pt x="0" y="764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305533" y="955735"/>
            <a:ext cx="929161" cy="929663"/>
            <a:chOff x="0" y="0"/>
            <a:chExt cx="1238881" cy="123955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38881" cy="1239550"/>
              <a:chOff x="0" y="0"/>
              <a:chExt cx="6350000" cy="63534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3431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3431">
                    <a:moveTo>
                      <a:pt x="3175000" y="0"/>
                    </a:moveTo>
                    <a:cubicBezTo>
                      <a:pt x="1421496" y="0"/>
                      <a:pt x="0" y="1422264"/>
                      <a:pt x="0" y="3176715"/>
                    </a:cubicBezTo>
                    <a:cubicBezTo>
                      <a:pt x="0" y="4931167"/>
                      <a:pt x="1421496" y="6353431"/>
                      <a:pt x="3175000" y="6353431"/>
                    </a:cubicBezTo>
                    <a:cubicBezTo>
                      <a:pt x="4928504" y="6353431"/>
                      <a:pt x="6350000" y="4931167"/>
                      <a:pt x="6350000" y="3176715"/>
                    </a:cubicBezTo>
                    <a:cubicBezTo>
                      <a:pt x="6350000" y="1422264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1768" y="321945"/>
              <a:ext cx="1055344" cy="548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 b="1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É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99587" y="955735"/>
            <a:ext cx="929161" cy="929663"/>
            <a:chOff x="0" y="0"/>
            <a:chExt cx="1238881" cy="1239550"/>
          </a:xfrm>
          <a:solidFill>
            <a:srgbClr val="FF0000"/>
          </a:solidFill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238881" cy="1239550"/>
              <a:chOff x="0" y="0"/>
              <a:chExt cx="6350000" cy="6353431"/>
            </a:xfrm>
            <a:grpFill/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3431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3431">
                    <a:moveTo>
                      <a:pt x="3175000" y="0"/>
                    </a:moveTo>
                    <a:cubicBezTo>
                      <a:pt x="1421496" y="0"/>
                      <a:pt x="0" y="1422264"/>
                      <a:pt x="0" y="3176715"/>
                    </a:cubicBezTo>
                    <a:cubicBezTo>
                      <a:pt x="0" y="4931167"/>
                      <a:pt x="1421496" y="6353431"/>
                      <a:pt x="3175000" y="6353431"/>
                    </a:cubicBezTo>
                    <a:cubicBezTo>
                      <a:pt x="4928504" y="6353431"/>
                      <a:pt x="6350000" y="4931167"/>
                      <a:pt x="6350000" y="3176715"/>
                    </a:cubicBezTo>
                    <a:cubicBezTo>
                      <a:pt x="6350000" y="1422264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91768" y="321945"/>
              <a:ext cx="1055344" cy="54803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P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47797" y="955735"/>
            <a:ext cx="929161" cy="929663"/>
            <a:chOff x="0" y="0"/>
            <a:chExt cx="1238881" cy="123955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238881" cy="1239550"/>
              <a:chOff x="0" y="0"/>
              <a:chExt cx="6350000" cy="635343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3431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3431">
                    <a:moveTo>
                      <a:pt x="3175000" y="0"/>
                    </a:moveTo>
                    <a:cubicBezTo>
                      <a:pt x="1421496" y="0"/>
                      <a:pt x="0" y="1422264"/>
                      <a:pt x="0" y="3176715"/>
                    </a:cubicBezTo>
                    <a:cubicBezTo>
                      <a:pt x="0" y="4931167"/>
                      <a:pt x="1421496" y="6353431"/>
                      <a:pt x="3175000" y="6353431"/>
                    </a:cubicBezTo>
                    <a:cubicBezTo>
                      <a:pt x="4928504" y="6353431"/>
                      <a:pt x="6350000" y="4931167"/>
                      <a:pt x="6350000" y="3176715"/>
                    </a:cubicBezTo>
                    <a:cubicBezTo>
                      <a:pt x="6350000" y="1422264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91768" y="321945"/>
              <a:ext cx="1055344" cy="548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 b="1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H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150165" y="955986"/>
            <a:ext cx="929161" cy="929161"/>
            <a:chOff x="0" y="0"/>
            <a:chExt cx="1238881" cy="1238881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Ử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253744" y="955986"/>
            <a:ext cx="929161" cy="929161"/>
            <a:chOff x="0" y="0"/>
            <a:chExt cx="1238881" cy="123888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P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192430" y="955986"/>
            <a:ext cx="929161" cy="929161"/>
            <a:chOff x="0" y="0"/>
            <a:chExt cx="1238881" cy="123888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R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6107901" y="936936"/>
            <a:ext cx="929161" cy="929161"/>
            <a:chOff x="0" y="0"/>
            <a:chExt cx="1238881" cy="123888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39" name="TextBox 3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A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578556" y="2802461"/>
            <a:ext cx="929161" cy="929161"/>
            <a:chOff x="0" y="0"/>
            <a:chExt cx="1238881" cy="123888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644034" y="2802461"/>
            <a:ext cx="929161" cy="929161"/>
            <a:chOff x="0" y="0"/>
            <a:chExt cx="1238881" cy="123888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H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611295" y="2802461"/>
            <a:ext cx="929161" cy="929161"/>
            <a:chOff x="0" y="0"/>
            <a:chExt cx="1238881" cy="123888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Ô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8470813" y="2802461"/>
            <a:ext cx="929161" cy="929161"/>
            <a:chOff x="0" y="0"/>
            <a:chExt cx="1238881" cy="1238881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55" name="TextBox 5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Ó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555341" y="2802461"/>
            <a:ext cx="929161" cy="929161"/>
            <a:chOff x="0" y="0"/>
            <a:chExt cx="1238881" cy="1238881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59" name="TextBox 5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G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513077" y="2802461"/>
            <a:ext cx="929161" cy="929161"/>
            <a:chOff x="0" y="0"/>
            <a:chExt cx="1238881" cy="1238881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419024" y="2802461"/>
            <a:ext cx="929161" cy="929161"/>
            <a:chOff x="0" y="0"/>
            <a:chExt cx="1238881" cy="1238881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67" name="TextBox 6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Q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2695824" y="2795257"/>
            <a:ext cx="929161" cy="929161"/>
            <a:chOff x="0" y="0"/>
            <a:chExt cx="1238881" cy="1238881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71" name="TextBox 7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K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233110" y="2811986"/>
            <a:ext cx="929161" cy="929161"/>
            <a:chOff x="0" y="0"/>
            <a:chExt cx="1238881" cy="1238881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75" name="TextBox 7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Ề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361487" y="2795257"/>
            <a:ext cx="929161" cy="929161"/>
            <a:chOff x="0" y="0"/>
            <a:chExt cx="1238881" cy="1238881"/>
          </a:xfrm>
          <a:solidFill>
            <a:srgbClr val="FF0000"/>
          </a:solidFill>
        </p:grpSpPr>
        <p:grpSp>
          <p:nvGrpSpPr>
            <p:cNvPr id="77" name="Group 7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  <a:grpFill/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79" name="TextBox 7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U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1303950" y="2811986"/>
            <a:ext cx="929161" cy="929161"/>
            <a:chOff x="0" y="0"/>
            <a:chExt cx="1238881" cy="1238881"/>
          </a:xfrm>
        </p:grpSpPr>
        <p:grpSp>
          <p:nvGrpSpPr>
            <p:cNvPr id="81" name="Group 8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83" name="TextBox 8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Y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3162271" y="2811986"/>
            <a:ext cx="929161" cy="929161"/>
            <a:chOff x="0" y="0"/>
            <a:chExt cx="1238881" cy="1238881"/>
          </a:xfrm>
        </p:grpSpPr>
        <p:grpSp>
          <p:nvGrpSpPr>
            <p:cNvPr id="85" name="Group 8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87" name="TextBox 8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N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0311142" y="3786451"/>
            <a:ext cx="929161" cy="929161"/>
            <a:chOff x="0" y="0"/>
            <a:chExt cx="1238881" cy="1238881"/>
          </a:xfrm>
          <a:solidFill>
            <a:srgbClr val="FF0000"/>
          </a:solidFill>
        </p:grpSpPr>
        <p:grpSp>
          <p:nvGrpSpPr>
            <p:cNvPr id="89" name="Group 8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  <a:grpFill/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91" name="TextBox 9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8395671" y="3830902"/>
            <a:ext cx="929161" cy="929161"/>
            <a:chOff x="0" y="0"/>
            <a:chExt cx="1238881" cy="1238881"/>
          </a:xfrm>
        </p:grpSpPr>
        <p:grpSp>
          <p:nvGrpSpPr>
            <p:cNvPr id="93" name="Group 9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95" name="TextBox 9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Á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9353407" y="3786451"/>
            <a:ext cx="929161" cy="929161"/>
            <a:chOff x="0" y="0"/>
            <a:chExt cx="1238881" cy="1238881"/>
          </a:xfrm>
        </p:grpSpPr>
        <p:grpSp>
          <p:nvGrpSpPr>
            <p:cNvPr id="97" name="Group 9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99" name="TextBox 9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1279022" y="3786451"/>
            <a:ext cx="929161" cy="929161"/>
            <a:chOff x="0" y="0"/>
            <a:chExt cx="1238881" cy="1238881"/>
          </a:xfrm>
        </p:grpSpPr>
        <p:grpSp>
          <p:nvGrpSpPr>
            <p:cNvPr id="101" name="Group 10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03" name="TextBox 10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Ô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7433817" y="3779247"/>
            <a:ext cx="929161" cy="929161"/>
            <a:chOff x="0" y="0"/>
            <a:chExt cx="1238881" cy="1238881"/>
          </a:xfrm>
        </p:grpSpPr>
        <p:grpSp>
          <p:nvGrpSpPr>
            <p:cNvPr id="105" name="Group 10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07" name="TextBox 10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M</a:t>
              </a:r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0311142" y="5698748"/>
            <a:ext cx="929161" cy="929161"/>
            <a:chOff x="0" y="0"/>
            <a:chExt cx="1238881" cy="1238881"/>
          </a:xfrm>
          <a:solidFill>
            <a:srgbClr val="FF0000"/>
          </a:solidFill>
        </p:grpSpPr>
        <p:grpSp>
          <p:nvGrpSpPr>
            <p:cNvPr id="109" name="Group 10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  <a:grpFill/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11" name="TextBox 11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U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1279022" y="5708273"/>
            <a:ext cx="929161" cy="929161"/>
            <a:chOff x="0" y="0"/>
            <a:chExt cx="1238881" cy="1238881"/>
          </a:xfrm>
        </p:grpSpPr>
        <p:grpSp>
          <p:nvGrpSpPr>
            <p:cNvPr id="113" name="Group 11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15" name="TextBox 11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Y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6504656" y="4760063"/>
            <a:ext cx="929161" cy="929161"/>
            <a:chOff x="0" y="0"/>
            <a:chExt cx="1238881" cy="1238881"/>
          </a:xfrm>
        </p:grpSpPr>
        <p:grpSp>
          <p:nvGrpSpPr>
            <p:cNvPr id="117" name="Group 11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19" name="TextBox 11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4617760" y="4760063"/>
            <a:ext cx="929161" cy="929161"/>
            <a:chOff x="0" y="0"/>
            <a:chExt cx="1238881" cy="1238881"/>
          </a:xfrm>
        </p:grpSpPr>
        <p:grpSp>
          <p:nvGrpSpPr>
            <p:cNvPr id="121" name="Group 12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23" name="TextBox 12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I</a:t>
              </a:r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5565971" y="4760063"/>
            <a:ext cx="929161" cy="929161"/>
            <a:chOff x="0" y="0"/>
            <a:chExt cx="1238881" cy="1238881"/>
          </a:xfrm>
        </p:grpSpPr>
        <p:grpSp>
          <p:nvGrpSpPr>
            <p:cNvPr id="125" name="Group 12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27" name="TextBox 12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A</a:t>
              </a:r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9392126" y="4760063"/>
            <a:ext cx="929161" cy="929161"/>
            <a:chOff x="0" y="0"/>
            <a:chExt cx="1238881" cy="1238881"/>
          </a:xfrm>
        </p:grpSpPr>
        <p:grpSp>
          <p:nvGrpSpPr>
            <p:cNvPr id="129" name="Group 12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31" name="TextBox 13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Ê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7415835" y="4760063"/>
            <a:ext cx="929161" cy="929161"/>
            <a:chOff x="0" y="0"/>
            <a:chExt cx="1238881" cy="1238881"/>
          </a:xfrm>
        </p:grpSpPr>
        <p:grpSp>
          <p:nvGrpSpPr>
            <p:cNvPr id="133" name="Group 13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35" name="TextBox 13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Ô</a:t>
              </a:r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8373571" y="4760063"/>
            <a:ext cx="929161" cy="929161"/>
            <a:chOff x="0" y="0"/>
            <a:chExt cx="1238881" cy="1238881"/>
          </a:xfrm>
        </p:grpSpPr>
        <p:grpSp>
          <p:nvGrpSpPr>
            <p:cNvPr id="137" name="Group 13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39" name="TextBox 13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B</a:t>
              </a:r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10340337" y="4760063"/>
            <a:ext cx="929161" cy="929161"/>
            <a:chOff x="0" y="0"/>
            <a:chExt cx="1238881" cy="1238881"/>
          </a:xfrm>
          <a:solidFill>
            <a:srgbClr val="FF0000"/>
          </a:solidFill>
        </p:grpSpPr>
        <p:grpSp>
          <p:nvGrpSpPr>
            <p:cNvPr id="141" name="Group 14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  <a:grpFill/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43" name="TextBox 14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V</a:t>
              </a:r>
            </a:p>
          </p:txBody>
        </p:sp>
      </p:grpSp>
      <p:grpSp>
        <p:nvGrpSpPr>
          <p:cNvPr id="144" name="Group 144"/>
          <p:cNvGrpSpPr/>
          <p:nvPr/>
        </p:nvGrpSpPr>
        <p:grpSpPr>
          <a:xfrm>
            <a:off x="3688599" y="4752858"/>
            <a:ext cx="929161" cy="929161"/>
            <a:chOff x="0" y="0"/>
            <a:chExt cx="1238881" cy="1238881"/>
          </a:xfrm>
        </p:grpSpPr>
        <p:grpSp>
          <p:nvGrpSpPr>
            <p:cNvPr id="145" name="Group 14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47" name="TextBox 14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G</a:t>
              </a: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13162271" y="4760063"/>
            <a:ext cx="929161" cy="929161"/>
            <a:chOff x="0" y="0"/>
            <a:chExt cx="1238881" cy="1238881"/>
          </a:xfrm>
        </p:grpSpPr>
        <p:grpSp>
          <p:nvGrpSpPr>
            <p:cNvPr id="149" name="Group 14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51" name="TextBox 15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I</a:t>
              </a:r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11279022" y="4760063"/>
            <a:ext cx="929161" cy="929161"/>
            <a:chOff x="0" y="0"/>
            <a:chExt cx="1238881" cy="1238881"/>
          </a:xfrm>
        </p:grpSpPr>
        <p:grpSp>
          <p:nvGrpSpPr>
            <p:cNvPr id="153" name="Group 15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55" name="TextBox 15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À</a:t>
              </a:r>
            </a:p>
          </p:txBody>
        </p:sp>
      </p:grpSp>
      <p:grpSp>
        <p:nvGrpSpPr>
          <p:cNvPr id="156" name="Group 156"/>
          <p:cNvGrpSpPr/>
          <p:nvPr/>
        </p:nvGrpSpPr>
        <p:grpSpPr>
          <a:xfrm>
            <a:off x="12217708" y="4760063"/>
            <a:ext cx="929161" cy="929161"/>
            <a:chOff x="0" y="0"/>
            <a:chExt cx="1238881" cy="1238881"/>
          </a:xfrm>
        </p:grpSpPr>
        <p:grpSp>
          <p:nvGrpSpPr>
            <p:cNvPr id="157" name="Group 15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58" name="Freeform 15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59" name="TextBox 15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G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4110482" y="4760063"/>
            <a:ext cx="929161" cy="929161"/>
            <a:chOff x="0" y="0"/>
            <a:chExt cx="1238881" cy="1238881"/>
          </a:xfrm>
        </p:grpSpPr>
        <p:grpSp>
          <p:nvGrpSpPr>
            <p:cNvPr id="161" name="Group 16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63" name="TextBox 16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O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5058692" y="4715612"/>
            <a:ext cx="929161" cy="929161"/>
            <a:chOff x="0" y="0"/>
            <a:chExt cx="1238881" cy="1238881"/>
          </a:xfrm>
        </p:grpSpPr>
        <p:grpSp>
          <p:nvGrpSpPr>
            <p:cNvPr id="165" name="Group 16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67" name="TextBox 16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A</a:t>
              </a:r>
            </a:p>
          </p:txBody>
        </p:sp>
      </p:grpSp>
      <p:grpSp>
        <p:nvGrpSpPr>
          <p:cNvPr id="168" name="Group 168"/>
          <p:cNvGrpSpPr/>
          <p:nvPr/>
        </p:nvGrpSpPr>
        <p:grpSpPr>
          <a:xfrm>
            <a:off x="16016428" y="4708408"/>
            <a:ext cx="929161" cy="929161"/>
            <a:chOff x="0" y="0"/>
            <a:chExt cx="1238881" cy="1238881"/>
          </a:xfrm>
        </p:grpSpPr>
        <p:grpSp>
          <p:nvGrpSpPr>
            <p:cNvPr id="169" name="Group 16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70" name="Freeform 17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71" name="TextBox 17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N</a:t>
              </a:r>
            </a:p>
          </p:txBody>
        </p:sp>
      </p:grpSp>
      <p:grpSp>
        <p:nvGrpSpPr>
          <p:cNvPr id="172" name="Group 172"/>
          <p:cNvGrpSpPr/>
          <p:nvPr/>
        </p:nvGrpSpPr>
        <p:grpSpPr>
          <a:xfrm>
            <a:off x="12286483" y="1866096"/>
            <a:ext cx="929161" cy="929161"/>
            <a:chOff x="0" y="0"/>
            <a:chExt cx="1238881" cy="1238881"/>
          </a:xfrm>
        </p:grpSpPr>
        <p:grpSp>
          <p:nvGrpSpPr>
            <p:cNvPr id="173" name="Group 17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75" name="TextBox 17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A</a:t>
              </a:r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10399587" y="1892351"/>
            <a:ext cx="929161" cy="929161"/>
            <a:chOff x="0" y="0"/>
            <a:chExt cx="1238881" cy="1238881"/>
          </a:xfrm>
          <a:solidFill>
            <a:srgbClr val="FF0000"/>
          </a:solidFill>
        </p:grpSpPr>
        <p:grpSp>
          <p:nvGrpSpPr>
            <p:cNvPr id="177" name="Group 17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  <a:grpFill/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9" name="TextBox 17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H</a:t>
              </a: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11328747" y="1892351"/>
            <a:ext cx="929161" cy="929161"/>
            <a:chOff x="0" y="0"/>
            <a:chExt cx="1238881" cy="1238881"/>
          </a:xfrm>
        </p:grpSpPr>
        <p:grpSp>
          <p:nvGrpSpPr>
            <p:cNvPr id="181" name="Group 18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82" name="Freeform 18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83" name="TextBox 18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Ư</a:t>
              </a:r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15159690" y="1892351"/>
            <a:ext cx="929161" cy="929161"/>
            <a:chOff x="0" y="0"/>
            <a:chExt cx="1238881" cy="1238881"/>
          </a:xfrm>
        </p:grpSpPr>
        <p:grpSp>
          <p:nvGrpSpPr>
            <p:cNvPr id="185" name="Group 18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87" name="TextBox 18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Ợ</a:t>
              </a:r>
            </a:p>
          </p:txBody>
        </p:sp>
      </p:grpSp>
      <p:grpSp>
        <p:nvGrpSpPr>
          <p:cNvPr id="188" name="Group 188"/>
          <p:cNvGrpSpPr/>
          <p:nvPr/>
        </p:nvGrpSpPr>
        <p:grpSpPr>
          <a:xfrm>
            <a:off x="13244219" y="1866096"/>
            <a:ext cx="929161" cy="929161"/>
            <a:chOff x="0" y="0"/>
            <a:chExt cx="1238881" cy="1238881"/>
          </a:xfrm>
        </p:grpSpPr>
        <p:grpSp>
          <p:nvGrpSpPr>
            <p:cNvPr id="189" name="Group 18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91" name="TextBox 19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Đ</a:t>
              </a:r>
            </a:p>
          </p:txBody>
        </p:sp>
      </p:grpSp>
      <p:grpSp>
        <p:nvGrpSpPr>
          <p:cNvPr id="192" name="Group 192"/>
          <p:cNvGrpSpPr/>
          <p:nvPr/>
        </p:nvGrpSpPr>
        <p:grpSpPr>
          <a:xfrm>
            <a:off x="14192430" y="1892351"/>
            <a:ext cx="929161" cy="929161"/>
            <a:chOff x="0" y="0"/>
            <a:chExt cx="1238881" cy="1238881"/>
          </a:xfrm>
        </p:grpSpPr>
        <p:grpSp>
          <p:nvGrpSpPr>
            <p:cNvPr id="193" name="Group 19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94" name="Freeform 19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95" name="TextBox 19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Ư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6107901" y="1892351"/>
            <a:ext cx="929161" cy="929161"/>
            <a:chOff x="0" y="0"/>
            <a:chExt cx="1238881" cy="1238881"/>
          </a:xfrm>
        </p:grpSpPr>
        <p:grpSp>
          <p:nvGrpSpPr>
            <p:cNvPr id="197" name="Group 19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199" name="TextBox 19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9451376" y="1885146"/>
            <a:ext cx="929161" cy="929161"/>
            <a:chOff x="0" y="0"/>
            <a:chExt cx="1238881" cy="1238881"/>
          </a:xfrm>
        </p:grpSpPr>
        <p:grpSp>
          <p:nvGrpSpPr>
            <p:cNvPr id="201" name="Group 20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03" name="TextBox 20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T</a:t>
              </a:r>
            </a:p>
          </p:txBody>
        </p:sp>
      </p:grpSp>
      <p:grpSp>
        <p:nvGrpSpPr>
          <p:cNvPr id="204" name="Group 204"/>
          <p:cNvGrpSpPr/>
          <p:nvPr/>
        </p:nvGrpSpPr>
        <p:grpSpPr>
          <a:xfrm>
            <a:off x="14173380" y="6670298"/>
            <a:ext cx="929161" cy="929161"/>
            <a:chOff x="0" y="0"/>
            <a:chExt cx="1238881" cy="1238881"/>
          </a:xfrm>
        </p:grpSpPr>
        <p:grpSp>
          <p:nvGrpSpPr>
            <p:cNvPr id="205" name="Group 20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07" name="TextBox 20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T</a:t>
              </a:r>
            </a:p>
          </p:txBody>
        </p:sp>
      </p:grpSp>
      <p:grpSp>
        <p:nvGrpSpPr>
          <p:cNvPr id="208" name="Group 208"/>
          <p:cNvGrpSpPr/>
          <p:nvPr/>
        </p:nvGrpSpPr>
        <p:grpSpPr>
          <a:xfrm>
            <a:off x="12267433" y="6670298"/>
            <a:ext cx="929161" cy="929161"/>
            <a:chOff x="0" y="0"/>
            <a:chExt cx="1238881" cy="1238881"/>
          </a:xfrm>
        </p:grpSpPr>
        <p:grpSp>
          <p:nvGrpSpPr>
            <p:cNvPr id="209" name="Group 20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10" name="Freeform 2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11" name="TextBox 21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Ứ</a:t>
              </a:r>
            </a:p>
          </p:txBody>
        </p:sp>
      </p:grpSp>
      <p:grpSp>
        <p:nvGrpSpPr>
          <p:cNvPr id="212" name="Group 212"/>
          <p:cNvGrpSpPr/>
          <p:nvPr/>
        </p:nvGrpSpPr>
        <p:grpSpPr>
          <a:xfrm>
            <a:off x="13225169" y="6670298"/>
            <a:ext cx="929161" cy="929161"/>
            <a:chOff x="0" y="0"/>
            <a:chExt cx="1238881" cy="1238881"/>
          </a:xfrm>
        </p:grpSpPr>
        <p:grpSp>
          <p:nvGrpSpPr>
            <p:cNvPr id="213" name="Group 21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14" name="Freeform 2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15" name="TextBox 21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15102540" y="6627909"/>
            <a:ext cx="929161" cy="929161"/>
            <a:chOff x="0" y="0"/>
            <a:chExt cx="1238881" cy="1238881"/>
          </a:xfrm>
        </p:grpSpPr>
        <p:grpSp>
          <p:nvGrpSpPr>
            <p:cNvPr id="217" name="Group 21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19" name="TextBox 21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Ố</a:t>
              </a:r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11309697" y="6656484"/>
            <a:ext cx="929161" cy="929161"/>
            <a:chOff x="0" y="0"/>
            <a:chExt cx="1238881" cy="1238881"/>
          </a:xfrm>
        </p:grpSpPr>
        <p:grpSp>
          <p:nvGrpSpPr>
            <p:cNvPr id="221" name="Group 22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23" name="TextBox 22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T</a:t>
              </a:r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16050751" y="6670298"/>
            <a:ext cx="929161" cy="929161"/>
            <a:chOff x="0" y="0"/>
            <a:chExt cx="1238881" cy="1238881"/>
          </a:xfrm>
        </p:grpSpPr>
        <p:grpSp>
          <p:nvGrpSpPr>
            <p:cNvPr id="225" name="Group 22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27" name="TextBox 22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I</a:t>
              </a:r>
            </a:p>
          </p:txBody>
        </p:sp>
      </p:grpSp>
      <p:grpSp>
        <p:nvGrpSpPr>
          <p:cNvPr id="228" name="Group 228"/>
          <p:cNvGrpSpPr/>
          <p:nvPr/>
        </p:nvGrpSpPr>
        <p:grpSpPr>
          <a:xfrm>
            <a:off x="14154330" y="7599459"/>
            <a:ext cx="929161" cy="929161"/>
            <a:chOff x="0" y="0"/>
            <a:chExt cx="1238881" cy="1238881"/>
          </a:xfrm>
        </p:grpSpPr>
        <p:grpSp>
          <p:nvGrpSpPr>
            <p:cNvPr id="229" name="Group 22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31" name="TextBox 23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T</a:t>
              </a:r>
            </a:p>
          </p:txBody>
        </p:sp>
      </p:grpSp>
      <p:grpSp>
        <p:nvGrpSpPr>
          <p:cNvPr id="232" name="Group 232"/>
          <p:cNvGrpSpPr/>
          <p:nvPr/>
        </p:nvGrpSpPr>
        <p:grpSpPr>
          <a:xfrm>
            <a:off x="12248383" y="7599459"/>
            <a:ext cx="929161" cy="929161"/>
            <a:chOff x="0" y="0"/>
            <a:chExt cx="1238881" cy="1238881"/>
          </a:xfrm>
        </p:grpSpPr>
        <p:grpSp>
          <p:nvGrpSpPr>
            <p:cNvPr id="233" name="Group 23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35" name="TextBox 23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Ầ</a:t>
              </a:r>
            </a:p>
          </p:txBody>
        </p:sp>
      </p:grpSp>
      <p:grpSp>
        <p:nvGrpSpPr>
          <p:cNvPr id="236" name="Group 236"/>
          <p:cNvGrpSpPr/>
          <p:nvPr/>
        </p:nvGrpSpPr>
        <p:grpSpPr>
          <a:xfrm>
            <a:off x="13206119" y="7599459"/>
            <a:ext cx="929161" cy="929161"/>
            <a:chOff x="0" y="0"/>
            <a:chExt cx="1238881" cy="1238881"/>
          </a:xfrm>
        </p:grpSpPr>
        <p:grpSp>
          <p:nvGrpSpPr>
            <p:cNvPr id="237" name="Group 23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38" name="Freeform 2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39" name="TextBox 23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Y</a:t>
              </a:r>
            </a:p>
          </p:txBody>
        </p:sp>
      </p:grpSp>
      <p:grpSp>
        <p:nvGrpSpPr>
          <p:cNvPr id="240" name="Group 240"/>
          <p:cNvGrpSpPr/>
          <p:nvPr/>
        </p:nvGrpSpPr>
        <p:grpSpPr>
          <a:xfrm>
            <a:off x="15083490" y="7557070"/>
            <a:ext cx="929161" cy="929161"/>
            <a:chOff x="0" y="0"/>
            <a:chExt cx="1238881" cy="1238881"/>
          </a:xfrm>
        </p:grpSpPr>
        <p:grpSp>
          <p:nvGrpSpPr>
            <p:cNvPr id="241" name="Group 24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42" name="Freeform 2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43" name="TextBox 24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Ớ</a:t>
              </a:r>
            </a:p>
          </p:txBody>
        </p:sp>
      </p:grpSp>
      <p:grpSp>
        <p:nvGrpSpPr>
          <p:cNvPr id="244" name="Group 244"/>
          <p:cNvGrpSpPr/>
          <p:nvPr/>
        </p:nvGrpSpPr>
        <p:grpSpPr>
          <a:xfrm>
            <a:off x="11290647" y="7585645"/>
            <a:ext cx="929161" cy="929161"/>
            <a:chOff x="0" y="0"/>
            <a:chExt cx="1238881" cy="1238881"/>
          </a:xfrm>
        </p:grpSpPr>
        <p:grpSp>
          <p:nvGrpSpPr>
            <p:cNvPr id="245" name="Group 24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47" name="TextBox 24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Đ</a:t>
              </a:r>
            </a:p>
          </p:txBody>
        </p:sp>
      </p:grpSp>
      <p:grpSp>
        <p:nvGrpSpPr>
          <p:cNvPr id="248" name="Group 248"/>
          <p:cNvGrpSpPr/>
          <p:nvPr/>
        </p:nvGrpSpPr>
        <p:grpSpPr>
          <a:xfrm>
            <a:off x="9323774" y="5702351"/>
            <a:ext cx="929161" cy="929161"/>
            <a:chOff x="0" y="0"/>
            <a:chExt cx="1238881" cy="1238881"/>
          </a:xfrm>
        </p:grpSpPr>
        <p:grpSp>
          <p:nvGrpSpPr>
            <p:cNvPr id="249" name="Group 24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50" name="Freeform 25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51" name="TextBox 25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G</a:t>
              </a:r>
            </a:p>
          </p:txBody>
        </p:sp>
      </p:grpSp>
      <p:grpSp>
        <p:nvGrpSpPr>
          <p:cNvPr id="252" name="Group 252"/>
          <p:cNvGrpSpPr/>
          <p:nvPr/>
        </p:nvGrpSpPr>
        <p:grpSpPr>
          <a:xfrm>
            <a:off x="7436877" y="5702351"/>
            <a:ext cx="929161" cy="929161"/>
            <a:chOff x="0" y="0"/>
            <a:chExt cx="1238881" cy="1238881"/>
          </a:xfrm>
        </p:grpSpPr>
        <p:grpSp>
          <p:nvGrpSpPr>
            <p:cNvPr id="253" name="Group 25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54" name="Freeform 25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55" name="TextBox 25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Ù</a:t>
              </a:r>
            </a:p>
          </p:txBody>
        </p:sp>
      </p:grpSp>
      <p:grpSp>
        <p:nvGrpSpPr>
          <p:cNvPr id="256" name="Group 256"/>
          <p:cNvGrpSpPr/>
          <p:nvPr/>
        </p:nvGrpSpPr>
        <p:grpSpPr>
          <a:xfrm>
            <a:off x="8385088" y="5702351"/>
            <a:ext cx="929161" cy="929161"/>
            <a:chOff x="0" y="0"/>
            <a:chExt cx="1238881" cy="1238881"/>
          </a:xfrm>
        </p:grpSpPr>
        <p:grpSp>
          <p:nvGrpSpPr>
            <p:cNvPr id="257" name="Group 25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59" name="TextBox 25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N</a:t>
              </a:r>
            </a:p>
          </p:txBody>
        </p:sp>
      </p:grpSp>
      <p:grpSp>
        <p:nvGrpSpPr>
          <p:cNvPr id="260" name="Group 260"/>
          <p:cNvGrpSpPr/>
          <p:nvPr/>
        </p:nvGrpSpPr>
        <p:grpSpPr>
          <a:xfrm>
            <a:off x="6507716" y="5695146"/>
            <a:ext cx="929161" cy="929161"/>
            <a:chOff x="0" y="0"/>
            <a:chExt cx="1238881" cy="1238881"/>
          </a:xfrm>
        </p:grpSpPr>
        <p:grpSp>
          <p:nvGrpSpPr>
            <p:cNvPr id="261" name="Group 26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63" name="TextBox 26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D</a:t>
              </a:r>
            </a:p>
          </p:txBody>
        </p:sp>
      </p:grpSp>
      <p:grpSp>
        <p:nvGrpSpPr>
          <p:cNvPr id="264" name="Group 264"/>
          <p:cNvGrpSpPr/>
          <p:nvPr/>
        </p:nvGrpSpPr>
        <p:grpSpPr>
          <a:xfrm>
            <a:off x="10372216" y="8489833"/>
            <a:ext cx="929161" cy="929161"/>
            <a:chOff x="0" y="0"/>
            <a:chExt cx="1238881" cy="1238881"/>
          </a:xfrm>
        </p:grpSpPr>
        <p:grpSp>
          <p:nvGrpSpPr>
            <p:cNvPr id="265" name="Group 26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66" name="Freeform 26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67" name="TextBox 26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H</a:t>
              </a:r>
            </a:p>
          </p:txBody>
        </p:sp>
      </p:grpSp>
      <p:grpSp>
        <p:nvGrpSpPr>
          <p:cNvPr id="268" name="Group 268"/>
          <p:cNvGrpSpPr/>
          <p:nvPr/>
        </p:nvGrpSpPr>
        <p:grpSpPr>
          <a:xfrm>
            <a:off x="11340096" y="8499358"/>
            <a:ext cx="929161" cy="929161"/>
            <a:chOff x="0" y="0"/>
            <a:chExt cx="1238881" cy="1238881"/>
          </a:xfrm>
        </p:grpSpPr>
        <p:grpSp>
          <p:nvGrpSpPr>
            <p:cNvPr id="269" name="Group 26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71" name="TextBox 27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U</a:t>
              </a:r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9384847" y="8493435"/>
            <a:ext cx="929161" cy="929161"/>
            <a:chOff x="0" y="0"/>
            <a:chExt cx="1238881" cy="1238881"/>
          </a:xfrm>
        </p:grpSpPr>
        <p:grpSp>
          <p:nvGrpSpPr>
            <p:cNvPr id="273" name="Group 27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75" name="TextBox 27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grpSp>
        <p:nvGrpSpPr>
          <p:cNvPr id="276" name="Group 276"/>
          <p:cNvGrpSpPr/>
          <p:nvPr/>
        </p:nvGrpSpPr>
        <p:grpSpPr>
          <a:xfrm>
            <a:off x="7497951" y="8493435"/>
            <a:ext cx="929161" cy="929161"/>
            <a:chOff x="0" y="0"/>
            <a:chExt cx="1238881" cy="1238881"/>
          </a:xfrm>
        </p:grpSpPr>
        <p:grpSp>
          <p:nvGrpSpPr>
            <p:cNvPr id="277" name="Group 277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79" name="TextBox 279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I</a:t>
              </a:r>
            </a:p>
          </p:txBody>
        </p:sp>
      </p:grpSp>
      <p:grpSp>
        <p:nvGrpSpPr>
          <p:cNvPr id="280" name="Group 280"/>
          <p:cNvGrpSpPr/>
          <p:nvPr/>
        </p:nvGrpSpPr>
        <p:grpSpPr>
          <a:xfrm>
            <a:off x="8446162" y="8493435"/>
            <a:ext cx="929161" cy="929161"/>
            <a:chOff x="0" y="0"/>
            <a:chExt cx="1238881" cy="1238881"/>
          </a:xfrm>
        </p:grpSpPr>
        <p:grpSp>
          <p:nvGrpSpPr>
            <p:cNvPr id="281" name="Group 281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83" name="TextBox 283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Á</a:t>
              </a:r>
            </a:p>
          </p:txBody>
        </p:sp>
      </p:grpSp>
      <p:grpSp>
        <p:nvGrpSpPr>
          <p:cNvPr id="284" name="Group 284"/>
          <p:cNvGrpSpPr/>
          <p:nvPr/>
        </p:nvGrpSpPr>
        <p:grpSpPr>
          <a:xfrm>
            <a:off x="6568790" y="8486231"/>
            <a:ext cx="929161" cy="929161"/>
            <a:chOff x="0" y="0"/>
            <a:chExt cx="1238881" cy="1238881"/>
          </a:xfrm>
        </p:grpSpPr>
        <p:grpSp>
          <p:nvGrpSpPr>
            <p:cNvPr id="285" name="Group 285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86" name="Freeform 28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87" name="TextBox 287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G</a:t>
              </a:r>
            </a:p>
          </p:txBody>
        </p:sp>
      </p:grpSp>
      <p:grpSp>
        <p:nvGrpSpPr>
          <p:cNvPr id="288" name="Group 288"/>
          <p:cNvGrpSpPr/>
          <p:nvPr/>
        </p:nvGrpSpPr>
        <p:grpSpPr>
          <a:xfrm>
            <a:off x="12238858" y="8499358"/>
            <a:ext cx="929161" cy="929161"/>
            <a:chOff x="0" y="0"/>
            <a:chExt cx="1238881" cy="1238881"/>
          </a:xfrm>
        </p:grpSpPr>
        <p:grpSp>
          <p:nvGrpSpPr>
            <p:cNvPr id="289" name="Group 289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91" name="TextBox 291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Ộ</a:t>
              </a:r>
            </a:p>
          </p:txBody>
        </p:sp>
      </p:grpSp>
      <p:grpSp>
        <p:nvGrpSpPr>
          <p:cNvPr id="292" name="Group 292"/>
          <p:cNvGrpSpPr/>
          <p:nvPr/>
        </p:nvGrpSpPr>
        <p:grpSpPr>
          <a:xfrm>
            <a:off x="13137620" y="8499358"/>
            <a:ext cx="929161" cy="929161"/>
            <a:chOff x="0" y="0"/>
            <a:chExt cx="1238881" cy="1238881"/>
          </a:xfrm>
        </p:grpSpPr>
        <p:grpSp>
          <p:nvGrpSpPr>
            <p:cNvPr id="293" name="Group 293"/>
            <p:cNvGrpSpPr/>
            <p:nvPr/>
          </p:nvGrpSpPr>
          <p:grpSpPr>
            <a:xfrm>
              <a:off x="0" y="0"/>
              <a:ext cx="1238881" cy="1238881"/>
              <a:chOff x="0" y="0"/>
              <a:chExt cx="6350000" cy="63500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7C482"/>
              </a:solidFill>
            </p:spPr>
          </p:sp>
        </p:grpSp>
        <p:sp>
          <p:nvSpPr>
            <p:cNvPr id="295" name="TextBox 295"/>
            <p:cNvSpPr txBox="1"/>
            <p:nvPr/>
          </p:nvSpPr>
          <p:spPr>
            <a:xfrm>
              <a:off x="91768" y="321945"/>
              <a:ext cx="1055344" cy="54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3"/>
                </a:lnSpc>
              </a:pPr>
              <a:r>
                <a:rPr lang="en-US" sz="2474">
                  <a:solidFill>
                    <a:srgbClr val="000000"/>
                  </a:solidFill>
                  <a:latin typeface="UTM Futura Extra"/>
                  <a:ea typeface="UTM Futura Extra"/>
                  <a:cs typeface="UTM Futura Extra"/>
                  <a:sym typeface="UTM Futura Extra"/>
                </a:rPr>
                <a:t>C</a:t>
              </a:r>
            </a:p>
          </p:txBody>
        </p:sp>
      </p:grpSp>
      <p:sp>
        <p:nvSpPr>
          <p:cNvPr id="296" name="Freeform 296"/>
          <p:cNvSpPr/>
          <p:nvPr/>
        </p:nvSpPr>
        <p:spPr>
          <a:xfrm>
            <a:off x="14273" y="-141177"/>
            <a:ext cx="9709769" cy="2883610"/>
          </a:xfrm>
          <a:custGeom>
            <a:avLst/>
            <a:gdLst/>
            <a:ahLst/>
            <a:cxnLst/>
            <a:rect l="l" t="t" r="r" b="b"/>
            <a:pathLst>
              <a:path w="9898954" h="2713953">
                <a:moveTo>
                  <a:pt x="0" y="0"/>
                </a:moveTo>
                <a:lnTo>
                  <a:pt x="9898954" y="0"/>
                </a:lnTo>
                <a:lnTo>
                  <a:pt x="9898954" y="2713953"/>
                </a:lnTo>
                <a:lnTo>
                  <a:pt x="0" y="271395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228" t="-131406" b="-160192"/>
            </a:stretch>
          </a:blipFill>
          <a:ln w="38100" cap="sq">
            <a:noFill/>
            <a:prstDash val="solid"/>
            <a:miter/>
          </a:ln>
        </p:spPr>
      </p:sp>
      <p:grpSp>
        <p:nvGrpSpPr>
          <p:cNvPr id="297" name="Group 297"/>
          <p:cNvGrpSpPr/>
          <p:nvPr/>
        </p:nvGrpSpPr>
        <p:grpSpPr>
          <a:xfrm>
            <a:off x="6011164" y="3647879"/>
            <a:ext cx="1134303" cy="957394"/>
            <a:chOff x="0" y="0"/>
            <a:chExt cx="1512404" cy="1276526"/>
          </a:xfrm>
        </p:grpSpPr>
        <p:sp>
          <p:nvSpPr>
            <p:cNvPr id="298" name="Freeform 298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299" name="TextBox 299"/>
            <p:cNvSpPr txBox="1"/>
            <p:nvPr/>
          </p:nvSpPr>
          <p:spPr>
            <a:xfrm>
              <a:off x="468885" y="210082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1</a:t>
              </a:r>
            </a:p>
          </p:txBody>
        </p:sp>
      </p:grpSp>
      <p:grpSp>
        <p:nvGrpSpPr>
          <p:cNvPr id="300" name="Group 300"/>
          <p:cNvGrpSpPr/>
          <p:nvPr/>
        </p:nvGrpSpPr>
        <p:grpSpPr>
          <a:xfrm>
            <a:off x="16940353" y="4664803"/>
            <a:ext cx="1134303" cy="957394"/>
            <a:chOff x="0" y="0"/>
            <a:chExt cx="1512404" cy="1276526"/>
          </a:xfrm>
        </p:grpSpPr>
        <p:sp>
          <p:nvSpPr>
            <p:cNvPr id="301" name="Freeform 301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02" name="TextBox 302"/>
            <p:cNvSpPr txBox="1"/>
            <p:nvPr/>
          </p:nvSpPr>
          <p:spPr>
            <a:xfrm>
              <a:off x="468885" y="210082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2</a:t>
              </a:r>
            </a:p>
          </p:txBody>
        </p:sp>
      </p:grpSp>
      <p:grpSp>
        <p:nvGrpSpPr>
          <p:cNvPr id="303" name="Group 303"/>
          <p:cNvGrpSpPr/>
          <p:nvPr/>
        </p:nvGrpSpPr>
        <p:grpSpPr>
          <a:xfrm>
            <a:off x="17065637" y="816291"/>
            <a:ext cx="1134303" cy="957394"/>
            <a:chOff x="0" y="0"/>
            <a:chExt cx="1512404" cy="1276526"/>
          </a:xfrm>
        </p:grpSpPr>
        <p:sp>
          <p:nvSpPr>
            <p:cNvPr id="304" name="Freeform 304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05" name="TextBox 305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3</a:t>
              </a:r>
            </a:p>
          </p:txBody>
        </p:sp>
      </p:grpSp>
      <p:grpSp>
        <p:nvGrpSpPr>
          <p:cNvPr id="306" name="Group 306"/>
          <p:cNvGrpSpPr/>
          <p:nvPr/>
        </p:nvGrpSpPr>
        <p:grpSpPr>
          <a:xfrm>
            <a:off x="16974676" y="1878234"/>
            <a:ext cx="1134303" cy="957394"/>
            <a:chOff x="0" y="0"/>
            <a:chExt cx="1512404" cy="1276526"/>
          </a:xfrm>
        </p:grpSpPr>
        <p:sp>
          <p:nvSpPr>
            <p:cNvPr id="307" name="Freeform 307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08" name="TextBox 308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4</a:t>
              </a:r>
            </a:p>
          </p:txBody>
        </p:sp>
      </p:grpSp>
      <p:grpSp>
        <p:nvGrpSpPr>
          <p:cNvPr id="309" name="Group 309"/>
          <p:cNvGrpSpPr/>
          <p:nvPr/>
        </p:nvGrpSpPr>
        <p:grpSpPr>
          <a:xfrm>
            <a:off x="14192430" y="2821511"/>
            <a:ext cx="1134303" cy="957394"/>
            <a:chOff x="0" y="0"/>
            <a:chExt cx="1512404" cy="1276526"/>
          </a:xfrm>
        </p:grpSpPr>
        <p:sp>
          <p:nvSpPr>
            <p:cNvPr id="310" name="Freeform 310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11" name="TextBox 311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5</a:t>
              </a:r>
            </a:p>
          </p:txBody>
        </p:sp>
      </p:grpSp>
      <p:grpSp>
        <p:nvGrpSpPr>
          <p:cNvPr id="312" name="Group 312"/>
          <p:cNvGrpSpPr/>
          <p:nvPr/>
        </p:nvGrpSpPr>
        <p:grpSpPr>
          <a:xfrm>
            <a:off x="12332008" y="5674117"/>
            <a:ext cx="1134303" cy="957394"/>
            <a:chOff x="0" y="0"/>
            <a:chExt cx="1512404" cy="1276526"/>
          </a:xfrm>
        </p:grpSpPr>
        <p:sp>
          <p:nvSpPr>
            <p:cNvPr id="313" name="Freeform 313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14" name="TextBox 314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7</a:t>
              </a:r>
            </a:p>
          </p:txBody>
        </p:sp>
      </p:grpSp>
      <p:grpSp>
        <p:nvGrpSpPr>
          <p:cNvPr id="315" name="Group 315"/>
          <p:cNvGrpSpPr/>
          <p:nvPr/>
        </p:nvGrpSpPr>
        <p:grpSpPr>
          <a:xfrm>
            <a:off x="16974676" y="6670298"/>
            <a:ext cx="1134303" cy="957394"/>
            <a:chOff x="0" y="0"/>
            <a:chExt cx="1512404" cy="1276526"/>
          </a:xfrm>
        </p:grpSpPr>
        <p:sp>
          <p:nvSpPr>
            <p:cNvPr id="316" name="Freeform 316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17" name="TextBox 317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6</a:t>
              </a:r>
            </a:p>
          </p:txBody>
        </p:sp>
      </p:grpSp>
      <p:grpSp>
        <p:nvGrpSpPr>
          <p:cNvPr id="318" name="Group 318"/>
          <p:cNvGrpSpPr/>
          <p:nvPr/>
        </p:nvGrpSpPr>
        <p:grpSpPr>
          <a:xfrm>
            <a:off x="10106000" y="7371660"/>
            <a:ext cx="1134303" cy="957394"/>
            <a:chOff x="0" y="0"/>
            <a:chExt cx="1512404" cy="1276526"/>
          </a:xfrm>
        </p:grpSpPr>
        <p:sp>
          <p:nvSpPr>
            <p:cNvPr id="319" name="Freeform 319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20" name="TextBox 320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8</a:t>
              </a:r>
            </a:p>
          </p:txBody>
        </p:sp>
      </p:grpSp>
      <p:grpSp>
        <p:nvGrpSpPr>
          <p:cNvPr id="321" name="Group 321"/>
          <p:cNvGrpSpPr/>
          <p:nvPr/>
        </p:nvGrpSpPr>
        <p:grpSpPr>
          <a:xfrm>
            <a:off x="14251791" y="8622306"/>
            <a:ext cx="1134303" cy="957394"/>
            <a:chOff x="0" y="0"/>
            <a:chExt cx="1512404" cy="1276526"/>
          </a:xfrm>
        </p:grpSpPr>
        <p:sp>
          <p:nvSpPr>
            <p:cNvPr id="322" name="Freeform 322"/>
            <p:cNvSpPr/>
            <p:nvPr/>
          </p:nvSpPr>
          <p:spPr>
            <a:xfrm>
              <a:off x="0" y="0"/>
              <a:ext cx="1512404" cy="1276526"/>
            </a:xfrm>
            <a:custGeom>
              <a:avLst/>
              <a:gdLst/>
              <a:ahLst/>
              <a:cxnLst/>
              <a:rect l="l" t="t" r="r" b="b"/>
              <a:pathLst>
                <a:path w="1512404" h="1276526">
                  <a:moveTo>
                    <a:pt x="0" y="0"/>
                  </a:moveTo>
                  <a:lnTo>
                    <a:pt x="1512404" y="0"/>
                  </a:lnTo>
                  <a:lnTo>
                    <a:pt x="1512404" y="1276526"/>
                  </a:lnTo>
                  <a:lnTo>
                    <a:pt x="0" y="127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t="-1537" b="-1537"/>
              </a:stretch>
            </a:blipFill>
          </p:spPr>
        </p:sp>
        <p:sp>
          <p:nvSpPr>
            <p:cNvPr id="323" name="TextBox 323"/>
            <p:cNvSpPr txBox="1"/>
            <p:nvPr/>
          </p:nvSpPr>
          <p:spPr>
            <a:xfrm>
              <a:off x="498824" y="152703"/>
              <a:ext cx="419998" cy="904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2"/>
                </a:lnSpc>
              </a:pPr>
              <a:r>
                <a:rPr lang="en-US" sz="4137" b="1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9</a:t>
              </a:r>
            </a:p>
          </p:txBody>
        </p:sp>
      </p:grpSp>
      <p:pic>
        <p:nvPicPr>
          <p:cNvPr id="324" name="Picture 3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 flipV="1">
            <a:off x="15567069" y="8950811"/>
            <a:ext cx="819563" cy="1179227"/>
          </a:xfrm>
          <a:prstGeom prst="rect">
            <a:avLst/>
          </a:prstGeom>
        </p:spPr>
      </p:pic>
      <p:pic>
        <p:nvPicPr>
          <p:cNvPr id="325" name="Picture 3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314293" y="8821192"/>
            <a:ext cx="1549115" cy="1549115"/>
          </a:xfrm>
          <a:prstGeom prst="rect">
            <a:avLst/>
          </a:prstGeom>
        </p:spPr>
      </p:pic>
      <p:sp>
        <p:nvSpPr>
          <p:cNvPr id="326" name="TextBox 326"/>
          <p:cNvSpPr txBox="1"/>
          <p:nvPr/>
        </p:nvSpPr>
        <p:spPr>
          <a:xfrm>
            <a:off x="100583" y="470872"/>
            <a:ext cx="9422813" cy="160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1: Tin mừng hôm nay của thánh nào?</a:t>
            </a:r>
          </a:p>
        </p:txBody>
      </p:sp>
      <p:grpSp>
        <p:nvGrpSpPr>
          <p:cNvPr id="343" name="Nhóm 342">
            <a:extLst>
              <a:ext uri="{FF2B5EF4-FFF2-40B4-BE49-F238E27FC236}">
                <a16:creationId xmlns:a16="http://schemas.microsoft.com/office/drawing/2014/main" id="{BFE763F9-2A70-37A4-0FA3-150AC3956811}"/>
              </a:ext>
            </a:extLst>
          </p:cNvPr>
          <p:cNvGrpSpPr/>
          <p:nvPr/>
        </p:nvGrpSpPr>
        <p:grpSpPr>
          <a:xfrm>
            <a:off x="10363200" y="952500"/>
            <a:ext cx="6673862" cy="948462"/>
            <a:chOff x="10363200" y="952500"/>
            <a:chExt cx="6673862" cy="948462"/>
          </a:xfrm>
        </p:grpSpPr>
        <p:grpSp>
          <p:nvGrpSpPr>
            <p:cNvPr id="327" name="Group 3">
              <a:extLst>
                <a:ext uri="{FF2B5EF4-FFF2-40B4-BE49-F238E27FC236}">
                  <a16:creationId xmlns:a16="http://schemas.microsoft.com/office/drawing/2014/main" id="{D67C912D-59A5-A82A-9ECB-BE56EFF76932}"/>
                </a:ext>
              </a:extLst>
            </p:cNvPr>
            <p:cNvGrpSpPr/>
            <p:nvPr/>
          </p:nvGrpSpPr>
          <p:grpSpPr>
            <a:xfrm>
              <a:off x="12269146" y="971299"/>
              <a:ext cx="965548" cy="929663"/>
              <a:chOff x="0" y="0"/>
              <a:chExt cx="6350000" cy="6353431"/>
            </a:xfrm>
          </p:grpSpPr>
          <p:sp>
            <p:nvSpPr>
              <p:cNvPr id="328" name="Freeform 4">
                <a:extLst>
                  <a:ext uri="{FF2B5EF4-FFF2-40B4-BE49-F238E27FC236}">
                    <a16:creationId xmlns:a16="http://schemas.microsoft.com/office/drawing/2014/main" id="{9A0434A5-8C20-2576-FD43-52DE143EA07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3431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3431">
                    <a:moveTo>
                      <a:pt x="3175000" y="0"/>
                    </a:moveTo>
                    <a:cubicBezTo>
                      <a:pt x="1421496" y="0"/>
                      <a:pt x="0" y="1422264"/>
                      <a:pt x="0" y="3176715"/>
                    </a:cubicBezTo>
                    <a:cubicBezTo>
                      <a:pt x="0" y="4931167"/>
                      <a:pt x="1421496" y="6353431"/>
                      <a:pt x="3175000" y="6353431"/>
                    </a:cubicBezTo>
                    <a:cubicBezTo>
                      <a:pt x="4928504" y="6353431"/>
                      <a:pt x="6350000" y="4931167"/>
                      <a:pt x="6350000" y="3176715"/>
                    </a:cubicBezTo>
                    <a:cubicBezTo>
                      <a:pt x="6350000" y="1422264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AC8DB"/>
              </a:solidFill>
            </p:spPr>
          </p:sp>
        </p:grpSp>
        <p:grpSp>
          <p:nvGrpSpPr>
            <p:cNvPr id="329" name="Group 5">
              <a:extLst>
                <a:ext uri="{FF2B5EF4-FFF2-40B4-BE49-F238E27FC236}">
                  <a16:creationId xmlns:a16="http://schemas.microsoft.com/office/drawing/2014/main" id="{30F64BD4-EF58-0E69-8EB6-6F857F4430D1}"/>
                </a:ext>
              </a:extLst>
            </p:cNvPr>
            <p:cNvGrpSpPr/>
            <p:nvPr/>
          </p:nvGrpSpPr>
          <p:grpSpPr>
            <a:xfrm>
              <a:off x="10363200" y="971299"/>
              <a:ext cx="965548" cy="929663"/>
              <a:chOff x="0" y="0"/>
              <a:chExt cx="1238881" cy="1239550"/>
            </a:xfrm>
          </p:grpSpPr>
          <p:grpSp>
            <p:nvGrpSpPr>
              <p:cNvPr id="330" name="Group 6">
                <a:extLst>
                  <a:ext uri="{FF2B5EF4-FFF2-40B4-BE49-F238E27FC236}">
                    <a16:creationId xmlns:a16="http://schemas.microsoft.com/office/drawing/2014/main" id="{EE1DFF29-E126-BF68-079F-3D86DB93D903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9550"/>
                <a:chOff x="0" y="0"/>
                <a:chExt cx="6350000" cy="6353431"/>
              </a:xfrm>
            </p:grpSpPr>
            <p:sp>
              <p:nvSpPr>
                <p:cNvPr id="332" name="Freeform 7">
                  <a:extLst>
                    <a:ext uri="{FF2B5EF4-FFF2-40B4-BE49-F238E27FC236}">
                      <a16:creationId xmlns:a16="http://schemas.microsoft.com/office/drawing/2014/main" id="{CC4D1110-F8DA-BEB6-5DA1-4D2981A20B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3431">
                      <a:moveTo>
                        <a:pt x="3175000" y="0"/>
                      </a:moveTo>
                      <a:cubicBezTo>
                        <a:pt x="1421496" y="0"/>
                        <a:pt x="0" y="1422264"/>
                        <a:pt x="0" y="3176715"/>
                      </a:cubicBezTo>
                      <a:cubicBezTo>
                        <a:pt x="0" y="4931167"/>
                        <a:pt x="1421496" y="6353431"/>
                        <a:pt x="3175000" y="6353431"/>
                      </a:cubicBezTo>
                      <a:cubicBezTo>
                        <a:pt x="4928504" y="6353431"/>
                        <a:pt x="6350000" y="4931167"/>
                        <a:pt x="6350000" y="3176715"/>
                      </a:cubicBezTo>
                      <a:cubicBezTo>
                        <a:pt x="6350000" y="1422264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1AC8DB"/>
                </a:solidFill>
              </p:spPr>
            </p:sp>
          </p:grpSp>
          <p:sp>
            <p:nvSpPr>
              <p:cNvPr id="331" name="TextBox 8">
                <a:extLst>
                  <a:ext uri="{FF2B5EF4-FFF2-40B4-BE49-F238E27FC236}">
                    <a16:creationId xmlns:a16="http://schemas.microsoft.com/office/drawing/2014/main" id="{35573202-7573-9B0D-9826-21A75AB52D2F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480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endParaRPr/>
              </a:p>
            </p:txBody>
          </p:sp>
        </p:grpSp>
        <p:grpSp>
          <p:nvGrpSpPr>
            <p:cNvPr id="333" name="Group 9">
              <a:extLst>
                <a:ext uri="{FF2B5EF4-FFF2-40B4-BE49-F238E27FC236}">
                  <a16:creationId xmlns:a16="http://schemas.microsoft.com/office/drawing/2014/main" id="{C58D5A4B-1602-031A-FE82-B827817AD71D}"/>
                </a:ext>
              </a:extLst>
            </p:cNvPr>
            <p:cNvGrpSpPr/>
            <p:nvPr/>
          </p:nvGrpSpPr>
          <p:grpSpPr>
            <a:xfrm>
              <a:off x="11311410" y="971299"/>
              <a:ext cx="965548" cy="929663"/>
              <a:chOff x="0" y="0"/>
              <a:chExt cx="6350000" cy="6353431"/>
            </a:xfrm>
          </p:grpSpPr>
          <p:sp>
            <p:nvSpPr>
              <p:cNvPr id="334" name="Freeform 10">
                <a:extLst>
                  <a:ext uri="{FF2B5EF4-FFF2-40B4-BE49-F238E27FC236}">
                    <a16:creationId xmlns:a16="http://schemas.microsoft.com/office/drawing/2014/main" id="{6AE2B8B8-3949-462E-4950-8689EE754D5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3431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3431">
                    <a:moveTo>
                      <a:pt x="3175000" y="0"/>
                    </a:moveTo>
                    <a:cubicBezTo>
                      <a:pt x="1421496" y="0"/>
                      <a:pt x="0" y="1422264"/>
                      <a:pt x="0" y="3176715"/>
                    </a:cubicBezTo>
                    <a:cubicBezTo>
                      <a:pt x="0" y="4931167"/>
                      <a:pt x="1421496" y="6353431"/>
                      <a:pt x="3175000" y="6353431"/>
                    </a:cubicBezTo>
                    <a:cubicBezTo>
                      <a:pt x="4928504" y="6353431"/>
                      <a:pt x="6350000" y="4931167"/>
                      <a:pt x="6350000" y="3176715"/>
                    </a:cubicBezTo>
                    <a:cubicBezTo>
                      <a:pt x="6350000" y="1422264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AC8DB"/>
              </a:solidFill>
            </p:spPr>
          </p:sp>
        </p:grpSp>
        <p:grpSp>
          <p:nvGrpSpPr>
            <p:cNvPr id="335" name="Group 11">
              <a:extLst>
                <a:ext uri="{FF2B5EF4-FFF2-40B4-BE49-F238E27FC236}">
                  <a16:creationId xmlns:a16="http://schemas.microsoft.com/office/drawing/2014/main" id="{625616BA-6395-8F68-65D5-8325D3316050}"/>
                </a:ext>
              </a:extLst>
            </p:cNvPr>
            <p:cNvGrpSpPr/>
            <p:nvPr/>
          </p:nvGrpSpPr>
          <p:grpSpPr>
            <a:xfrm>
              <a:off x="15113778" y="971550"/>
              <a:ext cx="965548" cy="929161"/>
              <a:chOff x="0" y="0"/>
              <a:chExt cx="6350000" cy="6350000"/>
            </a:xfrm>
          </p:grpSpPr>
          <p:sp>
            <p:nvSpPr>
              <p:cNvPr id="336" name="Freeform 12">
                <a:extLst>
                  <a:ext uri="{FF2B5EF4-FFF2-40B4-BE49-F238E27FC236}">
                    <a16:creationId xmlns:a16="http://schemas.microsoft.com/office/drawing/2014/main" id="{6A3A6594-36D5-D15D-E84B-DCFB93966B2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AC8DB"/>
              </a:solidFill>
            </p:spPr>
          </p:sp>
        </p:grpSp>
        <p:grpSp>
          <p:nvGrpSpPr>
            <p:cNvPr id="337" name="Group 13">
              <a:extLst>
                <a:ext uri="{FF2B5EF4-FFF2-40B4-BE49-F238E27FC236}">
                  <a16:creationId xmlns:a16="http://schemas.microsoft.com/office/drawing/2014/main" id="{2CE93B6E-B95A-C031-EBCC-6DB193857502}"/>
                </a:ext>
              </a:extLst>
            </p:cNvPr>
            <p:cNvGrpSpPr/>
            <p:nvPr/>
          </p:nvGrpSpPr>
          <p:grpSpPr>
            <a:xfrm>
              <a:off x="13217357" y="971550"/>
              <a:ext cx="965548" cy="929161"/>
              <a:chOff x="0" y="0"/>
              <a:chExt cx="6350000" cy="6350000"/>
            </a:xfrm>
          </p:grpSpPr>
          <p:sp>
            <p:nvSpPr>
              <p:cNvPr id="338" name="Freeform 14">
                <a:extLst>
                  <a:ext uri="{FF2B5EF4-FFF2-40B4-BE49-F238E27FC236}">
                    <a16:creationId xmlns:a16="http://schemas.microsoft.com/office/drawing/2014/main" id="{F4E16080-104E-51DD-D18D-ECE2DEF9A36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AC8DB"/>
              </a:solidFill>
            </p:spPr>
          </p:sp>
        </p:grpSp>
        <p:grpSp>
          <p:nvGrpSpPr>
            <p:cNvPr id="339" name="Group 15">
              <a:extLst>
                <a:ext uri="{FF2B5EF4-FFF2-40B4-BE49-F238E27FC236}">
                  <a16:creationId xmlns:a16="http://schemas.microsoft.com/office/drawing/2014/main" id="{0ACAF4A1-71B2-C75E-9017-D1C39E35FAB8}"/>
                </a:ext>
              </a:extLst>
            </p:cNvPr>
            <p:cNvGrpSpPr/>
            <p:nvPr/>
          </p:nvGrpSpPr>
          <p:grpSpPr>
            <a:xfrm>
              <a:off x="14156043" y="971550"/>
              <a:ext cx="965548" cy="929161"/>
              <a:chOff x="0" y="0"/>
              <a:chExt cx="6350000" cy="6350000"/>
            </a:xfrm>
          </p:grpSpPr>
          <p:sp>
            <p:nvSpPr>
              <p:cNvPr id="340" name="Freeform 16">
                <a:extLst>
                  <a:ext uri="{FF2B5EF4-FFF2-40B4-BE49-F238E27FC236}">
                    <a16:creationId xmlns:a16="http://schemas.microsoft.com/office/drawing/2014/main" id="{8882D68C-55BE-814E-9624-B88B560550F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AC8DB"/>
              </a:solidFill>
            </p:spPr>
          </p:sp>
        </p:grpSp>
        <p:grpSp>
          <p:nvGrpSpPr>
            <p:cNvPr id="341" name="Group 17">
              <a:extLst>
                <a:ext uri="{FF2B5EF4-FFF2-40B4-BE49-F238E27FC236}">
                  <a16:creationId xmlns:a16="http://schemas.microsoft.com/office/drawing/2014/main" id="{09E6F65F-11DD-AADF-4F0D-19E31BDB02B0}"/>
                </a:ext>
              </a:extLst>
            </p:cNvPr>
            <p:cNvGrpSpPr/>
            <p:nvPr/>
          </p:nvGrpSpPr>
          <p:grpSpPr>
            <a:xfrm>
              <a:off x="16071514" y="952500"/>
              <a:ext cx="965548" cy="929161"/>
              <a:chOff x="0" y="0"/>
              <a:chExt cx="6350000" cy="6350000"/>
            </a:xfrm>
          </p:grpSpPr>
          <p:sp>
            <p:nvSpPr>
              <p:cNvPr id="342" name="Freeform 18">
                <a:extLst>
                  <a:ext uri="{FF2B5EF4-FFF2-40B4-BE49-F238E27FC236}">
                    <a16:creationId xmlns:a16="http://schemas.microsoft.com/office/drawing/2014/main" id="{3875959D-E618-B313-8604-56A9A6B687C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AC8DB"/>
              </a:solidFill>
            </p:spPr>
          </p:sp>
        </p:grpSp>
      </p:grpSp>
      <p:grpSp>
        <p:nvGrpSpPr>
          <p:cNvPr id="344" name="Nhóm 343">
            <a:extLst>
              <a:ext uri="{FF2B5EF4-FFF2-40B4-BE49-F238E27FC236}">
                <a16:creationId xmlns:a16="http://schemas.microsoft.com/office/drawing/2014/main" id="{9A96444D-6E30-88BE-888E-0AA34514D245}"/>
              </a:ext>
            </a:extLst>
          </p:cNvPr>
          <p:cNvGrpSpPr/>
          <p:nvPr/>
        </p:nvGrpSpPr>
        <p:grpSpPr>
          <a:xfrm>
            <a:off x="9448800" y="1867256"/>
            <a:ext cx="7585686" cy="955416"/>
            <a:chOff x="9451376" y="1866096"/>
            <a:chExt cx="7585686" cy="955416"/>
          </a:xfrm>
        </p:grpSpPr>
        <p:grpSp>
          <p:nvGrpSpPr>
            <p:cNvPr id="345" name="Group 85">
              <a:extLst>
                <a:ext uri="{FF2B5EF4-FFF2-40B4-BE49-F238E27FC236}">
                  <a16:creationId xmlns:a16="http://schemas.microsoft.com/office/drawing/2014/main" id="{F696A511-C8AE-0CF5-7EE5-40E4142CE1CB}"/>
                </a:ext>
              </a:extLst>
            </p:cNvPr>
            <p:cNvGrpSpPr/>
            <p:nvPr/>
          </p:nvGrpSpPr>
          <p:grpSpPr>
            <a:xfrm>
              <a:off x="12286483" y="1866096"/>
              <a:ext cx="929161" cy="929161"/>
              <a:chOff x="0" y="0"/>
              <a:chExt cx="6350000" cy="6350000"/>
            </a:xfrm>
          </p:grpSpPr>
          <p:sp>
            <p:nvSpPr>
              <p:cNvPr id="360" name="Freeform 86">
                <a:extLst>
                  <a:ext uri="{FF2B5EF4-FFF2-40B4-BE49-F238E27FC236}">
                    <a16:creationId xmlns:a16="http://schemas.microsoft.com/office/drawing/2014/main" id="{30CCC18A-7632-4DEF-FC0B-F05D719ECC8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46" name="Group 87">
              <a:extLst>
                <a:ext uri="{FF2B5EF4-FFF2-40B4-BE49-F238E27FC236}">
                  <a16:creationId xmlns:a16="http://schemas.microsoft.com/office/drawing/2014/main" id="{A96745C7-91D0-FDC0-688A-408761F46269}"/>
                </a:ext>
              </a:extLst>
            </p:cNvPr>
            <p:cNvGrpSpPr/>
            <p:nvPr/>
          </p:nvGrpSpPr>
          <p:grpSpPr>
            <a:xfrm>
              <a:off x="10399587" y="1892351"/>
              <a:ext cx="929161" cy="929161"/>
              <a:chOff x="0" y="0"/>
              <a:chExt cx="6350000" cy="6350000"/>
            </a:xfrm>
          </p:grpSpPr>
          <p:sp>
            <p:nvSpPr>
              <p:cNvPr id="359" name="Freeform 88">
                <a:extLst>
                  <a:ext uri="{FF2B5EF4-FFF2-40B4-BE49-F238E27FC236}">
                    <a16:creationId xmlns:a16="http://schemas.microsoft.com/office/drawing/2014/main" id="{6196DC24-BF9C-4072-FB70-CB6A9B5E4E1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47" name="Group 89">
              <a:extLst>
                <a:ext uri="{FF2B5EF4-FFF2-40B4-BE49-F238E27FC236}">
                  <a16:creationId xmlns:a16="http://schemas.microsoft.com/office/drawing/2014/main" id="{3EDE4124-ADC6-BF3E-F5A2-00F194169B8E}"/>
                </a:ext>
              </a:extLst>
            </p:cNvPr>
            <p:cNvGrpSpPr/>
            <p:nvPr/>
          </p:nvGrpSpPr>
          <p:grpSpPr>
            <a:xfrm>
              <a:off x="11328747" y="1892351"/>
              <a:ext cx="929161" cy="929161"/>
              <a:chOff x="0" y="0"/>
              <a:chExt cx="6350000" cy="6350000"/>
            </a:xfrm>
          </p:grpSpPr>
          <p:sp>
            <p:nvSpPr>
              <p:cNvPr id="358" name="Freeform 90">
                <a:extLst>
                  <a:ext uri="{FF2B5EF4-FFF2-40B4-BE49-F238E27FC236}">
                    <a16:creationId xmlns:a16="http://schemas.microsoft.com/office/drawing/2014/main" id="{2A1B85D7-2DC4-B130-635A-6DA158D1E1C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48" name="Group 91">
              <a:extLst>
                <a:ext uri="{FF2B5EF4-FFF2-40B4-BE49-F238E27FC236}">
                  <a16:creationId xmlns:a16="http://schemas.microsoft.com/office/drawing/2014/main" id="{19CB9915-9A4E-DDAE-1AAE-E1D63EA886D2}"/>
                </a:ext>
              </a:extLst>
            </p:cNvPr>
            <p:cNvGrpSpPr/>
            <p:nvPr/>
          </p:nvGrpSpPr>
          <p:grpSpPr>
            <a:xfrm>
              <a:off x="15159690" y="1892351"/>
              <a:ext cx="929161" cy="929161"/>
              <a:chOff x="0" y="0"/>
              <a:chExt cx="6350000" cy="6350000"/>
            </a:xfrm>
          </p:grpSpPr>
          <p:sp>
            <p:nvSpPr>
              <p:cNvPr id="357" name="Freeform 92">
                <a:extLst>
                  <a:ext uri="{FF2B5EF4-FFF2-40B4-BE49-F238E27FC236}">
                    <a16:creationId xmlns:a16="http://schemas.microsoft.com/office/drawing/2014/main" id="{FC320E10-FDF7-7CEE-F412-1193C3E640F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49" name="Group 93">
              <a:extLst>
                <a:ext uri="{FF2B5EF4-FFF2-40B4-BE49-F238E27FC236}">
                  <a16:creationId xmlns:a16="http://schemas.microsoft.com/office/drawing/2014/main" id="{4F0769D7-6E27-2109-AEE9-12D67194BBE0}"/>
                </a:ext>
              </a:extLst>
            </p:cNvPr>
            <p:cNvGrpSpPr/>
            <p:nvPr/>
          </p:nvGrpSpPr>
          <p:grpSpPr>
            <a:xfrm>
              <a:off x="13244219" y="1866096"/>
              <a:ext cx="929161" cy="929161"/>
              <a:chOff x="0" y="0"/>
              <a:chExt cx="6350000" cy="6350000"/>
            </a:xfrm>
          </p:grpSpPr>
          <p:sp>
            <p:nvSpPr>
              <p:cNvPr id="356" name="Freeform 94">
                <a:extLst>
                  <a:ext uri="{FF2B5EF4-FFF2-40B4-BE49-F238E27FC236}">
                    <a16:creationId xmlns:a16="http://schemas.microsoft.com/office/drawing/2014/main" id="{7D4B9780-2738-722B-D544-8C132779343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50" name="Group 95">
              <a:extLst>
                <a:ext uri="{FF2B5EF4-FFF2-40B4-BE49-F238E27FC236}">
                  <a16:creationId xmlns:a16="http://schemas.microsoft.com/office/drawing/2014/main" id="{ECBEE8A8-48FC-894A-878F-7E0CF2893F0B}"/>
                </a:ext>
              </a:extLst>
            </p:cNvPr>
            <p:cNvGrpSpPr/>
            <p:nvPr/>
          </p:nvGrpSpPr>
          <p:grpSpPr>
            <a:xfrm>
              <a:off x="14192430" y="1892351"/>
              <a:ext cx="929161" cy="929161"/>
              <a:chOff x="0" y="0"/>
              <a:chExt cx="6350000" cy="6350000"/>
            </a:xfrm>
          </p:grpSpPr>
          <p:sp>
            <p:nvSpPr>
              <p:cNvPr id="355" name="Freeform 96">
                <a:extLst>
                  <a:ext uri="{FF2B5EF4-FFF2-40B4-BE49-F238E27FC236}">
                    <a16:creationId xmlns:a16="http://schemas.microsoft.com/office/drawing/2014/main" id="{251B63D5-0832-55D7-653C-4258179B08B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51" name="Group 97">
              <a:extLst>
                <a:ext uri="{FF2B5EF4-FFF2-40B4-BE49-F238E27FC236}">
                  <a16:creationId xmlns:a16="http://schemas.microsoft.com/office/drawing/2014/main" id="{249313AB-4348-D96A-32A8-A3BECFFFEA5F}"/>
                </a:ext>
              </a:extLst>
            </p:cNvPr>
            <p:cNvGrpSpPr/>
            <p:nvPr/>
          </p:nvGrpSpPr>
          <p:grpSpPr>
            <a:xfrm>
              <a:off x="16107901" y="1892351"/>
              <a:ext cx="929161" cy="929161"/>
              <a:chOff x="0" y="0"/>
              <a:chExt cx="6350000" cy="6350000"/>
            </a:xfrm>
          </p:grpSpPr>
          <p:sp>
            <p:nvSpPr>
              <p:cNvPr id="354" name="Freeform 98">
                <a:extLst>
                  <a:ext uri="{FF2B5EF4-FFF2-40B4-BE49-F238E27FC236}">
                    <a16:creationId xmlns:a16="http://schemas.microsoft.com/office/drawing/2014/main" id="{071B0251-9022-11FE-B495-A9B132751C9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352" name="Group 99">
              <a:extLst>
                <a:ext uri="{FF2B5EF4-FFF2-40B4-BE49-F238E27FC236}">
                  <a16:creationId xmlns:a16="http://schemas.microsoft.com/office/drawing/2014/main" id="{C35DE5C6-3048-A735-7639-934119281390}"/>
                </a:ext>
              </a:extLst>
            </p:cNvPr>
            <p:cNvGrpSpPr/>
            <p:nvPr/>
          </p:nvGrpSpPr>
          <p:grpSpPr>
            <a:xfrm>
              <a:off x="9451376" y="1885146"/>
              <a:ext cx="929161" cy="929161"/>
              <a:chOff x="0" y="0"/>
              <a:chExt cx="6350000" cy="6350000"/>
            </a:xfrm>
          </p:grpSpPr>
          <p:sp>
            <p:nvSpPr>
              <p:cNvPr id="353" name="Freeform 100">
                <a:extLst>
                  <a:ext uri="{FF2B5EF4-FFF2-40B4-BE49-F238E27FC236}">
                    <a16:creationId xmlns:a16="http://schemas.microsoft.com/office/drawing/2014/main" id="{92F5A16D-3C10-D535-001A-E5DBD6F5309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grpSp>
        <p:nvGrpSpPr>
          <p:cNvPr id="361" name="Nhóm 360">
            <a:extLst>
              <a:ext uri="{FF2B5EF4-FFF2-40B4-BE49-F238E27FC236}">
                <a16:creationId xmlns:a16="http://schemas.microsoft.com/office/drawing/2014/main" id="{29A66CDC-4C3B-9974-6AB2-98A941EAA5CD}"/>
              </a:ext>
            </a:extLst>
          </p:cNvPr>
          <p:cNvGrpSpPr/>
          <p:nvPr/>
        </p:nvGrpSpPr>
        <p:grpSpPr>
          <a:xfrm>
            <a:off x="2701392" y="2781300"/>
            <a:ext cx="11395608" cy="945890"/>
            <a:chOff x="2695824" y="2795257"/>
            <a:chExt cx="11395608" cy="945890"/>
          </a:xfrm>
        </p:grpSpPr>
        <p:grpSp>
          <p:nvGrpSpPr>
            <p:cNvPr id="362" name="Group 19">
              <a:extLst>
                <a:ext uri="{FF2B5EF4-FFF2-40B4-BE49-F238E27FC236}">
                  <a16:creationId xmlns:a16="http://schemas.microsoft.com/office/drawing/2014/main" id="{C4B7B672-102B-A99F-5E02-043C34C87076}"/>
                </a:ext>
              </a:extLst>
            </p:cNvPr>
            <p:cNvGrpSpPr/>
            <p:nvPr/>
          </p:nvGrpSpPr>
          <p:grpSpPr>
            <a:xfrm>
              <a:off x="5578556" y="2802461"/>
              <a:ext cx="929161" cy="929161"/>
              <a:chOff x="0" y="0"/>
              <a:chExt cx="6350000" cy="6350000"/>
            </a:xfrm>
          </p:grpSpPr>
          <p:sp>
            <p:nvSpPr>
              <p:cNvPr id="385" name="Freeform 20">
                <a:extLst>
                  <a:ext uri="{FF2B5EF4-FFF2-40B4-BE49-F238E27FC236}">
                    <a16:creationId xmlns:a16="http://schemas.microsoft.com/office/drawing/2014/main" id="{7C2780FF-6E80-F4B1-DD8C-C9F6D4812B4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3" name="Group 21">
              <a:extLst>
                <a:ext uri="{FF2B5EF4-FFF2-40B4-BE49-F238E27FC236}">
                  <a16:creationId xmlns:a16="http://schemas.microsoft.com/office/drawing/2014/main" id="{9D6A3E09-06D5-3971-9B2B-0854F78B50EF}"/>
                </a:ext>
              </a:extLst>
            </p:cNvPr>
            <p:cNvGrpSpPr/>
            <p:nvPr/>
          </p:nvGrpSpPr>
          <p:grpSpPr>
            <a:xfrm>
              <a:off x="3644034" y="2802461"/>
              <a:ext cx="929161" cy="929161"/>
              <a:chOff x="0" y="0"/>
              <a:chExt cx="6350000" cy="6350000"/>
            </a:xfrm>
          </p:grpSpPr>
          <p:sp>
            <p:nvSpPr>
              <p:cNvPr id="384" name="Freeform 22">
                <a:extLst>
                  <a:ext uri="{FF2B5EF4-FFF2-40B4-BE49-F238E27FC236}">
                    <a16:creationId xmlns:a16="http://schemas.microsoft.com/office/drawing/2014/main" id="{B4488C0B-2165-AD97-1F3C-7C058166C72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4" name="Group 23">
              <a:extLst>
                <a:ext uri="{FF2B5EF4-FFF2-40B4-BE49-F238E27FC236}">
                  <a16:creationId xmlns:a16="http://schemas.microsoft.com/office/drawing/2014/main" id="{5427B5C0-08A3-0EA8-034A-8DA2419AB18F}"/>
                </a:ext>
              </a:extLst>
            </p:cNvPr>
            <p:cNvGrpSpPr/>
            <p:nvPr/>
          </p:nvGrpSpPr>
          <p:grpSpPr>
            <a:xfrm>
              <a:off x="4611295" y="2802461"/>
              <a:ext cx="929161" cy="929161"/>
              <a:chOff x="0" y="0"/>
              <a:chExt cx="6350000" cy="6350000"/>
            </a:xfrm>
          </p:grpSpPr>
          <p:sp>
            <p:nvSpPr>
              <p:cNvPr id="383" name="Freeform 24">
                <a:extLst>
                  <a:ext uri="{FF2B5EF4-FFF2-40B4-BE49-F238E27FC236}">
                    <a16:creationId xmlns:a16="http://schemas.microsoft.com/office/drawing/2014/main" id="{60848330-E7B8-B169-FBFC-D6168150F6C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5" name="Group 25">
              <a:extLst>
                <a:ext uri="{FF2B5EF4-FFF2-40B4-BE49-F238E27FC236}">
                  <a16:creationId xmlns:a16="http://schemas.microsoft.com/office/drawing/2014/main" id="{AD1C3AA3-3603-D28C-4AE7-CCAD550046BF}"/>
                </a:ext>
              </a:extLst>
            </p:cNvPr>
            <p:cNvGrpSpPr/>
            <p:nvPr/>
          </p:nvGrpSpPr>
          <p:grpSpPr>
            <a:xfrm>
              <a:off x="8470813" y="2802461"/>
              <a:ext cx="929161" cy="929161"/>
              <a:chOff x="0" y="0"/>
              <a:chExt cx="6350000" cy="6350000"/>
            </a:xfrm>
          </p:grpSpPr>
          <p:sp>
            <p:nvSpPr>
              <p:cNvPr id="382" name="Freeform 26">
                <a:extLst>
                  <a:ext uri="{FF2B5EF4-FFF2-40B4-BE49-F238E27FC236}">
                    <a16:creationId xmlns:a16="http://schemas.microsoft.com/office/drawing/2014/main" id="{945E149D-EB0F-15E1-8362-1CF4720C7D4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6" name="Group 27">
              <a:extLst>
                <a:ext uri="{FF2B5EF4-FFF2-40B4-BE49-F238E27FC236}">
                  <a16:creationId xmlns:a16="http://schemas.microsoft.com/office/drawing/2014/main" id="{A3F58AED-A2B3-77BF-22E6-B45AE69D3BEE}"/>
                </a:ext>
              </a:extLst>
            </p:cNvPr>
            <p:cNvGrpSpPr/>
            <p:nvPr/>
          </p:nvGrpSpPr>
          <p:grpSpPr>
            <a:xfrm>
              <a:off x="6555341" y="2802461"/>
              <a:ext cx="929161" cy="929161"/>
              <a:chOff x="0" y="0"/>
              <a:chExt cx="6350000" cy="6350000"/>
            </a:xfrm>
          </p:grpSpPr>
          <p:sp>
            <p:nvSpPr>
              <p:cNvPr id="381" name="Freeform 28">
                <a:extLst>
                  <a:ext uri="{FF2B5EF4-FFF2-40B4-BE49-F238E27FC236}">
                    <a16:creationId xmlns:a16="http://schemas.microsoft.com/office/drawing/2014/main" id="{607E9757-3ABF-448A-EB92-3665B7A1BDD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7" name="Group 29">
              <a:extLst>
                <a:ext uri="{FF2B5EF4-FFF2-40B4-BE49-F238E27FC236}">
                  <a16:creationId xmlns:a16="http://schemas.microsoft.com/office/drawing/2014/main" id="{51D775B6-BB30-6B0D-0774-2C1290835AB1}"/>
                </a:ext>
              </a:extLst>
            </p:cNvPr>
            <p:cNvGrpSpPr/>
            <p:nvPr/>
          </p:nvGrpSpPr>
          <p:grpSpPr>
            <a:xfrm>
              <a:off x="7513077" y="2802461"/>
              <a:ext cx="929161" cy="929161"/>
              <a:chOff x="0" y="0"/>
              <a:chExt cx="6350000" cy="6350000"/>
            </a:xfrm>
          </p:grpSpPr>
          <p:sp>
            <p:nvSpPr>
              <p:cNvPr id="380" name="Freeform 30">
                <a:extLst>
                  <a:ext uri="{FF2B5EF4-FFF2-40B4-BE49-F238E27FC236}">
                    <a16:creationId xmlns:a16="http://schemas.microsoft.com/office/drawing/2014/main" id="{D5BDF71A-E936-08AD-36E7-D46B5AF08BF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8" name="Group 31">
              <a:extLst>
                <a:ext uri="{FF2B5EF4-FFF2-40B4-BE49-F238E27FC236}">
                  <a16:creationId xmlns:a16="http://schemas.microsoft.com/office/drawing/2014/main" id="{605242CE-2B9D-F287-C970-6097DA26102B}"/>
                </a:ext>
              </a:extLst>
            </p:cNvPr>
            <p:cNvGrpSpPr/>
            <p:nvPr/>
          </p:nvGrpSpPr>
          <p:grpSpPr>
            <a:xfrm>
              <a:off x="9419024" y="2802461"/>
              <a:ext cx="929161" cy="929161"/>
              <a:chOff x="0" y="0"/>
              <a:chExt cx="6350000" cy="6350000"/>
            </a:xfrm>
          </p:grpSpPr>
          <p:sp>
            <p:nvSpPr>
              <p:cNvPr id="379" name="Freeform 32">
                <a:extLst>
                  <a:ext uri="{FF2B5EF4-FFF2-40B4-BE49-F238E27FC236}">
                    <a16:creationId xmlns:a16="http://schemas.microsoft.com/office/drawing/2014/main" id="{6DF99D24-0C62-83E7-72BF-AB17AB87A32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69" name="Group 33">
              <a:extLst>
                <a:ext uri="{FF2B5EF4-FFF2-40B4-BE49-F238E27FC236}">
                  <a16:creationId xmlns:a16="http://schemas.microsoft.com/office/drawing/2014/main" id="{51AD8DBB-6504-549D-0955-250E69EC0C46}"/>
                </a:ext>
              </a:extLst>
            </p:cNvPr>
            <p:cNvGrpSpPr/>
            <p:nvPr/>
          </p:nvGrpSpPr>
          <p:grpSpPr>
            <a:xfrm>
              <a:off x="2695824" y="2795257"/>
              <a:ext cx="929161" cy="929161"/>
              <a:chOff x="0" y="0"/>
              <a:chExt cx="6350000" cy="6350000"/>
            </a:xfrm>
          </p:grpSpPr>
          <p:sp>
            <p:nvSpPr>
              <p:cNvPr id="378" name="Freeform 34">
                <a:extLst>
                  <a:ext uri="{FF2B5EF4-FFF2-40B4-BE49-F238E27FC236}">
                    <a16:creationId xmlns:a16="http://schemas.microsoft.com/office/drawing/2014/main" id="{74911A0B-1E1C-AD42-63C1-A6C43F4577E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70" name="Group 35">
              <a:extLst>
                <a:ext uri="{FF2B5EF4-FFF2-40B4-BE49-F238E27FC236}">
                  <a16:creationId xmlns:a16="http://schemas.microsoft.com/office/drawing/2014/main" id="{42AFA25A-D766-73B9-187C-D4DFA676FA06}"/>
                </a:ext>
              </a:extLst>
            </p:cNvPr>
            <p:cNvGrpSpPr/>
            <p:nvPr/>
          </p:nvGrpSpPr>
          <p:grpSpPr>
            <a:xfrm>
              <a:off x="12233110" y="2811986"/>
              <a:ext cx="929161" cy="929161"/>
              <a:chOff x="0" y="0"/>
              <a:chExt cx="6350000" cy="6350000"/>
            </a:xfrm>
          </p:grpSpPr>
          <p:sp>
            <p:nvSpPr>
              <p:cNvPr id="377" name="Freeform 36">
                <a:extLst>
                  <a:ext uri="{FF2B5EF4-FFF2-40B4-BE49-F238E27FC236}">
                    <a16:creationId xmlns:a16="http://schemas.microsoft.com/office/drawing/2014/main" id="{A82963C8-9EF7-108D-5E7D-1373FD33709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71" name="Group 37">
              <a:extLst>
                <a:ext uri="{FF2B5EF4-FFF2-40B4-BE49-F238E27FC236}">
                  <a16:creationId xmlns:a16="http://schemas.microsoft.com/office/drawing/2014/main" id="{5DEE3F74-BBDB-D3DC-933A-FDB3A3BF9678}"/>
                </a:ext>
              </a:extLst>
            </p:cNvPr>
            <p:cNvGrpSpPr/>
            <p:nvPr/>
          </p:nvGrpSpPr>
          <p:grpSpPr>
            <a:xfrm>
              <a:off x="10361487" y="2795257"/>
              <a:ext cx="929161" cy="929161"/>
              <a:chOff x="0" y="0"/>
              <a:chExt cx="6350000" cy="6350000"/>
            </a:xfrm>
          </p:grpSpPr>
          <p:sp>
            <p:nvSpPr>
              <p:cNvPr id="376" name="Freeform 38">
                <a:extLst>
                  <a:ext uri="{FF2B5EF4-FFF2-40B4-BE49-F238E27FC236}">
                    <a16:creationId xmlns:a16="http://schemas.microsoft.com/office/drawing/2014/main" id="{FCCB27EE-F78C-C74C-0F96-3919A2E34C4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72" name="Group 39">
              <a:extLst>
                <a:ext uri="{FF2B5EF4-FFF2-40B4-BE49-F238E27FC236}">
                  <a16:creationId xmlns:a16="http://schemas.microsoft.com/office/drawing/2014/main" id="{70DB9D01-4C0C-85DC-F2BF-00B45659EEDA}"/>
                </a:ext>
              </a:extLst>
            </p:cNvPr>
            <p:cNvGrpSpPr/>
            <p:nvPr/>
          </p:nvGrpSpPr>
          <p:grpSpPr>
            <a:xfrm>
              <a:off x="11303950" y="2811986"/>
              <a:ext cx="929161" cy="929161"/>
              <a:chOff x="0" y="0"/>
              <a:chExt cx="6350000" cy="6350000"/>
            </a:xfrm>
          </p:grpSpPr>
          <p:sp>
            <p:nvSpPr>
              <p:cNvPr id="375" name="Freeform 40">
                <a:extLst>
                  <a:ext uri="{FF2B5EF4-FFF2-40B4-BE49-F238E27FC236}">
                    <a16:creationId xmlns:a16="http://schemas.microsoft.com/office/drawing/2014/main" id="{8544820E-1D08-3DA9-D603-50AD19981CA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  <p:grpSp>
          <p:nvGrpSpPr>
            <p:cNvPr id="373" name="Group 41">
              <a:extLst>
                <a:ext uri="{FF2B5EF4-FFF2-40B4-BE49-F238E27FC236}">
                  <a16:creationId xmlns:a16="http://schemas.microsoft.com/office/drawing/2014/main" id="{893C0249-FA9E-F312-D7DE-18E92188FD3B}"/>
                </a:ext>
              </a:extLst>
            </p:cNvPr>
            <p:cNvGrpSpPr/>
            <p:nvPr/>
          </p:nvGrpSpPr>
          <p:grpSpPr>
            <a:xfrm>
              <a:off x="13162271" y="2811986"/>
              <a:ext cx="929161" cy="929161"/>
              <a:chOff x="0" y="0"/>
              <a:chExt cx="6350000" cy="6350000"/>
            </a:xfrm>
          </p:grpSpPr>
          <p:sp>
            <p:nvSpPr>
              <p:cNvPr id="374" name="Freeform 42">
                <a:extLst>
                  <a:ext uri="{FF2B5EF4-FFF2-40B4-BE49-F238E27FC236}">
                    <a16:creationId xmlns:a16="http://schemas.microsoft.com/office/drawing/2014/main" id="{FCA33AC9-4BA2-4453-F702-FA8B841500F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BF63"/>
              </a:solidFill>
            </p:spPr>
          </p:sp>
        </p:grpSp>
      </p:grpSp>
      <p:grpSp>
        <p:nvGrpSpPr>
          <p:cNvPr id="386" name="Nhóm 385">
            <a:extLst>
              <a:ext uri="{FF2B5EF4-FFF2-40B4-BE49-F238E27FC236}">
                <a16:creationId xmlns:a16="http://schemas.microsoft.com/office/drawing/2014/main" id="{45107582-1D4D-0A1F-49B1-62853307893F}"/>
              </a:ext>
            </a:extLst>
          </p:cNvPr>
          <p:cNvGrpSpPr/>
          <p:nvPr/>
        </p:nvGrpSpPr>
        <p:grpSpPr>
          <a:xfrm>
            <a:off x="7445415" y="3781684"/>
            <a:ext cx="4774366" cy="980816"/>
            <a:chOff x="7433817" y="3779247"/>
            <a:chExt cx="4774366" cy="980816"/>
          </a:xfrm>
        </p:grpSpPr>
        <p:grpSp>
          <p:nvGrpSpPr>
            <p:cNvPr id="387" name="Group 43">
              <a:extLst>
                <a:ext uri="{FF2B5EF4-FFF2-40B4-BE49-F238E27FC236}">
                  <a16:creationId xmlns:a16="http://schemas.microsoft.com/office/drawing/2014/main" id="{2E72E73B-D2AE-1868-9D4C-B97A45E25E9B}"/>
                </a:ext>
              </a:extLst>
            </p:cNvPr>
            <p:cNvGrpSpPr/>
            <p:nvPr/>
          </p:nvGrpSpPr>
          <p:grpSpPr>
            <a:xfrm>
              <a:off x="10311142" y="3786451"/>
              <a:ext cx="929161" cy="929161"/>
              <a:chOff x="0" y="0"/>
              <a:chExt cx="6350000" cy="6350000"/>
            </a:xfrm>
          </p:grpSpPr>
          <p:sp>
            <p:nvSpPr>
              <p:cNvPr id="396" name="Freeform 44">
                <a:extLst>
                  <a:ext uri="{FF2B5EF4-FFF2-40B4-BE49-F238E27FC236}">
                    <a16:creationId xmlns:a16="http://schemas.microsoft.com/office/drawing/2014/main" id="{535070E7-12C7-622B-3D0A-D11643513A7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</p:grpSp>
        <p:grpSp>
          <p:nvGrpSpPr>
            <p:cNvPr id="388" name="Group 45">
              <a:extLst>
                <a:ext uri="{FF2B5EF4-FFF2-40B4-BE49-F238E27FC236}">
                  <a16:creationId xmlns:a16="http://schemas.microsoft.com/office/drawing/2014/main" id="{59CE242D-3043-BD58-D5CE-CF1498A22D34}"/>
                </a:ext>
              </a:extLst>
            </p:cNvPr>
            <p:cNvGrpSpPr/>
            <p:nvPr/>
          </p:nvGrpSpPr>
          <p:grpSpPr>
            <a:xfrm>
              <a:off x="8395671" y="3830902"/>
              <a:ext cx="929161" cy="929161"/>
              <a:chOff x="0" y="0"/>
              <a:chExt cx="6350000" cy="6350000"/>
            </a:xfrm>
          </p:grpSpPr>
          <p:sp>
            <p:nvSpPr>
              <p:cNvPr id="395" name="Freeform 46">
                <a:extLst>
                  <a:ext uri="{FF2B5EF4-FFF2-40B4-BE49-F238E27FC236}">
                    <a16:creationId xmlns:a16="http://schemas.microsoft.com/office/drawing/2014/main" id="{0E3AA0BE-2A8E-9A3A-B75E-63E138FB0DC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</p:grpSp>
        <p:grpSp>
          <p:nvGrpSpPr>
            <p:cNvPr id="389" name="Group 47">
              <a:extLst>
                <a:ext uri="{FF2B5EF4-FFF2-40B4-BE49-F238E27FC236}">
                  <a16:creationId xmlns:a16="http://schemas.microsoft.com/office/drawing/2014/main" id="{18508AE4-057E-34AF-E66B-3F3EB5139107}"/>
                </a:ext>
              </a:extLst>
            </p:cNvPr>
            <p:cNvGrpSpPr/>
            <p:nvPr/>
          </p:nvGrpSpPr>
          <p:grpSpPr>
            <a:xfrm>
              <a:off x="9353407" y="3786451"/>
              <a:ext cx="929161" cy="929161"/>
              <a:chOff x="0" y="0"/>
              <a:chExt cx="6350000" cy="6350000"/>
            </a:xfrm>
          </p:grpSpPr>
          <p:sp>
            <p:nvSpPr>
              <p:cNvPr id="394" name="Freeform 48">
                <a:extLst>
                  <a:ext uri="{FF2B5EF4-FFF2-40B4-BE49-F238E27FC236}">
                    <a16:creationId xmlns:a16="http://schemas.microsoft.com/office/drawing/2014/main" id="{FA89B2F2-3987-4C97-091A-05B6AF0386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</p:grpSp>
        <p:grpSp>
          <p:nvGrpSpPr>
            <p:cNvPr id="390" name="Group 49">
              <a:extLst>
                <a:ext uri="{FF2B5EF4-FFF2-40B4-BE49-F238E27FC236}">
                  <a16:creationId xmlns:a16="http://schemas.microsoft.com/office/drawing/2014/main" id="{564FB982-CEDF-6BE6-654F-4E346D64BE8C}"/>
                </a:ext>
              </a:extLst>
            </p:cNvPr>
            <p:cNvGrpSpPr/>
            <p:nvPr/>
          </p:nvGrpSpPr>
          <p:grpSpPr>
            <a:xfrm>
              <a:off x="11279022" y="3786451"/>
              <a:ext cx="929161" cy="929161"/>
              <a:chOff x="0" y="0"/>
              <a:chExt cx="6350000" cy="6350000"/>
            </a:xfrm>
          </p:grpSpPr>
          <p:sp>
            <p:nvSpPr>
              <p:cNvPr id="393" name="Freeform 50">
                <a:extLst>
                  <a:ext uri="{FF2B5EF4-FFF2-40B4-BE49-F238E27FC236}">
                    <a16:creationId xmlns:a16="http://schemas.microsoft.com/office/drawing/2014/main" id="{A26454BF-FA6B-3AD1-464F-0D7C74288F6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</p:grpSp>
        <p:grpSp>
          <p:nvGrpSpPr>
            <p:cNvPr id="391" name="Group 51">
              <a:extLst>
                <a:ext uri="{FF2B5EF4-FFF2-40B4-BE49-F238E27FC236}">
                  <a16:creationId xmlns:a16="http://schemas.microsoft.com/office/drawing/2014/main" id="{5CD59F62-0066-1CCF-D22E-30A33885EFCE}"/>
                </a:ext>
              </a:extLst>
            </p:cNvPr>
            <p:cNvGrpSpPr/>
            <p:nvPr/>
          </p:nvGrpSpPr>
          <p:grpSpPr>
            <a:xfrm>
              <a:off x="7433817" y="3779247"/>
              <a:ext cx="929161" cy="929161"/>
              <a:chOff x="0" y="0"/>
              <a:chExt cx="6350000" cy="6350000"/>
            </a:xfrm>
          </p:grpSpPr>
          <p:sp>
            <p:nvSpPr>
              <p:cNvPr id="392" name="Freeform 52">
                <a:extLst>
                  <a:ext uri="{FF2B5EF4-FFF2-40B4-BE49-F238E27FC236}">
                    <a16:creationId xmlns:a16="http://schemas.microsoft.com/office/drawing/2014/main" id="{49A93593-BD32-FCA2-AD06-BE01FF509FE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FF72"/>
              </a:solidFill>
            </p:spPr>
          </p:sp>
        </p:grpSp>
      </p:grpSp>
      <p:grpSp>
        <p:nvGrpSpPr>
          <p:cNvPr id="397" name="Nhóm 396">
            <a:extLst>
              <a:ext uri="{FF2B5EF4-FFF2-40B4-BE49-F238E27FC236}">
                <a16:creationId xmlns:a16="http://schemas.microsoft.com/office/drawing/2014/main" id="{629AC681-7104-9740-A87E-0FD80F2B865D}"/>
              </a:ext>
            </a:extLst>
          </p:cNvPr>
          <p:cNvGrpSpPr/>
          <p:nvPr/>
        </p:nvGrpSpPr>
        <p:grpSpPr>
          <a:xfrm>
            <a:off x="3717686" y="4687179"/>
            <a:ext cx="13212000" cy="1008000"/>
            <a:chOff x="3732992" y="4621828"/>
            <a:chExt cx="13256990" cy="980816"/>
          </a:xfrm>
        </p:grpSpPr>
        <p:grpSp>
          <p:nvGrpSpPr>
            <p:cNvPr id="398" name="Group 57">
              <a:extLst>
                <a:ext uri="{FF2B5EF4-FFF2-40B4-BE49-F238E27FC236}">
                  <a16:creationId xmlns:a16="http://schemas.microsoft.com/office/drawing/2014/main" id="{CAA69DC2-1D04-ED69-79A6-33AB71E72519}"/>
                </a:ext>
              </a:extLst>
            </p:cNvPr>
            <p:cNvGrpSpPr/>
            <p:nvPr/>
          </p:nvGrpSpPr>
          <p:grpSpPr>
            <a:xfrm>
              <a:off x="6549049" y="4673483"/>
              <a:ext cx="929161" cy="929161"/>
              <a:chOff x="0" y="0"/>
              <a:chExt cx="6350000" cy="6350000"/>
            </a:xfrm>
          </p:grpSpPr>
          <p:sp>
            <p:nvSpPr>
              <p:cNvPr id="425" name="Freeform 58">
                <a:extLst>
                  <a:ext uri="{FF2B5EF4-FFF2-40B4-BE49-F238E27FC236}">
                    <a16:creationId xmlns:a16="http://schemas.microsoft.com/office/drawing/2014/main" id="{8458BCB6-0CE4-CDAE-779E-A1B3EF854F4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399" name="Group 59">
              <a:extLst>
                <a:ext uri="{FF2B5EF4-FFF2-40B4-BE49-F238E27FC236}">
                  <a16:creationId xmlns:a16="http://schemas.microsoft.com/office/drawing/2014/main" id="{C016760E-C696-FEF3-34BC-C0AAD1FF4CB5}"/>
                </a:ext>
              </a:extLst>
            </p:cNvPr>
            <p:cNvGrpSpPr/>
            <p:nvPr/>
          </p:nvGrpSpPr>
          <p:grpSpPr>
            <a:xfrm>
              <a:off x="4662153" y="4673483"/>
              <a:ext cx="929161" cy="929161"/>
              <a:chOff x="0" y="0"/>
              <a:chExt cx="6350000" cy="6350000"/>
            </a:xfrm>
          </p:grpSpPr>
          <p:sp>
            <p:nvSpPr>
              <p:cNvPr id="424" name="Freeform 60">
                <a:extLst>
                  <a:ext uri="{FF2B5EF4-FFF2-40B4-BE49-F238E27FC236}">
                    <a16:creationId xmlns:a16="http://schemas.microsoft.com/office/drawing/2014/main" id="{B2CB77FA-F86E-6DF7-A862-A809B743B61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0" name="Group 61">
              <a:extLst>
                <a:ext uri="{FF2B5EF4-FFF2-40B4-BE49-F238E27FC236}">
                  <a16:creationId xmlns:a16="http://schemas.microsoft.com/office/drawing/2014/main" id="{776643FA-60E3-4055-7801-49241549D802}"/>
                </a:ext>
              </a:extLst>
            </p:cNvPr>
            <p:cNvGrpSpPr/>
            <p:nvPr/>
          </p:nvGrpSpPr>
          <p:grpSpPr>
            <a:xfrm>
              <a:off x="5610364" y="4673483"/>
              <a:ext cx="929161" cy="929161"/>
              <a:chOff x="0" y="0"/>
              <a:chExt cx="6350000" cy="6350000"/>
            </a:xfrm>
          </p:grpSpPr>
          <p:sp>
            <p:nvSpPr>
              <p:cNvPr id="423" name="Freeform 62">
                <a:extLst>
                  <a:ext uri="{FF2B5EF4-FFF2-40B4-BE49-F238E27FC236}">
                    <a16:creationId xmlns:a16="http://schemas.microsoft.com/office/drawing/2014/main" id="{8DCE1111-450D-93ED-9F03-EA34F1BCFEA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1" name="Group 63">
              <a:extLst>
                <a:ext uri="{FF2B5EF4-FFF2-40B4-BE49-F238E27FC236}">
                  <a16:creationId xmlns:a16="http://schemas.microsoft.com/office/drawing/2014/main" id="{2B1C7B56-6E6F-FCD8-325D-EF3C97167DD9}"/>
                </a:ext>
              </a:extLst>
            </p:cNvPr>
            <p:cNvGrpSpPr/>
            <p:nvPr/>
          </p:nvGrpSpPr>
          <p:grpSpPr>
            <a:xfrm>
              <a:off x="9436519" y="4673483"/>
              <a:ext cx="929161" cy="929161"/>
              <a:chOff x="0" y="0"/>
              <a:chExt cx="6350000" cy="6350000"/>
            </a:xfrm>
          </p:grpSpPr>
          <p:sp>
            <p:nvSpPr>
              <p:cNvPr id="422" name="Freeform 64">
                <a:extLst>
                  <a:ext uri="{FF2B5EF4-FFF2-40B4-BE49-F238E27FC236}">
                    <a16:creationId xmlns:a16="http://schemas.microsoft.com/office/drawing/2014/main" id="{9DD0532E-8510-5BA7-C70F-8676B638A67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2" name="Group 65">
              <a:extLst>
                <a:ext uri="{FF2B5EF4-FFF2-40B4-BE49-F238E27FC236}">
                  <a16:creationId xmlns:a16="http://schemas.microsoft.com/office/drawing/2014/main" id="{4C55542F-0556-00F3-B83C-4B8A4916BB1A}"/>
                </a:ext>
              </a:extLst>
            </p:cNvPr>
            <p:cNvGrpSpPr/>
            <p:nvPr/>
          </p:nvGrpSpPr>
          <p:grpSpPr>
            <a:xfrm>
              <a:off x="7460228" y="4673483"/>
              <a:ext cx="929161" cy="929161"/>
              <a:chOff x="0" y="0"/>
              <a:chExt cx="6350000" cy="6350000"/>
            </a:xfrm>
          </p:grpSpPr>
          <p:sp>
            <p:nvSpPr>
              <p:cNvPr id="421" name="Freeform 66">
                <a:extLst>
                  <a:ext uri="{FF2B5EF4-FFF2-40B4-BE49-F238E27FC236}">
                    <a16:creationId xmlns:a16="http://schemas.microsoft.com/office/drawing/2014/main" id="{E420E546-0671-8427-294C-68D11618A18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3" name="Group 67">
              <a:extLst>
                <a:ext uri="{FF2B5EF4-FFF2-40B4-BE49-F238E27FC236}">
                  <a16:creationId xmlns:a16="http://schemas.microsoft.com/office/drawing/2014/main" id="{BECD98F6-75B0-40AB-12AB-272EC2ACDA21}"/>
                </a:ext>
              </a:extLst>
            </p:cNvPr>
            <p:cNvGrpSpPr/>
            <p:nvPr/>
          </p:nvGrpSpPr>
          <p:grpSpPr>
            <a:xfrm>
              <a:off x="8417964" y="4673483"/>
              <a:ext cx="929161" cy="929161"/>
              <a:chOff x="0" y="0"/>
              <a:chExt cx="6350000" cy="6350000"/>
            </a:xfrm>
          </p:grpSpPr>
          <p:sp>
            <p:nvSpPr>
              <p:cNvPr id="420" name="Freeform 68">
                <a:extLst>
                  <a:ext uri="{FF2B5EF4-FFF2-40B4-BE49-F238E27FC236}">
                    <a16:creationId xmlns:a16="http://schemas.microsoft.com/office/drawing/2014/main" id="{F2E1CC86-89DD-11FB-E3DD-5644B81C770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4" name="Group 69">
              <a:extLst>
                <a:ext uri="{FF2B5EF4-FFF2-40B4-BE49-F238E27FC236}">
                  <a16:creationId xmlns:a16="http://schemas.microsoft.com/office/drawing/2014/main" id="{F8451ADE-9098-6398-1184-7A337A3E49A7}"/>
                </a:ext>
              </a:extLst>
            </p:cNvPr>
            <p:cNvGrpSpPr/>
            <p:nvPr/>
          </p:nvGrpSpPr>
          <p:grpSpPr>
            <a:xfrm>
              <a:off x="10384730" y="4673483"/>
              <a:ext cx="929161" cy="929161"/>
              <a:chOff x="0" y="0"/>
              <a:chExt cx="6350000" cy="6350000"/>
            </a:xfrm>
          </p:grpSpPr>
          <p:sp>
            <p:nvSpPr>
              <p:cNvPr id="419" name="Freeform 70">
                <a:extLst>
                  <a:ext uri="{FF2B5EF4-FFF2-40B4-BE49-F238E27FC236}">
                    <a16:creationId xmlns:a16="http://schemas.microsoft.com/office/drawing/2014/main" id="{55D3684E-403A-892C-4DA1-576C164496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5" name="Group 71">
              <a:extLst>
                <a:ext uri="{FF2B5EF4-FFF2-40B4-BE49-F238E27FC236}">
                  <a16:creationId xmlns:a16="http://schemas.microsoft.com/office/drawing/2014/main" id="{6713A29A-C0C7-5CF7-3443-9789D6D701F7}"/>
                </a:ext>
              </a:extLst>
            </p:cNvPr>
            <p:cNvGrpSpPr/>
            <p:nvPr/>
          </p:nvGrpSpPr>
          <p:grpSpPr>
            <a:xfrm>
              <a:off x="3732992" y="4666278"/>
              <a:ext cx="929161" cy="929161"/>
              <a:chOff x="0" y="0"/>
              <a:chExt cx="6350000" cy="6350000"/>
            </a:xfrm>
          </p:grpSpPr>
          <p:sp>
            <p:nvSpPr>
              <p:cNvPr id="418" name="Freeform 72">
                <a:extLst>
                  <a:ext uri="{FF2B5EF4-FFF2-40B4-BE49-F238E27FC236}">
                    <a16:creationId xmlns:a16="http://schemas.microsoft.com/office/drawing/2014/main" id="{6C45D5CF-5ABB-CE2D-AB8A-34360D76CF0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6" name="Group 73">
              <a:extLst>
                <a:ext uri="{FF2B5EF4-FFF2-40B4-BE49-F238E27FC236}">
                  <a16:creationId xmlns:a16="http://schemas.microsoft.com/office/drawing/2014/main" id="{DB08EF52-8350-4175-CAAC-44FC489C512C}"/>
                </a:ext>
              </a:extLst>
            </p:cNvPr>
            <p:cNvGrpSpPr/>
            <p:nvPr/>
          </p:nvGrpSpPr>
          <p:grpSpPr>
            <a:xfrm>
              <a:off x="13206664" y="4673483"/>
              <a:ext cx="929161" cy="929161"/>
              <a:chOff x="0" y="0"/>
              <a:chExt cx="6350000" cy="6350000"/>
            </a:xfrm>
          </p:grpSpPr>
          <p:sp>
            <p:nvSpPr>
              <p:cNvPr id="417" name="Freeform 74">
                <a:extLst>
                  <a:ext uri="{FF2B5EF4-FFF2-40B4-BE49-F238E27FC236}">
                    <a16:creationId xmlns:a16="http://schemas.microsoft.com/office/drawing/2014/main" id="{C0F2A773-C444-34E1-4E58-FDDE8212A19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7" name="Group 75">
              <a:extLst>
                <a:ext uri="{FF2B5EF4-FFF2-40B4-BE49-F238E27FC236}">
                  <a16:creationId xmlns:a16="http://schemas.microsoft.com/office/drawing/2014/main" id="{4A82ED3A-3E74-AAF4-5252-89D7697B4AB7}"/>
                </a:ext>
              </a:extLst>
            </p:cNvPr>
            <p:cNvGrpSpPr/>
            <p:nvPr/>
          </p:nvGrpSpPr>
          <p:grpSpPr>
            <a:xfrm>
              <a:off x="11323415" y="4673483"/>
              <a:ext cx="929161" cy="929161"/>
              <a:chOff x="0" y="0"/>
              <a:chExt cx="6350000" cy="6350000"/>
            </a:xfrm>
          </p:grpSpPr>
          <p:sp>
            <p:nvSpPr>
              <p:cNvPr id="416" name="Freeform 76">
                <a:extLst>
                  <a:ext uri="{FF2B5EF4-FFF2-40B4-BE49-F238E27FC236}">
                    <a16:creationId xmlns:a16="http://schemas.microsoft.com/office/drawing/2014/main" id="{1A7CE7C6-5128-91EF-F1C3-5873B6096C8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8" name="Group 77">
              <a:extLst>
                <a:ext uri="{FF2B5EF4-FFF2-40B4-BE49-F238E27FC236}">
                  <a16:creationId xmlns:a16="http://schemas.microsoft.com/office/drawing/2014/main" id="{0EAA7E23-47CA-1350-9D30-A21ED9E1CB6A}"/>
                </a:ext>
              </a:extLst>
            </p:cNvPr>
            <p:cNvGrpSpPr/>
            <p:nvPr/>
          </p:nvGrpSpPr>
          <p:grpSpPr>
            <a:xfrm>
              <a:off x="12262101" y="4673483"/>
              <a:ext cx="929161" cy="929161"/>
              <a:chOff x="0" y="0"/>
              <a:chExt cx="6350000" cy="6350000"/>
            </a:xfrm>
          </p:grpSpPr>
          <p:sp>
            <p:nvSpPr>
              <p:cNvPr id="415" name="Freeform 78">
                <a:extLst>
                  <a:ext uri="{FF2B5EF4-FFF2-40B4-BE49-F238E27FC236}">
                    <a16:creationId xmlns:a16="http://schemas.microsoft.com/office/drawing/2014/main" id="{2457C62E-2FAC-5161-7785-5E9129271E3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09" name="Group 79">
              <a:extLst>
                <a:ext uri="{FF2B5EF4-FFF2-40B4-BE49-F238E27FC236}">
                  <a16:creationId xmlns:a16="http://schemas.microsoft.com/office/drawing/2014/main" id="{0000E8AA-96E2-F2C3-DFFD-02E266E50004}"/>
                </a:ext>
              </a:extLst>
            </p:cNvPr>
            <p:cNvGrpSpPr/>
            <p:nvPr/>
          </p:nvGrpSpPr>
          <p:grpSpPr>
            <a:xfrm>
              <a:off x="14154875" y="4673483"/>
              <a:ext cx="929161" cy="929161"/>
              <a:chOff x="0" y="0"/>
              <a:chExt cx="6350000" cy="6350000"/>
            </a:xfrm>
          </p:grpSpPr>
          <p:sp>
            <p:nvSpPr>
              <p:cNvPr id="414" name="Freeform 80">
                <a:extLst>
                  <a:ext uri="{FF2B5EF4-FFF2-40B4-BE49-F238E27FC236}">
                    <a16:creationId xmlns:a16="http://schemas.microsoft.com/office/drawing/2014/main" id="{CEA8F3E5-0933-BD1A-D7A5-F25577EF96B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10" name="Group 81">
              <a:extLst>
                <a:ext uri="{FF2B5EF4-FFF2-40B4-BE49-F238E27FC236}">
                  <a16:creationId xmlns:a16="http://schemas.microsoft.com/office/drawing/2014/main" id="{ED05B5FD-47A4-20A6-975E-FB3788F265B3}"/>
                </a:ext>
              </a:extLst>
            </p:cNvPr>
            <p:cNvGrpSpPr/>
            <p:nvPr/>
          </p:nvGrpSpPr>
          <p:grpSpPr>
            <a:xfrm>
              <a:off x="15103085" y="4629032"/>
              <a:ext cx="929161" cy="929161"/>
              <a:chOff x="0" y="0"/>
              <a:chExt cx="6350000" cy="6350000"/>
            </a:xfrm>
          </p:grpSpPr>
          <p:sp>
            <p:nvSpPr>
              <p:cNvPr id="413" name="Freeform 82">
                <a:extLst>
                  <a:ext uri="{FF2B5EF4-FFF2-40B4-BE49-F238E27FC236}">
                    <a16:creationId xmlns:a16="http://schemas.microsoft.com/office/drawing/2014/main" id="{06EB59C0-64D3-9602-F95A-F67932C724D8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  <p:grpSp>
          <p:nvGrpSpPr>
            <p:cNvPr id="411" name="Group 83">
              <a:extLst>
                <a:ext uri="{FF2B5EF4-FFF2-40B4-BE49-F238E27FC236}">
                  <a16:creationId xmlns:a16="http://schemas.microsoft.com/office/drawing/2014/main" id="{D4F3BA6D-3F86-9CFE-C42A-8CB2CFE4CDCB}"/>
                </a:ext>
              </a:extLst>
            </p:cNvPr>
            <p:cNvGrpSpPr/>
            <p:nvPr/>
          </p:nvGrpSpPr>
          <p:grpSpPr>
            <a:xfrm>
              <a:off x="16060821" y="4621828"/>
              <a:ext cx="929161" cy="929161"/>
              <a:chOff x="0" y="0"/>
              <a:chExt cx="6350000" cy="6350000"/>
            </a:xfrm>
          </p:grpSpPr>
          <p:sp>
            <p:nvSpPr>
              <p:cNvPr id="412" name="Freeform 84">
                <a:extLst>
                  <a:ext uri="{FF2B5EF4-FFF2-40B4-BE49-F238E27FC236}">
                    <a16:creationId xmlns:a16="http://schemas.microsoft.com/office/drawing/2014/main" id="{E082433B-03B6-676F-7727-E911096E0E3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2FF00"/>
              </a:solidFill>
            </p:spPr>
          </p:sp>
        </p:grpSp>
      </p:grpSp>
      <p:grpSp>
        <p:nvGrpSpPr>
          <p:cNvPr id="426" name="Nhóm 425">
            <a:extLst>
              <a:ext uri="{FF2B5EF4-FFF2-40B4-BE49-F238E27FC236}">
                <a16:creationId xmlns:a16="http://schemas.microsoft.com/office/drawing/2014/main" id="{78AC4AE5-48E3-494F-191D-A5E0F4370E3F}"/>
              </a:ext>
            </a:extLst>
          </p:cNvPr>
          <p:cNvGrpSpPr/>
          <p:nvPr/>
        </p:nvGrpSpPr>
        <p:grpSpPr>
          <a:xfrm>
            <a:off x="11309697" y="6627909"/>
            <a:ext cx="5670215" cy="971550"/>
            <a:chOff x="11309697" y="6627909"/>
            <a:chExt cx="5670215" cy="971550"/>
          </a:xfrm>
        </p:grpSpPr>
        <p:grpSp>
          <p:nvGrpSpPr>
            <p:cNvPr id="427" name="Group 101">
              <a:extLst>
                <a:ext uri="{FF2B5EF4-FFF2-40B4-BE49-F238E27FC236}">
                  <a16:creationId xmlns:a16="http://schemas.microsoft.com/office/drawing/2014/main" id="{E3B5CA8F-8E67-753C-89B8-4DBEE2B96665}"/>
                </a:ext>
              </a:extLst>
            </p:cNvPr>
            <p:cNvGrpSpPr/>
            <p:nvPr/>
          </p:nvGrpSpPr>
          <p:grpSpPr>
            <a:xfrm>
              <a:off x="14173380" y="6670298"/>
              <a:ext cx="929161" cy="929161"/>
              <a:chOff x="0" y="0"/>
              <a:chExt cx="6350000" cy="6350000"/>
            </a:xfrm>
          </p:grpSpPr>
          <p:sp>
            <p:nvSpPr>
              <p:cNvPr id="438" name="Freeform 102">
                <a:extLst>
                  <a:ext uri="{FF2B5EF4-FFF2-40B4-BE49-F238E27FC236}">
                    <a16:creationId xmlns:a16="http://schemas.microsoft.com/office/drawing/2014/main" id="{2BFDC3E1-6BCA-6388-03D9-247E2829D78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</p:grpSp>
        <p:grpSp>
          <p:nvGrpSpPr>
            <p:cNvPr id="428" name="Group 103">
              <a:extLst>
                <a:ext uri="{FF2B5EF4-FFF2-40B4-BE49-F238E27FC236}">
                  <a16:creationId xmlns:a16="http://schemas.microsoft.com/office/drawing/2014/main" id="{8FC4EE87-093E-1B60-8D1C-AC55478A26AE}"/>
                </a:ext>
              </a:extLst>
            </p:cNvPr>
            <p:cNvGrpSpPr/>
            <p:nvPr/>
          </p:nvGrpSpPr>
          <p:grpSpPr>
            <a:xfrm>
              <a:off x="12267433" y="6670298"/>
              <a:ext cx="929161" cy="929161"/>
              <a:chOff x="0" y="0"/>
              <a:chExt cx="6350000" cy="6350000"/>
            </a:xfrm>
          </p:grpSpPr>
          <p:sp>
            <p:nvSpPr>
              <p:cNvPr id="437" name="Freeform 104">
                <a:extLst>
                  <a:ext uri="{FF2B5EF4-FFF2-40B4-BE49-F238E27FC236}">
                    <a16:creationId xmlns:a16="http://schemas.microsoft.com/office/drawing/2014/main" id="{8E23ED4A-6837-7BDF-A052-0393413FEBC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</p:grpSp>
        <p:grpSp>
          <p:nvGrpSpPr>
            <p:cNvPr id="429" name="Group 105">
              <a:extLst>
                <a:ext uri="{FF2B5EF4-FFF2-40B4-BE49-F238E27FC236}">
                  <a16:creationId xmlns:a16="http://schemas.microsoft.com/office/drawing/2014/main" id="{BDF2DA30-3093-92FD-6706-48DC710C55E0}"/>
                </a:ext>
              </a:extLst>
            </p:cNvPr>
            <p:cNvGrpSpPr/>
            <p:nvPr/>
          </p:nvGrpSpPr>
          <p:grpSpPr>
            <a:xfrm>
              <a:off x="13225169" y="6670298"/>
              <a:ext cx="929161" cy="929161"/>
              <a:chOff x="0" y="0"/>
              <a:chExt cx="6350000" cy="6350000"/>
            </a:xfrm>
          </p:grpSpPr>
          <p:sp>
            <p:nvSpPr>
              <p:cNvPr id="436" name="Freeform 106">
                <a:extLst>
                  <a:ext uri="{FF2B5EF4-FFF2-40B4-BE49-F238E27FC236}">
                    <a16:creationId xmlns:a16="http://schemas.microsoft.com/office/drawing/2014/main" id="{6430C0A5-87E6-16FD-E5C1-B71DE9EC8E0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</p:grpSp>
        <p:grpSp>
          <p:nvGrpSpPr>
            <p:cNvPr id="430" name="Group 107">
              <a:extLst>
                <a:ext uri="{FF2B5EF4-FFF2-40B4-BE49-F238E27FC236}">
                  <a16:creationId xmlns:a16="http://schemas.microsoft.com/office/drawing/2014/main" id="{F3587585-D877-1AC9-D925-320E967CBF9A}"/>
                </a:ext>
              </a:extLst>
            </p:cNvPr>
            <p:cNvGrpSpPr/>
            <p:nvPr/>
          </p:nvGrpSpPr>
          <p:grpSpPr>
            <a:xfrm>
              <a:off x="15102540" y="6627909"/>
              <a:ext cx="929161" cy="929161"/>
              <a:chOff x="0" y="0"/>
              <a:chExt cx="6350000" cy="6350000"/>
            </a:xfrm>
          </p:grpSpPr>
          <p:sp>
            <p:nvSpPr>
              <p:cNvPr id="435" name="Freeform 108">
                <a:extLst>
                  <a:ext uri="{FF2B5EF4-FFF2-40B4-BE49-F238E27FC236}">
                    <a16:creationId xmlns:a16="http://schemas.microsoft.com/office/drawing/2014/main" id="{49F84E95-4D03-E2F7-CD00-3F31E52A273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</p:grpSp>
        <p:grpSp>
          <p:nvGrpSpPr>
            <p:cNvPr id="431" name="Group 109">
              <a:extLst>
                <a:ext uri="{FF2B5EF4-FFF2-40B4-BE49-F238E27FC236}">
                  <a16:creationId xmlns:a16="http://schemas.microsoft.com/office/drawing/2014/main" id="{EB2A563C-0D2D-DA73-A057-C077AFA320F0}"/>
                </a:ext>
              </a:extLst>
            </p:cNvPr>
            <p:cNvGrpSpPr/>
            <p:nvPr/>
          </p:nvGrpSpPr>
          <p:grpSpPr>
            <a:xfrm>
              <a:off x="11309697" y="6656484"/>
              <a:ext cx="929161" cy="929161"/>
              <a:chOff x="0" y="0"/>
              <a:chExt cx="6350000" cy="6350000"/>
            </a:xfrm>
          </p:grpSpPr>
          <p:sp>
            <p:nvSpPr>
              <p:cNvPr id="434" name="Freeform 110">
                <a:extLst>
                  <a:ext uri="{FF2B5EF4-FFF2-40B4-BE49-F238E27FC236}">
                    <a16:creationId xmlns:a16="http://schemas.microsoft.com/office/drawing/2014/main" id="{34DDA4D3-92B1-DE63-A323-EAF775CD93A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</p:grpSp>
        <p:grpSp>
          <p:nvGrpSpPr>
            <p:cNvPr id="432" name="Group 111">
              <a:extLst>
                <a:ext uri="{FF2B5EF4-FFF2-40B4-BE49-F238E27FC236}">
                  <a16:creationId xmlns:a16="http://schemas.microsoft.com/office/drawing/2014/main" id="{3C148E77-BE6B-64AD-5240-B71770F99677}"/>
                </a:ext>
              </a:extLst>
            </p:cNvPr>
            <p:cNvGrpSpPr/>
            <p:nvPr/>
          </p:nvGrpSpPr>
          <p:grpSpPr>
            <a:xfrm>
              <a:off x="16050751" y="6670298"/>
              <a:ext cx="929161" cy="929161"/>
              <a:chOff x="0" y="0"/>
              <a:chExt cx="6350000" cy="6350000"/>
            </a:xfrm>
          </p:grpSpPr>
          <p:sp>
            <p:nvSpPr>
              <p:cNvPr id="433" name="Freeform 112">
                <a:extLst>
                  <a:ext uri="{FF2B5EF4-FFF2-40B4-BE49-F238E27FC236}">
                    <a16:creationId xmlns:a16="http://schemas.microsoft.com/office/drawing/2014/main" id="{ECC49E47-10D2-0529-1A71-7AD5DB1A219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3131"/>
              </a:solidFill>
            </p:spPr>
          </p:sp>
        </p:grpSp>
      </p:grpSp>
      <p:grpSp>
        <p:nvGrpSpPr>
          <p:cNvPr id="439" name="Nhóm 438">
            <a:extLst>
              <a:ext uri="{FF2B5EF4-FFF2-40B4-BE49-F238E27FC236}">
                <a16:creationId xmlns:a16="http://schemas.microsoft.com/office/drawing/2014/main" id="{A3A5750E-42CA-B912-152B-47A81F5030C3}"/>
              </a:ext>
            </a:extLst>
          </p:cNvPr>
          <p:cNvGrpSpPr/>
          <p:nvPr/>
        </p:nvGrpSpPr>
        <p:grpSpPr>
          <a:xfrm>
            <a:off x="6507927" y="5694528"/>
            <a:ext cx="5700467" cy="942288"/>
            <a:chOff x="6507716" y="5695146"/>
            <a:chExt cx="5700467" cy="942288"/>
          </a:xfrm>
        </p:grpSpPr>
        <p:grpSp>
          <p:nvGrpSpPr>
            <p:cNvPr id="440" name="Group 53">
              <a:extLst>
                <a:ext uri="{FF2B5EF4-FFF2-40B4-BE49-F238E27FC236}">
                  <a16:creationId xmlns:a16="http://schemas.microsoft.com/office/drawing/2014/main" id="{935B0FFA-E6DD-3663-0C74-6A68595FB5C0}"/>
                </a:ext>
              </a:extLst>
            </p:cNvPr>
            <p:cNvGrpSpPr/>
            <p:nvPr/>
          </p:nvGrpSpPr>
          <p:grpSpPr>
            <a:xfrm>
              <a:off x="10311142" y="5698748"/>
              <a:ext cx="929161" cy="929161"/>
              <a:chOff x="0" y="0"/>
              <a:chExt cx="6350000" cy="6350000"/>
            </a:xfrm>
          </p:grpSpPr>
          <p:sp>
            <p:nvSpPr>
              <p:cNvPr id="451" name="Freeform 54">
                <a:extLst>
                  <a:ext uri="{FF2B5EF4-FFF2-40B4-BE49-F238E27FC236}">
                    <a16:creationId xmlns:a16="http://schemas.microsoft.com/office/drawing/2014/main" id="{2CF2E3ED-3EF2-8478-3C54-686E6B8436E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441" name="Group 55">
              <a:extLst>
                <a:ext uri="{FF2B5EF4-FFF2-40B4-BE49-F238E27FC236}">
                  <a16:creationId xmlns:a16="http://schemas.microsoft.com/office/drawing/2014/main" id="{5A786702-55E5-3056-A162-33DD5798CD7A}"/>
                </a:ext>
              </a:extLst>
            </p:cNvPr>
            <p:cNvGrpSpPr/>
            <p:nvPr/>
          </p:nvGrpSpPr>
          <p:grpSpPr>
            <a:xfrm>
              <a:off x="11279022" y="5708273"/>
              <a:ext cx="929161" cy="929161"/>
              <a:chOff x="0" y="0"/>
              <a:chExt cx="6350000" cy="6350000"/>
            </a:xfrm>
          </p:grpSpPr>
          <p:sp>
            <p:nvSpPr>
              <p:cNvPr id="450" name="Freeform 56">
                <a:extLst>
                  <a:ext uri="{FF2B5EF4-FFF2-40B4-BE49-F238E27FC236}">
                    <a16:creationId xmlns:a16="http://schemas.microsoft.com/office/drawing/2014/main" id="{071081D7-EA27-1068-F7AD-41022D16F9B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442" name="Group 123">
              <a:extLst>
                <a:ext uri="{FF2B5EF4-FFF2-40B4-BE49-F238E27FC236}">
                  <a16:creationId xmlns:a16="http://schemas.microsoft.com/office/drawing/2014/main" id="{0EB45024-053D-3B97-FAE0-EFD2221CF310}"/>
                </a:ext>
              </a:extLst>
            </p:cNvPr>
            <p:cNvGrpSpPr/>
            <p:nvPr/>
          </p:nvGrpSpPr>
          <p:grpSpPr>
            <a:xfrm>
              <a:off x="9323774" y="5702351"/>
              <a:ext cx="929161" cy="929161"/>
              <a:chOff x="0" y="0"/>
              <a:chExt cx="6350000" cy="6350000"/>
            </a:xfrm>
          </p:grpSpPr>
          <p:sp>
            <p:nvSpPr>
              <p:cNvPr id="449" name="Freeform 124">
                <a:extLst>
                  <a:ext uri="{FF2B5EF4-FFF2-40B4-BE49-F238E27FC236}">
                    <a16:creationId xmlns:a16="http://schemas.microsoft.com/office/drawing/2014/main" id="{557B4801-2481-8125-FDEC-9FFEF6527D5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443" name="Group 125">
              <a:extLst>
                <a:ext uri="{FF2B5EF4-FFF2-40B4-BE49-F238E27FC236}">
                  <a16:creationId xmlns:a16="http://schemas.microsoft.com/office/drawing/2014/main" id="{6AE3E0D8-8044-D266-8E01-F7530A7B6308}"/>
                </a:ext>
              </a:extLst>
            </p:cNvPr>
            <p:cNvGrpSpPr/>
            <p:nvPr/>
          </p:nvGrpSpPr>
          <p:grpSpPr>
            <a:xfrm>
              <a:off x="7436877" y="5702351"/>
              <a:ext cx="929161" cy="929161"/>
              <a:chOff x="0" y="0"/>
              <a:chExt cx="6350000" cy="6350000"/>
            </a:xfrm>
          </p:grpSpPr>
          <p:sp>
            <p:nvSpPr>
              <p:cNvPr id="448" name="Freeform 126">
                <a:extLst>
                  <a:ext uri="{FF2B5EF4-FFF2-40B4-BE49-F238E27FC236}">
                    <a16:creationId xmlns:a16="http://schemas.microsoft.com/office/drawing/2014/main" id="{1839DEFE-57E7-5CB3-6480-DD23B265F06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444" name="Group 127">
              <a:extLst>
                <a:ext uri="{FF2B5EF4-FFF2-40B4-BE49-F238E27FC236}">
                  <a16:creationId xmlns:a16="http://schemas.microsoft.com/office/drawing/2014/main" id="{02CAA601-A2B9-FF92-289A-093BD9ABAFDD}"/>
                </a:ext>
              </a:extLst>
            </p:cNvPr>
            <p:cNvGrpSpPr/>
            <p:nvPr/>
          </p:nvGrpSpPr>
          <p:grpSpPr>
            <a:xfrm>
              <a:off x="8385088" y="5702351"/>
              <a:ext cx="929161" cy="929161"/>
              <a:chOff x="0" y="0"/>
              <a:chExt cx="6350000" cy="6350000"/>
            </a:xfrm>
          </p:grpSpPr>
          <p:sp>
            <p:nvSpPr>
              <p:cNvPr id="447" name="Freeform 128">
                <a:extLst>
                  <a:ext uri="{FF2B5EF4-FFF2-40B4-BE49-F238E27FC236}">
                    <a16:creationId xmlns:a16="http://schemas.microsoft.com/office/drawing/2014/main" id="{28829284-77B2-8B04-E6E0-20004549377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grpSp>
          <p:nvGrpSpPr>
            <p:cNvPr id="445" name="Group 129">
              <a:extLst>
                <a:ext uri="{FF2B5EF4-FFF2-40B4-BE49-F238E27FC236}">
                  <a16:creationId xmlns:a16="http://schemas.microsoft.com/office/drawing/2014/main" id="{CF443598-7597-3C95-EBB3-FCB34328A599}"/>
                </a:ext>
              </a:extLst>
            </p:cNvPr>
            <p:cNvGrpSpPr/>
            <p:nvPr/>
          </p:nvGrpSpPr>
          <p:grpSpPr>
            <a:xfrm>
              <a:off x="6507716" y="5695146"/>
              <a:ext cx="929161" cy="929161"/>
              <a:chOff x="0" y="0"/>
              <a:chExt cx="6350000" cy="6350000"/>
            </a:xfrm>
          </p:grpSpPr>
          <p:sp>
            <p:nvSpPr>
              <p:cNvPr id="446" name="Freeform 130">
                <a:extLst>
                  <a:ext uri="{FF2B5EF4-FFF2-40B4-BE49-F238E27FC236}">
                    <a16:creationId xmlns:a16="http://schemas.microsoft.com/office/drawing/2014/main" id="{3573AD11-FDF8-A7E6-93ED-8636249A994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</p:grpSp>
      <p:grpSp>
        <p:nvGrpSpPr>
          <p:cNvPr id="452" name="Nhóm 451">
            <a:extLst>
              <a:ext uri="{FF2B5EF4-FFF2-40B4-BE49-F238E27FC236}">
                <a16:creationId xmlns:a16="http://schemas.microsoft.com/office/drawing/2014/main" id="{8D34702E-4DF9-2847-3BFC-DC9149A46327}"/>
              </a:ext>
            </a:extLst>
          </p:cNvPr>
          <p:cNvGrpSpPr/>
          <p:nvPr/>
        </p:nvGrpSpPr>
        <p:grpSpPr>
          <a:xfrm>
            <a:off x="11290647" y="7557070"/>
            <a:ext cx="4722004" cy="971550"/>
            <a:chOff x="11290647" y="7557070"/>
            <a:chExt cx="4722004" cy="971550"/>
          </a:xfrm>
        </p:grpSpPr>
        <p:grpSp>
          <p:nvGrpSpPr>
            <p:cNvPr id="453" name="Group 113">
              <a:extLst>
                <a:ext uri="{FF2B5EF4-FFF2-40B4-BE49-F238E27FC236}">
                  <a16:creationId xmlns:a16="http://schemas.microsoft.com/office/drawing/2014/main" id="{943850BC-7246-C1A7-9204-D256FF08F2D5}"/>
                </a:ext>
              </a:extLst>
            </p:cNvPr>
            <p:cNvGrpSpPr/>
            <p:nvPr/>
          </p:nvGrpSpPr>
          <p:grpSpPr>
            <a:xfrm>
              <a:off x="14154330" y="7599459"/>
              <a:ext cx="929161" cy="929161"/>
              <a:chOff x="0" y="0"/>
              <a:chExt cx="6350000" cy="6350000"/>
            </a:xfrm>
          </p:grpSpPr>
          <p:sp>
            <p:nvSpPr>
              <p:cNvPr id="462" name="Freeform 114">
                <a:extLst>
                  <a:ext uri="{FF2B5EF4-FFF2-40B4-BE49-F238E27FC236}">
                    <a16:creationId xmlns:a16="http://schemas.microsoft.com/office/drawing/2014/main" id="{725C3F24-0E7E-E9B0-96A9-7E3E3869870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</p:grpSp>
        <p:grpSp>
          <p:nvGrpSpPr>
            <p:cNvPr id="454" name="Group 115">
              <a:extLst>
                <a:ext uri="{FF2B5EF4-FFF2-40B4-BE49-F238E27FC236}">
                  <a16:creationId xmlns:a16="http://schemas.microsoft.com/office/drawing/2014/main" id="{7590E99A-AB16-C0DF-6171-F45934450B62}"/>
                </a:ext>
              </a:extLst>
            </p:cNvPr>
            <p:cNvGrpSpPr/>
            <p:nvPr/>
          </p:nvGrpSpPr>
          <p:grpSpPr>
            <a:xfrm>
              <a:off x="12248383" y="7599459"/>
              <a:ext cx="929161" cy="929161"/>
              <a:chOff x="0" y="0"/>
              <a:chExt cx="6350000" cy="6350000"/>
            </a:xfrm>
          </p:grpSpPr>
          <p:sp>
            <p:nvSpPr>
              <p:cNvPr id="461" name="Freeform 116">
                <a:extLst>
                  <a:ext uri="{FF2B5EF4-FFF2-40B4-BE49-F238E27FC236}">
                    <a16:creationId xmlns:a16="http://schemas.microsoft.com/office/drawing/2014/main" id="{F9FC3614-F82C-DF53-430D-DFCA1DBF345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</p:grpSp>
        <p:grpSp>
          <p:nvGrpSpPr>
            <p:cNvPr id="455" name="Group 117">
              <a:extLst>
                <a:ext uri="{FF2B5EF4-FFF2-40B4-BE49-F238E27FC236}">
                  <a16:creationId xmlns:a16="http://schemas.microsoft.com/office/drawing/2014/main" id="{83876FDA-DB08-FBFC-A37E-250C3C027796}"/>
                </a:ext>
              </a:extLst>
            </p:cNvPr>
            <p:cNvGrpSpPr/>
            <p:nvPr/>
          </p:nvGrpSpPr>
          <p:grpSpPr>
            <a:xfrm>
              <a:off x="13206119" y="7599459"/>
              <a:ext cx="929161" cy="929161"/>
              <a:chOff x="0" y="0"/>
              <a:chExt cx="6350000" cy="6350000"/>
            </a:xfrm>
          </p:grpSpPr>
          <p:sp>
            <p:nvSpPr>
              <p:cNvPr id="460" name="Freeform 118">
                <a:extLst>
                  <a:ext uri="{FF2B5EF4-FFF2-40B4-BE49-F238E27FC236}">
                    <a16:creationId xmlns:a16="http://schemas.microsoft.com/office/drawing/2014/main" id="{DCC82658-EF20-5660-66FE-CDC61A58B31C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</p:grpSp>
        <p:grpSp>
          <p:nvGrpSpPr>
            <p:cNvPr id="456" name="Group 119">
              <a:extLst>
                <a:ext uri="{FF2B5EF4-FFF2-40B4-BE49-F238E27FC236}">
                  <a16:creationId xmlns:a16="http://schemas.microsoft.com/office/drawing/2014/main" id="{41497918-465A-A8AB-B9A3-CFA16437D422}"/>
                </a:ext>
              </a:extLst>
            </p:cNvPr>
            <p:cNvGrpSpPr/>
            <p:nvPr/>
          </p:nvGrpSpPr>
          <p:grpSpPr>
            <a:xfrm>
              <a:off x="15083490" y="7557070"/>
              <a:ext cx="929161" cy="929161"/>
              <a:chOff x="0" y="0"/>
              <a:chExt cx="6350000" cy="6350000"/>
            </a:xfrm>
          </p:grpSpPr>
          <p:sp>
            <p:nvSpPr>
              <p:cNvPr id="459" name="Freeform 120">
                <a:extLst>
                  <a:ext uri="{FF2B5EF4-FFF2-40B4-BE49-F238E27FC236}">
                    <a16:creationId xmlns:a16="http://schemas.microsoft.com/office/drawing/2014/main" id="{50D4B8E0-2FD2-494E-4D45-F9CB25F3C8C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</p:grpSp>
        <p:grpSp>
          <p:nvGrpSpPr>
            <p:cNvPr id="457" name="Group 121">
              <a:extLst>
                <a:ext uri="{FF2B5EF4-FFF2-40B4-BE49-F238E27FC236}">
                  <a16:creationId xmlns:a16="http://schemas.microsoft.com/office/drawing/2014/main" id="{B32B6DF3-52AC-A5A9-A049-26FDA7B7379A}"/>
                </a:ext>
              </a:extLst>
            </p:cNvPr>
            <p:cNvGrpSpPr/>
            <p:nvPr/>
          </p:nvGrpSpPr>
          <p:grpSpPr>
            <a:xfrm>
              <a:off x="11290647" y="7585645"/>
              <a:ext cx="929161" cy="929161"/>
              <a:chOff x="0" y="0"/>
              <a:chExt cx="6350000" cy="6350000"/>
            </a:xfrm>
          </p:grpSpPr>
          <p:sp>
            <p:nvSpPr>
              <p:cNvPr id="458" name="Freeform 122">
                <a:extLst>
                  <a:ext uri="{FF2B5EF4-FFF2-40B4-BE49-F238E27FC236}">
                    <a16:creationId xmlns:a16="http://schemas.microsoft.com/office/drawing/2014/main" id="{BD9DF95F-54DB-6AC7-E774-41DA4ADABEE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B6CE6"/>
              </a:solidFill>
            </p:spPr>
          </p:sp>
        </p:grpSp>
      </p:grpSp>
      <p:grpSp>
        <p:nvGrpSpPr>
          <p:cNvPr id="463" name="Nhóm 462">
            <a:extLst>
              <a:ext uri="{FF2B5EF4-FFF2-40B4-BE49-F238E27FC236}">
                <a16:creationId xmlns:a16="http://schemas.microsoft.com/office/drawing/2014/main" id="{5E2D0F1D-0BBA-36DF-3F6B-73FD934E2185}"/>
              </a:ext>
            </a:extLst>
          </p:cNvPr>
          <p:cNvGrpSpPr/>
          <p:nvPr/>
        </p:nvGrpSpPr>
        <p:grpSpPr>
          <a:xfrm>
            <a:off x="6568790" y="8486231"/>
            <a:ext cx="7497991" cy="942288"/>
            <a:chOff x="6568790" y="8486231"/>
            <a:chExt cx="7497991" cy="942288"/>
          </a:xfrm>
        </p:grpSpPr>
        <p:grpSp>
          <p:nvGrpSpPr>
            <p:cNvPr id="464" name="Group 131">
              <a:extLst>
                <a:ext uri="{FF2B5EF4-FFF2-40B4-BE49-F238E27FC236}">
                  <a16:creationId xmlns:a16="http://schemas.microsoft.com/office/drawing/2014/main" id="{963FB1B3-B70D-41CB-CBF3-165CE916A55C}"/>
                </a:ext>
              </a:extLst>
            </p:cNvPr>
            <p:cNvGrpSpPr/>
            <p:nvPr/>
          </p:nvGrpSpPr>
          <p:grpSpPr>
            <a:xfrm>
              <a:off x="10372216" y="8489833"/>
              <a:ext cx="929161" cy="929161"/>
              <a:chOff x="0" y="0"/>
              <a:chExt cx="6350000" cy="6350000"/>
            </a:xfrm>
          </p:grpSpPr>
          <p:sp>
            <p:nvSpPr>
              <p:cNvPr id="479" name="Freeform 132">
                <a:extLst>
                  <a:ext uri="{FF2B5EF4-FFF2-40B4-BE49-F238E27FC236}">
                    <a16:creationId xmlns:a16="http://schemas.microsoft.com/office/drawing/2014/main" id="{4998CDF2-535E-5621-672D-221C366AE1B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65" name="Group 133">
              <a:extLst>
                <a:ext uri="{FF2B5EF4-FFF2-40B4-BE49-F238E27FC236}">
                  <a16:creationId xmlns:a16="http://schemas.microsoft.com/office/drawing/2014/main" id="{5AD73009-77E2-4C52-A591-0F75CACD5676}"/>
                </a:ext>
              </a:extLst>
            </p:cNvPr>
            <p:cNvGrpSpPr/>
            <p:nvPr/>
          </p:nvGrpSpPr>
          <p:grpSpPr>
            <a:xfrm>
              <a:off x="11340096" y="8499358"/>
              <a:ext cx="929161" cy="929161"/>
              <a:chOff x="0" y="0"/>
              <a:chExt cx="6350000" cy="6350000"/>
            </a:xfrm>
          </p:grpSpPr>
          <p:sp>
            <p:nvSpPr>
              <p:cNvPr id="478" name="Freeform 134">
                <a:extLst>
                  <a:ext uri="{FF2B5EF4-FFF2-40B4-BE49-F238E27FC236}">
                    <a16:creationId xmlns:a16="http://schemas.microsoft.com/office/drawing/2014/main" id="{E9151296-6FE0-AF1F-24F1-50B3FE75DE2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66" name="Group 135">
              <a:extLst>
                <a:ext uri="{FF2B5EF4-FFF2-40B4-BE49-F238E27FC236}">
                  <a16:creationId xmlns:a16="http://schemas.microsoft.com/office/drawing/2014/main" id="{2506EA44-9E59-2565-F6C0-613537630876}"/>
                </a:ext>
              </a:extLst>
            </p:cNvPr>
            <p:cNvGrpSpPr/>
            <p:nvPr/>
          </p:nvGrpSpPr>
          <p:grpSpPr>
            <a:xfrm>
              <a:off x="9384847" y="8493435"/>
              <a:ext cx="929161" cy="929161"/>
              <a:chOff x="0" y="0"/>
              <a:chExt cx="6350000" cy="6350000"/>
            </a:xfrm>
          </p:grpSpPr>
          <p:sp>
            <p:nvSpPr>
              <p:cNvPr id="477" name="Freeform 136">
                <a:extLst>
                  <a:ext uri="{FF2B5EF4-FFF2-40B4-BE49-F238E27FC236}">
                    <a16:creationId xmlns:a16="http://schemas.microsoft.com/office/drawing/2014/main" id="{64CD8939-8A48-3652-B841-C000A356BAE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67" name="Group 137">
              <a:extLst>
                <a:ext uri="{FF2B5EF4-FFF2-40B4-BE49-F238E27FC236}">
                  <a16:creationId xmlns:a16="http://schemas.microsoft.com/office/drawing/2014/main" id="{5F22DB57-4CB4-67D1-11B8-B9FFC30F7082}"/>
                </a:ext>
              </a:extLst>
            </p:cNvPr>
            <p:cNvGrpSpPr/>
            <p:nvPr/>
          </p:nvGrpSpPr>
          <p:grpSpPr>
            <a:xfrm>
              <a:off x="7497951" y="8493435"/>
              <a:ext cx="929161" cy="929161"/>
              <a:chOff x="0" y="0"/>
              <a:chExt cx="6350000" cy="6350000"/>
            </a:xfrm>
          </p:grpSpPr>
          <p:sp>
            <p:nvSpPr>
              <p:cNvPr id="476" name="Freeform 138">
                <a:extLst>
                  <a:ext uri="{FF2B5EF4-FFF2-40B4-BE49-F238E27FC236}">
                    <a16:creationId xmlns:a16="http://schemas.microsoft.com/office/drawing/2014/main" id="{A921A83B-FD97-4E28-C913-DE356397C62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68" name="Group 139">
              <a:extLst>
                <a:ext uri="{FF2B5EF4-FFF2-40B4-BE49-F238E27FC236}">
                  <a16:creationId xmlns:a16="http://schemas.microsoft.com/office/drawing/2014/main" id="{56699511-060C-703C-6B37-AC22A36EEFD3}"/>
                </a:ext>
              </a:extLst>
            </p:cNvPr>
            <p:cNvGrpSpPr/>
            <p:nvPr/>
          </p:nvGrpSpPr>
          <p:grpSpPr>
            <a:xfrm>
              <a:off x="8446162" y="8493435"/>
              <a:ext cx="929161" cy="929161"/>
              <a:chOff x="0" y="0"/>
              <a:chExt cx="6350000" cy="6350000"/>
            </a:xfrm>
          </p:grpSpPr>
          <p:sp>
            <p:nvSpPr>
              <p:cNvPr id="475" name="Freeform 140">
                <a:extLst>
                  <a:ext uri="{FF2B5EF4-FFF2-40B4-BE49-F238E27FC236}">
                    <a16:creationId xmlns:a16="http://schemas.microsoft.com/office/drawing/2014/main" id="{261BB999-62C9-54E6-C29E-B1EA8F4D3F3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69" name="Group 141">
              <a:extLst>
                <a:ext uri="{FF2B5EF4-FFF2-40B4-BE49-F238E27FC236}">
                  <a16:creationId xmlns:a16="http://schemas.microsoft.com/office/drawing/2014/main" id="{8921E7E3-CC75-D18B-397B-0B067F541E57}"/>
                </a:ext>
              </a:extLst>
            </p:cNvPr>
            <p:cNvGrpSpPr/>
            <p:nvPr/>
          </p:nvGrpSpPr>
          <p:grpSpPr>
            <a:xfrm>
              <a:off x="6568790" y="8486231"/>
              <a:ext cx="929161" cy="929161"/>
              <a:chOff x="0" y="0"/>
              <a:chExt cx="6350000" cy="6350000"/>
            </a:xfrm>
          </p:grpSpPr>
          <p:sp>
            <p:nvSpPr>
              <p:cNvPr id="474" name="Freeform 142">
                <a:extLst>
                  <a:ext uri="{FF2B5EF4-FFF2-40B4-BE49-F238E27FC236}">
                    <a16:creationId xmlns:a16="http://schemas.microsoft.com/office/drawing/2014/main" id="{D9C078F4-CC03-E0EE-2E5B-C921FFA4186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70" name="Group 143">
              <a:extLst>
                <a:ext uri="{FF2B5EF4-FFF2-40B4-BE49-F238E27FC236}">
                  <a16:creationId xmlns:a16="http://schemas.microsoft.com/office/drawing/2014/main" id="{C6427D9B-491B-E0E6-8FA0-D3EDF48963B9}"/>
                </a:ext>
              </a:extLst>
            </p:cNvPr>
            <p:cNvGrpSpPr/>
            <p:nvPr/>
          </p:nvGrpSpPr>
          <p:grpSpPr>
            <a:xfrm>
              <a:off x="12238858" y="8499358"/>
              <a:ext cx="929161" cy="929161"/>
              <a:chOff x="0" y="0"/>
              <a:chExt cx="6350000" cy="6350000"/>
            </a:xfrm>
          </p:grpSpPr>
          <p:sp>
            <p:nvSpPr>
              <p:cNvPr id="473" name="Freeform 144">
                <a:extLst>
                  <a:ext uri="{FF2B5EF4-FFF2-40B4-BE49-F238E27FC236}">
                    <a16:creationId xmlns:a16="http://schemas.microsoft.com/office/drawing/2014/main" id="{7C8C2834-301B-DA3F-B887-B43185E82B6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grpSp>
          <p:nvGrpSpPr>
            <p:cNvPr id="471" name="Group 145">
              <a:extLst>
                <a:ext uri="{FF2B5EF4-FFF2-40B4-BE49-F238E27FC236}">
                  <a16:creationId xmlns:a16="http://schemas.microsoft.com/office/drawing/2014/main" id="{6E2E1040-2003-BFC4-50B3-DE5579E3D171}"/>
                </a:ext>
              </a:extLst>
            </p:cNvPr>
            <p:cNvGrpSpPr/>
            <p:nvPr/>
          </p:nvGrpSpPr>
          <p:grpSpPr>
            <a:xfrm>
              <a:off x="13137620" y="8499358"/>
              <a:ext cx="929161" cy="929161"/>
              <a:chOff x="0" y="0"/>
              <a:chExt cx="6350000" cy="6350000"/>
            </a:xfrm>
          </p:grpSpPr>
          <p:sp>
            <p:nvSpPr>
              <p:cNvPr id="472" name="Freeform 146">
                <a:extLst>
                  <a:ext uri="{FF2B5EF4-FFF2-40B4-BE49-F238E27FC236}">
                    <a16:creationId xmlns:a16="http://schemas.microsoft.com/office/drawing/2014/main" id="{E839A656-1705-811D-BE69-661030E8CDB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</p:grpSp>
      <p:sp>
        <p:nvSpPr>
          <p:cNvPr id="480" name="TextBox 3">
            <a:extLst>
              <a:ext uri="{FF2B5EF4-FFF2-40B4-BE49-F238E27FC236}">
                <a16:creationId xmlns:a16="http://schemas.microsoft.com/office/drawing/2014/main" id="{4F788AE2-7F9C-CF3E-21CF-810D9B455B87}"/>
              </a:ext>
            </a:extLst>
          </p:cNvPr>
          <p:cNvSpPr txBox="1"/>
          <p:nvPr/>
        </p:nvSpPr>
        <p:spPr>
          <a:xfrm>
            <a:off x="-736013" y="490896"/>
            <a:ext cx="9422813" cy="160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2: Hai người con ông        Dê bê đê tên là gì?</a:t>
            </a:r>
          </a:p>
        </p:txBody>
      </p:sp>
      <p:sp>
        <p:nvSpPr>
          <p:cNvPr id="481" name="TextBox 5">
            <a:extLst>
              <a:ext uri="{FF2B5EF4-FFF2-40B4-BE49-F238E27FC236}">
                <a16:creationId xmlns:a16="http://schemas.microsoft.com/office/drawing/2014/main" id="{FDECF7F8-94AC-5304-767F-C5CF33FE103B}"/>
              </a:ext>
            </a:extLst>
          </p:cNvPr>
          <p:cNvSpPr txBox="1"/>
          <p:nvPr/>
        </p:nvSpPr>
        <p:spPr>
          <a:xfrm>
            <a:off x="14275" y="310783"/>
            <a:ext cx="9422813" cy="241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3: Các anh có uống nổi chén Thầy sắp uống, hay chịu được...Thầy sắp chịu không?</a:t>
            </a:r>
          </a:p>
        </p:txBody>
      </p:sp>
      <p:sp>
        <p:nvSpPr>
          <p:cNvPr id="482" name="TextBox 7">
            <a:extLst>
              <a:ext uri="{FF2B5EF4-FFF2-40B4-BE49-F238E27FC236}">
                <a16:creationId xmlns:a16="http://schemas.microsoft.com/office/drawing/2014/main" id="{C7C24627-9C67-18A0-7BBE-9C39A6DDC8D5}"/>
              </a:ext>
            </a:extLst>
          </p:cNvPr>
          <p:cNvSpPr txBox="1"/>
          <p:nvPr/>
        </p:nvSpPr>
        <p:spPr>
          <a:xfrm>
            <a:off x="14274" y="336610"/>
            <a:ext cx="9422813" cy="241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4: Giacôbê và Gioan đáp lại câu hỏi của Chúa Giê su như thế nào?</a:t>
            </a:r>
          </a:p>
        </p:txBody>
      </p:sp>
      <p:sp>
        <p:nvSpPr>
          <p:cNvPr id="483" name="TextBox 9">
            <a:extLst>
              <a:ext uri="{FF2B5EF4-FFF2-40B4-BE49-F238E27FC236}">
                <a16:creationId xmlns:a16="http://schemas.microsoft.com/office/drawing/2014/main" id="{CA0ACCF4-E1AE-345B-1695-3F342C069005}"/>
              </a:ext>
            </a:extLst>
          </p:cNvPr>
          <p:cNvSpPr txBox="1"/>
          <p:nvPr/>
        </p:nvSpPr>
        <p:spPr>
          <a:xfrm>
            <a:off x="-468768" y="317929"/>
            <a:ext cx="9422813" cy="241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5: Chúa Giêsu trả lời họ như thế nào về việc ngồi bên hữu bên tả Người?</a:t>
            </a:r>
          </a:p>
        </p:txBody>
      </p:sp>
      <p:sp>
        <p:nvSpPr>
          <p:cNvPr id="484" name="TextBox 11">
            <a:extLst>
              <a:ext uri="{FF2B5EF4-FFF2-40B4-BE49-F238E27FC236}">
                <a16:creationId xmlns:a16="http://schemas.microsoft.com/office/drawing/2014/main" id="{909CDEA8-3294-02C1-74E0-13B5C19C6491}"/>
              </a:ext>
            </a:extLst>
          </p:cNvPr>
          <p:cNvSpPr txBox="1"/>
          <p:nvPr/>
        </p:nvSpPr>
        <p:spPr>
          <a:xfrm>
            <a:off x="179021" y="66780"/>
            <a:ext cx="9422813" cy="241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6: Thái độ của các môn đệ khác như thế vào về việc con ông Dêbêđê xin?</a:t>
            </a:r>
          </a:p>
        </p:txBody>
      </p:sp>
      <p:sp>
        <p:nvSpPr>
          <p:cNvPr id="485" name="TextBox 13">
            <a:extLst>
              <a:ext uri="{FF2B5EF4-FFF2-40B4-BE49-F238E27FC236}">
                <a16:creationId xmlns:a16="http://schemas.microsoft.com/office/drawing/2014/main" id="{8C650993-8650-F1E8-8122-1AD1B02C2D27}"/>
              </a:ext>
            </a:extLst>
          </p:cNvPr>
          <p:cNvSpPr txBox="1"/>
          <p:nvPr/>
        </p:nvSpPr>
        <p:spPr>
          <a:xfrm>
            <a:off x="199751" y="52660"/>
            <a:ext cx="9422813" cy="241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7: Chúa Giêsu nói những người thủ lãnh dùng gì để thống trị dân?</a:t>
            </a:r>
          </a:p>
        </p:txBody>
      </p:sp>
      <p:sp>
        <p:nvSpPr>
          <p:cNvPr id="487" name="TextBox 3">
            <a:extLst>
              <a:ext uri="{FF2B5EF4-FFF2-40B4-BE49-F238E27FC236}">
                <a16:creationId xmlns:a16="http://schemas.microsoft.com/office/drawing/2014/main" id="{14F70B9F-4066-2373-1F1D-2FF317A1E29F}"/>
              </a:ext>
            </a:extLst>
          </p:cNvPr>
          <p:cNvSpPr txBox="1"/>
          <p:nvPr/>
        </p:nvSpPr>
        <p:spPr>
          <a:xfrm>
            <a:off x="7188" y="-137187"/>
            <a:ext cx="9422813" cy="241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581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8: Điền vào chỗ trống: “Ai muốn làm đầu anh em thì phải... mọi người”</a:t>
            </a:r>
          </a:p>
        </p:txBody>
      </p:sp>
      <p:sp>
        <p:nvSpPr>
          <p:cNvPr id="488" name="TextBox 5">
            <a:extLst>
              <a:ext uri="{FF2B5EF4-FFF2-40B4-BE49-F238E27FC236}">
                <a16:creationId xmlns:a16="http://schemas.microsoft.com/office/drawing/2014/main" id="{8ABFF451-3B86-4378-3F72-C6CF3D2B0416}"/>
              </a:ext>
            </a:extLst>
          </p:cNvPr>
          <p:cNvSpPr txBox="1"/>
          <p:nvPr/>
        </p:nvSpPr>
        <p:spPr>
          <a:xfrm>
            <a:off x="271581" y="-154002"/>
            <a:ext cx="9422813" cy="321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4"/>
              </a:lnSpc>
            </a:pPr>
            <a:r>
              <a:rPr lang="en-US" sz="4000">
                <a:solidFill>
                  <a:srgbClr val="000000"/>
                </a:solidFill>
                <a:latin typeface="UTM Cooper Black"/>
                <a:ea typeface="UTM Cooper Black"/>
                <a:cs typeface="UTM Cooper Black"/>
                <a:sym typeface="UTM Cooper Black"/>
              </a:rPr>
              <a:t>Câu 9: Chúa Giê su nói: con người đến không phải để phục vụ nhưng là để phục vụ và hiến dâng mạng sống làm... muôn người” </a:t>
            </a:r>
          </a:p>
        </p:txBody>
      </p:sp>
      <p:grpSp>
        <p:nvGrpSpPr>
          <p:cNvPr id="513" name="Nhóm 512">
            <a:extLst>
              <a:ext uri="{FF2B5EF4-FFF2-40B4-BE49-F238E27FC236}">
                <a16:creationId xmlns:a16="http://schemas.microsoft.com/office/drawing/2014/main" id="{4EF8C339-10E9-6038-6C5F-7891BA226C62}"/>
              </a:ext>
            </a:extLst>
          </p:cNvPr>
          <p:cNvGrpSpPr/>
          <p:nvPr/>
        </p:nvGrpSpPr>
        <p:grpSpPr>
          <a:xfrm>
            <a:off x="10319373" y="960648"/>
            <a:ext cx="1017606" cy="5672175"/>
            <a:chOff x="792393" y="1462704"/>
            <a:chExt cx="1017606" cy="5672175"/>
          </a:xfrm>
        </p:grpSpPr>
        <p:grpSp>
          <p:nvGrpSpPr>
            <p:cNvPr id="514" name="Group 147">
              <a:extLst>
                <a:ext uri="{FF2B5EF4-FFF2-40B4-BE49-F238E27FC236}">
                  <a16:creationId xmlns:a16="http://schemas.microsoft.com/office/drawing/2014/main" id="{22898707-81C5-0D54-CD37-11D7AD9C82EC}"/>
                </a:ext>
              </a:extLst>
            </p:cNvPr>
            <p:cNvGrpSpPr/>
            <p:nvPr/>
          </p:nvGrpSpPr>
          <p:grpSpPr>
            <a:xfrm>
              <a:off x="880838" y="1462704"/>
              <a:ext cx="929161" cy="929663"/>
              <a:chOff x="0" y="0"/>
              <a:chExt cx="1238881" cy="1239550"/>
            </a:xfrm>
          </p:grpSpPr>
          <p:grpSp>
            <p:nvGrpSpPr>
              <p:cNvPr id="535" name="Group 148">
                <a:extLst>
                  <a:ext uri="{FF2B5EF4-FFF2-40B4-BE49-F238E27FC236}">
                    <a16:creationId xmlns:a16="http://schemas.microsoft.com/office/drawing/2014/main" id="{1D23889F-C5F4-D00D-8B3F-BB5268A6CB4B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9550"/>
                <a:chOff x="0" y="0"/>
                <a:chExt cx="6350000" cy="6353431"/>
              </a:xfrm>
            </p:grpSpPr>
            <p:sp>
              <p:nvSpPr>
                <p:cNvPr id="537" name="Freeform 149">
                  <a:extLst>
                    <a:ext uri="{FF2B5EF4-FFF2-40B4-BE49-F238E27FC236}">
                      <a16:creationId xmlns:a16="http://schemas.microsoft.com/office/drawing/2014/main" id="{010E3E17-FF0F-0A0A-5D63-717FB590248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3431">
                      <a:moveTo>
                        <a:pt x="3175000" y="0"/>
                      </a:moveTo>
                      <a:cubicBezTo>
                        <a:pt x="1421496" y="0"/>
                        <a:pt x="0" y="1422264"/>
                        <a:pt x="0" y="3176715"/>
                      </a:cubicBezTo>
                      <a:cubicBezTo>
                        <a:pt x="0" y="4931167"/>
                        <a:pt x="1421496" y="6353431"/>
                        <a:pt x="3175000" y="6353431"/>
                      </a:cubicBezTo>
                      <a:cubicBezTo>
                        <a:pt x="4928504" y="6353431"/>
                        <a:pt x="6350000" y="4931167"/>
                        <a:pt x="6350000" y="3176715"/>
                      </a:cubicBezTo>
                      <a:cubicBezTo>
                        <a:pt x="6350000" y="1422264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</p:spPr>
            </p:sp>
          </p:grpSp>
          <p:sp>
            <p:nvSpPr>
              <p:cNvPr id="536" name="TextBox 150">
                <a:extLst>
                  <a:ext uri="{FF2B5EF4-FFF2-40B4-BE49-F238E27FC236}">
                    <a16:creationId xmlns:a16="http://schemas.microsoft.com/office/drawing/2014/main" id="{77352F34-6041-5887-6736-3ADE23CA207B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480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r>
                  <a:rPr lang="en-US" sz="2474">
                    <a:solidFill>
                      <a:srgbClr val="000000"/>
                    </a:solidFill>
                    <a:latin typeface="UTM Futura Extra"/>
                    <a:ea typeface="UTM Futura Extra"/>
                    <a:cs typeface="UTM Futura Extra"/>
                    <a:sym typeface="UTM Futura Extra"/>
                  </a:rPr>
                  <a:t>P</a:t>
                </a:r>
              </a:p>
            </p:txBody>
          </p:sp>
        </p:grpSp>
        <p:grpSp>
          <p:nvGrpSpPr>
            <p:cNvPr id="515" name="Group 151">
              <a:extLst>
                <a:ext uri="{FF2B5EF4-FFF2-40B4-BE49-F238E27FC236}">
                  <a16:creationId xmlns:a16="http://schemas.microsoft.com/office/drawing/2014/main" id="{6DB7EDCD-CD32-B4F1-CD0D-493E11AA1814}"/>
                </a:ext>
              </a:extLst>
            </p:cNvPr>
            <p:cNvGrpSpPr/>
            <p:nvPr/>
          </p:nvGrpSpPr>
          <p:grpSpPr>
            <a:xfrm>
              <a:off x="842738" y="3346371"/>
              <a:ext cx="929161" cy="929161"/>
              <a:chOff x="0" y="0"/>
              <a:chExt cx="1238881" cy="1238881"/>
            </a:xfrm>
          </p:grpSpPr>
          <p:grpSp>
            <p:nvGrpSpPr>
              <p:cNvPr id="532" name="Group 152">
                <a:extLst>
                  <a:ext uri="{FF2B5EF4-FFF2-40B4-BE49-F238E27FC236}">
                    <a16:creationId xmlns:a16="http://schemas.microsoft.com/office/drawing/2014/main" id="{E14BB05D-5FDA-BFAE-F83B-C9570156A9FF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8881"/>
                <a:chOff x="0" y="0"/>
                <a:chExt cx="6350000" cy="6350000"/>
              </a:xfrm>
            </p:grpSpPr>
            <p:sp>
              <p:nvSpPr>
                <p:cNvPr id="534" name="Freeform 153">
                  <a:extLst>
                    <a:ext uri="{FF2B5EF4-FFF2-40B4-BE49-F238E27FC236}">
                      <a16:creationId xmlns:a16="http://schemas.microsoft.com/office/drawing/2014/main" id="{B7D60CDB-54E6-3931-40EB-9526E0975AF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</p:spPr>
            </p:sp>
          </p:grpSp>
          <p:sp>
            <p:nvSpPr>
              <p:cNvPr id="533" name="TextBox 154">
                <a:extLst>
                  <a:ext uri="{FF2B5EF4-FFF2-40B4-BE49-F238E27FC236}">
                    <a16:creationId xmlns:a16="http://schemas.microsoft.com/office/drawing/2014/main" id="{5557E78C-4ADB-714E-9B7F-1A7A8C34A250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757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r>
                  <a:rPr lang="en-US" sz="2474">
                    <a:solidFill>
                      <a:srgbClr val="000000"/>
                    </a:solidFill>
                    <a:latin typeface="UTM Futura Extra"/>
                    <a:ea typeface="UTM Futura Extra"/>
                    <a:cs typeface="UTM Futura Extra"/>
                    <a:sym typeface="UTM Futura Extra"/>
                  </a:rPr>
                  <a:t>Ụ</a:t>
                </a:r>
              </a:p>
            </p:txBody>
          </p:sp>
        </p:grpSp>
        <p:grpSp>
          <p:nvGrpSpPr>
            <p:cNvPr id="516" name="Group 155">
              <a:extLst>
                <a:ext uri="{FF2B5EF4-FFF2-40B4-BE49-F238E27FC236}">
                  <a16:creationId xmlns:a16="http://schemas.microsoft.com/office/drawing/2014/main" id="{5A55A1F8-FAA5-B1E4-CF13-D4F1B0F1B6B9}"/>
                </a:ext>
              </a:extLst>
            </p:cNvPr>
            <p:cNvGrpSpPr/>
            <p:nvPr/>
          </p:nvGrpSpPr>
          <p:grpSpPr>
            <a:xfrm>
              <a:off x="792393" y="4293421"/>
              <a:ext cx="929161" cy="929161"/>
              <a:chOff x="0" y="0"/>
              <a:chExt cx="1238881" cy="1238881"/>
            </a:xfrm>
          </p:grpSpPr>
          <p:grpSp>
            <p:nvGrpSpPr>
              <p:cNvPr id="529" name="Group 156">
                <a:extLst>
                  <a:ext uri="{FF2B5EF4-FFF2-40B4-BE49-F238E27FC236}">
                    <a16:creationId xmlns:a16="http://schemas.microsoft.com/office/drawing/2014/main" id="{3BE6B9EB-D0EA-A862-1B3A-11FEB14C4C72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8881"/>
                <a:chOff x="0" y="0"/>
                <a:chExt cx="6350000" cy="6350000"/>
              </a:xfrm>
            </p:grpSpPr>
            <p:sp>
              <p:nvSpPr>
                <p:cNvPr id="531" name="Freeform 157">
                  <a:extLst>
                    <a:ext uri="{FF2B5EF4-FFF2-40B4-BE49-F238E27FC236}">
                      <a16:creationId xmlns:a16="http://schemas.microsoft.com/office/drawing/2014/main" id="{BEDB582D-3A65-5D8D-66C0-07ADE42B18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</p:spPr>
            </p:sp>
          </p:grpSp>
          <p:sp>
            <p:nvSpPr>
              <p:cNvPr id="530" name="TextBox 158">
                <a:extLst>
                  <a:ext uri="{FF2B5EF4-FFF2-40B4-BE49-F238E27FC236}">
                    <a16:creationId xmlns:a16="http://schemas.microsoft.com/office/drawing/2014/main" id="{FCACEAD2-1ACD-7DE4-0DFD-6F8BD7FFC494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473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r>
                  <a:rPr lang="en-US" sz="2474">
                    <a:solidFill>
                      <a:srgbClr val="000000"/>
                    </a:solidFill>
                    <a:latin typeface="UTM Futura Extra"/>
                    <a:ea typeface="UTM Futura Extra"/>
                    <a:cs typeface="UTM Futura Extra"/>
                    <a:sym typeface="UTM Futura Extra"/>
                  </a:rPr>
                  <a:t>C</a:t>
                </a:r>
              </a:p>
            </p:txBody>
          </p:sp>
        </p:grpSp>
        <p:grpSp>
          <p:nvGrpSpPr>
            <p:cNvPr id="517" name="Group 159">
              <a:extLst>
                <a:ext uri="{FF2B5EF4-FFF2-40B4-BE49-F238E27FC236}">
                  <a16:creationId xmlns:a16="http://schemas.microsoft.com/office/drawing/2014/main" id="{0B135930-BE87-E684-AF7F-8B4BA6009785}"/>
                </a:ext>
              </a:extLst>
            </p:cNvPr>
            <p:cNvGrpSpPr/>
            <p:nvPr/>
          </p:nvGrpSpPr>
          <p:grpSpPr>
            <a:xfrm>
              <a:off x="792393" y="6205718"/>
              <a:ext cx="929161" cy="929161"/>
              <a:chOff x="0" y="0"/>
              <a:chExt cx="1238881" cy="1238881"/>
            </a:xfrm>
          </p:grpSpPr>
          <p:grpSp>
            <p:nvGrpSpPr>
              <p:cNvPr id="526" name="Group 160">
                <a:extLst>
                  <a:ext uri="{FF2B5EF4-FFF2-40B4-BE49-F238E27FC236}">
                    <a16:creationId xmlns:a16="http://schemas.microsoft.com/office/drawing/2014/main" id="{76F4DE9E-477E-7A36-94EE-ED334F0981C3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8881"/>
                <a:chOff x="0" y="0"/>
                <a:chExt cx="6350000" cy="6350000"/>
              </a:xfrm>
            </p:grpSpPr>
            <p:sp>
              <p:nvSpPr>
                <p:cNvPr id="528" name="Freeform 161">
                  <a:extLst>
                    <a:ext uri="{FF2B5EF4-FFF2-40B4-BE49-F238E27FC236}">
                      <a16:creationId xmlns:a16="http://schemas.microsoft.com/office/drawing/2014/main" id="{DB30071E-90DF-E10A-8226-73544398F64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</p:spPr>
            </p:sp>
          </p:grpSp>
          <p:sp>
            <p:nvSpPr>
              <p:cNvPr id="527" name="TextBox 162">
                <a:extLst>
                  <a:ext uri="{FF2B5EF4-FFF2-40B4-BE49-F238E27FC236}">
                    <a16:creationId xmlns:a16="http://schemas.microsoft.com/office/drawing/2014/main" id="{87379DB0-70A4-794B-11B9-CB362ED31B6F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757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r>
                  <a:rPr lang="en-US" sz="2474">
                    <a:solidFill>
                      <a:srgbClr val="000000"/>
                    </a:solidFill>
                    <a:latin typeface="UTM Futura Extra"/>
                    <a:ea typeface="UTM Futura Extra"/>
                    <a:cs typeface="UTM Futura Extra"/>
                    <a:sym typeface="UTM Futura Extra"/>
                  </a:rPr>
                  <a:t>Ụ</a:t>
                </a:r>
              </a:p>
            </p:txBody>
          </p:sp>
        </p:grpSp>
        <p:grpSp>
          <p:nvGrpSpPr>
            <p:cNvPr id="518" name="Group 163">
              <a:extLst>
                <a:ext uri="{FF2B5EF4-FFF2-40B4-BE49-F238E27FC236}">
                  <a16:creationId xmlns:a16="http://schemas.microsoft.com/office/drawing/2014/main" id="{7A5BCFBA-96A1-F803-8128-1BF92B4EA6B7}"/>
                </a:ext>
              </a:extLst>
            </p:cNvPr>
            <p:cNvGrpSpPr/>
            <p:nvPr/>
          </p:nvGrpSpPr>
          <p:grpSpPr>
            <a:xfrm>
              <a:off x="821588" y="5267032"/>
              <a:ext cx="929161" cy="929161"/>
              <a:chOff x="0" y="0"/>
              <a:chExt cx="1238881" cy="1238881"/>
            </a:xfrm>
          </p:grpSpPr>
          <p:grpSp>
            <p:nvGrpSpPr>
              <p:cNvPr id="523" name="Group 164">
                <a:extLst>
                  <a:ext uri="{FF2B5EF4-FFF2-40B4-BE49-F238E27FC236}">
                    <a16:creationId xmlns:a16="http://schemas.microsoft.com/office/drawing/2014/main" id="{934050A3-50EE-D872-6738-5E1C4E66585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8881"/>
                <a:chOff x="0" y="0"/>
                <a:chExt cx="6350000" cy="6350000"/>
              </a:xfrm>
            </p:grpSpPr>
            <p:sp>
              <p:nvSpPr>
                <p:cNvPr id="525" name="Freeform 165">
                  <a:extLst>
                    <a:ext uri="{FF2B5EF4-FFF2-40B4-BE49-F238E27FC236}">
                      <a16:creationId xmlns:a16="http://schemas.microsoft.com/office/drawing/2014/main" id="{099B009B-FD09-74FB-BA1B-0DF6F068044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</p:spPr>
            </p:sp>
          </p:grpSp>
          <p:sp>
            <p:nvSpPr>
              <p:cNvPr id="524" name="TextBox 166">
                <a:extLst>
                  <a:ext uri="{FF2B5EF4-FFF2-40B4-BE49-F238E27FC236}">
                    <a16:creationId xmlns:a16="http://schemas.microsoft.com/office/drawing/2014/main" id="{D98954D1-4114-76CB-97EC-1FFCC14F072C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473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r>
                  <a:rPr lang="en-US" sz="2474">
                    <a:solidFill>
                      <a:srgbClr val="000000"/>
                    </a:solidFill>
                    <a:latin typeface="UTM Futura Extra"/>
                    <a:ea typeface="UTM Futura Extra"/>
                    <a:cs typeface="UTM Futura Extra"/>
                    <a:sym typeface="UTM Futura Extra"/>
                  </a:rPr>
                  <a:t>V</a:t>
                </a:r>
              </a:p>
            </p:txBody>
          </p:sp>
        </p:grpSp>
        <p:grpSp>
          <p:nvGrpSpPr>
            <p:cNvPr id="519" name="Group 167">
              <a:extLst>
                <a:ext uri="{FF2B5EF4-FFF2-40B4-BE49-F238E27FC236}">
                  <a16:creationId xmlns:a16="http://schemas.microsoft.com/office/drawing/2014/main" id="{9E0263EE-2B6F-1208-1235-53DB9063CD69}"/>
                </a:ext>
              </a:extLst>
            </p:cNvPr>
            <p:cNvGrpSpPr/>
            <p:nvPr/>
          </p:nvGrpSpPr>
          <p:grpSpPr>
            <a:xfrm>
              <a:off x="880838" y="2399320"/>
              <a:ext cx="929161" cy="929161"/>
              <a:chOff x="0" y="0"/>
              <a:chExt cx="1238881" cy="1238881"/>
            </a:xfrm>
          </p:grpSpPr>
          <p:grpSp>
            <p:nvGrpSpPr>
              <p:cNvPr id="520" name="Group 168">
                <a:extLst>
                  <a:ext uri="{FF2B5EF4-FFF2-40B4-BE49-F238E27FC236}">
                    <a16:creationId xmlns:a16="http://schemas.microsoft.com/office/drawing/2014/main" id="{EFF5BE82-01FB-0786-82C4-DE771353D269}"/>
                  </a:ext>
                </a:extLst>
              </p:cNvPr>
              <p:cNvGrpSpPr/>
              <p:nvPr/>
            </p:nvGrpSpPr>
            <p:grpSpPr>
              <a:xfrm>
                <a:off x="0" y="0"/>
                <a:ext cx="1238881" cy="1238881"/>
                <a:chOff x="0" y="0"/>
                <a:chExt cx="6350000" cy="6350000"/>
              </a:xfrm>
            </p:grpSpPr>
            <p:sp>
              <p:nvSpPr>
                <p:cNvPr id="522" name="Freeform 169">
                  <a:extLst>
                    <a:ext uri="{FF2B5EF4-FFF2-40B4-BE49-F238E27FC236}">
                      <a16:creationId xmlns:a16="http://schemas.microsoft.com/office/drawing/2014/main" id="{F8CC7A2E-3734-884E-CE68-C9B93C1A353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3131">
                        <a:alpha val="100000"/>
                      </a:srgbClr>
                    </a:gs>
                    <a:gs pos="100000">
                      <a:srgbClr val="FF914D">
                        <a:alpha val="100000"/>
                      </a:srgbClr>
                    </a:gs>
                  </a:gsLst>
                  <a:lin ang="0"/>
                </a:gradFill>
              </p:spPr>
            </p:sp>
          </p:grpSp>
          <p:sp>
            <p:nvSpPr>
              <p:cNvPr id="521" name="TextBox 170">
                <a:extLst>
                  <a:ext uri="{FF2B5EF4-FFF2-40B4-BE49-F238E27FC236}">
                    <a16:creationId xmlns:a16="http://schemas.microsoft.com/office/drawing/2014/main" id="{EF5978DC-5AA2-301C-101E-995BE7A78037}"/>
                  </a:ext>
                </a:extLst>
              </p:cNvPr>
              <p:cNvSpPr txBox="1"/>
              <p:nvPr/>
            </p:nvSpPr>
            <p:spPr>
              <a:xfrm>
                <a:off x="91768" y="321945"/>
                <a:ext cx="1055344" cy="5473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463"/>
                  </a:lnSpc>
                </a:pPr>
                <a:r>
                  <a:rPr lang="en-US" sz="2474">
                    <a:solidFill>
                      <a:srgbClr val="000000"/>
                    </a:solidFill>
                    <a:latin typeface="UTM Futura Extra"/>
                    <a:ea typeface="UTM Futura Extra"/>
                    <a:cs typeface="UTM Futura Extra"/>
                    <a:sym typeface="UTM Futura Extra"/>
                  </a:rPr>
                  <a:t>H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</p:childTnLst>
        </p:cTn>
      </p:par>
    </p:tnLst>
    <p:bldLst>
      <p:bldP spid="326" grpId="0"/>
      <p:bldP spid="326" grpId="1"/>
      <p:bldP spid="480" grpId="0"/>
      <p:bldP spid="480" grpId="1"/>
      <p:bldP spid="481" grpId="0"/>
      <p:bldP spid="481" grpId="1"/>
      <p:bldP spid="482" grpId="0"/>
      <p:bldP spid="482" grpId="1"/>
      <p:bldP spid="483" grpId="0"/>
      <p:bldP spid="483" grpId="1"/>
      <p:bldP spid="484" grpId="0"/>
      <p:bldP spid="484" grpId="1"/>
      <p:bldP spid="485" grpId="0"/>
      <p:bldP spid="485" grpId="1"/>
      <p:bldP spid="487" grpId="0"/>
      <p:bldP spid="487" grpId="1"/>
      <p:bldP spid="488" grpId="0"/>
      <p:bldP spid="48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866FB4A2-4CF4-4982-25F0-280753CC6508}"/>
              </a:ext>
            </a:extLst>
          </p:cNvPr>
          <p:cNvSpPr/>
          <p:nvPr/>
        </p:nvSpPr>
        <p:spPr>
          <a:xfrm rot="2340000">
            <a:off x="-1198880" y="-4608345"/>
            <a:ext cx="20685759" cy="19502888"/>
          </a:xfrm>
          <a:custGeom>
            <a:avLst/>
            <a:gdLst>
              <a:gd name="connsiteX0" fmla="*/ 5904156 w 13790506"/>
              <a:gd name="connsiteY0" fmla="*/ 8941952 h 13001925"/>
              <a:gd name="connsiteX1" fmla="*/ 5821444 w 13790506"/>
              <a:gd name="connsiteY1" fmla="*/ 9085651 h 13001925"/>
              <a:gd name="connsiteX2" fmla="*/ 5706557 w 13790506"/>
              <a:gd name="connsiteY2" fmla="*/ 9967294 h 13001925"/>
              <a:gd name="connsiteX3" fmla="*/ 5893381 w 13790506"/>
              <a:gd name="connsiteY3" fmla="*/ 10210104 h 13001925"/>
              <a:gd name="connsiteX4" fmla="*/ 6752624 w 13790506"/>
              <a:gd name="connsiteY4" fmla="*/ 10322071 h 13001925"/>
              <a:gd name="connsiteX5" fmla="*/ 6995434 w 13790506"/>
              <a:gd name="connsiteY5" fmla="*/ 10135247 h 13001925"/>
              <a:gd name="connsiteX6" fmla="*/ 7110319 w 13790506"/>
              <a:gd name="connsiteY6" fmla="*/ 9253605 h 13001925"/>
              <a:gd name="connsiteX7" fmla="*/ 6923496 w 13790506"/>
              <a:gd name="connsiteY7" fmla="*/ 9010795 h 13001925"/>
              <a:gd name="connsiteX8" fmla="*/ 6064254 w 13790506"/>
              <a:gd name="connsiteY8" fmla="*/ 8898827 h 13001925"/>
              <a:gd name="connsiteX9" fmla="*/ 5904156 w 13790506"/>
              <a:gd name="connsiteY9" fmla="*/ 8941952 h 13001925"/>
              <a:gd name="connsiteX10" fmla="*/ 3383831 w 13790506"/>
              <a:gd name="connsiteY10" fmla="*/ 10018851 h 13001925"/>
              <a:gd name="connsiteX11" fmla="*/ 3359230 w 13790506"/>
              <a:gd name="connsiteY11" fmla="*/ 10061591 h 13001925"/>
              <a:gd name="connsiteX12" fmla="*/ 3325928 w 13790506"/>
              <a:gd name="connsiteY12" fmla="*/ 10317154 h 13001925"/>
              <a:gd name="connsiteX13" fmla="*/ 3381494 w 13790506"/>
              <a:gd name="connsiteY13" fmla="*/ 10389371 h 13001925"/>
              <a:gd name="connsiteX14" fmla="*/ 6326166 w 13790506"/>
              <a:gd name="connsiteY14" fmla="*/ 10773090 h 13001925"/>
              <a:gd name="connsiteX15" fmla="*/ 6398384 w 13790506"/>
              <a:gd name="connsiteY15" fmla="*/ 10717524 h 13001925"/>
              <a:gd name="connsiteX16" fmla="*/ 6431686 w 13790506"/>
              <a:gd name="connsiteY16" fmla="*/ 10461961 h 13001925"/>
              <a:gd name="connsiteX17" fmla="*/ 6376120 w 13790506"/>
              <a:gd name="connsiteY17" fmla="*/ 10389744 h 13001925"/>
              <a:gd name="connsiteX18" fmla="*/ 3431448 w 13790506"/>
              <a:gd name="connsiteY18" fmla="*/ 10006025 h 13001925"/>
              <a:gd name="connsiteX19" fmla="*/ 3383831 w 13790506"/>
              <a:gd name="connsiteY19" fmla="*/ 10018851 h 13001925"/>
              <a:gd name="connsiteX20" fmla="*/ 4547196 w 13790506"/>
              <a:gd name="connsiteY20" fmla="*/ 8812309 h 13001925"/>
              <a:gd name="connsiteX21" fmla="*/ 4464484 w 13790506"/>
              <a:gd name="connsiteY21" fmla="*/ 8956008 h 13001925"/>
              <a:gd name="connsiteX22" fmla="*/ 4349598 w 13790506"/>
              <a:gd name="connsiteY22" fmla="*/ 9837651 h 13001925"/>
              <a:gd name="connsiteX23" fmla="*/ 4536422 w 13790506"/>
              <a:gd name="connsiteY23" fmla="*/ 10080461 h 13001925"/>
              <a:gd name="connsiteX24" fmla="*/ 5395664 w 13790506"/>
              <a:gd name="connsiteY24" fmla="*/ 10192428 h 13001925"/>
              <a:gd name="connsiteX25" fmla="*/ 5638474 w 13790506"/>
              <a:gd name="connsiteY25" fmla="*/ 10005604 h 13001925"/>
              <a:gd name="connsiteX26" fmla="*/ 5753361 w 13790506"/>
              <a:gd name="connsiteY26" fmla="*/ 9123961 h 13001925"/>
              <a:gd name="connsiteX27" fmla="*/ 5566536 w 13790506"/>
              <a:gd name="connsiteY27" fmla="*/ 8881152 h 13001925"/>
              <a:gd name="connsiteX28" fmla="*/ 4707293 w 13790506"/>
              <a:gd name="connsiteY28" fmla="*/ 8769184 h 13001925"/>
              <a:gd name="connsiteX29" fmla="*/ 4547196 w 13790506"/>
              <a:gd name="connsiteY29" fmla="*/ 8812309 h 13001925"/>
              <a:gd name="connsiteX30" fmla="*/ 3195853 w 13790506"/>
              <a:gd name="connsiteY30" fmla="*/ 8616520 h 13001925"/>
              <a:gd name="connsiteX31" fmla="*/ 3113140 w 13790506"/>
              <a:gd name="connsiteY31" fmla="*/ 8760220 h 13001925"/>
              <a:gd name="connsiteX32" fmla="*/ 2998253 w 13790506"/>
              <a:gd name="connsiteY32" fmla="*/ 9641862 h 13001925"/>
              <a:gd name="connsiteX33" fmla="*/ 3185078 w 13790506"/>
              <a:gd name="connsiteY33" fmla="*/ 9884672 h 13001925"/>
              <a:gd name="connsiteX34" fmla="*/ 4044320 w 13790506"/>
              <a:gd name="connsiteY34" fmla="*/ 9996639 h 13001925"/>
              <a:gd name="connsiteX35" fmla="*/ 4287130 w 13790506"/>
              <a:gd name="connsiteY35" fmla="*/ 9809815 h 13001925"/>
              <a:gd name="connsiteX36" fmla="*/ 4402016 w 13790506"/>
              <a:gd name="connsiteY36" fmla="*/ 8928172 h 13001925"/>
              <a:gd name="connsiteX37" fmla="*/ 4215192 w 13790506"/>
              <a:gd name="connsiteY37" fmla="*/ 8685363 h 13001925"/>
              <a:gd name="connsiteX38" fmla="*/ 3355949 w 13790506"/>
              <a:gd name="connsiteY38" fmla="*/ 8573395 h 13001925"/>
              <a:gd name="connsiteX39" fmla="*/ 3195853 w 13790506"/>
              <a:gd name="connsiteY39" fmla="*/ 8616520 h 13001925"/>
              <a:gd name="connsiteX40" fmla="*/ 8619376 w 13790506"/>
              <a:gd name="connsiteY40" fmla="*/ 3345634 h 13001925"/>
              <a:gd name="connsiteX41" fmla="*/ 8536664 w 13790506"/>
              <a:gd name="connsiteY41" fmla="*/ 3489333 h 13001925"/>
              <a:gd name="connsiteX42" fmla="*/ 8421777 w 13790506"/>
              <a:gd name="connsiteY42" fmla="*/ 4370976 h 13001925"/>
              <a:gd name="connsiteX43" fmla="*/ 8608601 w 13790506"/>
              <a:gd name="connsiteY43" fmla="*/ 4613786 h 13001925"/>
              <a:gd name="connsiteX44" fmla="*/ 9467843 w 13790506"/>
              <a:gd name="connsiteY44" fmla="*/ 4725753 h 13001925"/>
              <a:gd name="connsiteX45" fmla="*/ 9710653 w 13790506"/>
              <a:gd name="connsiteY45" fmla="*/ 4538929 h 13001925"/>
              <a:gd name="connsiteX46" fmla="*/ 9825540 w 13790506"/>
              <a:gd name="connsiteY46" fmla="*/ 3657286 h 13001925"/>
              <a:gd name="connsiteX47" fmla="*/ 9638716 w 13790506"/>
              <a:gd name="connsiteY47" fmla="*/ 3414476 h 13001925"/>
              <a:gd name="connsiteX48" fmla="*/ 8779473 w 13790506"/>
              <a:gd name="connsiteY48" fmla="*/ 3302509 h 13001925"/>
              <a:gd name="connsiteX49" fmla="*/ 8619376 w 13790506"/>
              <a:gd name="connsiteY49" fmla="*/ 3345634 h 13001925"/>
              <a:gd name="connsiteX50" fmla="*/ 5626890 w 13790506"/>
              <a:gd name="connsiteY50" fmla="*/ 5326492 h 13001925"/>
              <a:gd name="connsiteX51" fmla="*/ 5412507 w 13790506"/>
              <a:gd name="connsiteY51" fmla="*/ 5729697 h 13001925"/>
              <a:gd name="connsiteX52" fmla="*/ 5412508 w 13790506"/>
              <a:gd name="connsiteY52" fmla="*/ 7704539 h 13001925"/>
              <a:gd name="connsiteX53" fmla="*/ 5898756 w 13790506"/>
              <a:gd name="connsiteY53" fmla="*/ 8190788 h 13001925"/>
              <a:gd name="connsiteX54" fmla="*/ 7843695 w 13790506"/>
              <a:gd name="connsiteY54" fmla="*/ 8190788 h 13001925"/>
              <a:gd name="connsiteX55" fmla="*/ 8329944 w 13790506"/>
              <a:gd name="connsiteY55" fmla="*/ 7704539 h 13001925"/>
              <a:gd name="connsiteX56" fmla="*/ 8329944 w 13790506"/>
              <a:gd name="connsiteY56" fmla="*/ 5729697 h 13001925"/>
              <a:gd name="connsiteX57" fmla="*/ 7843696 w 13790506"/>
              <a:gd name="connsiteY57" fmla="*/ 5243449 h 13001925"/>
              <a:gd name="connsiteX58" fmla="*/ 5898756 w 13790506"/>
              <a:gd name="connsiteY58" fmla="*/ 5243448 h 13001925"/>
              <a:gd name="connsiteX59" fmla="*/ 5626890 w 13790506"/>
              <a:gd name="connsiteY59" fmla="*/ 5326492 h 13001925"/>
              <a:gd name="connsiteX60" fmla="*/ 7251483 w 13790506"/>
              <a:gd name="connsiteY60" fmla="*/ 3224844 h 13001925"/>
              <a:gd name="connsiteX61" fmla="*/ 7168771 w 13790506"/>
              <a:gd name="connsiteY61" fmla="*/ 3368544 h 13001925"/>
              <a:gd name="connsiteX62" fmla="*/ 7053885 w 13790506"/>
              <a:gd name="connsiteY62" fmla="*/ 4250187 h 13001925"/>
              <a:gd name="connsiteX63" fmla="*/ 7240709 w 13790506"/>
              <a:gd name="connsiteY63" fmla="*/ 4492996 h 13001925"/>
              <a:gd name="connsiteX64" fmla="*/ 8099951 w 13790506"/>
              <a:gd name="connsiteY64" fmla="*/ 4604963 h 13001925"/>
              <a:gd name="connsiteX65" fmla="*/ 8342761 w 13790506"/>
              <a:gd name="connsiteY65" fmla="*/ 4418140 h 13001925"/>
              <a:gd name="connsiteX66" fmla="*/ 8457648 w 13790506"/>
              <a:gd name="connsiteY66" fmla="*/ 3536497 h 13001925"/>
              <a:gd name="connsiteX67" fmla="*/ 8270823 w 13790506"/>
              <a:gd name="connsiteY67" fmla="*/ 3293687 h 13001925"/>
              <a:gd name="connsiteX68" fmla="*/ 7411581 w 13790506"/>
              <a:gd name="connsiteY68" fmla="*/ 3181719 h 13001925"/>
              <a:gd name="connsiteX69" fmla="*/ 7251483 w 13790506"/>
              <a:gd name="connsiteY69" fmla="*/ 3224844 h 13001925"/>
              <a:gd name="connsiteX70" fmla="*/ 6474770 w 13790506"/>
              <a:gd name="connsiteY70" fmla="*/ 2580796 h 13001925"/>
              <a:gd name="connsiteX71" fmla="*/ 6450170 w 13790506"/>
              <a:gd name="connsiteY71" fmla="*/ 2623536 h 13001925"/>
              <a:gd name="connsiteX72" fmla="*/ 6416867 w 13790506"/>
              <a:gd name="connsiteY72" fmla="*/ 2879098 h 13001925"/>
              <a:gd name="connsiteX73" fmla="*/ 6472433 w 13790506"/>
              <a:gd name="connsiteY73" fmla="*/ 2951316 h 13001925"/>
              <a:gd name="connsiteX74" fmla="*/ 9417106 w 13790506"/>
              <a:gd name="connsiteY74" fmla="*/ 3335035 h 13001925"/>
              <a:gd name="connsiteX75" fmla="*/ 9489324 w 13790506"/>
              <a:gd name="connsiteY75" fmla="*/ 3279468 h 13001925"/>
              <a:gd name="connsiteX76" fmla="*/ 9522626 w 13790506"/>
              <a:gd name="connsiteY76" fmla="*/ 3023906 h 13001925"/>
              <a:gd name="connsiteX77" fmla="*/ 9467059 w 13790506"/>
              <a:gd name="connsiteY77" fmla="*/ 2951688 h 13001925"/>
              <a:gd name="connsiteX78" fmla="*/ 6522387 w 13790506"/>
              <a:gd name="connsiteY78" fmla="*/ 2567970 h 13001925"/>
              <a:gd name="connsiteX79" fmla="*/ 6474770 w 13790506"/>
              <a:gd name="connsiteY79" fmla="*/ 2580796 h 13001925"/>
              <a:gd name="connsiteX80" fmla="*/ 5891286 w 13790506"/>
              <a:gd name="connsiteY80" fmla="*/ 3018123 h 13001925"/>
              <a:gd name="connsiteX81" fmla="*/ 5808573 w 13790506"/>
              <a:gd name="connsiteY81" fmla="*/ 3161822 h 13001925"/>
              <a:gd name="connsiteX82" fmla="*/ 5693687 w 13790506"/>
              <a:gd name="connsiteY82" fmla="*/ 4043465 h 13001925"/>
              <a:gd name="connsiteX83" fmla="*/ 5880511 w 13790506"/>
              <a:gd name="connsiteY83" fmla="*/ 4286275 h 13001925"/>
              <a:gd name="connsiteX84" fmla="*/ 6739754 w 13790506"/>
              <a:gd name="connsiteY84" fmla="*/ 4398242 h 13001925"/>
              <a:gd name="connsiteX85" fmla="*/ 6982563 w 13790506"/>
              <a:gd name="connsiteY85" fmla="*/ 4211418 h 13001925"/>
              <a:gd name="connsiteX86" fmla="*/ 7097450 w 13790506"/>
              <a:gd name="connsiteY86" fmla="*/ 3329775 h 13001925"/>
              <a:gd name="connsiteX87" fmla="*/ 6910625 w 13790506"/>
              <a:gd name="connsiteY87" fmla="*/ 3086965 h 13001925"/>
              <a:gd name="connsiteX88" fmla="*/ 6051383 w 13790506"/>
              <a:gd name="connsiteY88" fmla="*/ 2974998 h 13001925"/>
              <a:gd name="connsiteX89" fmla="*/ 5891286 w 13790506"/>
              <a:gd name="connsiteY89" fmla="*/ 3018123 h 13001925"/>
              <a:gd name="connsiteX90" fmla="*/ 0 w 13790506"/>
              <a:gd name="connsiteY90" fmla="*/ 7672674 h 13001925"/>
              <a:gd name="connsiteX91" fmla="*/ 9474963 w 13790506"/>
              <a:gd name="connsiteY91" fmla="*/ 0 h 13001925"/>
              <a:gd name="connsiteX92" fmla="*/ 13790506 w 13790506"/>
              <a:gd name="connsiteY92" fmla="*/ 5329251 h 13001925"/>
              <a:gd name="connsiteX93" fmla="*/ 4315542 w 13790506"/>
              <a:gd name="connsiteY93" fmla="*/ 13001925 h 130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790506" h="13001925">
                <a:moveTo>
                  <a:pt x="5904156" y="8941952"/>
                </a:moveTo>
                <a:cubicBezTo>
                  <a:pt x="5860217" y="8975760"/>
                  <a:pt x="5829174" y="9026331"/>
                  <a:pt x="5821444" y="9085651"/>
                </a:cubicBezTo>
                <a:lnTo>
                  <a:pt x="5706557" y="9967294"/>
                </a:lnTo>
                <a:cubicBezTo>
                  <a:pt x="5691098" y="10085934"/>
                  <a:pt x="5774742" y="10194644"/>
                  <a:pt x="5893381" y="10210104"/>
                </a:cubicBezTo>
                <a:lnTo>
                  <a:pt x="6752624" y="10322071"/>
                </a:lnTo>
                <a:cubicBezTo>
                  <a:pt x="6871264" y="10337531"/>
                  <a:pt x="6979974" y="10253887"/>
                  <a:pt x="6995434" y="10135247"/>
                </a:cubicBezTo>
                <a:lnTo>
                  <a:pt x="7110319" y="9253605"/>
                </a:lnTo>
                <a:cubicBezTo>
                  <a:pt x="7125779" y="9134964"/>
                  <a:pt x="7042135" y="9026255"/>
                  <a:pt x="6923496" y="9010795"/>
                </a:cubicBezTo>
                <a:lnTo>
                  <a:pt x="6064254" y="8898827"/>
                </a:lnTo>
                <a:cubicBezTo>
                  <a:pt x="6004934" y="8891097"/>
                  <a:pt x="5948096" y="8908143"/>
                  <a:pt x="5904156" y="8941952"/>
                </a:cubicBezTo>
                <a:close/>
                <a:moveTo>
                  <a:pt x="3383831" y="10018851"/>
                </a:moveTo>
                <a:cubicBezTo>
                  <a:pt x="3370762" y="10028907"/>
                  <a:pt x="3361529" y="10043948"/>
                  <a:pt x="3359230" y="10061591"/>
                </a:cubicBezTo>
                <a:lnTo>
                  <a:pt x="3325928" y="10317154"/>
                </a:lnTo>
                <a:cubicBezTo>
                  <a:pt x="3321330" y="10352440"/>
                  <a:pt x="3346208" y="10384773"/>
                  <a:pt x="3381494" y="10389371"/>
                </a:cubicBezTo>
                <a:lnTo>
                  <a:pt x="6326166" y="10773090"/>
                </a:lnTo>
                <a:cubicBezTo>
                  <a:pt x="6361453" y="10777688"/>
                  <a:pt x="6393786" y="10752810"/>
                  <a:pt x="6398384" y="10717524"/>
                </a:cubicBezTo>
                <a:lnTo>
                  <a:pt x="6431686" y="10461961"/>
                </a:lnTo>
                <a:cubicBezTo>
                  <a:pt x="6436284" y="10426675"/>
                  <a:pt x="6411406" y="10394342"/>
                  <a:pt x="6376120" y="10389744"/>
                </a:cubicBezTo>
                <a:lnTo>
                  <a:pt x="3431448" y="10006025"/>
                </a:lnTo>
                <a:cubicBezTo>
                  <a:pt x="3413805" y="10003726"/>
                  <a:pt x="3396900" y="10008796"/>
                  <a:pt x="3383831" y="10018851"/>
                </a:cubicBezTo>
                <a:close/>
                <a:moveTo>
                  <a:pt x="4547196" y="8812309"/>
                </a:moveTo>
                <a:cubicBezTo>
                  <a:pt x="4503257" y="8846117"/>
                  <a:pt x="4472214" y="8896688"/>
                  <a:pt x="4464484" y="8956008"/>
                </a:cubicBezTo>
                <a:lnTo>
                  <a:pt x="4349598" y="9837651"/>
                </a:lnTo>
                <a:cubicBezTo>
                  <a:pt x="4334138" y="9956291"/>
                  <a:pt x="4417782" y="10065001"/>
                  <a:pt x="4536422" y="10080461"/>
                </a:cubicBezTo>
                <a:lnTo>
                  <a:pt x="5395664" y="10192428"/>
                </a:lnTo>
                <a:cubicBezTo>
                  <a:pt x="5514304" y="10207888"/>
                  <a:pt x="5623014" y="10124244"/>
                  <a:pt x="5638474" y="10005604"/>
                </a:cubicBezTo>
                <a:lnTo>
                  <a:pt x="5753361" y="9123961"/>
                </a:lnTo>
                <a:cubicBezTo>
                  <a:pt x="5768820" y="9005321"/>
                  <a:pt x="5685176" y="8896612"/>
                  <a:pt x="5566536" y="8881152"/>
                </a:cubicBezTo>
                <a:lnTo>
                  <a:pt x="4707293" y="8769184"/>
                </a:lnTo>
                <a:cubicBezTo>
                  <a:pt x="4647973" y="8761454"/>
                  <a:pt x="4591136" y="8778501"/>
                  <a:pt x="4547196" y="8812309"/>
                </a:cubicBezTo>
                <a:close/>
                <a:moveTo>
                  <a:pt x="3195853" y="8616520"/>
                </a:moveTo>
                <a:cubicBezTo>
                  <a:pt x="3151912" y="8650328"/>
                  <a:pt x="3120870" y="8700900"/>
                  <a:pt x="3113140" y="8760220"/>
                </a:cubicBezTo>
                <a:lnTo>
                  <a:pt x="2998253" y="9641862"/>
                </a:lnTo>
                <a:cubicBezTo>
                  <a:pt x="2982793" y="9760502"/>
                  <a:pt x="3066437" y="9869212"/>
                  <a:pt x="3185078" y="9884672"/>
                </a:cubicBezTo>
                <a:lnTo>
                  <a:pt x="4044320" y="9996639"/>
                </a:lnTo>
                <a:cubicBezTo>
                  <a:pt x="4162960" y="10012099"/>
                  <a:pt x="4271670" y="9928455"/>
                  <a:pt x="4287130" y="9809815"/>
                </a:cubicBezTo>
                <a:lnTo>
                  <a:pt x="4402016" y="8928172"/>
                </a:lnTo>
                <a:cubicBezTo>
                  <a:pt x="4417476" y="8809532"/>
                  <a:pt x="4333832" y="8700823"/>
                  <a:pt x="4215192" y="8685363"/>
                </a:cubicBezTo>
                <a:lnTo>
                  <a:pt x="3355949" y="8573395"/>
                </a:lnTo>
                <a:cubicBezTo>
                  <a:pt x="3296630" y="8565666"/>
                  <a:pt x="3239793" y="8582712"/>
                  <a:pt x="3195853" y="8616520"/>
                </a:cubicBezTo>
                <a:close/>
                <a:moveTo>
                  <a:pt x="8619376" y="3345634"/>
                </a:moveTo>
                <a:cubicBezTo>
                  <a:pt x="8575436" y="3379442"/>
                  <a:pt x="8544393" y="3430013"/>
                  <a:pt x="8536664" y="3489333"/>
                </a:cubicBezTo>
                <a:lnTo>
                  <a:pt x="8421777" y="4370976"/>
                </a:lnTo>
                <a:cubicBezTo>
                  <a:pt x="8406317" y="4489616"/>
                  <a:pt x="8489962" y="4598326"/>
                  <a:pt x="8608601" y="4613786"/>
                </a:cubicBezTo>
                <a:lnTo>
                  <a:pt x="9467843" y="4725753"/>
                </a:lnTo>
                <a:cubicBezTo>
                  <a:pt x="9586484" y="4741213"/>
                  <a:pt x="9695193" y="4657569"/>
                  <a:pt x="9710653" y="4538929"/>
                </a:cubicBezTo>
                <a:lnTo>
                  <a:pt x="9825540" y="3657286"/>
                </a:lnTo>
                <a:cubicBezTo>
                  <a:pt x="9841000" y="3538646"/>
                  <a:pt x="9757355" y="3429936"/>
                  <a:pt x="9638716" y="3414476"/>
                </a:cubicBezTo>
                <a:lnTo>
                  <a:pt x="8779473" y="3302509"/>
                </a:lnTo>
                <a:cubicBezTo>
                  <a:pt x="8720153" y="3294779"/>
                  <a:pt x="8663315" y="3311825"/>
                  <a:pt x="8619376" y="3345634"/>
                </a:cubicBezTo>
                <a:close/>
                <a:moveTo>
                  <a:pt x="5626890" y="5326492"/>
                </a:moveTo>
                <a:cubicBezTo>
                  <a:pt x="5497547" y="5413875"/>
                  <a:pt x="5412507" y="5561855"/>
                  <a:pt x="5412507" y="5729697"/>
                </a:cubicBezTo>
                <a:lnTo>
                  <a:pt x="5412508" y="7704539"/>
                </a:lnTo>
                <a:cubicBezTo>
                  <a:pt x="5412508" y="7973086"/>
                  <a:pt x="5630209" y="8190787"/>
                  <a:pt x="5898756" y="8190788"/>
                </a:cubicBezTo>
                <a:lnTo>
                  <a:pt x="7843695" y="8190788"/>
                </a:lnTo>
                <a:cubicBezTo>
                  <a:pt x="8112243" y="8190788"/>
                  <a:pt x="8329944" y="7973087"/>
                  <a:pt x="8329944" y="7704539"/>
                </a:cubicBezTo>
                <a:lnTo>
                  <a:pt x="8329944" y="5729697"/>
                </a:lnTo>
                <a:cubicBezTo>
                  <a:pt x="8329944" y="5461149"/>
                  <a:pt x="8112243" y="5243448"/>
                  <a:pt x="7843696" y="5243449"/>
                </a:cubicBezTo>
                <a:lnTo>
                  <a:pt x="5898756" y="5243448"/>
                </a:lnTo>
                <a:cubicBezTo>
                  <a:pt x="5798051" y="5243448"/>
                  <a:pt x="5704496" y="5274063"/>
                  <a:pt x="5626890" y="5326492"/>
                </a:cubicBezTo>
                <a:close/>
                <a:moveTo>
                  <a:pt x="7251483" y="3224844"/>
                </a:moveTo>
                <a:cubicBezTo>
                  <a:pt x="7207544" y="3258653"/>
                  <a:pt x="7176501" y="3309224"/>
                  <a:pt x="7168771" y="3368544"/>
                </a:cubicBezTo>
                <a:lnTo>
                  <a:pt x="7053885" y="4250187"/>
                </a:lnTo>
                <a:cubicBezTo>
                  <a:pt x="7038425" y="4368827"/>
                  <a:pt x="7122069" y="4477537"/>
                  <a:pt x="7240709" y="4492996"/>
                </a:cubicBezTo>
                <a:lnTo>
                  <a:pt x="8099951" y="4604963"/>
                </a:lnTo>
                <a:cubicBezTo>
                  <a:pt x="8218591" y="4620423"/>
                  <a:pt x="8327301" y="4536779"/>
                  <a:pt x="8342761" y="4418140"/>
                </a:cubicBezTo>
                <a:lnTo>
                  <a:pt x="8457648" y="3536497"/>
                </a:lnTo>
                <a:cubicBezTo>
                  <a:pt x="8473107" y="3417856"/>
                  <a:pt x="8389463" y="3309147"/>
                  <a:pt x="8270823" y="3293687"/>
                </a:cubicBezTo>
                <a:lnTo>
                  <a:pt x="7411581" y="3181719"/>
                </a:lnTo>
                <a:cubicBezTo>
                  <a:pt x="7352261" y="3173989"/>
                  <a:pt x="7295423" y="3191035"/>
                  <a:pt x="7251483" y="3224844"/>
                </a:cubicBezTo>
                <a:close/>
                <a:moveTo>
                  <a:pt x="6474770" y="2580796"/>
                </a:moveTo>
                <a:cubicBezTo>
                  <a:pt x="6461701" y="2590851"/>
                  <a:pt x="6452469" y="2605892"/>
                  <a:pt x="6450170" y="2623536"/>
                </a:cubicBezTo>
                <a:lnTo>
                  <a:pt x="6416867" y="2879098"/>
                </a:lnTo>
                <a:cubicBezTo>
                  <a:pt x="6412269" y="2914385"/>
                  <a:pt x="6437147" y="2946717"/>
                  <a:pt x="6472433" y="2951316"/>
                </a:cubicBezTo>
                <a:lnTo>
                  <a:pt x="9417106" y="3335035"/>
                </a:lnTo>
                <a:cubicBezTo>
                  <a:pt x="9452392" y="3339633"/>
                  <a:pt x="9484725" y="3314754"/>
                  <a:pt x="9489324" y="3279468"/>
                </a:cubicBezTo>
                <a:lnTo>
                  <a:pt x="9522626" y="3023906"/>
                </a:lnTo>
                <a:cubicBezTo>
                  <a:pt x="9527224" y="2988619"/>
                  <a:pt x="9502346" y="2956286"/>
                  <a:pt x="9467059" y="2951688"/>
                </a:cubicBezTo>
                <a:lnTo>
                  <a:pt x="6522387" y="2567970"/>
                </a:lnTo>
                <a:cubicBezTo>
                  <a:pt x="6504744" y="2565671"/>
                  <a:pt x="6487839" y="2570740"/>
                  <a:pt x="6474770" y="2580796"/>
                </a:cubicBezTo>
                <a:close/>
                <a:moveTo>
                  <a:pt x="5891286" y="3018123"/>
                </a:moveTo>
                <a:cubicBezTo>
                  <a:pt x="5847346" y="3051931"/>
                  <a:pt x="5816303" y="3102502"/>
                  <a:pt x="5808573" y="3161822"/>
                </a:cubicBezTo>
                <a:lnTo>
                  <a:pt x="5693687" y="4043465"/>
                </a:lnTo>
                <a:cubicBezTo>
                  <a:pt x="5678227" y="4162105"/>
                  <a:pt x="5761871" y="4270815"/>
                  <a:pt x="5880511" y="4286275"/>
                </a:cubicBezTo>
                <a:lnTo>
                  <a:pt x="6739754" y="4398242"/>
                </a:lnTo>
                <a:cubicBezTo>
                  <a:pt x="6858394" y="4413702"/>
                  <a:pt x="6967103" y="4330058"/>
                  <a:pt x="6982563" y="4211418"/>
                </a:cubicBezTo>
                <a:lnTo>
                  <a:pt x="7097450" y="3329775"/>
                </a:lnTo>
                <a:cubicBezTo>
                  <a:pt x="7112910" y="3211135"/>
                  <a:pt x="7029266" y="3102425"/>
                  <a:pt x="6910625" y="3086965"/>
                </a:cubicBezTo>
                <a:lnTo>
                  <a:pt x="6051383" y="2974998"/>
                </a:lnTo>
                <a:cubicBezTo>
                  <a:pt x="5992063" y="2967268"/>
                  <a:pt x="5935226" y="2984314"/>
                  <a:pt x="5891286" y="3018123"/>
                </a:cubicBezTo>
                <a:close/>
                <a:moveTo>
                  <a:pt x="0" y="7672674"/>
                </a:moveTo>
                <a:lnTo>
                  <a:pt x="9474963" y="0"/>
                </a:lnTo>
                <a:lnTo>
                  <a:pt x="13790506" y="5329251"/>
                </a:lnTo>
                <a:lnTo>
                  <a:pt x="4315542" y="13001925"/>
                </a:lnTo>
                <a:close/>
              </a:path>
            </a:pathLst>
          </a:custGeom>
          <a:gradFill>
            <a:gsLst>
              <a:gs pos="0">
                <a:srgbClr val="FAFAFC"/>
              </a:gs>
              <a:gs pos="23000">
                <a:srgbClr val="C3C6CF"/>
              </a:gs>
              <a:gs pos="55000">
                <a:srgbClr val="A19FAC"/>
              </a:gs>
              <a:gs pos="88000">
                <a:srgbClr val="FFFFFF">
                  <a:alpha val="19000"/>
                  <a:lumMod val="48000"/>
                  <a:lumOff val="52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Khung 3">
            <a:extLst>
              <a:ext uri="{FF2B5EF4-FFF2-40B4-BE49-F238E27FC236}">
                <a16:creationId xmlns:a16="http://schemas.microsoft.com/office/drawing/2014/main" id="{0C2EB4F6-D59C-A479-73EB-44BDB762B59E}"/>
              </a:ext>
            </a:extLst>
          </p:cNvPr>
          <p:cNvSpPr/>
          <p:nvPr/>
        </p:nvSpPr>
        <p:spPr>
          <a:xfrm rot="19220305">
            <a:off x="6203853" y="2838164"/>
            <a:ext cx="5423094" cy="5296479"/>
          </a:xfrm>
          <a:prstGeom prst="frame">
            <a:avLst>
              <a:gd name="adj1" fmla="val 163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Khung 4">
            <a:extLst>
              <a:ext uri="{FF2B5EF4-FFF2-40B4-BE49-F238E27FC236}">
                <a16:creationId xmlns:a16="http://schemas.microsoft.com/office/drawing/2014/main" id="{4C04C84F-5B46-5F36-F0DE-A290148139E4}"/>
              </a:ext>
            </a:extLst>
          </p:cNvPr>
          <p:cNvSpPr/>
          <p:nvPr/>
        </p:nvSpPr>
        <p:spPr>
          <a:xfrm rot="1857589">
            <a:off x="6203853" y="2838164"/>
            <a:ext cx="5423094" cy="5296479"/>
          </a:xfrm>
          <a:prstGeom prst="frame">
            <a:avLst>
              <a:gd name="adj1" fmla="val 207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5C38FBE-3713-1DBF-C492-A87A47E20EFE}"/>
              </a:ext>
            </a:extLst>
          </p:cNvPr>
          <p:cNvSpPr txBox="1"/>
          <p:nvPr/>
        </p:nvSpPr>
        <p:spPr>
          <a:xfrm>
            <a:off x="6247921" y="4932356"/>
            <a:ext cx="5687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Millhous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Millhouse" panose="02000000000000000000" pitchFamily="2" charset="0"/>
                <a:ea typeface="+mn-ea"/>
                <a:cs typeface="+mn-cs"/>
              </a:rPr>
              <a:t> END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6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325203" y="4324701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1337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17179" y="512037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9086850" y="512037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1070286" y="4348555"/>
            <a:ext cx="1614742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     Vui học </a:t>
            </a:r>
            <a:r>
              <a:rPr kumimoji="0" lang="en-US" sz="99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Kinh Thánh</a:t>
            </a:r>
            <a:endParaRPr kumimoji="0" lang="vi-VN" sz="99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058584" y="4636557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4648200" y="5881167"/>
            <a:ext cx="7496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Macco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10.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35-</a:t>
            </a:r>
            <a:r>
              <a:rPr kumimoji="0" lang="en-US" sz="6600" b="0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utraface 2" panose="02000600040000020004" pitchFamily="2" charset="0"/>
                <a:ea typeface="+mn-ea"/>
                <a:cs typeface="+mn-cs"/>
              </a:rPr>
              <a:t>45</a:t>
            </a:r>
            <a:endParaRPr kumimoji="0" lang="vi-VN" sz="6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0 L -0.39289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9 0 L 0.4875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77665" y="2827527"/>
            <a:ext cx="8336653" cy="6033652"/>
          </a:xfrm>
          <a:custGeom>
            <a:avLst/>
            <a:gdLst/>
            <a:ahLst/>
            <a:cxnLst/>
            <a:rect l="l" t="t" r="r" b="b"/>
            <a:pathLst>
              <a:path w="8336653" h="6033652">
                <a:moveTo>
                  <a:pt x="0" y="0"/>
                </a:moveTo>
                <a:lnTo>
                  <a:pt x="8336652" y="0"/>
                </a:lnTo>
                <a:lnTo>
                  <a:pt x="8336652" y="6033652"/>
                </a:lnTo>
                <a:lnTo>
                  <a:pt x="0" y="6033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639515" y="3726494"/>
            <a:ext cx="5487195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0"/>
              </a:lnSpc>
            </a:pPr>
            <a:r>
              <a:rPr lang="en-US" sz="8691" spc="608">
                <a:solidFill>
                  <a:srgbClr val="000000"/>
                </a:solidFill>
                <a:latin typeface="UTM Showcard"/>
                <a:ea typeface="UTM Showcard"/>
                <a:cs typeface="UTM Showcard"/>
                <a:sym typeface="UTM Showcard"/>
              </a:rPr>
              <a:t>vui học kinh thánh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20996" y="2929331"/>
            <a:ext cx="1180185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000000"/>
                </a:solidFill>
                <a:latin typeface="Better Together Script"/>
                <a:ea typeface="Better Together Script"/>
                <a:cs typeface="Better Together Script"/>
                <a:sym typeface="Better Together Script"/>
              </a:rPr>
              <a:t>macco 10. 35-45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00941" y="3739476"/>
            <a:ext cx="12686118" cy="475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 Hai người con ông Dê-bê-đê là Gia-cô-bê và Gio-an đến gần Đức Giê-su và nói : "Thưa Thầy, chúng con muốn Thầy thực hiện cho chúng con điều chúng con sắp xin đây." </a:t>
            </a:r>
            <a:r>
              <a:rPr lang="en-US" sz="37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Người </a:t>
            </a:r>
            <a:r>
              <a:rPr lang="en-US" sz="37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hỏi : "Các anh muốn Thầy thực hiện cho các anh điều gì ?" </a:t>
            </a:r>
            <a:r>
              <a:rPr lang="en-US" sz="37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Các </a:t>
            </a:r>
            <a:r>
              <a:rPr lang="en-US" sz="37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ông thưa : "Xin cho hai anh em chúng con, một người được ngồi bên hữu, một người được ngồi bên tả Thầy, </a:t>
            </a:r>
            <a:r>
              <a:rPr lang="en-US" sz="37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khi </a:t>
            </a:r>
            <a:r>
              <a:rPr lang="en-US" sz="37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Thầy được vinh quang."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20996" y="3005531"/>
            <a:ext cx="1180185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000000"/>
                </a:solidFill>
                <a:latin typeface="Better Together Script"/>
                <a:ea typeface="Better Together Script"/>
                <a:cs typeface="Better Together Script"/>
                <a:sym typeface="Better Together Script"/>
              </a:rPr>
              <a:t>macco 10. 35-35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20996" y="4052491"/>
            <a:ext cx="13046030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Đức </a:t>
            </a:r>
            <a:r>
              <a:rPr lang="en-US" sz="35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Giê-su bảo : "Các anh không biết các anh xin gì ! Các anh có uống nổi chén Thầy sắp uống, hay chịu được phép rửa Thầy sắp chịu không ?" </a:t>
            </a:r>
            <a:r>
              <a:rPr lang="en-US" sz="35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Các </a:t>
            </a:r>
            <a:r>
              <a:rPr lang="en-US" sz="35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ông đáp : "Thưa được." Đức Giê-su bảo : "Chén Thầy sắp uống, anh em cũng sẽ uống ; phép rửa Thầy sắp chịu, anh em cũng sẽ chịu. </a:t>
            </a:r>
            <a:r>
              <a:rPr lang="en-US" sz="35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Còn </a:t>
            </a:r>
            <a:r>
              <a:rPr lang="en-US" sz="35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việc ngồi bên hữu hay bên tả Thầy, thì Thầy không có quyền cho, nhưng Thiên Chúa đã chuẩn bị cho ai thì kẻ ấy mới được."</a:t>
            </a:r>
          </a:p>
          <a:p>
            <a:pPr algn="ctr">
              <a:lnSpc>
                <a:spcPts val="5039"/>
              </a:lnSpc>
            </a:pPr>
            <a:endParaRPr lang="en-US" sz="3599">
              <a:solidFill>
                <a:srgbClr val="000000"/>
              </a:solidFill>
              <a:latin typeface="iCiel Nabila"/>
              <a:ea typeface="iCiel Nabila"/>
              <a:cs typeface="iCiel Nabila"/>
              <a:sym typeface="iCiel Nabil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904742" y="3128267"/>
            <a:ext cx="1180185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000000"/>
                </a:solidFill>
                <a:latin typeface="Better Together Script"/>
                <a:ea typeface="Better Together Script"/>
                <a:cs typeface="Better Together Script"/>
                <a:sym typeface="Better Together Script"/>
              </a:rPr>
              <a:t>macco9.38-43.45.47-48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00941" y="4363984"/>
            <a:ext cx="12686118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Nghe vậy, mười môn đệ kia đâm ra tức tối với ông Gia-cô-bê và ông Gio-an. </a:t>
            </a:r>
            <a:r>
              <a:rPr lang="en-US" sz="38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Đức </a:t>
            </a:r>
            <a:r>
              <a:rPr lang="en-US" sz="38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Giê-su gọi các ông lại và nói : "Anh em biết : những người được coi là thủ lãnh các dân thì dùng uy mà thống trị dân, những người làm lớn thì lấy quyền mà cai quản dân.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20996" y="3005531"/>
            <a:ext cx="1180185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spc="1100">
                <a:solidFill>
                  <a:srgbClr val="000000"/>
                </a:solidFill>
                <a:latin typeface="Better Together Script"/>
                <a:ea typeface="Better Together Script"/>
                <a:cs typeface="Better Together Script"/>
                <a:sym typeface="Better Together Script"/>
              </a:rPr>
              <a:t>macco 10. 35-45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80908" y="4015105"/>
            <a:ext cx="12686118" cy="579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Nhưng </a:t>
            </a:r>
            <a:r>
              <a:rPr lang="en-US" sz="40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giữa anh em thì không được như vậy : ai muốn làm lớn giữa anh em thì phải làm người phục vụ anh em ; </a:t>
            </a:r>
            <a:r>
              <a:rPr lang="en-US" sz="40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ai </a:t>
            </a:r>
            <a:r>
              <a:rPr lang="en-US" sz="40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muốn làm đầu anh em thì phải làm đầy tớ mọi người. </a:t>
            </a:r>
            <a:r>
              <a:rPr lang="en-US" sz="4099" smtClean="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Vì </a:t>
            </a:r>
            <a:r>
              <a:rPr lang="en-US" sz="409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Con Người đến không phải để được người ta phục vụ, nhưng là để phục vụ, và hiến mạng sống làm giá chuộc muôn người."</a:t>
            </a:r>
          </a:p>
          <a:p>
            <a:pPr algn="ctr">
              <a:lnSpc>
                <a:spcPts val="5459"/>
              </a:lnSpc>
            </a:pPr>
            <a:endParaRPr lang="en-US" sz="4099">
              <a:solidFill>
                <a:srgbClr val="000000"/>
              </a:solidFill>
              <a:latin typeface="iCiel Nabila"/>
              <a:ea typeface="iCiel Nabila"/>
              <a:cs typeface="iCiel Nabila"/>
              <a:sym typeface="iCiel Nabila"/>
            </a:endParaRPr>
          </a:p>
          <a:p>
            <a:pPr algn="ctr">
              <a:lnSpc>
                <a:spcPts val="5459"/>
              </a:lnSpc>
            </a:pPr>
            <a:endParaRPr lang="en-US" sz="4099">
              <a:solidFill>
                <a:srgbClr val="000000"/>
              </a:solidFill>
              <a:latin typeface="iCiel Nabila"/>
              <a:ea typeface="iCiel Nabila"/>
              <a:cs typeface="iCiel Nabila"/>
              <a:sym typeface="iCiel Nabil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26279" y="5722537"/>
            <a:ext cx="2128948" cy="4564463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77665" y="2827527"/>
            <a:ext cx="8336653" cy="6033652"/>
          </a:xfrm>
          <a:custGeom>
            <a:avLst/>
            <a:gdLst/>
            <a:ahLst/>
            <a:cxnLst/>
            <a:rect l="l" t="t" r="r" b="b"/>
            <a:pathLst>
              <a:path w="8336653" h="6033652">
                <a:moveTo>
                  <a:pt x="0" y="0"/>
                </a:moveTo>
                <a:lnTo>
                  <a:pt x="8336652" y="0"/>
                </a:lnTo>
                <a:lnTo>
                  <a:pt x="8336652" y="6033652"/>
                </a:lnTo>
                <a:lnTo>
                  <a:pt x="0" y="6033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151840" y="4169473"/>
            <a:ext cx="6101430" cy="264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0"/>
              </a:lnSpc>
            </a:pPr>
            <a:r>
              <a:rPr lang="en-US" sz="8691" spc="608">
                <a:solidFill>
                  <a:srgbClr val="000000"/>
                </a:solidFill>
                <a:latin typeface="UTM Showcard"/>
                <a:ea typeface="UTM Showcard"/>
                <a:cs typeface="UTM Showcard"/>
                <a:sym typeface="UTM Showcard"/>
              </a:rPr>
              <a:t>ĐÓ LÀ LỜI CHÚA.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616</Words>
  <Application>Microsoft Office PowerPoint</Application>
  <PresentationFormat>Custom</PresentationFormat>
  <Paragraphs>113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UTM Futura Extra</vt:lpstr>
      <vt:lpstr>Extenda 60 Giga</vt:lpstr>
      <vt:lpstr>UTM Showcard</vt:lpstr>
      <vt:lpstr>Noto Sans Bold</vt:lpstr>
      <vt:lpstr>Times New Roman</vt:lpstr>
      <vt:lpstr>Calibri</vt:lpstr>
      <vt:lpstr>Better Together Script</vt:lpstr>
      <vt:lpstr>Arial</vt:lpstr>
      <vt:lpstr>UTM Cooper Black</vt:lpstr>
      <vt:lpstr>iCiel Nabila</vt:lpstr>
      <vt:lpstr>SVN-Neutraface 2</vt:lpstr>
      <vt:lpstr>Millhouse</vt:lpstr>
      <vt:lpstr>UTM LinotypeZapfino KT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 XXIX TN B</dc:title>
  <cp:lastModifiedBy>Administrator</cp:lastModifiedBy>
  <cp:revision>5</cp:revision>
  <dcterms:created xsi:type="dcterms:W3CDTF">2006-08-16T00:00:00Z</dcterms:created>
  <dcterms:modified xsi:type="dcterms:W3CDTF">2024-10-17T00:18:33Z</dcterms:modified>
  <dc:identifier>DAGTmLHv49E</dc:identifier>
</cp:coreProperties>
</file>