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84" r:id="rId3"/>
    <p:sldId id="285" r:id="rId4"/>
    <p:sldId id="256" r:id="rId5"/>
    <p:sldId id="257" r:id="rId6"/>
    <p:sldId id="258" r:id="rId7"/>
    <p:sldId id="259" r:id="rId8"/>
    <p:sldId id="260" r:id="rId9"/>
    <p:sldId id="271" r:id="rId10"/>
    <p:sldId id="292" r:id="rId11"/>
    <p:sldId id="262" r:id="rId12"/>
    <p:sldId id="293" r:id="rId13"/>
    <p:sldId id="264" r:id="rId14"/>
    <p:sldId id="265" r:id="rId15"/>
    <p:sldId id="266" r:id="rId16"/>
    <p:sldId id="267" r:id="rId17"/>
    <p:sldId id="268" r:id="rId18"/>
    <p:sldId id="294" r:id="rId19"/>
    <p:sldId id="269" r:id="rId20"/>
    <p:sldId id="270" r:id="rId21"/>
  </p:sldIdLst>
  <p:sldSz cx="18288000" cy="10287000"/>
  <p:notesSz cx="6858000" cy="9144000"/>
  <p:embeddedFontLst>
    <p:embeddedFont>
      <p:font typeface="UTM Cooper Black" panose="02040603050506020204" pitchFamily="18" charset="0"/>
      <p:regular r:id="rId22"/>
      <p:italic r:id="rId23"/>
    </p:embeddedFont>
    <p:embeddedFont>
      <p:font typeface="iCiel Cadena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Futura Extra" panose="02040603050506020204" pitchFamily="18" charset="0"/>
      <p:regular r:id="rId29"/>
      <p:bold r:id="rId30"/>
    </p:embeddedFont>
    <p:embeddedFont>
      <p:font typeface="Chewy" panose="020B0604020202020204" charset="0"/>
      <p:regular r:id="rId31"/>
    </p:embeddedFont>
    <p:embeddedFont>
      <p:font typeface="Puimek Font TH" panose="020B0604020202020204" charset="-34"/>
      <p:regular r:id="rId32"/>
    </p:embeddedFont>
    <p:embeddedFont>
      <p:font typeface="UTM Androgyne" panose="0204060305050602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13.sv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.png"/><Relationship Id="rId1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3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sv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svg"/><Relationship Id="rId7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image" Target="../media/image17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9B3428-BA63-BCDF-48FE-CEBD96720164}"/>
              </a:ext>
            </a:extLst>
          </p:cNvPr>
          <p:cNvSpPr/>
          <p:nvPr/>
        </p:nvSpPr>
        <p:spPr>
          <a:xfrm>
            <a:off x="6308273" y="2269673"/>
            <a:ext cx="5671457" cy="5671457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1DBA67CD-C649-2FDE-4E12-E15156245409}"/>
              </a:ext>
            </a:extLst>
          </p:cNvPr>
          <p:cNvSpPr/>
          <p:nvPr/>
        </p:nvSpPr>
        <p:spPr>
          <a:xfrm>
            <a:off x="5840187" y="4675416"/>
            <a:ext cx="936171" cy="9361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</p:spTree>
    <p:extLst>
      <p:ext uri="{BB962C8B-B14F-4D97-AF65-F5344CB8AC3E}">
        <p14:creationId xmlns:p14="http://schemas.microsoft.com/office/powerpoint/2010/main" val="29190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-1.875E-6 -0.15209 0.0694 -0.27593 0.15495 -0.27593 C 0.2405 -0.27593 0.31016 -0.15209 0.31016 2.22222E-6 C 0.31016 0.15208 0.2405 0.27546 0.15495 0.27546 C 0.0694 0.27546 -1.875E-6 0.15208 -1.875E-6 2.22222E-6 Z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0 L 0.15508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31083885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L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G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M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HO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U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N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R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Z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X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43063" y="965263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Q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W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ÊR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I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T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U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O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4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800" y="-31083885"/>
            <a:ext cx="1843088" cy="319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J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K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L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S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D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F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5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00751" y="951547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C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ÂA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M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R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Ư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V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N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6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01001" y="-3105531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I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7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15651" y="9529763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K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8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15851" y="-3105531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158913" y="951547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Ô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23CC89AE-B86D-C8F6-6A99-2AFBCAF725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20892" y="-125078"/>
            <a:ext cx="19323230" cy="3669395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E5DD8B8-570A-87AC-BB17-CEA545F1EB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8966" y="810013"/>
            <a:ext cx="1698757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1: HÔM NAY CHÚA GIÊSU VÀ CÁC MÔN ĐỆ ĐI ĐẾN THÀNH NÀO?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D36C11C-9D82-C79F-0B50-06F34AEE00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54231" y="6209616"/>
            <a:ext cx="18973800" cy="7656046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723A2A7-F9AE-9102-3479-6212CAC31C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0CCD5766-7527-A2FD-2529-091EDA294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CC2BA19-EAA1-105C-70C2-2080EE05A4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68230" y="6861403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0DD57AD8-550C-3DCF-EC17-8700D710E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9" name="Group 40">
            <a:extLst>
              <a:ext uri="{FF2B5EF4-FFF2-40B4-BE49-F238E27FC236}">
                <a16:creationId xmlns:a16="http://schemas.microsoft.com/office/drawing/2014/main" id="{1EF5EBE1-F27B-7C13-C3C6-33D3098366B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66421" y="8220586"/>
            <a:ext cx="2532497" cy="1799713"/>
            <a:chOff x="0" y="0"/>
            <a:chExt cx="727553" cy="514970"/>
          </a:xfrm>
        </p:grpSpPr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648E1AB5-D100-686F-9792-769AED323D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A22B230A-A0A1-5BF4-5CBB-3AA708EBB9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216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29445 L -6.25E-7 3.05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6 L -4.375E-6 -2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9445 L -3.88889E-6 3.366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5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22778 L 0.01132 -2.4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-5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5679E-6 L 2.77778E-6 3.075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-2.4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61111 L 4.375E-6 1.23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22222 L 6.25E-7 -3.323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6196" y="2584942"/>
            <a:ext cx="1435560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2: KHI CHÚA GIÊSU VÀ CÁC MÔN ĐỆ RA KHỎI THÀNH  GẶP MỘT NGƯỜI NGỒI </a:t>
            </a:r>
            <a:r>
              <a:rPr lang="en-US" sz="4184" spc="-259" smtClean="0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BÊN </a:t>
            </a: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VỆ </a:t>
            </a:r>
            <a:r>
              <a:rPr lang="en-US" sz="4184" spc="-259" smtClean="0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ĐƯỜNG, </a:t>
            </a: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NGƯỜI NÀY BỊ LÀM SAO?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6046252" y="4876144"/>
            <a:ext cx="179227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Ị </a:t>
            </a:r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4203406" y="4962845"/>
            <a:ext cx="2086417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B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4199923" y="5541488"/>
            <a:ext cx="2086417" cy="295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_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8334184" y="4870517"/>
            <a:ext cx="270069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M 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10843579" y="4870517"/>
            <a:ext cx="270069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Ù 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4AE53B13-92DB-9431-17C1-AA4118CEE3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11205783" y="5351049"/>
            <a:ext cx="2086417" cy="295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_</a:t>
            </a: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DD842DE5-37F3-930F-914B-37554F8C19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66421" y="8220586"/>
            <a:ext cx="2532497" cy="1799713"/>
            <a:chOff x="0" y="0"/>
            <a:chExt cx="727553" cy="514970"/>
          </a:xfrm>
        </p:grpSpPr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BE0808E-560B-35B6-1F9D-CCF70D33F1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425D68F2-F1E4-AD42-9D25-3BA0BB6B67A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38375" y="965263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Q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W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ÊR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T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U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O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4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95712" y="-31083885"/>
            <a:ext cx="1843088" cy="319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A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J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K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L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S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D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F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5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00751" y="951547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C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ÂA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M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T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Ư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V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N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6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01001" y="-3128010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I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7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53600" y="9529763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M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8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58651" y="-3105531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23CC89AE-B86D-C8F6-6A99-2AFBCAF725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20892" y="-125078"/>
            <a:ext cx="19323230" cy="3669395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D36C11C-9D82-C79F-0B50-06F34AEE00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54231" y="6209616"/>
            <a:ext cx="18973800" cy="7656046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723A2A7-F9AE-9102-3479-6212CAC31C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0CCD5766-7527-A2FD-2529-091EDA294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CC2BA19-EAA1-105C-70C2-2080EE05A4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68230" y="6861403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0DD57AD8-550C-3DCF-EC17-8700D710E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9" name="Group 40">
            <a:extLst>
              <a:ext uri="{FF2B5EF4-FFF2-40B4-BE49-F238E27FC236}">
                <a16:creationId xmlns:a16="http://schemas.microsoft.com/office/drawing/2014/main" id="{1EF5EBE1-F27B-7C13-C3C6-33D3098366B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66421" y="8220586"/>
            <a:ext cx="2532497" cy="1799713"/>
            <a:chOff x="0" y="0"/>
            <a:chExt cx="727553" cy="514970"/>
          </a:xfrm>
        </p:grpSpPr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648E1AB5-D100-686F-9792-769AED323D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A22B230A-A0A1-5BF4-5CBB-3AA708EBB9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E8731404-90E7-1CF5-B4F2-4B6B86CCAE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4848" y="454771"/>
            <a:ext cx="16343951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5400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3: </a:t>
            </a:r>
            <a:r>
              <a:rPr lang="en-US" sz="5400" spc="-259" smtClean="0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NGƯỜI BỊ MÙ TÊN LÀ GÌ?</a:t>
            </a:r>
            <a:endParaRPr lang="en-US" sz="5400" spc="-259">
              <a:solidFill>
                <a:srgbClr val="759B69"/>
              </a:solidFill>
              <a:latin typeface="UTM Cooper Black"/>
              <a:ea typeface="UTM Cooper Black"/>
              <a:cs typeface="UTM Cooper Black"/>
              <a:sym typeface="UTM 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18342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6 L -3.05556E-6 -2.125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0.29445 L 6.94444E-7 3.366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5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3997 L 0.01129 -2.421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" y="-5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9136E-6 L 2.77778E-6 3.075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17284E-7 L -5.55556E-7 -2.409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61111 L -2.22222E-6 1.231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6196" y="2584942"/>
            <a:ext cx="1435560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6000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4: ANH MÙ  BATIME, TIN MỪNG NÓI ANH LÀ CON CỦA ÔNG NÀO?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5173093" y="4870517"/>
            <a:ext cx="270069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T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11150410" y="4966650"/>
            <a:ext cx="270069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Ê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8975567" y="5382354"/>
            <a:ext cx="3118116" cy="2955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_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6878766" y="5424928"/>
            <a:ext cx="2086417" cy="295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_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6552613" y="4855323"/>
            <a:ext cx="270069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I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-42593">
            <a:off x="9101734" y="4870517"/>
            <a:ext cx="2700695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57"/>
              </a:lnSpc>
            </a:pPr>
            <a:r>
              <a:rPr lang="en-US" sz="21857">
                <a:solidFill>
                  <a:schemeClr val="tx2">
                    <a:lumMod val="60000"/>
                    <a:lumOff val="40000"/>
                  </a:schemeClr>
                </a:solidFill>
                <a:latin typeface="iCiel Cadena"/>
                <a:ea typeface="iCiel Cadena"/>
                <a:cs typeface="iCiel Cadena"/>
                <a:sym typeface="iCiel Cadena"/>
              </a:rPr>
              <a:t>M</a:t>
            </a: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B8A876DE-91AC-1B0A-F96C-5DCF5DADA3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66421" y="8220586"/>
            <a:ext cx="2532497" cy="1799713"/>
            <a:chOff x="0" y="0"/>
            <a:chExt cx="727553" cy="514970"/>
          </a:xfrm>
        </p:grpSpPr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E438F5A4-8BAC-28BD-00AB-5CE903AD9D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8FB21B95-28B0-3119-36A2-C7A1F01C44D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6292" y="2351006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2739" y="7562822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6196" y="2584942"/>
            <a:ext cx="14355608" cy="158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5: KHI NGHE THẤY ĐỨC GIÊSU ĐI NGANG QUA, ANH TA GỌI ĐỨC GIÊSU LÀ GÌ?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D1A2DDE9-329B-328D-BD11-1D5A8EFD6A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42128" y="6515092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5"/>
                </a:lnTo>
                <a:lnTo>
                  <a:pt x="0" y="10330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78" name="Group 12">
            <a:extLst>
              <a:ext uri="{FF2B5EF4-FFF2-40B4-BE49-F238E27FC236}">
                <a16:creationId xmlns:a16="http://schemas.microsoft.com/office/drawing/2014/main" id="{868AFD27-9168-A62C-BC5A-E5A1CF388A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16688" y="6060019"/>
            <a:ext cx="1484221" cy="1952275"/>
            <a:chOff x="0" y="-180975"/>
            <a:chExt cx="576203" cy="757910"/>
          </a:xfrm>
        </p:grpSpPr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F8467A27-275B-0657-0D6C-4A0C77D9B7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6203" cy="514970"/>
            </a:xfrm>
            <a:custGeom>
              <a:avLst/>
              <a:gdLst/>
              <a:ahLst/>
              <a:cxnLst/>
              <a:rect l="l" t="t" r="r" b="b"/>
              <a:pathLst>
                <a:path w="576203" h="514970">
                  <a:moveTo>
                    <a:pt x="257485" y="0"/>
                  </a:moveTo>
                  <a:lnTo>
                    <a:pt x="318718" y="0"/>
                  </a:lnTo>
                  <a:cubicBezTo>
                    <a:pt x="460923" y="0"/>
                    <a:pt x="576203" y="115280"/>
                    <a:pt x="576203" y="257485"/>
                  </a:cubicBezTo>
                  <a:lnTo>
                    <a:pt x="576203" y="257485"/>
                  </a:lnTo>
                  <a:cubicBezTo>
                    <a:pt x="576203" y="399690"/>
                    <a:pt x="460923" y="514970"/>
                    <a:pt x="318718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80" name="TextBox 14">
              <a:extLst>
                <a:ext uri="{FF2B5EF4-FFF2-40B4-BE49-F238E27FC236}">
                  <a16:creationId xmlns:a16="http://schemas.microsoft.com/office/drawing/2014/main" id="{367DA01A-D4E6-9465-10DE-9E34D5F867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576203" cy="757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RỜI</a:t>
              </a:r>
            </a:p>
          </p:txBody>
        </p:sp>
      </p:grpSp>
      <p:grpSp>
        <p:nvGrpSpPr>
          <p:cNvPr id="84" name="Group 18">
            <a:extLst>
              <a:ext uri="{FF2B5EF4-FFF2-40B4-BE49-F238E27FC236}">
                <a16:creationId xmlns:a16="http://schemas.microsoft.com/office/drawing/2014/main" id="{5C4DE1C3-2DC1-43C8-EA27-7E4526B9E29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78827" y="6063897"/>
            <a:ext cx="2038883" cy="1976810"/>
            <a:chOff x="0" y="-171450"/>
            <a:chExt cx="630316" cy="767435"/>
          </a:xfrm>
        </p:grpSpPr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D83B2331-7C82-859F-53C0-6EAB84EB53E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316" cy="514970"/>
            </a:xfrm>
            <a:custGeom>
              <a:avLst/>
              <a:gdLst/>
              <a:ahLst/>
              <a:cxnLst/>
              <a:rect l="l" t="t" r="r" b="b"/>
              <a:pathLst>
                <a:path w="630316" h="514970">
                  <a:moveTo>
                    <a:pt x="243185" y="0"/>
                  </a:moveTo>
                  <a:lnTo>
                    <a:pt x="387131" y="0"/>
                  </a:lnTo>
                  <a:cubicBezTo>
                    <a:pt x="521438" y="0"/>
                    <a:pt x="630316" y="108878"/>
                    <a:pt x="630316" y="243185"/>
                  </a:cubicBezTo>
                  <a:lnTo>
                    <a:pt x="630316" y="271785"/>
                  </a:lnTo>
                  <a:cubicBezTo>
                    <a:pt x="630316" y="336281"/>
                    <a:pt x="604695" y="398137"/>
                    <a:pt x="559089" y="443743"/>
                  </a:cubicBezTo>
                  <a:cubicBezTo>
                    <a:pt x="513482" y="489349"/>
                    <a:pt x="451627" y="514970"/>
                    <a:pt x="387131" y="514970"/>
                  </a:cubicBezTo>
                  <a:lnTo>
                    <a:pt x="243185" y="514970"/>
                  </a:lnTo>
                  <a:cubicBezTo>
                    <a:pt x="108878" y="514970"/>
                    <a:pt x="0" y="406092"/>
                    <a:pt x="0" y="271785"/>
                  </a:cubicBezTo>
                  <a:lnTo>
                    <a:pt x="0" y="243185"/>
                  </a:lnTo>
                  <a:cubicBezTo>
                    <a:pt x="0" y="108878"/>
                    <a:pt x="108878" y="0"/>
                    <a:pt x="243185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86" name="TextBox 20">
              <a:extLst>
                <a:ext uri="{FF2B5EF4-FFF2-40B4-BE49-F238E27FC236}">
                  <a16:creationId xmlns:a16="http://schemas.microsoft.com/office/drawing/2014/main" id="{C1E03776-556B-1EB4-479E-97DB1101B02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30316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019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VUA</a:t>
              </a:r>
            </a:p>
          </p:txBody>
        </p:sp>
      </p:grpSp>
      <p:grpSp>
        <p:nvGrpSpPr>
          <p:cNvPr id="87" name="Group 22">
            <a:extLst>
              <a:ext uri="{FF2B5EF4-FFF2-40B4-BE49-F238E27FC236}">
                <a16:creationId xmlns:a16="http://schemas.microsoft.com/office/drawing/2014/main" id="{040400C8-4CFF-2320-6A6F-650D589EFE1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4754" y="6073460"/>
            <a:ext cx="1595207" cy="1976810"/>
            <a:chOff x="0" y="-171450"/>
            <a:chExt cx="619290" cy="767435"/>
          </a:xfrm>
        </p:grpSpPr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175765B9-AD13-A6B6-FBD5-D8BB87069C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9290" cy="514970"/>
            </a:xfrm>
            <a:custGeom>
              <a:avLst/>
              <a:gdLst/>
              <a:ahLst/>
              <a:cxnLst/>
              <a:rect l="l" t="t" r="r" b="b"/>
              <a:pathLst>
                <a:path w="619290" h="514970">
                  <a:moveTo>
                    <a:pt x="247515" y="0"/>
                  </a:moveTo>
                  <a:lnTo>
                    <a:pt x="371774" y="0"/>
                  </a:lnTo>
                  <a:cubicBezTo>
                    <a:pt x="508473" y="0"/>
                    <a:pt x="619290" y="110816"/>
                    <a:pt x="619290" y="247515"/>
                  </a:cubicBezTo>
                  <a:lnTo>
                    <a:pt x="619290" y="267455"/>
                  </a:lnTo>
                  <a:cubicBezTo>
                    <a:pt x="619290" y="333100"/>
                    <a:pt x="593212" y="396056"/>
                    <a:pt x="546794" y="442474"/>
                  </a:cubicBezTo>
                  <a:cubicBezTo>
                    <a:pt x="500376" y="488893"/>
                    <a:pt x="437420" y="514970"/>
                    <a:pt x="371774" y="514970"/>
                  </a:cubicBezTo>
                  <a:lnTo>
                    <a:pt x="247515" y="514970"/>
                  </a:lnTo>
                  <a:cubicBezTo>
                    <a:pt x="181870" y="514970"/>
                    <a:pt x="118914" y="488893"/>
                    <a:pt x="72496" y="442474"/>
                  </a:cubicBezTo>
                  <a:cubicBezTo>
                    <a:pt x="26077" y="396056"/>
                    <a:pt x="0" y="333100"/>
                    <a:pt x="0" y="267455"/>
                  </a:cubicBezTo>
                  <a:lnTo>
                    <a:pt x="0" y="247515"/>
                  </a:lnTo>
                  <a:cubicBezTo>
                    <a:pt x="0" y="181870"/>
                    <a:pt x="26077" y="118914"/>
                    <a:pt x="72496" y="72496"/>
                  </a:cubicBezTo>
                  <a:cubicBezTo>
                    <a:pt x="118914" y="26077"/>
                    <a:pt x="181870" y="0"/>
                    <a:pt x="24751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E1E5F00F-5977-5A03-5D04-9EA56ACAE9B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19290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LỬA</a:t>
              </a:r>
            </a:p>
          </p:txBody>
        </p:sp>
      </p:grpSp>
      <p:grpSp>
        <p:nvGrpSpPr>
          <p:cNvPr id="90" name="Group 25">
            <a:extLst>
              <a:ext uri="{FF2B5EF4-FFF2-40B4-BE49-F238E27FC236}">
                <a16:creationId xmlns:a16="http://schemas.microsoft.com/office/drawing/2014/main" id="{AA5F2CF8-2AAA-5C03-4198-91EB16E5DB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670700" y="6048925"/>
            <a:ext cx="1874079" cy="2001345"/>
            <a:chOff x="0" y="-180975"/>
            <a:chExt cx="727553" cy="776960"/>
          </a:xfrm>
        </p:grpSpPr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E4DA22DD-1507-5EA3-2A75-71E5BF23A7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92" name="TextBox 27">
              <a:extLst>
                <a:ext uri="{FF2B5EF4-FFF2-40B4-BE49-F238E27FC236}">
                  <a16:creationId xmlns:a16="http://schemas.microsoft.com/office/drawing/2014/main" id="{29CDE1C6-C505-FB35-C142-20D063BB13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727553" cy="776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CON</a:t>
              </a:r>
            </a:p>
          </p:txBody>
        </p:sp>
      </p:grpSp>
      <p:grpSp>
        <p:nvGrpSpPr>
          <p:cNvPr id="93" name="Group 28">
            <a:extLst>
              <a:ext uri="{FF2B5EF4-FFF2-40B4-BE49-F238E27FC236}">
                <a16:creationId xmlns:a16="http://schemas.microsoft.com/office/drawing/2014/main" id="{26129B27-E684-3995-CB95-21D7AFD836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670721" y="6097995"/>
            <a:ext cx="1874079" cy="1800781"/>
            <a:chOff x="0" y="-161925"/>
            <a:chExt cx="727553" cy="699097"/>
          </a:xfrm>
        </p:grpSpPr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F08D6760-523F-4369-33F0-36343F094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95" name="TextBox 30">
              <a:extLst>
                <a:ext uri="{FF2B5EF4-FFF2-40B4-BE49-F238E27FC236}">
                  <a16:creationId xmlns:a16="http://schemas.microsoft.com/office/drawing/2014/main" id="{E6FC1D8B-7D2E-2477-F45E-7115B247DA9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699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2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ĐAVÍT</a:t>
              </a:r>
            </a:p>
          </p:txBody>
        </p:sp>
      </p:grpSp>
      <p:grpSp>
        <p:nvGrpSpPr>
          <p:cNvPr id="99" name="Group 34">
            <a:extLst>
              <a:ext uri="{FF2B5EF4-FFF2-40B4-BE49-F238E27FC236}">
                <a16:creationId xmlns:a16="http://schemas.microsoft.com/office/drawing/2014/main" id="{66690515-5D1B-5956-45D6-5CEC4DB3EA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7387" y="5981700"/>
            <a:ext cx="1880727" cy="2106794"/>
            <a:chOff x="0" y="-180975"/>
            <a:chExt cx="562622" cy="817897"/>
          </a:xfrm>
        </p:grpSpPr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77747D9C-20BF-F6CE-AF74-CA186A8A62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2622" cy="514970"/>
            </a:xfrm>
            <a:custGeom>
              <a:avLst/>
              <a:gdLst/>
              <a:ahLst/>
              <a:cxnLst/>
              <a:rect l="l" t="t" r="r" b="b"/>
              <a:pathLst>
                <a:path w="562622" h="514970">
                  <a:moveTo>
                    <a:pt x="257485" y="0"/>
                  </a:moveTo>
                  <a:lnTo>
                    <a:pt x="305137" y="0"/>
                  </a:lnTo>
                  <a:cubicBezTo>
                    <a:pt x="447342" y="0"/>
                    <a:pt x="562622" y="115280"/>
                    <a:pt x="562622" y="257485"/>
                  </a:cubicBezTo>
                  <a:lnTo>
                    <a:pt x="562622" y="257485"/>
                  </a:lnTo>
                  <a:cubicBezTo>
                    <a:pt x="562622" y="325774"/>
                    <a:pt x="535495" y="391267"/>
                    <a:pt x="487207" y="439554"/>
                  </a:cubicBezTo>
                  <a:cubicBezTo>
                    <a:pt x="438919" y="487842"/>
                    <a:pt x="373427" y="514970"/>
                    <a:pt x="305137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101" name="TextBox 36">
              <a:extLst>
                <a:ext uri="{FF2B5EF4-FFF2-40B4-BE49-F238E27FC236}">
                  <a16:creationId xmlns:a16="http://schemas.microsoft.com/office/drawing/2014/main" id="{7E543295-C63C-A41E-89E9-133E9F25A7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562622" cy="817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GIÊSU</a:t>
              </a:r>
            </a:p>
          </p:txBody>
        </p:sp>
      </p:grpSp>
      <p:grpSp>
        <p:nvGrpSpPr>
          <p:cNvPr id="102" name="Group 37">
            <a:extLst>
              <a:ext uri="{FF2B5EF4-FFF2-40B4-BE49-F238E27FC236}">
                <a16:creationId xmlns:a16="http://schemas.microsoft.com/office/drawing/2014/main" id="{1140FFC4-EAA3-36A0-9B65-3248DECC331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70679" y="6155184"/>
            <a:ext cx="1874079" cy="1976810"/>
            <a:chOff x="0" y="-161925"/>
            <a:chExt cx="727553" cy="767435"/>
          </a:xfrm>
        </p:grpSpPr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id="{9B416B33-8ACD-7A8A-2B95-68FA2A552A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104" name="TextBox 39">
              <a:extLst>
                <a:ext uri="{FF2B5EF4-FFF2-40B4-BE49-F238E27FC236}">
                  <a16:creationId xmlns:a16="http://schemas.microsoft.com/office/drawing/2014/main" id="{6952337F-5A9C-23FA-14A7-3BCDE3EB23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BUÔN</a:t>
              </a:r>
            </a:p>
          </p:txBody>
        </p:sp>
      </p:grpSp>
      <p:grpSp>
        <p:nvGrpSpPr>
          <p:cNvPr id="105" name="Group 40">
            <a:extLst>
              <a:ext uri="{FF2B5EF4-FFF2-40B4-BE49-F238E27FC236}">
                <a16:creationId xmlns:a16="http://schemas.microsoft.com/office/drawing/2014/main" id="{F02B4FA8-F7C1-1A22-532B-F7FCCC0ACD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230876" y="8448513"/>
            <a:ext cx="1874079" cy="1326494"/>
            <a:chOff x="0" y="0"/>
            <a:chExt cx="727553" cy="514970"/>
          </a:xfrm>
        </p:grpSpPr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C2230F2A-EA79-E81E-0343-43B8DF0AEF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107" name="TextBox 42">
              <a:extLst>
                <a:ext uri="{FF2B5EF4-FFF2-40B4-BE49-F238E27FC236}">
                  <a16:creationId xmlns:a16="http://schemas.microsoft.com/office/drawing/2014/main" id="{8CF58200-37C8-3FAF-B0CD-D3D74DB2D99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0911 -0.185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0" y="-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3.7037E-6 L 0.10286 -0.175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87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-3.82716E-6 L 0.12509 -0.176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8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9 3.08642E-6 L -0.19141 -0.176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36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6196" y="2584942"/>
            <a:ext cx="14355608" cy="240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6: KHI NGHE ANH TA KÊU LỚN TIẾNG NHƯ VẬY, THÁI ĐỘ CỦA NHỮNG NGƯỜI XUNG QUANH NHƯ THẾ NÀO?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74A80CBF-7A57-EF04-4BF7-3E3370D073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42128" y="6515092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5"/>
                </a:lnTo>
                <a:lnTo>
                  <a:pt x="0" y="1033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F1517553-0739-AF6F-1576-7DA76075ADB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16688" y="6348125"/>
            <a:ext cx="1484221" cy="1952275"/>
            <a:chOff x="0" y="-180975"/>
            <a:chExt cx="576203" cy="75791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233A2D8-E3C9-F5B1-3DAE-D4BB0D309A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6203" cy="514970"/>
            </a:xfrm>
            <a:custGeom>
              <a:avLst/>
              <a:gdLst/>
              <a:ahLst/>
              <a:cxnLst/>
              <a:rect l="l" t="t" r="r" b="b"/>
              <a:pathLst>
                <a:path w="576203" h="514970">
                  <a:moveTo>
                    <a:pt x="257485" y="0"/>
                  </a:moveTo>
                  <a:lnTo>
                    <a:pt x="318718" y="0"/>
                  </a:lnTo>
                  <a:cubicBezTo>
                    <a:pt x="460923" y="0"/>
                    <a:pt x="576203" y="115280"/>
                    <a:pt x="576203" y="257485"/>
                  </a:cubicBezTo>
                  <a:lnTo>
                    <a:pt x="576203" y="257485"/>
                  </a:lnTo>
                  <a:cubicBezTo>
                    <a:pt x="576203" y="399690"/>
                    <a:pt x="460923" y="514970"/>
                    <a:pt x="318718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7095AF7-0BCA-6E4F-74B9-649AD01546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576203" cy="757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TA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ADC325-EEDB-EF26-BDE7-DF39A7C9EF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78827" y="6352003"/>
            <a:ext cx="2038883" cy="1976810"/>
            <a:chOff x="0" y="-171450"/>
            <a:chExt cx="630316" cy="76743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840C601-0531-FC76-BFA6-55E6E111C6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316" cy="514970"/>
            </a:xfrm>
            <a:custGeom>
              <a:avLst/>
              <a:gdLst/>
              <a:ahLst/>
              <a:cxnLst/>
              <a:rect l="l" t="t" r="r" b="b"/>
              <a:pathLst>
                <a:path w="630316" h="514970">
                  <a:moveTo>
                    <a:pt x="243185" y="0"/>
                  </a:moveTo>
                  <a:lnTo>
                    <a:pt x="387131" y="0"/>
                  </a:lnTo>
                  <a:cubicBezTo>
                    <a:pt x="521438" y="0"/>
                    <a:pt x="630316" y="108878"/>
                    <a:pt x="630316" y="243185"/>
                  </a:cubicBezTo>
                  <a:lnTo>
                    <a:pt x="630316" y="271785"/>
                  </a:lnTo>
                  <a:cubicBezTo>
                    <a:pt x="630316" y="336281"/>
                    <a:pt x="604695" y="398137"/>
                    <a:pt x="559089" y="443743"/>
                  </a:cubicBezTo>
                  <a:cubicBezTo>
                    <a:pt x="513482" y="489349"/>
                    <a:pt x="451627" y="514970"/>
                    <a:pt x="387131" y="514970"/>
                  </a:cubicBezTo>
                  <a:lnTo>
                    <a:pt x="243185" y="514970"/>
                  </a:lnTo>
                  <a:cubicBezTo>
                    <a:pt x="108878" y="514970"/>
                    <a:pt x="0" y="406092"/>
                    <a:pt x="0" y="271785"/>
                  </a:cubicBezTo>
                  <a:lnTo>
                    <a:pt x="0" y="243185"/>
                  </a:lnTo>
                  <a:cubicBezTo>
                    <a:pt x="0" y="108878"/>
                    <a:pt x="108878" y="0"/>
                    <a:pt x="243185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85733F-10FA-0F5D-E25E-D2B703CCF2B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30316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019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ANH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41EF9D4-6C26-C482-D27C-C1191FCAA7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4754" y="6361566"/>
            <a:ext cx="1595207" cy="1976810"/>
            <a:chOff x="0" y="-171450"/>
            <a:chExt cx="619290" cy="76743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D398163-EF03-2DD6-E799-77FC4F2FF9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9290" cy="514970"/>
            </a:xfrm>
            <a:custGeom>
              <a:avLst/>
              <a:gdLst/>
              <a:ahLst/>
              <a:cxnLst/>
              <a:rect l="l" t="t" r="r" b="b"/>
              <a:pathLst>
                <a:path w="619290" h="514970">
                  <a:moveTo>
                    <a:pt x="247515" y="0"/>
                  </a:moveTo>
                  <a:lnTo>
                    <a:pt x="371774" y="0"/>
                  </a:lnTo>
                  <a:cubicBezTo>
                    <a:pt x="508473" y="0"/>
                    <a:pt x="619290" y="110816"/>
                    <a:pt x="619290" y="247515"/>
                  </a:cubicBezTo>
                  <a:lnTo>
                    <a:pt x="619290" y="267455"/>
                  </a:lnTo>
                  <a:cubicBezTo>
                    <a:pt x="619290" y="333100"/>
                    <a:pt x="593212" y="396056"/>
                    <a:pt x="546794" y="442474"/>
                  </a:cubicBezTo>
                  <a:cubicBezTo>
                    <a:pt x="500376" y="488893"/>
                    <a:pt x="437420" y="514970"/>
                    <a:pt x="371774" y="514970"/>
                  </a:cubicBezTo>
                  <a:lnTo>
                    <a:pt x="247515" y="514970"/>
                  </a:lnTo>
                  <a:cubicBezTo>
                    <a:pt x="181870" y="514970"/>
                    <a:pt x="118914" y="488893"/>
                    <a:pt x="72496" y="442474"/>
                  </a:cubicBezTo>
                  <a:cubicBezTo>
                    <a:pt x="26077" y="396056"/>
                    <a:pt x="0" y="333100"/>
                    <a:pt x="0" y="267455"/>
                  </a:cubicBezTo>
                  <a:lnTo>
                    <a:pt x="0" y="247515"/>
                  </a:lnTo>
                  <a:cubicBezTo>
                    <a:pt x="0" y="181870"/>
                    <a:pt x="26077" y="118914"/>
                    <a:pt x="72496" y="72496"/>
                  </a:cubicBezTo>
                  <a:cubicBezTo>
                    <a:pt x="118914" y="26077"/>
                    <a:pt x="181870" y="0"/>
                    <a:pt x="24751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EF1F3F4C-59DA-1B7B-E7FB-D1176C5D9FD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19290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IM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DA1B04FB-AD89-D35B-989C-88053AF780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670700" y="6337031"/>
            <a:ext cx="1874079" cy="2001345"/>
            <a:chOff x="0" y="-180975"/>
            <a:chExt cx="727553" cy="77696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7ED0C94-1BD9-F6EA-8EBD-08D1407C92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176FB90E-9BC8-3593-1226-AC598E2CAA7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727553" cy="776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QUÁT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F1500072-5C9F-6669-6CF0-B34908F0C21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670721" y="6386101"/>
            <a:ext cx="1874079" cy="1800781"/>
            <a:chOff x="0" y="-161925"/>
            <a:chExt cx="727553" cy="699097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40A62813-9119-A718-26D0-8D2101769F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DC890F3D-79A1-CF08-CB9B-6F6639BA9C0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699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2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BẢO</a:t>
              </a:r>
            </a:p>
          </p:txBody>
        </p:sp>
      </p:grpSp>
      <p:grpSp>
        <p:nvGrpSpPr>
          <p:cNvPr id="31" name="Group 34">
            <a:extLst>
              <a:ext uri="{FF2B5EF4-FFF2-40B4-BE49-F238E27FC236}">
                <a16:creationId xmlns:a16="http://schemas.microsoft.com/office/drawing/2014/main" id="{C10E6D31-0262-900C-D7B2-A0BFFF5BBC2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7387" y="6269806"/>
            <a:ext cx="1880727" cy="2106794"/>
            <a:chOff x="0" y="-180975"/>
            <a:chExt cx="562622" cy="817897"/>
          </a:xfrm>
        </p:grpSpPr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8F8181E-7421-2F41-188E-2B808F3C89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2622" cy="514970"/>
            </a:xfrm>
            <a:custGeom>
              <a:avLst/>
              <a:gdLst/>
              <a:ahLst/>
              <a:cxnLst/>
              <a:rect l="l" t="t" r="r" b="b"/>
              <a:pathLst>
                <a:path w="562622" h="514970">
                  <a:moveTo>
                    <a:pt x="257485" y="0"/>
                  </a:moveTo>
                  <a:lnTo>
                    <a:pt x="305137" y="0"/>
                  </a:lnTo>
                  <a:cubicBezTo>
                    <a:pt x="447342" y="0"/>
                    <a:pt x="562622" y="115280"/>
                    <a:pt x="562622" y="257485"/>
                  </a:cubicBezTo>
                  <a:lnTo>
                    <a:pt x="562622" y="257485"/>
                  </a:lnTo>
                  <a:cubicBezTo>
                    <a:pt x="562622" y="325774"/>
                    <a:pt x="535495" y="391267"/>
                    <a:pt x="487207" y="439554"/>
                  </a:cubicBezTo>
                  <a:cubicBezTo>
                    <a:pt x="438919" y="487842"/>
                    <a:pt x="373427" y="514970"/>
                    <a:pt x="305137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3" name="TextBox 36">
              <a:extLst>
                <a:ext uri="{FF2B5EF4-FFF2-40B4-BE49-F238E27FC236}">
                  <a16:creationId xmlns:a16="http://schemas.microsoft.com/office/drawing/2014/main" id="{1EFCA85E-15C6-6460-8E09-0F5CC45CBCE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562622" cy="817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NẠT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C97F75E7-0BE1-7B19-DDCE-559DDE6CEA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70679" y="6443290"/>
            <a:ext cx="1874079" cy="1976810"/>
            <a:chOff x="0" y="-161925"/>
            <a:chExt cx="727553" cy="767435"/>
          </a:xfrm>
        </p:grpSpPr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5EC050B-3372-9B56-7270-8443437792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6" name="TextBox 39">
              <a:extLst>
                <a:ext uri="{FF2B5EF4-FFF2-40B4-BE49-F238E27FC236}">
                  <a16:creationId xmlns:a16="http://schemas.microsoft.com/office/drawing/2014/main" id="{636665B1-95F8-10CB-20E4-383417C1D33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ĐI</a:t>
              </a: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B74D4663-5EA0-2AEB-D04A-A4DA00BECD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130760" y="8831952"/>
            <a:ext cx="1874079" cy="1326494"/>
            <a:chOff x="0" y="0"/>
            <a:chExt cx="727553" cy="514970"/>
          </a:xfrm>
        </p:grpSpPr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C4C96FBF-A077-CF74-61CC-988A4A451A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D5D144B0-2A7F-8BFA-F65F-82118E8750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0494E-6 L -0.53351 -0.143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5" y="-7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-2.71605E-6 L 0.11146 -0.142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4.07407E-6 L 0.1283 -0.157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78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-3.33333E-6 L -0.41198 -0.14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73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33 2.96296E-6 L 0.32726 -0.15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2" y="-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3.82716E-6 L 0.21684 -0.150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8" y="-75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3.45679E-6 L 0.22414 -0.153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12" y="-76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6196" y="2584942"/>
            <a:ext cx="14355608" cy="1580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2"/>
              </a:lnSpc>
            </a:pP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7:  KHI NGHE THẤY TIẾNG ANH BATIME, </a:t>
            </a:r>
            <a:endParaRPr lang="en-US" sz="4184" spc="-259" smtClean="0">
              <a:solidFill>
                <a:srgbClr val="759B69"/>
              </a:solidFill>
              <a:latin typeface="UTM Cooper Black"/>
              <a:ea typeface="UTM Cooper Black"/>
              <a:cs typeface="UTM Cooper Black"/>
              <a:sym typeface="UTM Cooper Black"/>
            </a:endParaRPr>
          </a:p>
          <a:p>
            <a:pPr algn="ctr">
              <a:lnSpc>
                <a:spcPts val="6402"/>
              </a:lnSpc>
            </a:pPr>
            <a:r>
              <a:rPr lang="en-US" sz="4184" spc="-259" smtClean="0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ĐỨC </a:t>
            </a: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GIÊ SU ĐỨNG LẠI VÀ NÓI ĐIỀU GÌ?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9742AE58-94DA-0D86-C524-266BAD33F9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42128" y="6515092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5"/>
                </a:lnTo>
                <a:lnTo>
                  <a:pt x="0" y="1033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493332D1-01EF-ECBA-FC20-68ACA3A81E0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16688" y="6348125"/>
            <a:ext cx="1484221" cy="1952275"/>
            <a:chOff x="0" y="-180975"/>
            <a:chExt cx="576203" cy="75791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88A7E22-1E78-0D5A-F155-BBA62BBDFC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76203" cy="514970"/>
            </a:xfrm>
            <a:custGeom>
              <a:avLst/>
              <a:gdLst/>
              <a:ahLst/>
              <a:cxnLst/>
              <a:rect l="l" t="t" r="r" b="b"/>
              <a:pathLst>
                <a:path w="576203" h="514970">
                  <a:moveTo>
                    <a:pt x="257485" y="0"/>
                  </a:moveTo>
                  <a:lnTo>
                    <a:pt x="318718" y="0"/>
                  </a:lnTo>
                  <a:cubicBezTo>
                    <a:pt x="460923" y="0"/>
                    <a:pt x="576203" y="115280"/>
                    <a:pt x="576203" y="257485"/>
                  </a:cubicBezTo>
                  <a:lnTo>
                    <a:pt x="576203" y="257485"/>
                  </a:lnTo>
                  <a:cubicBezTo>
                    <a:pt x="576203" y="399690"/>
                    <a:pt x="460923" y="514970"/>
                    <a:pt x="318718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DD27E109-7697-1681-ACEE-706CBFA7C47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576203" cy="757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ĐẾN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D6AFE4-31C7-7440-8CBE-46D5BEA6A2B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78827" y="6352003"/>
            <a:ext cx="2038883" cy="1976810"/>
            <a:chOff x="0" y="-171450"/>
            <a:chExt cx="630316" cy="76743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75F8110-04EC-20B3-637B-47BFF613D3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316" cy="514970"/>
            </a:xfrm>
            <a:custGeom>
              <a:avLst/>
              <a:gdLst/>
              <a:ahLst/>
              <a:cxnLst/>
              <a:rect l="l" t="t" r="r" b="b"/>
              <a:pathLst>
                <a:path w="630316" h="514970">
                  <a:moveTo>
                    <a:pt x="243185" y="0"/>
                  </a:moveTo>
                  <a:lnTo>
                    <a:pt x="387131" y="0"/>
                  </a:lnTo>
                  <a:cubicBezTo>
                    <a:pt x="521438" y="0"/>
                    <a:pt x="630316" y="108878"/>
                    <a:pt x="630316" y="243185"/>
                  </a:cubicBezTo>
                  <a:lnTo>
                    <a:pt x="630316" y="271785"/>
                  </a:lnTo>
                  <a:cubicBezTo>
                    <a:pt x="630316" y="336281"/>
                    <a:pt x="604695" y="398137"/>
                    <a:pt x="559089" y="443743"/>
                  </a:cubicBezTo>
                  <a:cubicBezTo>
                    <a:pt x="513482" y="489349"/>
                    <a:pt x="451627" y="514970"/>
                    <a:pt x="387131" y="514970"/>
                  </a:cubicBezTo>
                  <a:lnTo>
                    <a:pt x="243185" y="514970"/>
                  </a:lnTo>
                  <a:cubicBezTo>
                    <a:pt x="108878" y="514970"/>
                    <a:pt x="0" y="406092"/>
                    <a:pt x="0" y="271785"/>
                  </a:cubicBezTo>
                  <a:lnTo>
                    <a:pt x="0" y="243185"/>
                  </a:lnTo>
                  <a:cubicBezTo>
                    <a:pt x="0" y="108878"/>
                    <a:pt x="108878" y="0"/>
                    <a:pt x="243185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9CD8B3-94E5-0060-ABCC-9DE9EC94753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30316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019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TA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F795F764-060C-E257-9C50-3A55D7CC33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4754" y="6361566"/>
            <a:ext cx="1595207" cy="1976810"/>
            <a:chOff x="0" y="-171450"/>
            <a:chExt cx="619290" cy="76743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DCE2E4D-E381-F010-D7FB-76E996EA17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9290" cy="514970"/>
            </a:xfrm>
            <a:custGeom>
              <a:avLst/>
              <a:gdLst/>
              <a:ahLst/>
              <a:cxnLst/>
              <a:rect l="l" t="t" r="r" b="b"/>
              <a:pathLst>
                <a:path w="619290" h="514970">
                  <a:moveTo>
                    <a:pt x="247515" y="0"/>
                  </a:moveTo>
                  <a:lnTo>
                    <a:pt x="371774" y="0"/>
                  </a:lnTo>
                  <a:cubicBezTo>
                    <a:pt x="508473" y="0"/>
                    <a:pt x="619290" y="110816"/>
                    <a:pt x="619290" y="247515"/>
                  </a:cubicBezTo>
                  <a:lnTo>
                    <a:pt x="619290" y="267455"/>
                  </a:lnTo>
                  <a:cubicBezTo>
                    <a:pt x="619290" y="333100"/>
                    <a:pt x="593212" y="396056"/>
                    <a:pt x="546794" y="442474"/>
                  </a:cubicBezTo>
                  <a:cubicBezTo>
                    <a:pt x="500376" y="488893"/>
                    <a:pt x="437420" y="514970"/>
                    <a:pt x="371774" y="514970"/>
                  </a:cubicBezTo>
                  <a:lnTo>
                    <a:pt x="247515" y="514970"/>
                  </a:lnTo>
                  <a:cubicBezTo>
                    <a:pt x="181870" y="514970"/>
                    <a:pt x="118914" y="488893"/>
                    <a:pt x="72496" y="442474"/>
                  </a:cubicBezTo>
                  <a:cubicBezTo>
                    <a:pt x="26077" y="396056"/>
                    <a:pt x="0" y="333100"/>
                    <a:pt x="0" y="267455"/>
                  </a:cubicBezTo>
                  <a:lnTo>
                    <a:pt x="0" y="247515"/>
                  </a:lnTo>
                  <a:cubicBezTo>
                    <a:pt x="0" y="181870"/>
                    <a:pt x="26077" y="118914"/>
                    <a:pt x="72496" y="72496"/>
                  </a:cubicBezTo>
                  <a:cubicBezTo>
                    <a:pt x="118914" y="26077"/>
                    <a:pt x="181870" y="0"/>
                    <a:pt x="24751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E2B499A7-62E2-9DDF-5C32-872334217E6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19290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BÊN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4E887E4-27AA-0F30-CCE9-725B7847AB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670700" y="6337031"/>
            <a:ext cx="1874079" cy="2001345"/>
            <a:chOff x="0" y="-180975"/>
            <a:chExt cx="727553" cy="77696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7085264B-2ECC-E270-9434-90223E2063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4EA24BB5-07EB-F375-634B-17681AC17C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727553" cy="776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ANH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B5AE00F5-8E57-0016-58C5-E67FA18131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670721" y="6386101"/>
            <a:ext cx="1874079" cy="1800781"/>
            <a:chOff x="0" y="-161925"/>
            <a:chExt cx="727553" cy="699097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38A32FA-47CE-6087-7CD6-E095D48F89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6F020141-631E-A34A-BC4F-687037A40F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699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2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LẠI</a:t>
              </a:r>
            </a:p>
          </p:txBody>
        </p:sp>
      </p:grpSp>
      <p:grpSp>
        <p:nvGrpSpPr>
          <p:cNvPr id="31" name="Group 34">
            <a:extLst>
              <a:ext uri="{FF2B5EF4-FFF2-40B4-BE49-F238E27FC236}">
                <a16:creationId xmlns:a16="http://schemas.microsoft.com/office/drawing/2014/main" id="{5BEABAED-06A3-F9A4-4FFE-120FC9A0E9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7387" y="6269806"/>
            <a:ext cx="1880727" cy="2106794"/>
            <a:chOff x="0" y="-180975"/>
            <a:chExt cx="562622" cy="817897"/>
          </a:xfrm>
        </p:grpSpPr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2BBB005-9525-5127-9D77-54C51C8C05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2622" cy="514970"/>
            </a:xfrm>
            <a:custGeom>
              <a:avLst/>
              <a:gdLst/>
              <a:ahLst/>
              <a:cxnLst/>
              <a:rect l="l" t="t" r="r" b="b"/>
              <a:pathLst>
                <a:path w="562622" h="514970">
                  <a:moveTo>
                    <a:pt x="257485" y="0"/>
                  </a:moveTo>
                  <a:lnTo>
                    <a:pt x="305137" y="0"/>
                  </a:lnTo>
                  <a:cubicBezTo>
                    <a:pt x="447342" y="0"/>
                    <a:pt x="562622" y="115280"/>
                    <a:pt x="562622" y="257485"/>
                  </a:cubicBezTo>
                  <a:lnTo>
                    <a:pt x="562622" y="257485"/>
                  </a:lnTo>
                  <a:cubicBezTo>
                    <a:pt x="562622" y="325774"/>
                    <a:pt x="535495" y="391267"/>
                    <a:pt x="487207" y="439554"/>
                  </a:cubicBezTo>
                  <a:cubicBezTo>
                    <a:pt x="438919" y="487842"/>
                    <a:pt x="373427" y="514970"/>
                    <a:pt x="305137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3" name="TextBox 36">
              <a:extLst>
                <a:ext uri="{FF2B5EF4-FFF2-40B4-BE49-F238E27FC236}">
                  <a16:creationId xmlns:a16="http://schemas.microsoft.com/office/drawing/2014/main" id="{6206BAB8-E437-08E3-249F-6628DFD830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562622" cy="817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GỌI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9CF57593-E5D5-5CD3-CDDB-2AADE7CEEC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70679" y="6443290"/>
            <a:ext cx="1874079" cy="1976810"/>
            <a:chOff x="0" y="-161925"/>
            <a:chExt cx="727553" cy="767435"/>
          </a:xfrm>
        </p:grpSpPr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418FBD7-2469-2697-BC6E-F97AA21CC7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6" name="TextBox 39">
              <a:extLst>
                <a:ext uri="{FF2B5EF4-FFF2-40B4-BE49-F238E27FC236}">
                  <a16:creationId xmlns:a16="http://schemas.microsoft.com/office/drawing/2014/main" id="{95AB9ADF-3A52-54FE-B551-D5AC9E0BAD4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ĐÂY</a:t>
              </a: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CD4F33E9-8014-A21C-9E6A-2D084153DB2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76849" y="8868067"/>
            <a:ext cx="1874079" cy="1326494"/>
            <a:chOff x="0" y="0"/>
            <a:chExt cx="727553" cy="514970"/>
          </a:xfrm>
        </p:grpSpPr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ACA58707-691F-639D-5447-3E5DFB4983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E19C9ECB-420A-BFE8-E86C-948CDA9D9E9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60494E-6 L -0.30911 -0.185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0" y="-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44E-6 -2.71605E-6 L 0.10286 -0.1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87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4.07407E-6 L 0.12509 -0.176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8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-3.33333E-6 L -0.17821 -0.168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9" y="-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3.45679E-6 L 0.1606 -0.176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88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66196" y="2584942"/>
            <a:ext cx="1435560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8: ANH MÙ CÓ HÀNH ĐỘNG GÌ , KHI ĐỨC </a:t>
            </a:r>
            <a:r>
              <a:rPr lang="en-US" sz="4184" spc="-259" smtClean="0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GIÊSU </a:t>
            </a: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GỌI ANH?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D682883-98A0-CE24-351E-F413D6C01211}"/>
              </a:ext>
            </a:extLst>
          </p:cNvPr>
          <p:cNvSpPr/>
          <p:nvPr/>
        </p:nvSpPr>
        <p:spPr>
          <a:xfrm>
            <a:off x="-242128" y="6515092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5"/>
                </a:lnTo>
                <a:lnTo>
                  <a:pt x="0" y="10330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A9424535-ED8B-318E-7D81-68D5AAE4A168}"/>
              </a:ext>
            </a:extLst>
          </p:cNvPr>
          <p:cNvGrpSpPr/>
          <p:nvPr/>
        </p:nvGrpSpPr>
        <p:grpSpPr>
          <a:xfrm>
            <a:off x="4216688" y="6500525"/>
            <a:ext cx="1484221" cy="1952275"/>
            <a:chOff x="0" y="-180975"/>
            <a:chExt cx="576203" cy="75791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A591685-35C3-8EE1-C184-AB58A80C7189}"/>
                </a:ext>
              </a:extLst>
            </p:cNvPr>
            <p:cNvSpPr/>
            <p:nvPr/>
          </p:nvSpPr>
          <p:spPr>
            <a:xfrm>
              <a:off x="0" y="0"/>
              <a:ext cx="576203" cy="514970"/>
            </a:xfrm>
            <a:custGeom>
              <a:avLst/>
              <a:gdLst/>
              <a:ahLst/>
              <a:cxnLst/>
              <a:rect l="l" t="t" r="r" b="b"/>
              <a:pathLst>
                <a:path w="576203" h="514970">
                  <a:moveTo>
                    <a:pt x="257485" y="0"/>
                  </a:moveTo>
                  <a:lnTo>
                    <a:pt x="318718" y="0"/>
                  </a:lnTo>
                  <a:cubicBezTo>
                    <a:pt x="460923" y="0"/>
                    <a:pt x="576203" y="115280"/>
                    <a:pt x="576203" y="257485"/>
                  </a:cubicBezTo>
                  <a:lnTo>
                    <a:pt x="576203" y="257485"/>
                  </a:lnTo>
                  <a:cubicBezTo>
                    <a:pt x="576203" y="399690"/>
                    <a:pt x="460923" y="514970"/>
                    <a:pt x="318718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7FBDCB6-71D8-A4AA-62EE-B0F5993FCADA}"/>
                </a:ext>
              </a:extLst>
            </p:cNvPr>
            <p:cNvSpPr txBox="1"/>
            <p:nvPr/>
          </p:nvSpPr>
          <p:spPr>
            <a:xfrm>
              <a:off x="0" y="-180975"/>
              <a:ext cx="576203" cy="757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40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RỜI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83B85F-4386-D3EB-BEE7-E7793E4AD44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78827" y="6504403"/>
            <a:ext cx="2038883" cy="1976810"/>
            <a:chOff x="0" y="-171450"/>
            <a:chExt cx="630316" cy="76743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8D53B8-4B71-31E9-25E4-4DFBBF9D693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0316" cy="514970"/>
            </a:xfrm>
            <a:custGeom>
              <a:avLst/>
              <a:gdLst/>
              <a:ahLst/>
              <a:cxnLst/>
              <a:rect l="l" t="t" r="r" b="b"/>
              <a:pathLst>
                <a:path w="630316" h="514970">
                  <a:moveTo>
                    <a:pt x="243185" y="0"/>
                  </a:moveTo>
                  <a:lnTo>
                    <a:pt x="387131" y="0"/>
                  </a:lnTo>
                  <a:cubicBezTo>
                    <a:pt x="521438" y="0"/>
                    <a:pt x="630316" y="108878"/>
                    <a:pt x="630316" y="243185"/>
                  </a:cubicBezTo>
                  <a:lnTo>
                    <a:pt x="630316" y="271785"/>
                  </a:lnTo>
                  <a:cubicBezTo>
                    <a:pt x="630316" y="336281"/>
                    <a:pt x="604695" y="398137"/>
                    <a:pt x="559089" y="443743"/>
                  </a:cubicBezTo>
                  <a:cubicBezTo>
                    <a:pt x="513482" y="489349"/>
                    <a:pt x="451627" y="514970"/>
                    <a:pt x="387131" y="514970"/>
                  </a:cubicBezTo>
                  <a:lnTo>
                    <a:pt x="243185" y="514970"/>
                  </a:lnTo>
                  <a:cubicBezTo>
                    <a:pt x="108878" y="514970"/>
                    <a:pt x="0" y="406092"/>
                    <a:pt x="0" y="271785"/>
                  </a:cubicBezTo>
                  <a:lnTo>
                    <a:pt x="0" y="243185"/>
                  </a:lnTo>
                  <a:cubicBezTo>
                    <a:pt x="0" y="108878"/>
                    <a:pt x="108878" y="0"/>
                    <a:pt x="243185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43A828-A622-C889-00AA-EF1330268D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30316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019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CHOÀNG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E7643E4-2FD9-6BFE-93D8-81C0149C20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4754" y="6513966"/>
            <a:ext cx="1595207" cy="1976810"/>
            <a:chOff x="0" y="-171450"/>
            <a:chExt cx="619290" cy="76743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0A2EDCB-D328-AB63-20B9-70E8F373245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19290" cy="514970"/>
            </a:xfrm>
            <a:custGeom>
              <a:avLst/>
              <a:gdLst/>
              <a:ahLst/>
              <a:cxnLst/>
              <a:rect l="l" t="t" r="r" b="b"/>
              <a:pathLst>
                <a:path w="619290" h="514970">
                  <a:moveTo>
                    <a:pt x="247515" y="0"/>
                  </a:moveTo>
                  <a:lnTo>
                    <a:pt x="371774" y="0"/>
                  </a:lnTo>
                  <a:cubicBezTo>
                    <a:pt x="508473" y="0"/>
                    <a:pt x="619290" y="110816"/>
                    <a:pt x="619290" y="247515"/>
                  </a:cubicBezTo>
                  <a:lnTo>
                    <a:pt x="619290" y="267455"/>
                  </a:lnTo>
                  <a:cubicBezTo>
                    <a:pt x="619290" y="333100"/>
                    <a:pt x="593212" y="396056"/>
                    <a:pt x="546794" y="442474"/>
                  </a:cubicBezTo>
                  <a:cubicBezTo>
                    <a:pt x="500376" y="488893"/>
                    <a:pt x="437420" y="514970"/>
                    <a:pt x="371774" y="514970"/>
                  </a:cubicBezTo>
                  <a:lnTo>
                    <a:pt x="247515" y="514970"/>
                  </a:lnTo>
                  <a:cubicBezTo>
                    <a:pt x="181870" y="514970"/>
                    <a:pt x="118914" y="488893"/>
                    <a:pt x="72496" y="442474"/>
                  </a:cubicBezTo>
                  <a:cubicBezTo>
                    <a:pt x="26077" y="396056"/>
                    <a:pt x="0" y="333100"/>
                    <a:pt x="0" y="267455"/>
                  </a:cubicBezTo>
                  <a:lnTo>
                    <a:pt x="0" y="247515"/>
                  </a:lnTo>
                  <a:cubicBezTo>
                    <a:pt x="0" y="181870"/>
                    <a:pt x="26077" y="118914"/>
                    <a:pt x="72496" y="72496"/>
                  </a:cubicBezTo>
                  <a:cubicBezTo>
                    <a:pt x="118914" y="26077"/>
                    <a:pt x="181870" y="0"/>
                    <a:pt x="24751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882358F-F63F-9A28-12B7-27202B880AB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71450"/>
              <a:ext cx="619290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15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LỬA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5FF7BA16-5602-D124-EC5E-B39E364EBA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670700" y="6489431"/>
            <a:ext cx="1874079" cy="2001345"/>
            <a:chOff x="0" y="-180975"/>
            <a:chExt cx="727553" cy="77696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D9955CE-8E13-EC6B-9DD0-00025E839F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181A0591-4F21-B10D-13BD-F38E99CFA4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727553" cy="776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9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ÁO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0EF4B649-E386-FBCB-06C2-938E6AB57B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670721" y="6538501"/>
            <a:ext cx="1874079" cy="1800781"/>
            <a:chOff x="0" y="-161925"/>
            <a:chExt cx="727553" cy="699097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9D43F3F3-3BF2-7C79-A4CD-679EC9A1DF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2A1B9734-8D0F-39D8-1E6C-27DAF9472EC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6990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2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LẠI</a:t>
              </a:r>
            </a:p>
          </p:txBody>
        </p:sp>
      </p:grpSp>
      <p:grpSp>
        <p:nvGrpSpPr>
          <p:cNvPr id="31" name="Group 34">
            <a:extLst>
              <a:ext uri="{FF2B5EF4-FFF2-40B4-BE49-F238E27FC236}">
                <a16:creationId xmlns:a16="http://schemas.microsoft.com/office/drawing/2014/main" id="{BF175F13-EA49-D2FF-EE54-F7711970C2F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7387" y="6422206"/>
            <a:ext cx="2119813" cy="2057399"/>
            <a:chOff x="0" y="-180975"/>
            <a:chExt cx="634145" cy="798721"/>
          </a:xfrm>
        </p:grpSpPr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445CBDDE-DB1A-A4FE-0D1D-C0A4E4BD33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2622" cy="514970"/>
            </a:xfrm>
            <a:custGeom>
              <a:avLst/>
              <a:gdLst/>
              <a:ahLst/>
              <a:cxnLst/>
              <a:rect l="l" t="t" r="r" b="b"/>
              <a:pathLst>
                <a:path w="562622" h="514970">
                  <a:moveTo>
                    <a:pt x="257485" y="0"/>
                  </a:moveTo>
                  <a:lnTo>
                    <a:pt x="305137" y="0"/>
                  </a:lnTo>
                  <a:cubicBezTo>
                    <a:pt x="447342" y="0"/>
                    <a:pt x="562622" y="115280"/>
                    <a:pt x="562622" y="257485"/>
                  </a:cubicBezTo>
                  <a:lnTo>
                    <a:pt x="562622" y="257485"/>
                  </a:lnTo>
                  <a:cubicBezTo>
                    <a:pt x="562622" y="325774"/>
                    <a:pt x="535495" y="391267"/>
                    <a:pt x="487207" y="439554"/>
                  </a:cubicBezTo>
                  <a:cubicBezTo>
                    <a:pt x="438919" y="487842"/>
                    <a:pt x="373427" y="514970"/>
                    <a:pt x="305137" y="514970"/>
                  </a:cubicBezTo>
                  <a:lnTo>
                    <a:pt x="257485" y="514970"/>
                  </a:lnTo>
                  <a:cubicBezTo>
                    <a:pt x="115280" y="514970"/>
                    <a:pt x="0" y="399690"/>
                    <a:pt x="0" y="257485"/>
                  </a:cubicBezTo>
                  <a:lnTo>
                    <a:pt x="0" y="257485"/>
                  </a:lnTo>
                  <a:cubicBezTo>
                    <a:pt x="0" y="115280"/>
                    <a:pt x="115280" y="0"/>
                    <a:pt x="257485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3" name="TextBox 36">
              <a:extLst>
                <a:ext uri="{FF2B5EF4-FFF2-40B4-BE49-F238E27FC236}">
                  <a16:creationId xmlns:a16="http://schemas.microsoft.com/office/drawing/2014/main" id="{6D3F2723-8F96-3975-709D-25522DA5AC5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80975"/>
              <a:ext cx="634145" cy="79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VỨT</a:t>
              </a:r>
            </a:p>
          </p:txBody>
        </p:sp>
      </p:grpSp>
      <p:grpSp>
        <p:nvGrpSpPr>
          <p:cNvPr id="34" name="Group 37">
            <a:extLst>
              <a:ext uri="{FF2B5EF4-FFF2-40B4-BE49-F238E27FC236}">
                <a16:creationId xmlns:a16="http://schemas.microsoft.com/office/drawing/2014/main" id="{E46EF7BD-E0FB-618D-EF67-D409D21D4E3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70679" y="6595690"/>
            <a:ext cx="1874079" cy="1976810"/>
            <a:chOff x="0" y="-161925"/>
            <a:chExt cx="727553" cy="767435"/>
          </a:xfrm>
        </p:grpSpPr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58FE1776-BC47-3520-9C5C-81DA9FAE23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6" name="TextBox 39">
              <a:extLst>
                <a:ext uri="{FF2B5EF4-FFF2-40B4-BE49-F238E27FC236}">
                  <a16:creationId xmlns:a16="http://schemas.microsoft.com/office/drawing/2014/main" id="{49658F2D-6A46-E1BE-FFE3-4B42C554E74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61925"/>
              <a:ext cx="727553" cy="767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</a:pPr>
              <a:r>
                <a:rPr lang="en-US" sz="3600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BUÔN</a:t>
              </a: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:a16="http://schemas.microsoft.com/office/drawing/2014/main" id="{7CD854D9-40F7-CFD8-5472-7B7EB149D4E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137070" y="8907873"/>
            <a:ext cx="1874079" cy="1326494"/>
            <a:chOff x="0" y="0"/>
            <a:chExt cx="727553" cy="514970"/>
          </a:xfrm>
        </p:grpSpPr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195FDE4F-AEC5-91F3-0A58-20255E66D6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637D20C4-D9D2-C7BF-202D-DAA7D0DFC5F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8025E-6 L -0.30911 -0.185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0" y="-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60494E-6 L 0.10286 -0.1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87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-7.40741E-7 L 0.12005 -0.185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5" y="-92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6 -0.00417 L -0.19445 -0.172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5" y="-84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A593E442-7A0D-95AE-D762-54F5E8CA14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91912" y="9558605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T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96278091-C369-29D7-191E-BAE3C4CE18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11112" y="-31026468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6F6C6B5-3514-6992-23B2-A4077CCC02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16312" y="-3090291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2" name="TextBox 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31083885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LX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M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HO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U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N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R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Z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G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43063" y="965263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Q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W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ÊR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I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T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U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O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4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90800" y="-31083885"/>
            <a:ext cx="1843088" cy="319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N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Y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H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J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K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L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S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D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F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5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9290686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C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B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ÂA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M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Đ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Ư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V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N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6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48400" y="-3128010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Ê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Ư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7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67649" y="9304973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Ợ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8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10712" y="-3128010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C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9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9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463712" y="9715500"/>
            <a:ext cx="1843088" cy="3513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0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1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2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34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5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6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7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8</a:t>
            </a:r>
          </a:p>
          <a:p>
            <a:r>
              <a:rPr lang="en-US" sz="20700">
                <a:solidFill>
                  <a:srgbClr val="FF0000"/>
                </a:solidFill>
                <a:latin typeface="UTM Androgyne" panose="02040603050506020204" pitchFamily="18" charset="0"/>
              </a:rPr>
              <a:t>Ấ</a:t>
            </a:r>
          </a:p>
          <a:p>
            <a:endParaRPr lang="en-US" sz="20700">
              <a:solidFill>
                <a:srgbClr val="FF0000"/>
              </a:solidFill>
              <a:latin typeface="UTM Androgyne" panose="02040603050506020204" pitchFamily="18" charset="0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23CC89AE-B86D-C8F6-6A99-2AFBCAF725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20892" y="-125078"/>
            <a:ext cx="19323230" cy="3669395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E5DD8B8-570A-87AC-BB17-CEA545F1EB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5471" y="320548"/>
            <a:ext cx="1698757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600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9: ANH MÙ XIN CHÚA GIÊSU ĐIỀU GÌ?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D36C11C-9D82-C79F-0B50-06F34AEE00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54231" y="6479054"/>
            <a:ext cx="18973800" cy="7656046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5723A2A7-F9AE-9102-3479-6212CAC31C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0CCD5766-7527-A2FD-2529-091EDA294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0CC2BA19-EAA1-105C-70C2-2080EE05A4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68230" y="6861403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0DD57AD8-550C-3DCF-EC17-8700D710E2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9" name="Group 40">
            <a:extLst>
              <a:ext uri="{FF2B5EF4-FFF2-40B4-BE49-F238E27FC236}">
                <a16:creationId xmlns:a16="http://schemas.microsoft.com/office/drawing/2014/main" id="{1EF5EBE1-F27B-7C13-C3C6-33D3098366B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566421" y="8220586"/>
            <a:ext cx="2532497" cy="1799713"/>
            <a:chOff x="0" y="0"/>
            <a:chExt cx="727553" cy="514970"/>
          </a:xfrm>
        </p:grpSpPr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648E1AB5-D100-686F-9792-769AED323D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21" name="TextBox 42">
              <a:extLst>
                <a:ext uri="{FF2B5EF4-FFF2-40B4-BE49-F238E27FC236}">
                  <a16:creationId xmlns:a16="http://schemas.microsoft.com/office/drawing/2014/main" id="{A22B230A-A0A1-5BF4-5CBB-3AA708EBB9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 b="1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800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29444 L 2.77778E-6 3.059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2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0.6 L -9.72222E-7 -2.125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9445 L -3.88889E-6 3.366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5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2778 L 0.01129 -2.4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" y="-59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9136E-6 L -3.88889E-6 3.075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4.44444E-6 -2.409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-0.61112 L 6.94444E-7 1.231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-1.22223 L -2.63889E-6 -3.323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78E-6 -0.61111 L 4.02778E-6 1.231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1.60494E-6 L -2.63889E-6 -2.409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7 -0.61111 L 6.94444E-7 1.231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66196" y="2584942"/>
            <a:ext cx="1435560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2"/>
              </a:lnSpc>
            </a:pP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CÂU 10: ĐIỀN VÀO CHỖ TRỐNG: ANH HÃY ĐI... CỦA ANH ĐÃ CỨU ANH” </a:t>
            </a:r>
            <a:r>
              <a:rPr lang="en-US" sz="4184" spc="-259" smtClean="0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TỨC </a:t>
            </a:r>
            <a:r>
              <a:rPr lang="en-US" sz="4184" spc="-259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KHẮC ANH TA NHÌN THẤY ĐƯỢC VÀ ĐI THEO NGƯỜI.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id="{039E3CAF-BC5C-A3DE-9D9F-EDCD5A7F44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584" y="6922898"/>
            <a:ext cx="992116" cy="1033074"/>
          </a:xfrm>
          <a:custGeom>
            <a:avLst/>
            <a:gdLst/>
            <a:ahLst/>
            <a:cxnLst/>
            <a:rect l="l" t="t" r="r" b="b"/>
            <a:pathLst>
              <a:path w="992116" h="1033074">
                <a:moveTo>
                  <a:pt x="0" y="0"/>
                </a:moveTo>
                <a:lnTo>
                  <a:pt x="992116" y="0"/>
                </a:lnTo>
                <a:lnTo>
                  <a:pt x="992116" y="1033075"/>
                </a:lnTo>
                <a:lnTo>
                  <a:pt x="0" y="1033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72" name="Group 12">
            <a:extLst>
              <a:ext uri="{FF2B5EF4-FFF2-40B4-BE49-F238E27FC236}">
                <a16:creationId xmlns:a16="http://schemas.microsoft.com/office/drawing/2014/main" id="{244A389A-6297-4CEC-128D-B9B2ACCA89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33600" y="6353639"/>
            <a:ext cx="1320511" cy="2106791"/>
            <a:chOff x="0" y="-200025"/>
            <a:chExt cx="512648" cy="817896"/>
          </a:xfrm>
        </p:grpSpPr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1D0A3F02-C2CA-1B99-EB09-E901231D84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74" name="TextBox 14">
              <a:extLst>
                <a:ext uri="{FF2B5EF4-FFF2-40B4-BE49-F238E27FC236}">
                  <a16:creationId xmlns:a16="http://schemas.microsoft.com/office/drawing/2014/main" id="{A4E92C29-16F1-88F5-B586-F2C3D8CD3F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5"/>
              <a:ext cx="512648" cy="817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G</a:t>
              </a:r>
            </a:p>
          </p:txBody>
        </p:sp>
      </p:grpSp>
      <p:grpSp>
        <p:nvGrpSpPr>
          <p:cNvPr id="75" name="Group 15">
            <a:extLst>
              <a:ext uri="{FF2B5EF4-FFF2-40B4-BE49-F238E27FC236}">
                <a16:creationId xmlns:a16="http://schemas.microsoft.com/office/drawing/2014/main" id="{C7ADDA1C-D8C9-9909-6A85-A319E3A629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202809" y="6333775"/>
            <a:ext cx="1320511" cy="2162525"/>
            <a:chOff x="0" y="-200025"/>
            <a:chExt cx="512648" cy="839533"/>
          </a:xfrm>
        </p:grpSpPr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C943BA58-3BDF-7A6D-7651-A0D47105F6F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77" name="TextBox 17">
              <a:extLst>
                <a:ext uri="{FF2B5EF4-FFF2-40B4-BE49-F238E27FC236}">
                  <a16:creationId xmlns:a16="http://schemas.microsoft.com/office/drawing/2014/main" id="{902F540F-6EB6-3247-CF54-3B9B094C0F1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5"/>
              <a:ext cx="512648" cy="8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Ế</a:t>
              </a:r>
            </a:p>
          </p:txBody>
        </p:sp>
      </p:grpSp>
      <p:grpSp>
        <p:nvGrpSpPr>
          <p:cNvPr id="78" name="Group 18">
            <a:extLst>
              <a:ext uri="{FF2B5EF4-FFF2-40B4-BE49-F238E27FC236}">
                <a16:creationId xmlns:a16="http://schemas.microsoft.com/office/drawing/2014/main" id="{EC0D09C4-39C1-B2B9-C1DE-02391DA0C31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77809" y="6181380"/>
            <a:ext cx="1320511" cy="2162520"/>
            <a:chOff x="0" y="-200025"/>
            <a:chExt cx="512648" cy="839531"/>
          </a:xfrm>
        </p:grpSpPr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4A544F17-CD0E-0CEA-C33E-EA335279156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80" name="TextBox 20">
              <a:extLst>
                <a:ext uri="{FF2B5EF4-FFF2-40B4-BE49-F238E27FC236}">
                  <a16:creationId xmlns:a16="http://schemas.microsoft.com/office/drawing/2014/main" id="{86BB16D7-401C-ED13-87E9-5917404F08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5"/>
              <a:ext cx="512648" cy="839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Ò</a:t>
              </a:r>
            </a:p>
          </p:txBody>
        </p:sp>
      </p:grpSp>
      <p:grpSp>
        <p:nvGrpSpPr>
          <p:cNvPr id="81" name="Group 21">
            <a:extLst>
              <a:ext uri="{FF2B5EF4-FFF2-40B4-BE49-F238E27FC236}">
                <a16:creationId xmlns:a16="http://schemas.microsoft.com/office/drawing/2014/main" id="{578E7D7C-0D06-DA3D-867D-798434B722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024848" y="6181378"/>
            <a:ext cx="1320511" cy="2106788"/>
            <a:chOff x="0" y="-200026"/>
            <a:chExt cx="512648" cy="817895"/>
          </a:xfrm>
        </p:grpSpPr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ADCDED12-79D4-05E7-900E-2887EB0241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83" name="TextBox 23">
              <a:extLst>
                <a:ext uri="{FF2B5EF4-FFF2-40B4-BE49-F238E27FC236}">
                  <a16:creationId xmlns:a16="http://schemas.microsoft.com/office/drawing/2014/main" id="{D439BB54-E0DE-7AEE-DE93-9879834FA2C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6"/>
              <a:ext cx="512648" cy="817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I</a:t>
              </a:r>
            </a:p>
          </p:txBody>
        </p:sp>
      </p:grpSp>
      <p:grpSp>
        <p:nvGrpSpPr>
          <p:cNvPr id="84" name="Group 27">
            <a:extLst>
              <a:ext uri="{FF2B5EF4-FFF2-40B4-BE49-F238E27FC236}">
                <a16:creationId xmlns:a16="http://schemas.microsoft.com/office/drawing/2014/main" id="{70C0244D-48A3-97A0-F950-E4D709E454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332862" y="6181378"/>
            <a:ext cx="1320511" cy="2106791"/>
            <a:chOff x="0" y="-200026"/>
            <a:chExt cx="512648" cy="817896"/>
          </a:xfrm>
        </p:grpSpPr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2FDAC218-2093-29F8-00AD-774574D3A8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86" name="TextBox 29">
              <a:extLst>
                <a:ext uri="{FF2B5EF4-FFF2-40B4-BE49-F238E27FC236}">
                  <a16:creationId xmlns:a16="http://schemas.microsoft.com/office/drawing/2014/main" id="{55C5FCB9-3AF7-41B7-BA92-1248C47D91D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6"/>
              <a:ext cx="512648" cy="817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N</a:t>
              </a:r>
            </a:p>
          </p:txBody>
        </p:sp>
      </p:grpSp>
      <p:grpSp>
        <p:nvGrpSpPr>
          <p:cNvPr id="87" name="Group 30">
            <a:extLst>
              <a:ext uri="{FF2B5EF4-FFF2-40B4-BE49-F238E27FC236}">
                <a16:creationId xmlns:a16="http://schemas.microsoft.com/office/drawing/2014/main" id="{41AB515A-545F-54C2-5F9C-2E5F64E269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607642" y="6201216"/>
            <a:ext cx="1320511" cy="2106786"/>
            <a:chOff x="0" y="-200025"/>
            <a:chExt cx="512648" cy="817894"/>
          </a:xfrm>
        </p:grpSpPr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E41A31E0-2CB5-B121-AA22-A768C70A5E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89" name="TextBox 32">
              <a:extLst>
                <a:ext uri="{FF2B5EF4-FFF2-40B4-BE49-F238E27FC236}">
                  <a16:creationId xmlns:a16="http://schemas.microsoft.com/office/drawing/2014/main" id="{285C1451-5CE1-564B-6384-54082A6A66C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5"/>
              <a:ext cx="512648" cy="817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Ô</a:t>
              </a:r>
            </a:p>
          </p:txBody>
        </p:sp>
      </p:grpSp>
      <p:grpSp>
        <p:nvGrpSpPr>
          <p:cNvPr id="90" name="Group 33">
            <a:extLst>
              <a:ext uri="{FF2B5EF4-FFF2-40B4-BE49-F238E27FC236}">
                <a16:creationId xmlns:a16="http://schemas.microsoft.com/office/drawing/2014/main" id="{5A96799B-9C48-C0D2-DE4D-6575CA4EC02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940309" y="6181378"/>
            <a:ext cx="1320511" cy="2162525"/>
            <a:chOff x="0" y="-200026"/>
            <a:chExt cx="512648" cy="839533"/>
          </a:xfrm>
        </p:grpSpPr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28C10270-ACD1-6354-5F7B-E20BEED873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92" name="TextBox 35">
              <a:extLst>
                <a:ext uri="{FF2B5EF4-FFF2-40B4-BE49-F238E27FC236}">
                  <a16:creationId xmlns:a16="http://schemas.microsoft.com/office/drawing/2014/main" id="{C8FC9C8D-588D-1808-4CE6-4A26FAC91BF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6"/>
              <a:ext cx="512648" cy="839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T</a:t>
              </a:r>
            </a:p>
          </p:txBody>
        </p:sp>
      </p:grpSp>
      <p:grpSp>
        <p:nvGrpSpPr>
          <p:cNvPr id="93" name="Group 36">
            <a:extLst>
              <a:ext uri="{FF2B5EF4-FFF2-40B4-BE49-F238E27FC236}">
                <a16:creationId xmlns:a16="http://schemas.microsoft.com/office/drawing/2014/main" id="{7AD5B35A-8A78-21E0-4F9D-FF5A366308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141789" y="6260453"/>
            <a:ext cx="1320511" cy="2162520"/>
            <a:chOff x="0" y="-200026"/>
            <a:chExt cx="512648" cy="839531"/>
          </a:xfrm>
        </p:grpSpPr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4FB76E90-DDA3-79E2-5434-EE5EAADA9B7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95" name="TextBox 38">
              <a:extLst>
                <a:ext uri="{FF2B5EF4-FFF2-40B4-BE49-F238E27FC236}">
                  <a16:creationId xmlns:a16="http://schemas.microsoft.com/office/drawing/2014/main" id="{53EDAD17-9911-604F-A8AF-4A7F805BC24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6"/>
              <a:ext cx="512648" cy="839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N</a:t>
              </a:r>
            </a:p>
          </p:txBody>
        </p:sp>
      </p:grpSp>
      <p:grpSp>
        <p:nvGrpSpPr>
          <p:cNvPr id="96" name="Group 40">
            <a:extLst>
              <a:ext uri="{FF2B5EF4-FFF2-40B4-BE49-F238E27FC236}">
                <a16:creationId xmlns:a16="http://schemas.microsoft.com/office/drawing/2014/main" id="{1B02E10E-AA78-E9C9-9BED-4BA155AE99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492854" y="8526182"/>
            <a:ext cx="1874079" cy="1326494"/>
            <a:chOff x="0" y="0"/>
            <a:chExt cx="727553" cy="514970"/>
          </a:xfrm>
        </p:grpSpPr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FF6B2128-3B4D-A4AE-B765-3E68CDFF87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727553" cy="514970"/>
            </a:xfrm>
            <a:custGeom>
              <a:avLst/>
              <a:gdLst/>
              <a:ahLst/>
              <a:cxnLst/>
              <a:rect l="l" t="t" r="r" b="b"/>
              <a:pathLst>
                <a:path w="727553" h="514970">
                  <a:moveTo>
                    <a:pt x="210684" y="0"/>
                  </a:moveTo>
                  <a:lnTo>
                    <a:pt x="516869" y="0"/>
                  </a:lnTo>
                  <a:cubicBezTo>
                    <a:pt x="633227" y="0"/>
                    <a:pt x="727553" y="94326"/>
                    <a:pt x="727553" y="210684"/>
                  </a:cubicBezTo>
                  <a:lnTo>
                    <a:pt x="727553" y="304286"/>
                  </a:lnTo>
                  <a:cubicBezTo>
                    <a:pt x="727553" y="420644"/>
                    <a:pt x="633227" y="514970"/>
                    <a:pt x="516869" y="514970"/>
                  </a:cubicBezTo>
                  <a:lnTo>
                    <a:pt x="210684" y="514970"/>
                  </a:lnTo>
                  <a:cubicBezTo>
                    <a:pt x="94326" y="514970"/>
                    <a:pt x="0" y="420644"/>
                    <a:pt x="0" y="304286"/>
                  </a:cubicBezTo>
                  <a:lnTo>
                    <a:pt x="0" y="210684"/>
                  </a:lnTo>
                  <a:cubicBezTo>
                    <a:pt x="0" y="94326"/>
                    <a:pt x="94326" y="0"/>
                    <a:pt x="210684" y="0"/>
                  </a:cubicBezTo>
                  <a:close/>
                </a:path>
              </a:pathLst>
            </a:custGeom>
            <a:solidFill>
              <a:srgbClr val="D4B358"/>
            </a:solidFill>
          </p:spPr>
        </p:sp>
        <p:sp>
          <p:nvSpPr>
            <p:cNvPr id="98" name="TextBox 42">
              <a:extLst>
                <a:ext uri="{FF2B5EF4-FFF2-40B4-BE49-F238E27FC236}">
                  <a16:creationId xmlns:a16="http://schemas.microsoft.com/office/drawing/2014/main" id="{4F8877E7-EA84-7D2F-935E-1D12F92E5B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727553" cy="581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39"/>
                </a:lnSpc>
              </a:pPr>
              <a:r>
                <a:rPr lang="en-US" sz="3099">
                  <a:solidFill>
                    <a:srgbClr val="5C7043"/>
                  </a:solidFill>
                  <a:latin typeface="UTM Cooper Black" panose="02040603050506020204" pitchFamily="18" charset="0"/>
                  <a:ea typeface="iCiel Nabila"/>
                  <a:cs typeface="iCiel Nabila"/>
                  <a:sym typeface="iCiel Nabila"/>
                </a:rPr>
                <a:t>ĐÁP ÁN</a:t>
              </a:r>
            </a:p>
          </p:txBody>
        </p:sp>
      </p:grpSp>
      <p:grpSp>
        <p:nvGrpSpPr>
          <p:cNvPr id="99" name="Group 24">
            <a:extLst>
              <a:ext uri="{FF2B5EF4-FFF2-40B4-BE49-F238E27FC236}">
                <a16:creationId xmlns:a16="http://schemas.microsoft.com/office/drawing/2014/main" id="{15D87D19-74F4-0597-6AED-2BDC8586F2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617709" y="6333778"/>
            <a:ext cx="1320511" cy="2162522"/>
            <a:chOff x="0" y="-200026"/>
            <a:chExt cx="512648" cy="839532"/>
          </a:xfrm>
        </p:grpSpPr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1DDCB419-489E-F545-6BF2-5CEE73E1160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2648" cy="514970"/>
            </a:xfrm>
            <a:custGeom>
              <a:avLst/>
              <a:gdLst/>
              <a:ahLst/>
              <a:cxnLst/>
              <a:rect l="l" t="t" r="r" b="b"/>
              <a:pathLst>
                <a:path w="512648" h="514970">
                  <a:moveTo>
                    <a:pt x="256324" y="0"/>
                  </a:moveTo>
                  <a:lnTo>
                    <a:pt x="256324" y="0"/>
                  </a:lnTo>
                  <a:cubicBezTo>
                    <a:pt x="324305" y="0"/>
                    <a:pt x="389502" y="27005"/>
                    <a:pt x="437572" y="75075"/>
                  </a:cubicBezTo>
                  <a:cubicBezTo>
                    <a:pt x="485642" y="123146"/>
                    <a:pt x="512648" y="188343"/>
                    <a:pt x="512648" y="256324"/>
                  </a:cubicBezTo>
                  <a:lnTo>
                    <a:pt x="512648" y="258646"/>
                  </a:lnTo>
                  <a:cubicBezTo>
                    <a:pt x="512648" y="326628"/>
                    <a:pt x="485642" y="391824"/>
                    <a:pt x="437572" y="439895"/>
                  </a:cubicBezTo>
                  <a:cubicBezTo>
                    <a:pt x="389502" y="487965"/>
                    <a:pt x="324305" y="514970"/>
                    <a:pt x="256324" y="514970"/>
                  </a:cubicBezTo>
                  <a:lnTo>
                    <a:pt x="256324" y="514970"/>
                  </a:lnTo>
                  <a:cubicBezTo>
                    <a:pt x="114760" y="514970"/>
                    <a:pt x="0" y="400210"/>
                    <a:pt x="0" y="258646"/>
                  </a:cubicBezTo>
                  <a:lnTo>
                    <a:pt x="0" y="256324"/>
                  </a:lnTo>
                  <a:cubicBezTo>
                    <a:pt x="0" y="114760"/>
                    <a:pt x="114760" y="0"/>
                    <a:pt x="256324" y="0"/>
                  </a:cubicBezTo>
                  <a:close/>
                </a:path>
              </a:pathLst>
            </a:custGeom>
            <a:solidFill>
              <a:srgbClr val="D4B358"/>
            </a:solidFill>
            <a:ln cap="rnd">
              <a:noFill/>
              <a:prstDash val="solid"/>
              <a:round/>
            </a:ln>
          </p:spPr>
        </p:sp>
        <p:sp>
          <p:nvSpPr>
            <p:cNvPr id="101" name="TextBox 26">
              <a:extLst>
                <a:ext uri="{FF2B5EF4-FFF2-40B4-BE49-F238E27FC236}">
                  <a16:creationId xmlns:a16="http://schemas.microsoft.com/office/drawing/2014/main" id="{EE3C0103-78E3-553D-FF39-9048B7B9570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00026"/>
              <a:ext cx="512648" cy="8395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5C7043"/>
                  </a:solidFill>
                  <a:latin typeface="UTM Cooper Black" panose="02040603050506020204" pitchFamily="18" charset="0"/>
                  <a:ea typeface="Halley"/>
                  <a:cs typeface="Halley"/>
                  <a:sym typeface="Halley"/>
                </a:rPr>
                <a:t>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-3.33333E-6 L 0.03464 -0.145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" y="-72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1.48148E-6 L -0.15885 -0.129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3" y="-6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7.40741E-7 L -0.15807 -0.130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65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2.59259E-6 L 0.37361 -0.146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73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139 L 0.19046 -0.131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66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7.40741E-7 L -0.01059 -0.129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" y="-6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5679E-6 L -0.0868 -0.139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69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1D5AE-B5BB-D79E-D895-2A8D04B5ED21}"/>
              </a:ext>
            </a:extLst>
          </p:cNvPr>
          <p:cNvSpPr/>
          <p:nvPr/>
        </p:nvSpPr>
        <p:spPr>
          <a:xfrm rot="2700000">
            <a:off x="6477000" y="2476500"/>
            <a:ext cx="5334000" cy="533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8325203" y="4324701"/>
            <a:ext cx="1637597" cy="1637601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A6AF03A0-F09C-B36C-5732-7172C79E755B}"/>
              </a:ext>
            </a:extLst>
          </p:cNvPr>
          <p:cNvCxnSpPr/>
          <p:nvPr/>
        </p:nvCxnSpPr>
        <p:spPr>
          <a:xfrm flipV="1">
            <a:off x="6836229" y="2873829"/>
            <a:ext cx="2307771" cy="22696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76997A-7B1B-5861-C536-980D36054F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113379" y="2873829"/>
            <a:ext cx="2307771" cy="22696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723D0FC9-13B2-2BA8-7DD5-F07ECDB3B5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6817179" y="5120379"/>
            <a:ext cx="2307771" cy="22696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CF4383B-825B-47C8-2C20-7DBB43F23671}"/>
              </a:ext>
            </a:extLst>
          </p:cNvPr>
          <p:cNvCxnSpPr>
            <a:cxnSpLocks/>
          </p:cNvCxnSpPr>
          <p:nvPr/>
        </p:nvCxnSpPr>
        <p:spPr>
          <a:xfrm rot="5400000">
            <a:off x="9086850" y="5120379"/>
            <a:ext cx="2307771" cy="22696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1620" y="1028700"/>
            <a:ext cx="14884760" cy="8074982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308399"/>
            <a:ext cx="3938439" cy="1412915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74247" y="7265834"/>
            <a:ext cx="13139506" cy="7128182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938742" y="807911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76262" y="8047425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2988296" y="4762140"/>
            <a:ext cx="4396019" cy="1577072"/>
          </a:xfrm>
          <a:custGeom>
            <a:avLst/>
            <a:gdLst/>
            <a:ahLst/>
            <a:cxnLst/>
            <a:rect l="l" t="t" r="r" b="b"/>
            <a:pathLst>
              <a:path w="4396019" h="1577072">
                <a:moveTo>
                  <a:pt x="4396020" y="0"/>
                </a:moveTo>
                <a:lnTo>
                  <a:pt x="0" y="0"/>
                </a:lnTo>
                <a:lnTo>
                  <a:pt x="0" y="1577072"/>
                </a:lnTo>
                <a:lnTo>
                  <a:pt x="4396020" y="1577072"/>
                </a:lnTo>
                <a:lnTo>
                  <a:pt x="439602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416404" y="5550676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94388" y="2385885"/>
            <a:ext cx="9899224" cy="436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9"/>
              </a:lnSpc>
            </a:pPr>
            <a:r>
              <a:rPr lang="en-US" sz="18919" spc="-681">
                <a:solidFill>
                  <a:srgbClr val="FFFFFF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THANK</a:t>
            </a:r>
          </a:p>
          <a:p>
            <a:pPr algn="ctr">
              <a:lnSpc>
                <a:spcPts val="16459"/>
              </a:lnSpc>
            </a:pPr>
            <a:r>
              <a:rPr lang="en-US" sz="18919" spc="-681">
                <a:solidFill>
                  <a:srgbClr val="FFFFFF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YOU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2591615" y="558236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036028" y="1308399"/>
            <a:ext cx="2550352" cy="2101915"/>
          </a:xfrm>
          <a:custGeom>
            <a:avLst/>
            <a:gdLst/>
            <a:ahLst/>
            <a:cxnLst/>
            <a:rect l="l" t="t" r="r" b="b"/>
            <a:pathLst>
              <a:path w="2550352" h="2101915">
                <a:moveTo>
                  <a:pt x="0" y="0"/>
                </a:moveTo>
                <a:lnTo>
                  <a:pt x="2550352" y="0"/>
                </a:lnTo>
                <a:lnTo>
                  <a:pt x="2550352" y="2101915"/>
                </a:lnTo>
                <a:lnTo>
                  <a:pt x="0" y="21019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850083" y="4275129"/>
            <a:ext cx="3089454" cy="2447105"/>
          </a:xfrm>
          <a:custGeom>
            <a:avLst/>
            <a:gdLst/>
            <a:ahLst/>
            <a:cxnLst/>
            <a:rect l="l" t="t" r="r" b="b"/>
            <a:pathLst>
              <a:path w="3089454" h="2447105">
                <a:moveTo>
                  <a:pt x="3089455" y="0"/>
                </a:moveTo>
                <a:lnTo>
                  <a:pt x="0" y="0"/>
                </a:lnTo>
                <a:lnTo>
                  <a:pt x="0" y="2447105"/>
                </a:lnTo>
                <a:lnTo>
                  <a:pt x="3089455" y="2447105"/>
                </a:lnTo>
                <a:lnTo>
                  <a:pt x="3089455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B2A980D-5A8E-E08F-D295-BD6335938921}"/>
              </a:ext>
            </a:extLst>
          </p:cNvPr>
          <p:cNvSpPr txBox="1"/>
          <p:nvPr/>
        </p:nvSpPr>
        <p:spPr>
          <a:xfrm>
            <a:off x="1322981" y="4312505"/>
            <a:ext cx="161474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>
                <a:solidFill>
                  <a:srgbClr val="FFC000"/>
                </a:solidFill>
                <a:latin typeface="SVN-Neutraface 2" panose="02000600040000020004" pitchFamily="2" charset="0"/>
              </a:rPr>
              <a:t>     Vui học </a:t>
            </a:r>
            <a:r>
              <a:rPr lang="en-US" sz="9900" smtClean="0">
                <a:solidFill>
                  <a:srgbClr val="FFC000"/>
                </a:solidFill>
                <a:latin typeface="SVN-Neutraface 2" panose="02000600040000020004" pitchFamily="2" charset="0"/>
              </a:rPr>
              <a:t>Kinh Thánh</a:t>
            </a:r>
            <a:endParaRPr lang="vi-VN" sz="9900">
              <a:solidFill>
                <a:srgbClr val="FFC000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0F1E8CF8-7A01-DE69-4748-6D783CBF30CD}"/>
              </a:ext>
            </a:extLst>
          </p:cNvPr>
          <p:cNvSpPr/>
          <p:nvPr/>
        </p:nvSpPr>
        <p:spPr>
          <a:xfrm rot="2700000">
            <a:off x="8215016" y="4636557"/>
            <a:ext cx="1013886" cy="1013889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70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9BE2CA-0C76-02A5-1FBF-B50A1A5FDE12}"/>
              </a:ext>
            </a:extLst>
          </p:cNvPr>
          <p:cNvSpPr txBox="1"/>
          <p:nvPr/>
        </p:nvSpPr>
        <p:spPr>
          <a:xfrm>
            <a:off x="5406249" y="5840610"/>
            <a:ext cx="7496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B050"/>
                </a:solidFill>
                <a:latin typeface="SVN-Neutraface 2" panose="02000600040000020004" pitchFamily="2" charset="0"/>
              </a:rPr>
              <a:t>MACCO 10, </a:t>
            </a:r>
            <a:r>
              <a:rPr lang="en-US" sz="6600" smtClean="0">
                <a:solidFill>
                  <a:srgbClr val="00B050"/>
                </a:solidFill>
                <a:latin typeface="SVN-Neutraface 2" panose="02000600040000020004" pitchFamily="2" charset="0"/>
              </a:rPr>
              <a:t>46-52</a:t>
            </a:r>
            <a:endParaRPr lang="vi-VN" sz="6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9284 0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39284 0 L 0.48763 0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2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40000" flipH="1">
            <a:off x="17530987" y="274689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4649" y="835932"/>
            <a:ext cx="14884760" cy="8074982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495800" y="-1412915"/>
            <a:ext cx="3938439" cy="1412915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74247" y="6980084"/>
            <a:ext cx="13139506" cy="7128182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5856785" flipH="1">
            <a:off x="12177255" y="10287000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516613">
            <a:off x="-2191333" y="1109959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8288000" y="-3848100"/>
            <a:ext cx="4818560" cy="1728658"/>
          </a:xfrm>
          <a:custGeom>
            <a:avLst/>
            <a:gdLst/>
            <a:ahLst/>
            <a:cxnLst/>
            <a:rect l="l" t="t" r="r" b="b"/>
            <a:pathLst>
              <a:path w="4818560" h="1728658">
                <a:moveTo>
                  <a:pt x="4818560" y="0"/>
                </a:moveTo>
                <a:lnTo>
                  <a:pt x="0" y="0"/>
                </a:lnTo>
                <a:lnTo>
                  <a:pt x="0" y="1728658"/>
                </a:lnTo>
                <a:lnTo>
                  <a:pt x="4818560" y="1728658"/>
                </a:lnTo>
                <a:lnTo>
                  <a:pt x="48185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6384913">
            <a:off x="-6412747" y="6874109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18207945">
            <a:off x="-12885277" y="2482551"/>
            <a:ext cx="12524552" cy="227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9"/>
              </a:lnSpc>
            </a:pPr>
            <a:r>
              <a:rPr lang="en-US" sz="18919" spc="-681">
                <a:solidFill>
                  <a:srgbClr val="FFFFFF"/>
                </a:solidFill>
                <a:latin typeface="UTM Futura Extra"/>
                <a:ea typeface="UTM Futura Extra"/>
                <a:cs typeface="UTM Futura Extra"/>
                <a:sym typeface="UTM Futura Extra"/>
              </a:rPr>
              <a:t>TRÒ CHƠI</a:t>
            </a:r>
          </a:p>
        </p:txBody>
      </p:sp>
      <p:sp>
        <p:nvSpPr>
          <p:cNvPr id="12" name="Freeform 12"/>
          <p:cNvSpPr/>
          <p:nvPr/>
        </p:nvSpPr>
        <p:spPr>
          <a:xfrm rot="2621507" flipH="1">
            <a:off x="18939175" y="6992066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694336">
            <a:off x="20697037" y="2097931"/>
            <a:ext cx="2409523" cy="1985848"/>
          </a:xfrm>
          <a:custGeom>
            <a:avLst/>
            <a:gdLst/>
            <a:ahLst/>
            <a:cxnLst/>
            <a:rect l="l" t="t" r="r" b="b"/>
            <a:pathLst>
              <a:path w="2409523" h="1985848">
                <a:moveTo>
                  <a:pt x="0" y="0"/>
                </a:moveTo>
                <a:lnTo>
                  <a:pt x="2409523" y="0"/>
                </a:lnTo>
                <a:lnTo>
                  <a:pt x="2409523" y="1985848"/>
                </a:lnTo>
                <a:lnTo>
                  <a:pt x="0" y="19858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-3161816"/>
            <a:ext cx="2957172" cy="2342327"/>
          </a:xfrm>
          <a:custGeom>
            <a:avLst/>
            <a:gdLst/>
            <a:ahLst/>
            <a:cxnLst/>
            <a:rect l="l" t="t" r="r" b="b"/>
            <a:pathLst>
              <a:path w="2957172" h="2342327">
                <a:moveTo>
                  <a:pt x="2957172" y="0"/>
                </a:moveTo>
                <a:lnTo>
                  <a:pt x="0" y="0"/>
                </a:lnTo>
                <a:lnTo>
                  <a:pt x="0" y="2342327"/>
                </a:lnTo>
                <a:lnTo>
                  <a:pt x="2957172" y="2342327"/>
                </a:lnTo>
                <a:lnTo>
                  <a:pt x="295717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91893" y="1949353"/>
            <a:ext cx="8770241" cy="6432098"/>
          </a:xfrm>
          <a:custGeom>
            <a:avLst/>
            <a:gdLst/>
            <a:ahLst/>
            <a:cxnLst/>
            <a:rect l="l" t="t" r="r" b="b"/>
            <a:pathLst>
              <a:path w="8770241" h="6432098">
                <a:moveTo>
                  <a:pt x="0" y="0"/>
                </a:moveTo>
                <a:lnTo>
                  <a:pt x="8770240" y="0"/>
                </a:lnTo>
                <a:lnTo>
                  <a:pt x="8770240" y="6432098"/>
                </a:lnTo>
                <a:lnTo>
                  <a:pt x="0" y="64320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96351" y="2099303"/>
            <a:ext cx="8361323" cy="6132198"/>
          </a:xfrm>
          <a:custGeom>
            <a:avLst/>
            <a:gdLst/>
            <a:ahLst/>
            <a:cxnLst/>
            <a:rect l="l" t="t" r="r" b="b"/>
            <a:pathLst>
              <a:path w="8361323" h="6132198">
                <a:moveTo>
                  <a:pt x="0" y="0"/>
                </a:moveTo>
                <a:lnTo>
                  <a:pt x="8361324" y="0"/>
                </a:lnTo>
                <a:lnTo>
                  <a:pt x="8361324" y="6132198"/>
                </a:lnTo>
                <a:lnTo>
                  <a:pt x="0" y="61321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9882" y="7466673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04529" y="3213649"/>
            <a:ext cx="2157642" cy="1778257"/>
          </a:xfrm>
          <a:custGeom>
            <a:avLst/>
            <a:gdLst/>
            <a:ahLst/>
            <a:cxnLst/>
            <a:rect l="l" t="t" r="r" b="b"/>
            <a:pathLst>
              <a:path w="2157642" h="1778257">
                <a:moveTo>
                  <a:pt x="0" y="0"/>
                </a:moveTo>
                <a:lnTo>
                  <a:pt x="2157642" y="0"/>
                </a:lnTo>
                <a:lnTo>
                  <a:pt x="2157642" y="1778257"/>
                </a:lnTo>
                <a:lnTo>
                  <a:pt x="0" y="1778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980315" y="3762069"/>
            <a:ext cx="2511578" cy="1989379"/>
          </a:xfrm>
          <a:custGeom>
            <a:avLst/>
            <a:gdLst/>
            <a:ahLst/>
            <a:cxnLst/>
            <a:rect l="l" t="t" r="r" b="b"/>
            <a:pathLst>
              <a:path w="2511578" h="1989379">
                <a:moveTo>
                  <a:pt x="2511578" y="0"/>
                </a:moveTo>
                <a:lnTo>
                  <a:pt x="0" y="0"/>
                </a:lnTo>
                <a:lnTo>
                  <a:pt x="0" y="1989379"/>
                </a:lnTo>
                <a:lnTo>
                  <a:pt x="2511578" y="1989379"/>
                </a:lnTo>
                <a:lnTo>
                  <a:pt x="2511578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533291" y="2329989"/>
            <a:ext cx="6687444" cy="4408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52"/>
              </a:lnSpc>
            </a:pPr>
            <a:r>
              <a:rPr lang="en-US" sz="10728" spc="-96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TIN MỪNG</a:t>
            </a:r>
          </a:p>
          <a:p>
            <a:pPr algn="ctr">
              <a:lnSpc>
                <a:spcPts val="9628"/>
              </a:lnSpc>
            </a:pPr>
            <a:r>
              <a:rPr lang="en-US" sz="8229" spc="-74">
                <a:solidFill>
                  <a:srgbClr val="759B69"/>
                </a:solidFill>
                <a:latin typeface="UTM Cooper Black"/>
                <a:ea typeface="UTM Cooper Black"/>
                <a:cs typeface="UTM Cooper Black"/>
                <a:sym typeface="UTM Cooper Black"/>
              </a:rPr>
              <a:t>MC 10. 46-52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811526" y="773914"/>
            <a:ext cx="8664948" cy="96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1"/>
              </a:lnSpc>
            </a:pPr>
            <a:r>
              <a:rPr lang="en-US" sz="8013" spc="-288">
                <a:solidFill>
                  <a:srgbClr val="759B69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MC 10. 46-52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14600" y="2908020"/>
            <a:ext cx="13615758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3899" spc="144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 Đức Giê-su và các môn đệ đến thành Giê-ri-khô. Khi Đức Giê-su cùng với các môn đệ và một đám người khá đông ra khỏi thành Giê-ri-khô, thì có một người mù đang ngồi ăn xin bên vệ đường, tên anh ta là Ba-ti-mê, con ông Ti-mê. </a:t>
            </a:r>
            <a:r>
              <a:rPr lang="en-US" sz="3899" spc="144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Vừa </a:t>
            </a:r>
            <a:r>
              <a:rPr lang="en-US" sz="3899" spc="144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nghe nói đó là Đức Giê-su Na-da-rét, </a:t>
            </a:r>
            <a:endParaRPr lang="en-US" sz="3899" spc="144" smtClean="0">
              <a:solidFill>
                <a:srgbClr val="000000"/>
              </a:solidFill>
              <a:latin typeface="iCiel Cadena"/>
              <a:ea typeface="iCiel Cadena"/>
              <a:cs typeface="iCiel Cadena"/>
              <a:sym typeface="iCiel Cadena"/>
            </a:endParaRPr>
          </a:p>
          <a:p>
            <a:pPr algn="ctr">
              <a:lnSpc>
                <a:spcPts val="6473"/>
              </a:lnSpc>
            </a:pPr>
            <a:r>
              <a:rPr lang="en-US" sz="3899" spc="144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anh </a:t>
            </a:r>
            <a:r>
              <a:rPr lang="en-US" sz="3899" spc="144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ta bắt đầu kêu lên </a:t>
            </a:r>
            <a:r>
              <a:rPr lang="en-US" sz="3899" spc="144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rằng: </a:t>
            </a:r>
            <a:endParaRPr lang="en-US" sz="3899" spc="144">
              <a:solidFill>
                <a:srgbClr val="000000"/>
              </a:solidFill>
              <a:latin typeface="iCiel Cadena"/>
              <a:ea typeface="iCiel Cadena"/>
              <a:cs typeface="iCiel Cadena"/>
              <a:sym typeface="iCiel Cade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9565" y="2111159"/>
            <a:ext cx="15648871" cy="6942408"/>
          </a:xfrm>
          <a:custGeom>
            <a:avLst/>
            <a:gdLst/>
            <a:ahLst/>
            <a:cxnLst/>
            <a:rect l="l" t="t" r="r" b="b"/>
            <a:pathLst>
              <a:path w="15648871" h="6942408">
                <a:moveTo>
                  <a:pt x="0" y="0"/>
                </a:moveTo>
                <a:lnTo>
                  <a:pt x="15648870" y="0"/>
                </a:lnTo>
                <a:lnTo>
                  <a:pt x="15648870" y="6942408"/>
                </a:lnTo>
                <a:lnTo>
                  <a:pt x="0" y="6942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30358" y="3762069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1"/>
                </a:lnTo>
                <a:lnTo>
                  <a:pt x="0" y="13814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80127" y="3862424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9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9" y="1466279"/>
                </a:lnTo>
                <a:lnTo>
                  <a:pt x="185116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543510" y="773914"/>
            <a:ext cx="11200979" cy="922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1"/>
              </a:lnSpc>
            </a:pPr>
            <a:r>
              <a:rPr lang="en-US" sz="8013" spc="-288">
                <a:solidFill>
                  <a:srgbClr val="759B69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MACCO 10. 46-53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38620" y="2908020"/>
            <a:ext cx="12610760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3"/>
              </a:lnSpc>
            </a:pPr>
            <a:r>
              <a:rPr lang="en-US" sz="3899" spc="144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"Lạy ông Giê-su, Con vua Đa-vít, xin dủ lòng thương tôi !" </a:t>
            </a:r>
            <a:r>
              <a:rPr lang="en-US" sz="3899" spc="144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Nhiều </a:t>
            </a:r>
            <a:r>
              <a:rPr lang="en-US" sz="3899" spc="144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người quát nạt bảo anh ta im đi, nhưng anh ta càng kêu lớn tiếng : "Lạy Con vua Đa-vít, xin dủ lòng thương tôi !" </a:t>
            </a:r>
            <a:r>
              <a:rPr lang="en-US" sz="3899" spc="144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Đức </a:t>
            </a:r>
            <a:r>
              <a:rPr lang="en-US" sz="3899" spc="144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Giê-su đứng lại và nói : "Gọi anh ta lại đây !" Người ta gọi anh mù và bảo : "Cứ yên tâm, đứng dậy, Người gọi anh đấy !"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6052" y="2275191"/>
            <a:ext cx="6873403" cy="5736619"/>
            <a:chOff x="0" y="0"/>
            <a:chExt cx="9164537" cy="7648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164537" cy="7648825"/>
            </a:xfrm>
            <a:custGeom>
              <a:avLst/>
              <a:gdLst/>
              <a:ahLst/>
              <a:cxnLst/>
              <a:rect l="l" t="t" r="r" b="b"/>
              <a:pathLst>
                <a:path w="9164537" h="7648825">
                  <a:moveTo>
                    <a:pt x="0" y="0"/>
                  </a:moveTo>
                  <a:lnTo>
                    <a:pt x="9164537" y="0"/>
                  </a:lnTo>
                  <a:lnTo>
                    <a:pt x="9164537" y="7648825"/>
                  </a:lnTo>
                  <a:lnTo>
                    <a:pt x="0" y="764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61562" y="218302"/>
              <a:ext cx="8641414" cy="7212220"/>
            </a:xfrm>
            <a:custGeom>
              <a:avLst/>
              <a:gdLst/>
              <a:ahLst/>
              <a:cxnLst/>
              <a:rect l="l" t="t" r="r" b="b"/>
              <a:pathLst>
                <a:path w="8641414" h="7212220">
                  <a:moveTo>
                    <a:pt x="0" y="0"/>
                  </a:moveTo>
                  <a:lnTo>
                    <a:pt x="8641413" y="0"/>
                  </a:lnTo>
                  <a:lnTo>
                    <a:pt x="8641413" y="7212221"/>
                  </a:lnTo>
                  <a:lnTo>
                    <a:pt x="0" y="721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2545670" y="3086100"/>
            <a:ext cx="5807632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1"/>
              </a:lnSpc>
            </a:pPr>
            <a:r>
              <a:rPr lang="en-US" sz="3199" spc="118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Anh mù liền vất áo choàng lại, đứng phắt dậy mà đến gần Đức Giê-su. </a:t>
            </a:r>
            <a:r>
              <a:rPr lang="en-US" sz="3199" spc="118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Người </a:t>
            </a:r>
            <a:r>
              <a:rPr lang="en-US" sz="3199" spc="118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hỏi : "Anh muốn tôi làm gì cho anh ?" Anh mù đáp : "Thưa Thầy, xin cho tôi nhìn thấy được."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518546" y="2275191"/>
            <a:ext cx="6873403" cy="5736619"/>
            <a:chOff x="0" y="0"/>
            <a:chExt cx="9164537" cy="76488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64537" cy="7648825"/>
            </a:xfrm>
            <a:custGeom>
              <a:avLst/>
              <a:gdLst/>
              <a:ahLst/>
              <a:cxnLst/>
              <a:rect l="l" t="t" r="r" b="b"/>
              <a:pathLst>
                <a:path w="9164537" h="7648825">
                  <a:moveTo>
                    <a:pt x="0" y="0"/>
                  </a:moveTo>
                  <a:lnTo>
                    <a:pt x="9164537" y="0"/>
                  </a:lnTo>
                  <a:lnTo>
                    <a:pt x="9164537" y="7648825"/>
                  </a:lnTo>
                  <a:lnTo>
                    <a:pt x="0" y="764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61562" y="218302"/>
              <a:ext cx="8641414" cy="7212220"/>
            </a:xfrm>
            <a:custGeom>
              <a:avLst/>
              <a:gdLst/>
              <a:ahLst/>
              <a:cxnLst/>
              <a:rect l="l" t="t" r="r" b="b"/>
              <a:pathLst>
                <a:path w="8641414" h="7212220">
                  <a:moveTo>
                    <a:pt x="0" y="0"/>
                  </a:moveTo>
                  <a:lnTo>
                    <a:pt x="8641413" y="0"/>
                  </a:lnTo>
                  <a:lnTo>
                    <a:pt x="8641413" y="7212221"/>
                  </a:lnTo>
                  <a:lnTo>
                    <a:pt x="0" y="721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48531" y="3028845"/>
            <a:ext cx="5413432" cy="595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9"/>
              </a:lnSpc>
            </a:pPr>
            <a:r>
              <a:rPr lang="en-US" sz="3499" spc="129" smtClean="0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Người </a:t>
            </a:r>
            <a:r>
              <a:rPr lang="en-US" sz="3499" spc="129">
                <a:solidFill>
                  <a:srgbClr val="000000"/>
                </a:solidFill>
                <a:latin typeface="iCiel Cadena"/>
                <a:ea typeface="iCiel Cadena"/>
                <a:cs typeface="iCiel Cadena"/>
                <a:sym typeface="iCiel Cadena"/>
              </a:rPr>
              <a:t>nói : "Anh hãy đi, lòng tin của anh đã cứu anh !" Tức khắc, anh ta nhìn thấy được và đi theo Người trên con đường Người đi.</a:t>
            </a:r>
          </a:p>
          <a:p>
            <a:pPr algn="ctr">
              <a:lnSpc>
                <a:spcPts val="5809"/>
              </a:lnSpc>
            </a:pPr>
            <a:endParaRPr lang="en-US" sz="3499" spc="129">
              <a:solidFill>
                <a:srgbClr val="000000"/>
              </a:solidFill>
              <a:latin typeface="iCiel Cadena"/>
              <a:ea typeface="iCiel Cadena"/>
              <a:cs typeface="iCiel Cadena"/>
              <a:sym typeface="iCiel Cadena"/>
            </a:endParaRPr>
          </a:p>
          <a:p>
            <a:pPr algn="ctr">
              <a:lnSpc>
                <a:spcPts val="5809"/>
              </a:lnSpc>
            </a:pPr>
            <a:endParaRPr lang="en-US" sz="3499" spc="129">
              <a:solidFill>
                <a:srgbClr val="000000"/>
              </a:solidFill>
              <a:latin typeface="iCiel Cadena"/>
              <a:ea typeface="iCiel Cadena"/>
              <a:cs typeface="iCiel Cadena"/>
              <a:sym typeface="iCiel Cadena"/>
            </a:endParaRPr>
          </a:p>
        </p:txBody>
      </p:sp>
      <p:sp>
        <p:nvSpPr>
          <p:cNvPr id="10" name="Freeform 10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66798" y="581646"/>
            <a:ext cx="3214898" cy="1153345"/>
          </a:xfrm>
          <a:custGeom>
            <a:avLst/>
            <a:gdLst/>
            <a:ahLst/>
            <a:cxnLst/>
            <a:rect l="l" t="t" r="r" b="b"/>
            <a:pathLst>
              <a:path w="3214898" h="1153345">
                <a:moveTo>
                  <a:pt x="0" y="0"/>
                </a:moveTo>
                <a:lnTo>
                  <a:pt x="3214898" y="0"/>
                </a:lnTo>
                <a:lnTo>
                  <a:pt x="3214898" y="1153344"/>
                </a:lnTo>
                <a:lnTo>
                  <a:pt x="0" y="11533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19882" y="7859579"/>
            <a:ext cx="15048237" cy="8163668"/>
          </a:xfrm>
          <a:custGeom>
            <a:avLst/>
            <a:gdLst/>
            <a:ahLst/>
            <a:cxnLst/>
            <a:rect l="l" t="t" r="r" b="b"/>
            <a:pathLst>
              <a:path w="15048237" h="8163668">
                <a:moveTo>
                  <a:pt x="0" y="0"/>
                </a:moveTo>
                <a:lnTo>
                  <a:pt x="15048236" y="0"/>
                </a:lnTo>
                <a:lnTo>
                  <a:pt x="15048236" y="8163668"/>
                </a:lnTo>
                <a:lnTo>
                  <a:pt x="0" y="8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1346790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9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9" y="4285063"/>
                </a:lnTo>
                <a:lnTo>
                  <a:pt x="606953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71671" y="7859579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9" y="0"/>
                </a:lnTo>
                <a:lnTo>
                  <a:pt x="6069539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4104529" y="414303"/>
            <a:ext cx="3425211" cy="1228794"/>
          </a:xfrm>
          <a:custGeom>
            <a:avLst/>
            <a:gdLst/>
            <a:ahLst/>
            <a:cxnLst/>
            <a:rect l="l" t="t" r="r" b="b"/>
            <a:pathLst>
              <a:path w="3425211" h="1228794">
                <a:moveTo>
                  <a:pt x="3425211" y="0"/>
                </a:moveTo>
                <a:lnTo>
                  <a:pt x="0" y="0"/>
                </a:lnTo>
                <a:lnTo>
                  <a:pt x="0" y="1228794"/>
                </a:lnTo>
                <a:lnTo>
                  <a:pt x="3425211" y="1228794"/>
                </a:lnTo>
                <a:lnTo>
                  <a:pt x="3425211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2006069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0" y="0"/>
                </a:moveTo>
                <a:lnTo>
                  <a:pt x="6069538" y="0"/>
                </a:lnTo>
                <a:lnTo>
                  <a:pt x="6069538" y="4285063"/>
                </a:lnTo>
                <a:lnTo>
                  <a:pt x="0" y="42850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881038" y="3219345"/>
            <a:ext cx="1676155" cy="1381431"/>
          </a:xfrm>
          <a:custGeom>
            <a:avLst/>
            <a:gdLst/>
            <a:ahLst/>
            <a:cxnLst/>
            <a:rect l="l" t="t" r="r" b="b"/>
            <a:pathLst>
              <a:path w="1676155" h="1381431">
                <a:moveTo>
                  <a:pt x="0" y="0"/>
                </a:moveTo>
                <a:lnTo>
                  <a:pt x="1676155" y="0"/>
                </a:lnTo>
                <a:lnTo>
                  <a:pt x="1676155" y="1381432"/>
                </a:lnTo>
                <a:lnTo>
                  <a:pt x="0" y="13814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694298" y="4064145"/>
            <a:ext cx="1851168" cy="1466280"/>
          </a:xfrm>
          <a:custGeom>
            <a:avLst/>
            <a:gdLst/>
            <a:ahLst/>
            <a:cxnLst/>
            <a:rect l="l" t="t" r="r" b="b"/>
            <a:pathLst>
              <a:path w="1851168" h="1466280">
                <a:moveTo>
                  <a:pt x="1851168" y="0"/>
                </a:moveTo>
                <a:lnTo>
                  <a:pt x="0" y="0"/>
                </a:lnTo>
                <a:lnTo>
                  <a:pt x="0" y="1466279"/>
                </a:lnTo>
                <a:lnTo>
                  <a:pt x="1851168" y="1466279"/>
                </a:lnTo>
                <a:lnTo>
                  <a:pt x="1851168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>
            <a:off x="14272156" y="6562458"/>
            <a:ext cx="6069539" cy="4285063"/>
          </a:xfrm>
          <a:custGeom>
            <a:avLst/>
            <a:gdLst/>
            <a:ahLst/>
            <a:cxnLst/>
            <a:rect l="l" t="t" r="r" b="b"/>
            <a:pathLst>
              <a:path w="6069539" h="4285063">
                <a:moveTo>
                  <a:pt x="6069538" y="0"/>
                </a:moveTo>
                <a:lnTo>
                  <a:pt x="0" y="0"/>
                </a:lnTo>
                <a:lnTo>
                  <a:pt x="0" y="4285063"/>
                </a:lnTo>
                <a:lnTo>
                  <a:pt x="6069538" y="4285063"/>
                </a:lnTo>
                <a:lnTo>
                  <a:pt x="606953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543510" y="773914"/>
            <a:ext cx="11200979" cy="96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1"/>
              </a:lnSpc>
            </a:pPr>
            <a:r>
              <a:rPr lang="en-US" sz="8013" spc="-288">
                <a:solidFill>
                  <a:srgbClr val="759B69"/>
                </a:solidFill>
                <a:latin typeface="Puimek Font TH"/>
                <a:ea typeface="Puimek Font TH"/>
                <a:cs typeface="Puimek Font TH"/>
                <a:sym typeface="Puimek Font TH"/>
              </a:rPr>
              <a:t>MACCO 10. 46-52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37636">
            <a:off x="-2929826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0" y="0"/>
                </a:moveTo>
                <a:lnTo>
                  <a:pt x="9559818" y="0"/>
                </a:lnTo>
                <a:lnTo>
                  <a:pt x="9559818" y="3458916"/>
                </a:lnTo>
                <a:lnTo>
                  <a:pt x="0" y="345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540000" flipH="1">
            <a:off x="11660211" y="5532"/>
            <a:ext cx="9559818" cy="3458916"/>
          </a:xfrm>
          <a:custGeom>
            <a:avLst/>
            <a:gdLst/>
            <a:ahLst/>
            <a:cxnLst/>
            <a:rect l="l" t="t" r="r" b="b"/>
            <a:pathLst>
              <a:path w="9559818" h="3458916">
                <a:moveTo>
                  <a:pt x="9559818" y="0"/>
                </a:moveTo>
                <a:lnTo>
                  <a:pt x="0" y="0"/>
                </a:lnTo>
                <a:lnTo>
                  <a:pt x="0" y="3458916"/>
                </a:lnTo>
                <a:lnTo>
                  <a:pt x="9559818" y="3458916"/>
                </a:lnTo>
                <a:lnTo>
                  <a:pt x="95598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1620" y="1028700"/>
            <a:ext cx="14884760" cy="8074982"/>
          </a:xfrm>
          <a:custGeom>
            <a:avLst/>
            <a:gdLst/>
            <a:ahLst/>
            <a:cxnLst/>
            <a:rect l="l" t="t" r="r" b="b"/>
            <a:pathLst>
              <a:path w="14884760" h="8074982">
                <a:moveTo>
                  <a:pt x="0" y="0"/>
                </a:moveTo>
                <a:lnTo>
                  <a:pt x="14884760" y="0"/>
                </a:lnTo>
                <a:lnTo>
                  <a:pt x="14884760" y="8074982"/>
                </a:lnTo>
                <a:lnTo>
                  <a:pt x="0" y="8074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2710" y="1028700"/>
            <a:ext cx="3938439" cy="1412915"/>
          </a:xfrm>
          <a:custGeom>
            <a:avLst/>
            <a:gdLst/>
            <a:ahLst/>
            <a:cxnLst/>
            <a:rect l="l" t="t" r="r" b="b"/>
            <a:pathLst>
              <a:path w="3938439" h="1412915">
                <a:moveTo>
                  <a:pt x="0" y="0"/>
                </a:moveTo>
                <a:lnTo>
                  <a:pt x="3938439" y="0"/>
                </a:lnTo>
                <a:lnTo>
                  <a:pt x="3938439" y="1412915"/>
                </a:lnTo>
                <a:lnTo>
                  <a:pt x="0" y="14129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74247" y="6980084"/>
            <a:ext cx="13139506" cy="7128182"/>
          </a:xfrm>
          <a:custGeom>
            <a:avLst/>
            <a:gdLst/>
            <a:ahLst/>
            <a:cxnLst/>
            <a:rect l="l" t="t" r="r" b="b"/>
            <a:pathLst>
              <a:path w="13139506" h="7128182">
                <a:moveTo>
                  <a:pt x="0" y="0"/>
                </a:moveTo>
                <a:lnTo>
                  <a:pt x="13139506" y="0"/>
                </a:lnTo>
                <a:lnTo>
                  <a:pt x="13139506" y="7128182"/>
                </a:lnTo>
                <a:lnTo>
                  <a:pt x="0" y="7128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938742" y="807911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76262" y="8047425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6" y="0"/>
                </a:lnTo>
                <a:lnTo>
                  <a:pt x="7072996" y="4993500"/>
                </a:lnTo>
                <a:lnTo>
                  <a:pt x="0" y="499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2937871" y="837335"/>
            <a:ext cx="4818560" cy="1728658"/>
          </a:xfrm>
          <a:custGeom>
            <a:avLst/>
            <a:gdLst/>
            <a:ahLst/>
            <a:cxnLst/>
            <a:rect l="l" t="t" r="r" b="b"/>
            <a:pathLst>
              <a:path w="4818560" h="1728658">
                <a:moveTo>
                  <a:pt x="4818560" y="0"/>
                </a:moveTo>
                <a:lnTo>
                  <a:pt x="0" y="0"/>
                </a:lnTo>
                <a:lnTo>
                  <a:pt x="0" y="1728658"/>
                </a:lnTo>
                <a:lnTo>
                  <a:pt x="4818560" y="1728658"/>
                </a:lnTo>
                <a:lnTo>
                  <a:pt x="481856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416404" y="5550676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0" y="0"/>
                </a:moveTo>
                <a:lnTo>
                  <a:pt x="7072995" y="0"/>
                </a:lnTo>
                <a:lnTo>
                  <a:pt x="7072995" y="4993499"/>
                </a:lnTo>
                <a:lnTo>
                  <a:pt x="0" y="4993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881724" y="4399379"/>
            <a:ext cx="12524552" cy="227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9"/>
              </a:lnSpc>
            </a:pPr>
            <a:r>
              <a:rPr lang="en-US" sz="18919" spc="-681">
                <a:solidFill>
                  <a:srgbClr val="FFFFFF"/>
                </a:solidFill>
                <a:latin typeface="UTM Futura Extra"/>
                <a:ea typeface="UTM Futura Extra"/>
                <a:cs typeface="UTM Futura Extra"/>
                <a:sym typeface="UTM Futura Extra"/>
              </a:rPr>
              <a:t>TRÒ CHƠI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2591615" y="5582363"/>
            <a:ext cx="7072996" cy="4993499"/>
          </a:xfrm>
          <a:custGeom>
            <a:avLst/>
            <a:gdLst/>
            <a:ahLst/>
            <a:cxnLst/>
            <a:rect l="l" t="t" r="r" b="b"/>
            <a:pathLst>
              <a:path w="7072996" h="4993499">
                <a:moveTo>
                  <a:pt x="7072996" y="0"/>
                </a:moveTo>
                <a:lnTo>
                  <a:pt x="0" y="0"/>
                </a:lnTo>
                <a:lnTo>
                  <a:pt x="0" y="4993499"/>
                </a:lnTo>
                <a:lnTo>
                  <a:pt x="7072996" y="4993499"/>
                </a:lnTo>
                <a:lnTo>
                  <a:pt x="707299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849777" y="3080343"/>
            <a:ext cx="2409523" cy="1985848"/>
          </a:xfrm>
          <a:custGeom>
            <a:avLst/>
            <a:gdLst/>
            <a:ahLst/>
            <a:cxnLst/>
            <a:rect l="l" t="t" r="r" b="b"/>
            <a:pathLst>
              <a:path w="2409523" h="1985848">
                <a:moveTo>
                  <a:pt x="0" y="0"/>
                </a:moveTo>
                <a:lnTo>
                  <a:pt x="2409523" y="0"/>
                </a:lnTo>
                <a:lnTo>
                  <a:pt x="2409523" y="1985848"/>
                </a:lnTo>
                <a:lnTo>
                  <a:pt x="0" y="19858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852710" y="3539686"/>
            <a:ext cx="2957172" cy="2342327"/>
          </a:xfrm>
          <a:custGeom>
            <a:avLst/>
            <a:gdLst/>
            <a:ahLst/>
            <a:cxnLst/>
            <a:rect l="l" t="t" r="r" b="b"/>
            <a:pathLst>
              <a:path w="2957172" h="2342327">
                <a:moveTo>
                  <a:pt x="2957172" y="0"/>
                </a:moveTo>
                <a:lnTo>
                  <a:pt x="0" y="0"/>
                </a:lnTo>
                <a:lnTo>
                  <a:pt x="0" y="2342327"/>
                </a:lnTo>
                <a:lnTo>
                  <a:pt x="2957172" y="2342327"/>
                </a:lnTo>
                <a:lnTo>
                  <a:pt x="2957172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668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745</Words>
  <Application>Microsoft Office PowerPoint</Application>
  <PresentationFormat>Custom</PresentationFormat>
  <Paragraphs>310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UTM Cooper Black</vt:lpstr>
      <vt:lpstr>Halley</vt:lpstr>
      <vt:lpstr>iCiel Cadena</vt:lpstr>
      <vt:lpstr>SVN-Neutraface 2</vt:lpstr>
      <vt:lpstr>Calibri</vt:lpstr>
      <vt:lpstr>iCiel Nabila</vt:lpstr>
      <vt:lpstr>UTM Futura Extra</vt:lpstr>
      <vt:lpstr>Chewy</vt:lpstr>
      <vt:lpstr>Puimek Font TH</vt:lpstr>
      <vt:lpstr>UTM Androgyne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CHÚA NHẬT XXX TN B</dc:title>
  <cp:lastModifiedBy>Administrator</cp:lastModifiedBy>
  <cp:revision>7</cp:revision>
  <dcterms:created xsi:type="dcterms:W3CDTF">2006-08-16T00:00:00Z</dcterms:created>
  <dcterms:modified xsi:type="dcterms:W3CDTF">2024-10-24T00:31:42Z</dcterms:modified>
  <dc:identifier>DAGTzZQaFZc</dc:identifier>
</cp:coreProperties>
</file>