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7" r:id="rId2"/>
    <p:sldId id="275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57" r:id="rId11"/>
    <p:sldId id="260" r:id="rId12"/>
    <p:sldId id="261" r:id="rId13"/>
    <p:sldId id="259" r:id="rId14"/>
    <p:sldId id="262" r:id="rId15"/>
    <p:sldId id="263" r:id="rId16"/>
    <p:sldId id="264" r:id="rId17"/>
    <p:sldId id="265" r:id="rId18"/>
    <p:sldId id="266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CD05-4B5A-4BB1-BE1F-204E711D02A1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66DF6-D31F-4409-8628-4E406F028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369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101BD5-9757-1379-6D32-8965A1F3B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944F576-6723-6DC2-7D39-2E0D4B3D3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6B6F4D-2489-9677-C43A-CAC50065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95901D-272F-2272-91FA-EA542BB7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50E857-AF41-544A-57A0-2EABC2DC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50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D3F338-2705-9000-CC79-F23BF755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0AD734-4957-7607-E80F-C6702EB52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DE0255-EB36-3241-F743-1500308E2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29A5D0-D9FF-3895-760F-A1AB6910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8F0C05-4E76-80C5-8C9C-DC7B3B4E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78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15C9C24-435D-DA4B-CD6B-BE87D8C72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D8C6AD-891B-4853-607A-9E49046A6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548C6-B106-9091-8699-9DF543CC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1F2F3D-F733-3C14-DF7E-47AD0841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2DA2DF-1778-C888-6142-9B3C2621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19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018E75-BD54-97D6-EF94-FE3EB3CC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0B74AF2-53D5-92F2-0CC6-3D630FC70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0008DE-DBF4-1442-94C0-FFAF80EF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C0BA73-CC0D-6915-6DFD-25076780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1F009B-9CCF-4777-162F-CE715D0E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818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7DFFFA-6044-BBAA-0460-AC1ACB27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4E3256-1508-9F52-9736-DEF6F2BA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C9907A-A598-7D60-FEE4-3B084F05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E75B49-1073-2047-2F19-E26C1D7E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0BCF1F-02B2-8420-237B-37CD2396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0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E81C53-7294-FDE3-49C9-230709AB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290B06-1835-110F-00F8-A044BD886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25DCA38-BDF9-8693-1C36-119873DF1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5328F7-B76D-50D4-C8D9-0388C0F2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BB29B9-0129-9D03-3A27-8BB287A1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72C7A58-9FEB-2965-02F5-07896C2C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79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46B91B-6396-29F3-8A67-8B94AF55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DB758E-B4CB-097F-4D3C-65C6CE73D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8F6B7FE-488F-E294-1930-B0988B5EF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4C5D84D-91C7-2BA6-E2ED-DCEE6FBD4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AE4B304-CFD5-9D57-DFA7-73CACC3EA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30E4A6-AEA2-26D2-DB88-13885716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1CA50EF-CC3A-79B8-3669-C44D90F3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7D6AF02-2E69-F573-9D46-506B11B1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52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A26E80-FDBB-9094-84D7-E83687293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97080D-8494-2FB9-6976-DCBD30FE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F3D7400-AF15-BF97-8E6D-B6777903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23D5DEC-56B5-A35A-CB78-7DB4BBF8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24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BA0341F-BB16-071B-F6CA-5930C82A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74066B7-D2AF-DA71-60EC-D743EF31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296ABDC-C531-E725-6262-692F46D5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06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1796E5-1007-AA31-3DCF-9122E2B1C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4AC7D5-69D8-A0A9-D372-1C98C6E6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4AFC7B-B536-71AA-A4B3-344BA635D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63C3ED-5A08-B6AD-9EF2-354CF94A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6F3D88-30DC-F1BF-8FCB-82D86E7C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2FB1B5-5D33-9844-301C-3CD26198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11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49C58F-EBA0-0F3B-6D23-1C4F2085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970332-9351-A00D-1996-9C050F8EE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F02606-139E-7F06-D5A5-B9245CAB7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39455A-F823-675A-DE82-9703A758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C0E2D0-66D7-ED72-27A5-955CE91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A975F3-EB74-3C9A-BFF1-EECC8B4F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78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9A73DF2-909F-DEFC-9926-79D29126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2104D1-967E-B754-CFDE-870B24652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53722F-10CA-E3E9-1788-F8D19F392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B5EC-843D-4211-9188-485ED7EA2884}" type="datetimeFigureOut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8C8EA7-56CA-FCC2-92DA-600C182EB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F1F320-D4B7-6C79-3514-024CE6399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2D0E-3099-4ADB-9F60-E6FAF410C3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42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Phim hoạt hình, hình mẫu, áp phích&#10;&#10;Mô tả được tạo tự động">
            <a:extLst>
              <a:ext uri="{FF2B5EF4-FFF2-40B4-BE49-F238E27FC236}">
                <a16:creationId xmlns:a16="http://schemas.microsoft.com/office/drawing/2014/main" id="{C8495C06-61CE-0136-D1E4-6B0F132D5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âu 1">
            <a:extLst>
              <a:ext uri="{FF2B5EF4-FFF2-40B4-BE49-F238E27FC236}">
                <a16:creationId xmlns:a16="http://schemas.microsoft.com/office/drawing/2014/main" id="{74A0B6F3-8C72-5A7F-D5C5-C588411C0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7947" y="4835815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1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38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A0B15C1A-C5EF-889A-FA76-FBDF920F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0000"/>
                </a:solidFill>
              </a:rPr>
              <a:t>Bắt đầu 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3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C93736F4-3AB6-884D-3174-26E256DC6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38" r="21801"/>
          <a:stretch/>
        </p:blipFill>
        <p:spPr>
          <a:xfrm>
            <a:off x="10758000" y="5519157"/>
            <a:ext cx="1385454" cy="1293362"/>
          </a:xfrm>
          <a:prstGeom prst="flowChartConnector">
            <a:avLst/>
          </a:prstGeom>
        </p:spPr>
      </p:pic>
      <p:sp>
        <p:nvSpPr>
          <p:cNvPr id="40" name="câu 2">
            <a:extLst>
              <a:ext uri="{FF2B5EF4-FFF2-40B4-BE49-F238E27FC236}">
                <a16:creationId xmlns:a16="http://schemas.microsoft.com/office/drawing/2014/main" id="{BB021EA2-B0B3-510E-3EFD-A0F06AAD5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7947" y="4325118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2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52" name="câu 3">
            <a:extLst>
              <a:ext uri="{FF2B5EF4-FFF2-40B4-BE49-F238E27FC236}">
                <a16:creationId xmlns:a16="http://schemas.microsoft.com/office/drawing/2014/main" id="{BA60986B-E2CC-B79F-26D0-0627F6361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7947" y="3792816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3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64" name="câu 4">
            <a:extLst>
              <a:ext uri="{FF2B5EF4-FFF2-40B4-BE49-F238E27FC236}">
                <a16:creationId xmlns:a16="http://schemas.microsoft.com/office/drawing/2014/main" id="{31711442-F003-5BC1-71D4-1585924B8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7947" y="3265393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4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76" name="câu 5">
            <a:extLst>
              <a:ext uri="{FF2B5EF4-FFF2-40B4-BE49-F238E27FC236}">
                <a16:creationId xmlns:a16="http://schemas.microsoft.com/office/drawing/2014/main" id="{FBC00C0E-08A5-5123-0815-C8B226DE2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9832" y="2725393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5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77" name="câu 6">
            <a:extLst>
              <a:ext uri="{FF2B5EF4-FFF2-40B4-BE49-F238E27FC236}">
                <a16:creationId xmlns:a16="http://schemas.microsoft.com/office/drawing/2014/main" id="{CE1804CD-F914-E8EF-D588-83B52C323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0782" y="2259355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6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78" name="câu 7">
            <a:extLst>
              <a:ext uri="{FF2B5EF4-FFF2-40B4-BE49-F238E27FC236}">
                <a16:creationId xmlns:a16="http://schemas.microsoft.com/office/drawing/2014/main" id="{54ECDD6B-BE11-4A9C-E077-A83F78B6C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7947" y="1749612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7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79" name="câu 8">
            <a:extLst>
              <a:ext uri="{FF2B5EF4-FFF2-40B4-BE49-F238E27FC236}">
                <a16:creationId xmlns:a16="http://schemas.microsoft.com/office/drawing/2014/main" id="{130086DC-F9C2-57AD-88E8-22A6733E5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12" y="1187482"/>
            <a:ext cx="1862168" cy="540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CÂU 8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80" name="câu 9">
            <a:extLst>
              <a:ext uri="{FF2B5EF4-FFF2-40B4-BE49-F238E27FC236}">
                <a16:creationId xmlns:a16="http://schemas.microsoft.com/office/drawing/2014/main" id="{6391C802-DD3F-83DD-3382-8B6DD00C1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9832" y="659404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9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81" name="câu 10">
            <a:extLst>
              <a:ext uri="{FF2B5EF4-FFF2-40B4-BE49-F238E27FC236}">
                <a16:creationId xmlns:a16="http://schemas.microsoft.com/office/drawing/2014/main" id="{04F25513-EDE2-9B30-ADAF-164C830A1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0782" y="137335"/>
            <a:ext cx="1862168" cy="504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FFFF00"/>
                </a:solidFill>
              </a:rPr>
              <a:t>CÂU 10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97" name="AutoShape 81">
            <a:extLst>
              <a:ext uri="{FF2B5EF4-FFF2-40B4-BE49-F238E27FC236}">
                <a16:creationId xmlns:a16="http://schemas.microsoft.com/office/drawing/2014/main" id="{70DEAE87-E4A6-CF7F-76A3-EA3CE672D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8" name="AnswerC">
            <a:extLst>
              <a:ext uri="{FF2B5EF4-FFF2-40B4-BE49-F238E27FC236}">
                <a16:creationId xmlns:a16="http://schemas.microsoft.com/office/drawing/2014/main" id="{364FD08D-F04F-501A-31AD-D57ACE0C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3308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Maccô</a:t>
            </a:r>
          </a:p>
        </p:txBody>
      </p:sp>
      <p:sp>
        <p:nvSpPr>
          <p:cNvPr id="99" name="AnswerD">
            <a:extLst>
              <a:ext uri="{FF2B5EF4-FFF2-40B4-BE49-F238E27FC236}">
                <a16:creationId xmlns:a16="http://schemas.microsoft.com/office/drawing/2014/main" id="{8061D4D0-240C-8B66-C5B6-C3E5A36A7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330" y="50997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Luca</a:t>
            </a:r>
          </a:p>
        </p:txBody>
      </p:sp>
      <p:sp>
        <p:nvSpPr>
          <p:cNvPr id="100" name="AnswerA">
            <a:extLst>
              <a:ext uri="{FF2B5EF4-FFF2-40B4-BE49-F238E27FC236}">
                <a16:creationId xmlns:a16="http://schemas.microsoft.com/office/drawing/2014/main" id="{4C24E5FD-9994-A656-6799-0B98DC7D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Mattheu</a:t>
            </a:r>
          </a:p>
        </p:txBody>
      </p:sp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A17B88F9-84D8-33C9-2A32-F3E24CD036C2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102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3341E97F-C8FD-1D6F-69BB-264AF25F9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1: Bài Tin Mừng hôm nay theo thánh sử nào?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3" name="AutoShape 80">
              <a:extLst>
                <a:ext uri="{FF2B5EF4-FFF2-40B4-BE49-F238E27FC236}">
                  <a16:creationId xmlns:a16="http://schemas.microsoft.com/office/drawing/2014/main" id="{7E221C75-F19A-A5DA-8E86-802C79A87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AutoShape 81">
              <a:extLst>
                <a:ext uri="{FF2B5EF4-FFF2-40B4-BE49-F238E27FC236}">
                  <a16:creationId xmlns:a16="http://schemas.microsoft.com/office/drawing/2014/main" id="{DBE19510-F44C-D3E0-CF60-836AA29E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5" name="AnswerB">
            <a:extLst>
              <a:ext uri="{FF2B5EF4-FFF2-40B4-BE49-F238E27FC236}">
                <a16:creationId xmlns:a16="http://schemas.microsoft.com/office/drawing/2014/main" id="{F66F9130-FB5D-8EB5-E26D-05D5598D2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Gio an</a:t>
            </a:r>
          </a:p>
        </p:txBody>
      </p:sp>
      <p:sp>
        <p:nvSpPr>
          <p:cNvPr id="2" name="AutoShape 81">
            <a:extLst>
              <a:ext uri="{FF2B5EF4-FFF2-40B4-BE49-F238E27FC236}">
                <a16:creationId xmlns:a16="http://schemas.microsoft.com/office/drawing/2014/main" id="{C50FF6CE-4446-6162-DF2A-25BBEB87B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340" y="82142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nswerC">
            <a:extLst>
              <a:ext uri="{FF2B5EF4-FFF2-40B4-BE49-F238E27FC236}">
                <a16:creationId xmlns:a16="http://schemas.microsoft.com/office/drawing/2014/main" id="{DAA43590-7876-A7B6-E66E-D01615CE8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42" y="5061732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Kinh sư</a:t>
            </a:r>
          </a:p>
        </p:txBody>
      </p:sp>
      <p:sp>
        <p:nvSpPr>
          <p:cNvPr id="4" name="AnswerD">
            <a:extLst>
              <a:ext uri="{FF2B5EF4-FFF2-40B4-BE49-F238E27FC236}">
                <a16:creationId xmlns:a16="http://schemas.microsoft.com/office/drawing/2014/main" id="{62026060-A7FC-CA84-1EDD-15410756A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602" y="5102042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Luật sĩ         </a:t>
            </a:r>
          </a:p>
        </p:txBody>
      </p:sp>
      <p:sp>
        <p:nvSpPr>
          <p:cNvPr id="5" name="AnswerA">
            <a:extLst>
              <a:ext uri="{FF2B5EF4-FFF2-40B4-BE49-F238E27FC236}">
                <a16:creationId xmlns:a16="http://schemas.microsoft.com/office/drawing/2014/main" id="{0E0C9CA6-B8F8-2034-4BEB-AEB2F7D6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33" y="386942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Phariseu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9FB88270-49FB-29D1-C056-79A76A536369}"/>
              </a:ext>
            </a:extLst>
          </p:cNvPr>
          <p:cNvGrpSpPr/>
          <p:nvPr/>
        </p:nvGrpSpPr>
        <p:grpSpPr>
          <a:xfrm>
            <a:off x="565777" y="679971"/>
            <a:ext cx="9042722" cy="1416050"/>
            <a:chOff x="550908" y="444943"/>
            <a:chExt cx="9042722" cy="1416050"/>
          </a:xfrm>
        </p:grpSpPr>
        <p:sp>
          <p:nvSpPr>
            <p:cNvPr id="7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80B8ED7C-A7FA-0F26-9E39-2588C89C2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08" y="444943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2: Hôm nay có một người thuộc nhóm nào trong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giới lãnh đạo Do Thái đến hỏi Đức Giêsu?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8" name="AutoShape 80">
              <a:extLst>
                <a:ext uri="{FF2B5EF4-FFF2-40B4-BE49-F238E27FC236}">
                  <a16:creationId xmlns:a16="http://schemas.microsoft.com/office/drawing/2014/main" id="{1CAC2FC6-44B9-88F1-3F8A-B885F199A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AutoShape 81">
              <a:extLst>
                <a:ext uri="{FF2B5EF4-FFF2-40B4-BE49-F238E27FC236}">
                  <a16:creationId xmlns:a16="http://schemas.microsoft.com/office/drawing/2014/main" id="{2A16702C-ADEC-2C72-CC0B-632BB68E6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" name="AnswerB">
            <a:extLst>
              <a:ext uri="{FF2B5EF4-FFF2-40B4-BE49-F238E27FC236}">
                <a16:creationId xmlns:a16="http://schemas.microsoft.com/office/drawing/2014/main" id="{2D9AFDC1-2CCA-63F9-AF2D-5CA7C947C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540" y="387370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Biệt phái</a:t>
            </a:r>
          </a:p>
        </p:txBody>
      </p:sp>
      <p:sp>
        <p:nvSpPr>
          <p:cNvPr id="11" name="AutoShape 81">
            <a:extLst>
              <a:ext uri="{FF2B5EF4-FFF2-40B4-BE49-F238E27FC236}">
                <a16:creationId xmlns:a16="http://schemas.microsoft.com/office/drawing/2014/main" id="{AA752DED-61D5-6184-4CC9-E306E447D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9" y="811407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nswerC">
            <a:extLst>
              <a:ext uri="{FF2B5EF4-FFF2-40B4-BE49-F238E27FC236}">
                <a16:creationId xmlns:a16="http://schemas.microsoft.com/office/drawing/2014/main" id="{A009AD38-80AA-2E23-A326-6CB705996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11" y="5117127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Xin được chữa lành</a:t>
            </a:r>
          </a:p>
        </p:txBody>
      </p:sp>
      <p:sp>
        <p:nvSpPr>
          <p:cNvPr id="13" name="AnswerD">
            <a:extLst>
              <a:ext uri="{FF2B5EF4-FFF2-40B4-BE49-F238E27FC236}">
                <a16:creationId xmlns:a16="http://schemas.microsoft.com/office/drawing/2014/main" id="{318A51DF-6C08-833E-6FC8-9256D3C81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079" y="5092027"/>
            <a:ext cx="447290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Chồng có được phép rẫy vợ?</a:t>
            </a:r>
          </a:p>
        </p:txBody>
      </p:sp>
      <p:sp>
        <p:nvSpPr>
          <p:cNvPr id="14" name="AnswerA">
            <a:extLst>
              <a:ext uri="{FF2B5EF4-FFF2-40B4-BE49-F238E27FC236}">
                <a16:creationId xmlns:a16="http://schemas.microsoft.com/office/drawing/2014/main" id="{68572BB6-7DA6-B899-E75B-C26961D0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72" y="385941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Sự sống đời đời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64E9E6E5-CE70-E86E-192C-000907D47F13}"/>
              </a:ext>
            </a:extLst>
          </p:cNvPr>
          <p:cNvGrpSpPr/>
          <p:nvPr/>
        </p:nvGrpSpPr>
        <p:grpSpPr>
          <a:xfrm>
            <a:off x="708441" y="706420"/>
            <a:ext cx="8983609" cy="1735353"/>
            <a:chOff x="707200" y="-758603"/>
            <a:chExt cx="8983609" cy="1735353"/>
          </a:xfrm>
        </p:grpSpPr>
        <p:sp>
          <p:nvSpPr>
            <p:cNvPr id="16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2EBD835C-4D05-7911-4D46-0A8D25671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200" y="-758603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3: Ông kinh sư đến gặp Đức Giêsu về điều gì?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7" name="AutoShape 80">
              <a:extLst>
                <a:ext uri="{FF2B5EF4-FFF2-40B4-BE49-F238E27FC236}">
                  <a16:creationId xmlns:a16="http://schemas.microsoft.com/office/drawing/2014/main" id="{0723E085-C0F2-7023-C55F-5B1927A1C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AutoShape 81">
              <a:extLst>
                <a:ext uri="{FF2B5EF4-FFF2-40B4-BE49-F238E27FC236}">
                  <a16:creationId xmlns:a16="http://schemas.microsoft.com/office/drawing/2014/main" id="{41F0A1FB-37FA-C1E3-FCC7-85A2217AE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" name="AnswerB">
            <a:extLst>
              <a:ext uri="{FF2B5EF4-FFF2-40B4-BE49-F238E27FC236}">
                <a16:creationId xmlns:a16="http://schemas.microsoft.com/office/drawing/2014/main" id="{5AD8F2C2-1B58-9E70-4E0D-13D883F9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079" y="3863688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Điều răn nào trọng nhất</a:t>
            </a:r>
          </a:p>
        </p:txBody>
      </p:sp>
      <p:sp>
        <p:nvSpPr>
          <p:cNvPr id="20" name="AutoShape 81">
            <a:extLst>
              <a:ext uri="{FF2B5EF4-FFF2-40B4-BE49-F238E27FC236}">
                <a16:creationId xmlns:a16="http://schemas.microsoft.com/office/drawing/2014/main" id="{CE3F2A8B-C6EF-7896-E438-B7D3C7E9B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3505" y="811407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nswerC">
            <a:extLst>
              <a:ext uri="{FF2B5EF4-FFF2-40B4-BE49-F238E27FC236}">
                <a16:creationId xmlns:a16="http://schemas.microsoft.com/office/drawing/2014/main" id="{B4CA22BF-2117-2C6E-CE08-4D1997CA9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792" y="510332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10 điều</a:t>
            </a:r>
          </a:p>
        </p:txBody>
      </p:sp>
      <p:sp>
        <p:nvSpPr>
          <p:cNvPr id="22" name="AnswerD">
            <a:extLst>
              <a:ext uri="{FF2B5EF4-FFF2-40B4-BE49-F238E27FC236}">
                <a16:creationId xmlns:a16="http://schemas.microsoft.com/office/drawing/2014/main" id="{29C7D8E7-EF0A-FF23-5E7F-559756625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705" y="5092027"/>
            <a:ext cx="447290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1 điều</a:t>
            </a:r>
          </a:p>
        </p:txBody>
      </p:sp>
      <p:sp>
        <p:nvSpPr>
          <p:cNvPr id="23" name="AnswerA">
            <a:extLst>
              <a:ext uri="{FF2B5EF4-FFF2-40B4-BE49-F238E27FC236}">
                <a16:creationId xmlns:a16="http://schemas.microsoft.com/office/drawing/2014/main" id="{019416A4-9DA6-326F-744F-07627ACA0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98" y="385941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2 điều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DEF222FB-3287-DB1F-43ED-3D8FFAEDFD1B}"/>
              </a:ext>
            </a:extLst>
          </p:cNvPr>
          <p:cNvGrpSpPr/>
          <p:nvPr/>
        </p:nvGrpSpPr>
        <p:grpSpPr>
          <a:xfrm>
            <a:off x="680404" y="562666"/>
            <a:ext cx="8983609" cy="1416050"/>
            <a:chOff x="722153" y="206375"/>
            <a:chExt cx="8983609" cy="1416050"/>
          </a:xfrm>
        </p:grpSpPr>
        <p:sp>
          <p:nvSpPr>
            <p:cNvPr id="26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07DDD61D-E09D-0456-1185-A041A9DF5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4: Có mấy điều răn trong câu trả lời của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Đức Giêsu?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27" name="AutoShape 80">
              <a:extLst>
                <a:ext uri="{FF2B5EF4-FFF2-40B4-BE49-F238E27FC236}">
                  <a16:creationId xmlns:a16="http://schemas.microsoft.com/office/drawing/2014/main" id="{9596D929-242A-E20F-2B38-E5AD64A58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AutoShape 81">
              <a:extLst>
                <a:ext uri="{FF2B5EF4-FFF2-40B4-BE49-F238E27FC236}">
                  <a16:creationId xmlns:a16="http://schemas.microsoft.com/office/drawing/2014/main" id="{AB98E2B4-833E-2CAB-7054-B5CE80424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9" name="AnswerB">
            <a:extLst>
              <a:ext uri="{FF2B5EF4-FFF2-40B4-BE49-F238E27FC236}">
                <a16:creationId xmlns:a16="http://schemas.microsoft.com/office/drawing/2014/main" id="{D1D6BB5D-4C0A-79CC-3B13-7F728A167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705" y="3863688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4 điều</a:t>
            </a:r>
          </a:p>
        </p:txBody>
      </p:sp>
      <p:sp>
        <p:nvSpPr>
          <p:cNvPr id="51" name="AutoShape 81">
            <a:extLst>
              <a:ext uri="{FF2B5EF4-FFF2-40B4-BE49-F238E27FC236}">
                <a16:creationId xmlns:a16="http://schemas.microsoft.com/office/drawing/2014/main" id="{DCBFC939-5A41-8BE6-DBE8-ACFB72286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6113" y="79768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AnswerC">
            <a:extLst>
              <a:ext uri="{FF2B5EF4-FFF2-40B4-BE49-F238E27FC236}">
                <a16:creationId xmlns:a16="http://schemas.microsoft.com/office/drawing/2014/main" id="{6DDB005E-3E8A-56ED-9C56-82A683F30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53" y="50790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Yêu tha nhân</a:t>
            </a:r>
          </a:p>
        </p:txBody>
      </p:sp>
      <p:sp>
        <p:nvSpPr>
          <p:cNvPr id="54" name="AnswerD">
            <a:extLst>
              <a:ext uri="{FF2B5EF4-FFF2-40B4-BE49-F238E27FC236}">
                <a16:creationId xmlns:a16="http://schemas.microsoft.com/office/drawing/2014/main" id="{6730187A-C34D-9AFA-E833-C572F851E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375" y="5078302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Yêu mến Đức Chúa</a:t>
            </a:r>
          </a:p>
        </p:txBody>
      </p:sp>
      <p:sp>
        <p:nvSpPr>
          <p:cNvPr id="55" name="AnswerA">
            <a:extLst>
              <a:ext uri="{FF2B5EF4-FFF2-40B4-BE49-F238E27FC236}">
                <a16:creationId xmlns:a16="http://schemas.microsoft.com/office/drawing/2014/main" id="{B3322571-1873-9203-34AD-2374AB0C0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06" y="384568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Yêu gia đình</a:t>
            </a:r>
          </a:p>
        </p:txBody>
      </p: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01B0B44E-DC9F-992D-59E9-30394771EDC5}"/>
              </a:ext>
            </a:extLst>
          </p:cNvPr>
          <p:cNvGrpSpPr/>
          <p:nvPr/>
        </p:nvGrpSpPr>
        <p:grpSpPr>
          <a:xfrm>
            <a:off x="705300" y="-116923"/>
            <a:ext cx="8983609" cy="2069395"/>
            <a:chOff x="749544" y="807725"/>
            <a:chExt cx="8983609" cy="2069395"/>
          </a:xfrm>
        </p:grpSpPr>
        <p:sp>
          <p:nvSpPr>
            <p:cNvPr id="57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3F88C7E8-9DB4-5DFE-BD1C-93C6BE863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544" y="1461070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5: Điều răn thứ nhất Đức Giêsu nói 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chúng ta phải làm gì?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58" name="AutoShape 80">
              <a:extLst>
                <a:ext uri="{FF2B5EF4-FFF2-40B4-BE49-F238E27FC236}">
                  <a16:creationId xmlns:a16="http://schemas.microsoft.com/office/drawing/2014/main" id="{4F02B35D-7504-1F17-9A74-FB200805A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AutoShape 81">
              <a:extLst>
                <a:ext uri="{FF2B5EF4-FFF2-40B4-BE49-F238E27FC236}">
                  <a16:creationId xmlns:a16="http://schemas.microsoft.com/office/drawing/2014/main" id="{3A626006-2326-8158-3176-4678355A5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" name="AnswerB">
            <a:extLst>
              <a:ext uri="{FF2B5EF4-FFF2-40B4-BE49-F238E27FC236}">
                <a16:creationId xmlns:a16="http://schemas.microsoft.com/office/drawing/2014/main" id="{B8848593-C6CE-7BBA-3FCB-84FE28149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313" y="384996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Yêu bản thân</a:t>
            </a:r>
          </a:p>
        </p:txBody>
      </p:sp>
      <p:sp>
        <p:nvSpPr>
          <p:cNvPr id="61" name="AutoShape 81">
            <a:extLst>
              <a:ext uri="{FF2B5EF4-FFF2-40B4-BE49-F238E27FC236}">
                <a16:creationId xmlns:a16="http://schemas.microsoft.com/office/drawing/2014/main" id="{FA534B07-41E6-70F0-AF6C-C9321793E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1712" y="79768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AnswerC">
            <a:extLst>
              <a:ext uri="{FF2B5EF4-FFF2-40B4-BE49-F238E27FC236}">
                <a16:creationId xmlns:a16="http://schemas.microsoft.com/office/drawing/2014/main" id="{07E1964B-E641-7046-0A47-BE951DD11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35" y="506765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Hết trí khôn</a:t>
            </a:r>
          </a:p>
        </p:txBody>
      </p:sp>
      <p:sp>
        <p:nvSpPr>
          <p:cNvPr id="63" name="AnswerD">
            <a:extLst>
              <a:ext uri="{FF2B5EF4-FFF2-40B4-BE49-F238E27FC236}">
                <a16:creationId xmlns:a16="http://schemas.microsoft.com/office/drawing/2014/main" id="{242C11A7-BC9A-7F9F-BC22-458C5D696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74" y="5078302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ABC Đúng</a:t>
            </a:r>
          </a:p>
        </p:txBody>
      </p:sp>
      <p:sp>
        <p:nvSpPr>
          <p:cNvPr id="65" name="AnswerA">
            <a:extLst>
              <a:ext uri="{FF2B5EF4-FFF2-40B4-BE49-F238E27FC236}">
                <a16:creationId xmlns:a16="http://schemas.microsoft.com/office/drawing/2014/main" id="{F4E28D6E-DC90-730A-1777-4F66901D5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05" y="384568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Hết lòng</a:t>
            </a:r>
          </a:p>
        </p:txBody>
      </p: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2EA94749-A77A-6DF0-C4BA-B7B84A6261D5}"/>
              </a:ext>
            </a:extLst>
          </p:cNvPr>
          <p:cNvGrpSpPr/>
          <p:nvPr/>
        </p:nvGrpSpPr>
        <p:grpSpPr>
          <a:xfrm>
            <a:off x="687206" y="536487"/>
            <a:ext cx="8983609" cy="1416050"/>
            <a:chOff x="722153" y="206375"/>
            <a:chExt cx="8983609" cy="1416050"/>
          </a:xfrm>
        </p:grpSpPr>
        <p:sp>
          <p:nvSpPr>
            <p:cNvPr id="67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237D9FD8-5165-71F3-0A83-2074B1160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6: Yêu mến Đức Chúa như thế nào?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BB7ABCF7-58F3-4DA7-1046-5163A9CB1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08B3C452-0DDA-8ECF-7F19-27663AAAD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" name="AnswerB">
            <a:extLst>
              <a:ext uri="{FF2B5EF4-FFF2-40B4-BE49-F238E27FC236}">
                <a16:creationId xmlns:a16="http://schemas.microsoft.com/office/drawing/2014/main" id="{10D5A59D-1D63-5AA8-CD0C-B59E0D702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912" y="384996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Hết linh hồn</a:t>
            </a:r>
          </a:p>
        </p:txBody>
      </p:sp>
      <p:sp>
        <p:nvSpPr>
          <p:cNvPr id="71" name="AutoShape 81">
            <a:extLst>
              <a:ext uri="{FF2B5EF4-FFF2-40B4-BE49-F238E27FC236}">
                <a16:creationId xmlns:a16="http://schemas.microsoft.com/office/drawing/2014/main" id="{C5B237C3-347A-D381-9322-7054C3FFE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1712" y="79768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AnswerC">
            <a:extLst>
              <a:ext uri="{FF2B5EF4-FFF2-40B4-BE49-F238E27FC236}">
                <a16:creationId xmlns:a16="http://schemas.microsoft.com/office/drawing/2014/main" id="{44605A11-5ECB-8EE5-95B8-C6F73D06A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86" y="5025337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Các thánh</a:t>
            </a:r>
          </a:p>
        </p:txBody>
      </p:sp>
      <p:sp>
        <p:nvSpPr>
          <p:cNvPr id="73" name="AnswerD">
            <a:extLst>
              <a:ext uri="{FF2B5EF4-FFF2-40B4-BE49-F238E27FC236}">
                <a16:creationId xmlns:a16="http://schemas.microsoft.com/office/drawing/2014/main" id="{A0182FA3-F72F-8210-B0D8-3774DD87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912" y="5078302"/>
            <a:ext cx="447290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Yêu cha mẹ</a:t>
            </a:r>
          </a:p>
        </p:txBody>
      </p:sp>
      <p:sp>
        <p:nvSpPr>
          <p:cNvPr id="74" name="AnswerA">
            <a:extLst>
              <a:ext uri="{FF2B5EF4-FFF2-40B4-BE49-F238E27FC236}">
                <a16:creationId xmlns:a16="http://schemas.microsoft.com/office/drawing/2014/main" id="{B88EBEDD-6CCF-FC4E-070C-B8EC47CC1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05" y="384568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Thiên Chúa</a:t>
            </a:r>
          </a:p>
        </p:txBody>
      </p: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80B779F1-B4E5-6416-CE7F-3AE33776FAEF}"/>
              </a:ext>
            </a:extLst>
          </p:cNvPr>
          <p:cNvGrpSpPr/>
          <p:nvPr/>
        </p:nvGrpSpPr>
        <p:grpSpPr>
          <a:xfrm>
            <a:off x="700360" y="-144093"/>
            <a:ext cx="8983609" cy="2222569"/>
            <a:chOff x="761989" y="807725"/>
            <a:chExt cx="8983609" cy="2222569"/>
          </a:xfrm>
        </p:grpSpPr>
        <p:sp>
          <p:nvSpPr>
            <p:cNvPr id="82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6966893C-713B-1638-58EE-A488F60E1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989" y="1614244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7: điền vào chỗ trống: “ Ngươi phải yêu người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thân cận như…”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83" name="AutoShape 80">
              <a:extLst>
                <a:ext uri="{FF2B5EF4-FFF2-40B4-BE49-F238E27FC236}">
                  <a16:creationId xmlns:a16="http://schemas.microsoft.com/office/drawing/2014/main" id="{17D3D50F-EA94-E350-EB3E-FBBF9ACB1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AutoShape 81">
              <a:extLst>
                <a:ext uri="{FF2B5EF4-FFF2-40B4-BE49-F238E27FC236}">
                  <a16:creationId xmlns:a16="http://schemas.microsoft.com/office/drawing/2014/main" id="{A7B02CB4-3694-452C-4AE1-3E7C130A3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" name="AnswerB">
            <a:extLst>
              <a:ext uri="{FF2B5EF4-FFF2-40B4-BE49-F238E27FC236}">
                <a16:creationId xmlns:a16="http://schemas.microsoft.com/office/drawing/2014/main" id="{10B16537-BB41-246D-22A5-F265D0BB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912" y="384996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Chính mình</a:t>
            </a:r>
          </a:p>
        </p:txBody>
      </p:sp>
      <p:sp>
        <p:nvSpPr>
          <p:cNvPr id="86" name="AutoShape 81">
            <a:extLst>
              <a:ext uri="{FF2B5EF4-FFF2-40B4-BE49-F238E27FC236}">
                <a16:creationId xmlns:a16="http://schemas.microsoft.com/office/drawing/2014/main" id="{5D82B1CD-21C6-60E8-B845-3561CAF84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429" y="79768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" name="AnswerC">
            <a:extLst>
              <a:ext uri="{FF2B5EF4-FFF2-40B4-BE49-F238E27FC236}">
                <a16:creationId xmlns:a16="http://schemas.microsoft.com/office/drawing/2014/main" id="{FBA40361-0149-C248-57A5-1C5959DA0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98" y="4986835"/>
            <a:ext cx="4437413" cy="90524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Ông lấy quyền nào mà </a:t>
            </a:r>
          </a:p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nói như vậy</a:t>
            </a:r>
            <a:endParaRPr lang="en-US" sz="2400">
              <a:solidFill>
                <a:srgbClr val="FFFFFF"/>
              </a:solidFill>
              <a:latin typeface="UTM Flamenc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AnswerD">
            <a:extLst>
              <a:ext uri="{FF2B5EF4-FFF2-40B4-BE49-F238E27FC236}">
                <a16:creationId xmlns:a16="http://schemas.microsoft.com/office/drawing/2014/main" id="{5F53B3F4-AE0E-4683-3489-34D87C076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691" y="5078302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Thầy nói rất đúng</a:t>
            </a:r>
          </a:p>
        </p:txBody>
      </p:sp>
      <p:sp>
        <p:nvSpPr>
          <p:cNvPr id="89" name="AnswerA">
            <a:extLst>
              <a:ext uri="{FF2B5EF4-FFF2-40B4-BE49-F238E27FC236}">
                <a16:creationId xmlns:a16="http://schemas.microsoft.com/office/drawing/2014/main" id="{6339DE55-D305-9F9A-3B67-E3833BD1C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22" y="384568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Đem lòng yêu mến</a:t>
            </a:r>
          </a:p>
        </p:txBody>
      </p:sp>
      <p:grpSp>
        <p:nvGrpSpPr>
          <p:cNvPr id="90" name="Nhóm 89">
            <a:extLst>
              <a:ext uri="{FF2B5EF4-FFF2-40B4-BE49-F238E27FC236}">
                <a16:creationId xmlns:a16="http://schemas.microsoft.com/office/drawing/2014/main" id="{4CC3201F-9124-005E-E85B-E8789B724AA8}"/>
              </a:ext>
            </a:extLst>
          </p:cNvPr>
          <p:cNvGrpSpPr/>
          <p:nvPr/>
        </p:nvGrpSpPr>
        <p:grpSpPr>
          <a:xfrm>
            <a:off x="635662" y="12811"/>
            <a:ext cx="8983609" cy="2144346"/>
            <a:chOff x="642900" y="807725"/>
            <a:chExt cx="8983609" cy="2144346"/>
          </a:xfrm>
        </p:grpSpPr>
        <p:sp>
          <p:nvSpPr>
            <p:cNvPr id="91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C27DF7E6-7C22-67C2-4FF5-6F79A46D2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00" y="1536021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8: Nghe câu trả lời của Đức Giêsu, 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ông kinh sư đã nói gì?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92" name="AutoShape 80">
              <a:extLst>
                <a:ext uri="{FF2B5EF4-FFF2-40B4-BE49-F238E27FC236}">
                  <a16:creationId xmlns:a16="http://schemas.microsoft.com/office/drawing/2014/main" id="{A663161F-9036-678C-E536-7C9F03285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AutoShape 81">
              <a:extLst>
                <a:ext uri="{FF2B5EF4-FFF2-40B4-BE49-F238E27FC236}">
                  <a16:creationId xmlns:a16="http://schemas.microsoft.com/office/drawing/2014/main" id="{9DC09386-EB04-70BB-ED7E-C690C3164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" name="AnswerB">
            <a:extLst>
              <a:ext uri="{FF2B5EF4-FFF2-40B4-BE49-F238E27FC236}">
                <a16:creationId xmlns:a16="http://schemas.microsoft.com/office/drawing/2014/main" id="{DB9071AE-1804-CC83-44E9-30CC45846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629" y="384996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Lời này khó nghe</a:t>
            </a:r>
          </a:p>
        </p:txBody>
      </p:sp>
      <p:sp>
        <p:nvSpPr>
          <p:cNvPr id="95" name="AutoShape 81">
            <a:extLst>
              <a:ext uri="{FF2B5EF4-FFF2-40B4-BE49-F238E27FC236}">
                <a16:creationId xmlns:a16="http://schemas.microsoft.com/office/drawing/2014/main" id="{730CFF28-5C11-582F-258C-D52F0FB59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468" y="9715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" name="AnswerC">
            <a:extLst>
              <a:ext uri="{FF2B5EF4-FFF2-40B4-BE49-F238E27FC236}">
                <a16:creationId xmlns:a16="http://schemas.microsoft.com/office/drawing/2014/main" id="{4BC17DFA-B6A6-B635-C4E7-A3EC4E44B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60" y="503749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Phần tốt nhất</a:t>
            </a:r>
          </a:p>
        </p:txBody>
      </p:sp>
      <p:sp>
        <p:nvSpPr>
          <p:cNvPr id="106" name="AnswerD">
            <a:extLst>
              <a:ext uri="{FF2B5EF4-FFF2-40B4-BE49-F238E27FC236}">
                <a16:creationId xmlns:a16="http://schemas.microsoft.com/office/drawing/2014/main" id="{93F0E497-0AE0-FEC6-B3D0-4CBD4069E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727" y="5116667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Điều quý</a:t>
            </a:r>
          </a:p>
        </p:txBody>
      </p:sp>
      <p:sp>
        <p:nvSpPr>
          <p:cNvPr id="107" name="AnswerA">
            <a:extLst>
              <a:ext uri="{FF2B5EF4-FFF2-40B4-BE49-F238E27FC236}">
                <a16:creationId xmlns:a16="http://schemas.microsoft.com/office/drawing/2014/main" id="{623E9C5B-FAFD-CE3D-F677-E03ABD197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58" y="388405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Điều cần</a:t>
            </a:r>
          </a:p>
        </p:txBody>
      </p:sp>
      <p:grpSp>
        <p:nvGrpSpPr>
          <p:cNvPr id="108" name="Nhóm 107">
            <a:extLst>
              <a:ext uri="{FF2B5EF4-FFF2-40B4-BE49-F238E27FC236}">
                <a16:creationId xmlns:a16="http://schemas.microsoft.com/office/drawing/2014/main" id="{2DB7241C-D254-FAE4-18FC-E0880A3DED78}"/>
              </a:ext>
            </a:extLst>
          </p:cNvPr>
          <p:cNvGrpSpPr/>
          <p:nvPr/>
        </p:nvGrpSpPr>
        <p:grpSpPr>
          <a:xfrm>
            <a:off x="482054" y="283284"/>
            <a:ext cx="10060489" cy="2332108"/>
            <a:chOff x="837290" y="-671295"/>
            <a:chExt cx="9057203" cy="1648045"/>
          </a:xfrm>
        </p:grpSpPr>
        <p:sp>
          <p:nvSpPr>
            <p:cNvPr id="10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0AD1B56E-9C2A-A28F-9180-C520EA1DA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884" y="-67129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9: “Yêu mến Đức Chúa hết lòng, hết  trí khôn, và hết 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sức lực, và yêu người than cận như chính mình, là…hơn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mọi lễ vật toàn thiêu và hy lễ”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10" name="AutoShape 80">
              <a:extLst>
                <a:ext uri="{FF2B5EF4-FFF2-40B4-BE49-F238E27FC236}">
                  <a16:creationId xmlns:a16="http://schemas.microsoft.com/office/drawing/2014/main" id="{1FB095EA-7900-8274-6E0B-D31C748B5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AutoShape 81">
              <a:extLst>
                <a:ext uri="{FF2B5EF4-FFF2-40B4-BE49-F238E27FC236}">
                  <a16:creationId xmlns:a16="http://schemas.microsoft.com/office/drawing/2014/main" id="{FA9D234B-9641-F038-C1AF-1FC1DD36A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2" name="AnswerB">
            <a:extLst>
              <a:ext uri="{FF2B5EF4-FFF2-40B4-BE49-F238E27FC236}">
                <a16:creationId xmlns:a16="http://schemas.microsoft.com/office/drawing/2014/main" id="{66A575A5-29ED-A27A-0644-49F890323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665" y="3888328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Chính đáng</a:t>
            </a:r>
          </a:p>
        </p:txBody>
      </p:sp>
      <p:sp>
        <p:nvSpPr>
          <p:cNvPr id="113" name="AutoShape 81">
            <a:extLst>
              <a:ext uri="{FF2B5EF4-FFF2-40B4-BE49-F238E27FC236}">
                <a16:creationId xmlns:a16="http://schemas.microsoft.com/office/drawing/2014/main" id="{6484C044-7F80-67FD-50B5-212D796E7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984" y="837856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AnswerC">
            <a:extLst>
              <a:ext uri="{FF2B5EF4-FFF2-40B4-BE49-F238E27FC236}">
                <a16:creationId xmlns:a16="http://schemas.microsoft.com/office/drawing/2014/main" id="{6E0724C8-6F60-11D7-6ECE-03EFDE60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129" y="509147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Khôn ngoan</a:t>
            </a:r>
          </a:p>
        </p:txBody>
      </p:sp>
      <p:sp>
        <p:nvSpPr>
          <p:cNvPr id="115" name="AnswerD">
            <a:extLst>
              <a:ext uri="{FF2B5EF4-FFF2-40B4-BE49-F238E27FC236}">
                <a16:creationId xmlns:a16="http://schemas.microsoft.com/office/drawing/2014/main" id="{8EF92DDB-BB02-6F33-1492-56D4C0099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46" y="5118476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Rất tốt</a:t>
            </a:r>
          </a:p>
        </p:txBody>
      </p:sp>
      <p:sp>
        <p:nvSpPr>
          <p:cNvPr id="116" name="AnswerA">
            <a:extLst>
              <a:ext uri="{FF2B5EF4-FFF2-40B4-BE49-F238E27FC236}">
                <a16:creationId xmlns:a16="http://schemas.microsoft.com/office/drawing/2014/main" id="{D2AAB047-C2D0-090C-AA60-C70EF1C73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77" y="388585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Thử Người</a:t>
            </a:r>
          </a:p>
        </p:txBody>
      </p:sp>
      <p:grpSp>
        <p:nvGrpSpPr>
          <p:cNvPr id="117" name="Nhóm 116">
            <a:extLst>
              <a:ext uri="{FF2B5EF4-FFF2-40B4-BE49-F238E27FC236}">
                <a16:creationId xmlns:a16="http://schemas.microsoft.com/office/drawing/2014/main" id="{BBAFB8A0-961C-9CA1-EC31-C6D7D3734A55}"/>
              </a:ext>
            </a:extLst>
          </p:cNvPr>
          <p:cNvGrpSpPr/>
          <p:nvPr/>
        </p:nvGrpSpPr>
        <p:grpSpPr>
          <a:xfrm>
            <a:off x="735917" y="-1632406"/>
            <a:ext cx="9017690" cy="3532826"/>
            <a:chOff x="575940" y="807725"/>
            <a:chExt cx="9017690" cy="3532826"/>
          </a:xfrm>
        </p:grpSpPr>
        <p:sp>
          <p:nvSpPr>
            <p:cNvPr id="118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85CE2C7B-F7B4-B5CA-11A1-1DD7435AD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40" y="2924501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10: Đức Giêsu thấy câu trả lời của ông kinh sư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như thế nào?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19" name="AutoShape 80">
              <a:extLst>
                <a:ext uri="{FF2B5EF4-FFF2-40B4-BE49-F238E27FC236}">
                  <a16:creationId xmlns:a16="http://schemas.microsoft.com/office/drawing/2014/main" id="{9B6014CE-3D43-C404-B92F-0BE109E7C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AutoShape 81">
              <a:extLst>
                <a:ext uri="{FF2B5EF4-FFF2-40B4-BE49-F238E27FC236}">
                  <a16:creationId xmlns:a16="http://schemas.microsoft.com/office/drawing/2014/main" id="{2D6FFDC4-9B1C-98CD-91E9-CFCD1C33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1" name="AnswerB">
            <a:extLst>
              <a:ext uri="{FF2B5EF4-FFF2-40B4-BE49-F238E27FC236}">
                <a16:creationId xmlns:a16="http://schemas.microsoft.com/office/drawing/2014/main" id="{23F9F713-CBE5-C6B7-49A3-8371F01A1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84" y="3890137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Thách thức</a:t>
            </a:r>
          </a:p>
        </p:txBody>
      </p:sp>
    </p:spTree>
    <p:extLst>
      <p:ext uri="{BB962C8B-B14F-4D97-AF65-F5344CB8AC3E}">
        <p14:creationId xmlns:p14="http://schemas.microsoft.com/office/powerpoint/2010/main" val="22715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1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410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6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19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7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8D6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8D6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7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7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6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0" fill="hold">
                      <p:stCondLst>
                        <p:cond delay="0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7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7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7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7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4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8D6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8D65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9" fill="hold">
                      <p:stCondLst>
                        <p:cond delay="0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8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8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7" fill="hold">
                      <p:stCondLst>
                        <p:cond delay="0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8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8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5" fill="hold">
                      <p:stCondLst>
                        <p:cond delay="0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8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8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2B3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2B3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8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8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5" fill="hold">
                      <p:stCondLst>
                        <p:cond delay="0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8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8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2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88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88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8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8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9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6" fill="hold">
                      <p:stCondLst>
                        <p:cond delay="0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27" presetClass="emph" presetSubtype="0" repeatCount="4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91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91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4" fill="hold">
                      <p:stCondLst>
                        <p:cond delay="0"/>
                      </p:stCondLst>
                      <p:childTnLst>
                        <p:par>
                          <p:cTn id="915" fill="hold">
                            <p:stCondLst>
                              <p:cond delay="0"/>
                            </p:stCondLst>
                            <p:childTnLst>
                              <p:par>
                                <p:cTn id="91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1903"/>
                                      </p:to>
                                    </p:animClr>
                                    <p:animClr clrSpc="rgb" dir="cw">
                                      <p:cBhvr>
                                        <p:cTn id="9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1903"/>
                                      </p:to>
                                    </p:animClr>
                                    <p:set>
                                      <p:cBhvr>
                                        <p:cTn id="9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9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9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0" fill="hold">
                      <p:stCondLst>
                        <p:cond delay="0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6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2" fill="hold">
                      <p:stCondLst>
                        <p:cond delay="0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9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9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4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0" fill="hold">
                      <p:stCondLst>
                        <p:cond delay="0"/>
                      </p:stCondLst>
                      <p:childTnLst>
                        <p:par>
                          <p:cTn id="951" fill="hold">
                            <p:stCondLst>
                              <p:cond delay="0"/>
                            </p:stCondLst>
                            <p:childTnLst>
                              <p:par>
                                <p:cTn id="9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9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9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8" fill="hold">
                      <p:stCondLst>
                        <p:cond delay="0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1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62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3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5" presetID="27" presetClass="emph" presetSubtype="0" repeatCount="4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96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968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1" fill="hold">
                      <p:stCondLst>
                        <p:cond delay="0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8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1" fill="hold">
                      <p:stCondLst>
                        <p:cond delay="0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9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9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9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9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7" fill="hold">
                      <p:stCondLst>
                        <p:cond delay="0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0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0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02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3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4" presetID="27" presetClass="emph" presetSubtype="0" fill="remove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5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100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100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0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0" fill="hold">
                      <p:stCondLst>
                        <p:cond delay="0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0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0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2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8" fill="hold">
                      <p:stCondLst>
                        <p:cond delay="0"/>
                      </p:stCondLst>
                      <p:childTnLst>
                        <p:par>
                          <p:cTn id="1029" fill="hold">
                            <p:stCondLst>
                              <p:cond delay="0"/>
                            </p:stCondLst>
                            <p:childTnLst>
                              <p:par>
                                <p:cTn id="10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10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10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5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6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1037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1038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9" dur="25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1" fill="hold">
                      <p:stCondLst>
                        <p:cond delay="0"/>
                      </p:stCondLst>
                      <p:childTnLst>
                        <p:par>
                          <p:cTn id="1042" fill="hold">
                            <p:stCondLst>
                              <p:cond delay="0"/>
                            </p:stCondLst>
                            <p:childTnLst>
                              <p:par>
                                <p:cTn id="104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0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0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04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9" fill="hold">
                      <p:stCondLst>
                        <p:cond delay="0"/>
                      </p:stCondLst>
                      <p:childTnLst>
                        <p:par>
                          <p:cTn id="1050" fill="hold">
                            <p:stCondLst>
                              <p:cond delay="0"/>
                            </p:stCondLst>
                            <p:childTnLst>
                              <p:par>
                                <p:cTn id="10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2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3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4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9" fill="hold">
                      <p:stCondLst>
                        <p:cond delay="0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0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0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06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7" fill="hold">
                      <p:stCondLst>
                        <p:cond delay="0"/>
                      </p:stCondLst>
                      <p:childTnLst>
                        <p:par>
                          <p:cTn id="1068" fill="hold">
                            <p:stCondLst>
                              <p:cond delay="0"/>
                            </p:stCondLst>
                            <p:childTnLst>
                              <p:par>
                                <p:cTn id="106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0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07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5" fill="hold">
                      <p:stCondLst>
                        <p:cond delay="0"/>
                      </p:stCondLst>
                      <p:childTnLst>
                        <p:par>
                          <p:cTn id="1076" fill="hold">
                            <p:stCondLst>
                              <p:cond delay="0"/>
                            </p:stCondLst>
                            <p:childTnLst>
                              <p:par>
                                <p:cTn id="10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78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1079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1080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1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2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83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84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85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6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8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8" fill="hold">
                      <p:stCondLst>
                        <p:cond delay="0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91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2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3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9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1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10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0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6" fill="hold">
                      <p:stCondLst>
                        <p:cond delay="0"/>
                      </p:stCondLst>
                      <p:childTnLst>
                        <p:par>
                          <p:cTn id="1107" fill="hold">
                            <p:stCondLst>
                              <p:cond delay="0"/>
                            </p:stCondLst>
                            <p:childTnLst>
                              <p:par>
                                <p:cTn id="110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1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1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17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1118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1119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0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1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22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23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24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5" dur="25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7" fill="hold">
                      <p:stCondLst>
                        <p:cond delay="0"/>
                      </p:stCondLst>
                      <p:childTnLst>
                        <p:par>
                          <p:cTn id="1128" fill="hold">
                            <p:stCondLst>
                              <p:cond delay="0"/>
                            </p:stCondLst>
                            <p:childTnLst>
                              <p:par>
                                <p:cTn id="11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30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1131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1132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3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4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35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36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37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8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3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0" fill="hold">
                      <p:stCondLst>
                        <p:cond delay="0"/>
                      </p:stCondLst>
                      <p:childTnLst>
                        <p:par>
                          <p:cTn id="1141" fill="hold">
                            <p:stCondLst>
                              <p:cond delay="0"/>
                            </p:stCondLst>
                            <p:childTnLst>
                              <p:par>
                                <p:cTn id="114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1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1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11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11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5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6" fill="hold">
                      <p:stCondLst>
                        <p:cond delay="0"/>
                      </p:stCondLst>
                      <p:childTnLst>
                        <p:par>
                          <p:cTn id="1157" fill="hold">
                            <p:stCondLst>
                              <p:cond delay="0"/>
                            </p:stCondLst>
                            <p:childTnLst>
                              <p:par>
                                <p:cTn id="115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  <p:bldP spid="40" grpId="0" animBg="1"/>
      <p:bldP spid="52" grpId="0" animBg="1"/>
      <p:bldP spid="6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8" grpId="3" animBg="1"/>
      <p:bldP spid="98" grpId="4" animBg="1"/>
      <p:bldP spid="98" grpId="5" animBg="1"/>
      <p:bldP spid="99" grpId="0" animBg="1"/>
      <p:bldP spid="99" grpId="1" animBg="1"/>
      <p:bldP spid="99" grpId="2" animBg="1"/>
      <p:bldP spid="99" grpId="3" animBg="1"/>
      <p:bldP spid="99" grpId="4" animBg="1"/>
      <p:bldP spid="100" grpId="0" animBg="1"/>
      <p:bldP spid="100" grpId="1" animBg="1"/>
      <p:bldP spid="100" grpId="2" animBg="1"/>
      <p:bldP spid="100" grpId="3" animBg="1"/>
      <p:bldP spid="100" grpId="4" animBg="1"/>
      <p:bldP spid="105" grpId="0" animBg="1"/>
      <p:bldP spid="105" grpId="1" animBg="1"/>
      <p:bldP spid="105" grpId="2" animBg="1"/>
      <p:bldP spid="105" grpId="3" animBg="1"/>
      <p:bldP spid="105" grpId="4" animBg="1"/>
      <p:bldP spid="2" grpId="0" animBg="1"/>
      <p:bldP spid="2" grpId="1" animBg="1"/>
      <p:bldP spid="3" grpId="0" animBg="1"/>
      <p:bldP spid="3" grpId="1" animBg="1"/>
      <p:bldP spid="3" grpId="2" animBg="1"/>
      <p:bldP spid="3" grpId="3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9" grpId="0" animBg="1"/>
      <p:bldP spid="29" grpId="1" animBg="1"/>
      <p:bldP spid="29" grpId="2" animBg="1"/>
      <p:bldP spid="51" grpId="0" animBg="1"/>
      <p:bldP spid="51" grpId="1" animBg="1"/>
      <p:bldP spid="53" grpId="0" animBg="1"/>
      <p:bldP spid="53" grpId="1" animBg="1"/>
      <p:bldP spid="53" grpId="2" animBg="1"/>
      <p:bldP spid="53" grpId="3" animBg="1"/>
      <p:bldP spid="53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60" grpId="0" animBg="1"/>
      <p:bldP spid="60" grpId="1" animBg="1"/>
      <p:bldP spid="60" grpId="2" animBg="1"/>
      <p:bldP spid="61" grpId="0" animBg="1"/>
      <p:bldP spid="61" grpId="1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5" grpId="0" animBg="1"/>
      <p:bldP spid="65" grpId="1" animBg="1"/>
      <p:bldP spid="65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2" grpId="0" animBg="1"/>
      <p:bldP spid="72" grpId="1" animBg="1"/>
      <p:bldP spid="72" grpId="2" animBg="1"/>
      <p:bldP spid="72" grpId="3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85" grpId="0" animBg="1"/>
      <p:bldP spid="85" grpId="1" animBg="1"/>
      <p:bldP spid="85" grpId="2" animBg="1"/>
      <p:bldP spid="85" grpId="3" animBg="1"/>
      <p:bldP spid="86" grpId="0" animBg="1"/>
      <p:bldP spid="86" grpId="1" animBg="1"/>
      <p:bldP spid="87" grpId="0" animBg="1"/>
      <p:bldP spid="87" grpId="1" animBg="1"/>
      <p:bldP spid="87" grpId="2" animBg="1"/>
      <p:bldP spid="87" grpId="3" animBg="1"/>
      <p:bldP spid="88" grpId="0" animBg="1"/>
      <p:bldP spid="88" grpId="1" animBg="1"/>
      <p:bldP spid="88" grpId="2" animBg="1"/>
      <p:bldP spid="88" grpId="3" animBg="1"/>
      <p:bldP spid="89" grpId="0" animBg="1"/>
      <p:bldP spid="89" grpId="1" animBg="1"/>
      <p:bldP spid="89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6" grpId="0" animBg="1"/>
      <p:bldP spid="96" grpId="1" animBg="1"/>
      <p:bldP spid="96" grpId="2" animBg="1"/>
      <p:bldP spid="96" grpId="3" animBg="1"/>
      <p:bldP spid="96" grpId="4" animBg="1"/>
      <p:bldP spid="106" grpId="0" animBg="1"/>
      <p:bldP spid="106" grpId="1" animBg="1"/>
      <p:bldP spid="106" grpId="2" animBg="1"/>
      <p:bldP spid="106" grpId="3" animBg="1"/>
      <p:bldP spid="106" grpId="4" animBg="1"/>
      <p:bldP spid="107" grpId="0" animBg="1"/>
      <p:bldP spid="107" grpId="1" animBg="1"/>
      <p:bldP spid="107" grpId="2" animBg="1"/>
      <p:bldP spid="107" grpId="3" animBg="1"/>
      <p:bldP spid="112" grpId="0" animBg="1"/>
      <p:bldP spid="112" grpId="1" animBg="1"/>
      <p:bldP spid="112" grpId="2" animBg="1"/>
      <p:bldP spid="112" grpId="3" animBg="1"/>
      <p:bldP spid="113" grpId="0" animBg="1"/>
      <p:bldP spid="113" grpId="1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5" grpId="3" animBg="1"/>
      <p:bldP spid="116" grpId="0" animBg="1"/>
      <p:bldP spid="116" grpId="1" animBg="1"/>
      <p:bldP spid="116" grpId="2" animBg="1"/>
      <p:bldP spid="116" grpId="3" animBg="1"/>
      <p:bldP spid="121" grpId="0" animBg="1"/>
      <p:bldP spid="121" grpId="1" animBg="1"/>
      <p:bldP spid="121" grpId="2" animBg="1"/>
      <p:bldP spid="121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Xin được chữa lành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5099770"/>
            <a:ext cx="447290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Chồng có được phép rẫy vợ?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Sự sống đời đời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3: Ông kinh sư đến gặp Đức Giêsu về điều gì?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Điều răn nào trọng nhất</a:t>
            </a:r>
          </a:p>
        </p:txBody>
      </p:sp>
    </p:spTree>
    <p:extLst>
      <p:ext uri="{BB962C8B-B14F-4D97-AF65-F5344CB8AC3E}">
        <p14:creationId xmlns:p14="http://schemas.microsoft.com/office/powerpoint/2010/main" val="269935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2B3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2B3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3" animBg="1"/>
      <p:bldP spid="5" grpId="4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10 điều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5099770"/>
            <a:ext cx="447290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1 điều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2 điều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4: Có mấy điều răn trong câu trả lời của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Đức Giêsu?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4 điều</a:t>
            </a:r>
          </a:p>
        </p:txBody>
      </p:sp>
    </p:spTree>
    <p:extLst>
      <p:ext uri="{BB962C8B-B14F-4D97-AF65-F5344CB8AC3E}">
        <p14:creationId xmlns:p14="http://schemas.microsoft.com/office/powerpoint/2010/main" val="2783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1903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190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2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Yêu tha nhân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330" y="50997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Yêu mến Đức Chúa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Yêu gia đình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5: Điều răn thứ nhất Đức Giê su nói 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chúng ta phải làm gì?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Yêu bản thân</a:t>
            </a:r>
          </a:p>
        </p:txBody>
      </p:sp>
    </p:spTree>
    <p:extLst>
      <p:ext uri="{BB962C8B-B14F-4D97-AF65-F5344CB8AC3E}">
        <p14:creationId xmlns:p14="http://schemas.microsoft.com/office/powerpoint/2010/main" val="20824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  <p:bldP spid="5" grpId="3" animBg="1"/>
      <p:bldP spid="5" grpId="4" animBg="1"/>
      <p:bldP spid="6" grpId="1" animBg="1"/>
      <p:bldP spid="6" grpId="2" animBg="1"/>
      <p:bldP spid="6" grpId="3" animBg="1"/>
      <p:bldP spid="7" grpId="1" animBg="1"/>
      <p:bldP spid="7" grpId="2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Hết trí khôn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330" y="50997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ABC Đúng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Hết lòng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6: Yêu mến Đức Chúa như thế nào?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Hết linh hồn</a:t>
            </a:r>
          </a:p>
        </p:txBody>
      </p:sp>
    </p:spTree>
    <p:extLst>
      <p:ext uri="{BB962C8B-B14F-4D97-AF65-F5344CB8AC3E}">
        <p14:creationId xmlns:p14="http://schemas.microsoft.com/office/powerpoint/2010/main" val="22561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7" presetClass="emph" presetSubtype="0" fill="remove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Các thánh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5099770"/>
            <a:ext cx="447290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Yêu cha mẹ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Thiên Chúa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7: điền vào chỗ trống: “ Ngươi phải yêu người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than cận như…”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Chính mình</a:t>
            </a:r>
          </a:p>
        </p:txBody>
      </p:sp>
    </p:spTree>
    <p:extLst>
      <p:ext uri="{BB962C8B-B14F-4D97-AF65-F5344CB8AC3E}">
        <p14:creationId xmlns:p14="http://schemas.microsoft.com/office/powerpoint/2010/main" val="12011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90524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Ông lấy quyền nào mà </a:t>
            </a:r>
          </a:p>
          <a:p>
            <a:pPr algn="ctr"/>
            <a:r>
              <a:rPr lang="en-US" sz="28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nói như vậy</a:t>
            </a:r>
            <a:endParaRPr lang="en-US" sz="2400">
              <a:solidFill>
                <a:srgbClr val="FFFFFF"/>
              </a:solidFill>
              <a:latin typeface="UTM Flamenc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330" y="50997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Thầy nói rất đúng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Đem lòng yêu mến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8: Nghe câu trả lời của Đức Giêsu, ông kinh sư 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đã nói gì?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Lời này khó nghe</a:t>
            </a:r>
          </a:p>
        </p:txBody>
      </p:sp>
    </p:spTree>
    <p:extLst>
      <p:ext uri="{BB962C8B-B14F-4D97-AF65-F5344CB8AC3E}">
        <p14:creationId xmlns:p14="http://schemas.microsoft.com/office/powerpoint/2010/main" val="40476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Phần tốt nhất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330" y="50997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Điều quý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Điều cần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9978743" cy="2003818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9: “Yêu mến Đức Chúa hết lòng, hết  trí khôn, và hết 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sức lực, và yêu người than cận như chính mình, là…hơn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mọi lễ vật toàn thiêu và hy lễ”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Chính đáng</a:t>
            </a:r>
          </a:p>
        </p:txBody>
      </p:sp>
    </p:spTree>
    <p:extLst>
      <p:ext uri="{BB962C8B-B14F-4D97-AF65-F5344CB8AC3E}">
        <p14:creationId xmlns:p14="http://schemas.microsoft.com/office/powerpoint/2010/main" val="42542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1">
            <a:extLst>
              <a:ext uri="{FF2B5EF4-FFF2-40B4-BE49-F238E27FC236}">
                <a16:creationId xmlns:a16="http://schemas.microsoft.com/office/drawing/2014/main" id="{77B466A5-1396-AFBB-0B66-77AA4A7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068" y="81915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nswerC">
            <a:extLst>
              <a:ext uri="{FF2B5EF4-FFF2-40B4-BE49-F238E27FC236}">
                <a16:creationId xmlns:a16="http://schemas.microsoft.com/office/drawing/2014/main" id="{CA9C3E52-6A54-B266-E41D-FADD2EBC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50997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C. Khôn ngoan</a:t>
            </a:r>
          </a:p>
        </p:txBody>
      </p:sp>
      <p:sp>
        <p:nvSpPr>
          <p:cNvPr id="6" name="AnswerD">
            <a:extLst>
              <a:ext uri="{FF2B5EF4-FFF2-40B4-BE49-F238E27FC236}">
                <a16:creationId xmlns:a16="http://schemas.microsoft.com/office/drawing/2014/main" id="{EB15096D-DFAC-92E5-82C6-7FD15543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330" y="50997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D. Rất tốt</a:t>
            </a:r>
          </a:p>
        </p:txBody>
      </p:sp>
      <p:sp>
        <p:nvSpPr>
          <p:cNvPr id="7" name="AnswerA">
            <a:extLst>
              <a:ext uri="{FF2B5EF4-FFF2-40B4-BE49-F238E27FC236}">
                <a16:creationId xmlns:a16="http://schemas.microsoft.com/office/drawing/2014/main" id="{096A3AB9-8510-59FC-0678-08D3DFCF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61" y="386715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A. Thử Người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4FD505-E6BA-F094-D4A2-E8F38C4461BF}"/>
              </a:ext>
            </a:extLst>
          </p:cNvPr>
          <p:cNvGrpSpPr/>
          <p:nvPr/>
        </p:nvGrpSpPr>
        <p:grpSpPr>
          <a:xfrm>
            <a:off x="734750" y="439131"/>
            <a:ext cx="8983609" cy="1416050"/>
            <a:chOff x="722153" y="206375"/>
            <a:chExt cx="8983609" cy="1416050"/>
          </a:xfrm>
        </p:grpSpPr>
        <p:sp>
          <p:nvSpPr>
            <p:cNvPr id="9" name="QuestionText">
              <a:hlinkClick r:id="" action="ppaction://macro?name=ShowAnswers"/>
              <a:extLst>
                <a:ext uri="{FF2B5EF4-FFF2-40B4-BE49-F238E27FC236}">
                  <a16:creationId xmlns:a16="http://schemas.microsoft.com/office/drawing/2014/main" id="{16AC3B3E-FDA5-5BE7-FF16-824BDCDD8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53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76200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Câu 10: Đức Giêsu thấy câu trả lời của ông kinh sư</a:t>
              </a:r>
            </a:p>
            <a:p>
              <a:pPr algn="ctr"/>
              <a:r>
                <a:rPr lang="en-US" sz="3200">
                  <a:solidFill>
                    <a:srgbClr val="FFFFFF"/>
                  </a:solidFill>
                  <a:latin typeface="UTM Flamenco" panose="02040603050506020204" pitchFamily="18" charset="0"/>
                </a:rPr>
                <a:t> như thế nào?</a:t>
              </a:r>
              <a:endParaRPr lang="en-US" sz="3200" dirty="0">
                <a:solidFill>
                  <a:srgbClr val="FFFFFF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10" name="AutoShape 80">
              <a:extLst>
                <a:ext uri="{FF2B5EF4-FFF2-40B4-BE49-F238E27FC236}">
                  <a16:creationId xmlns:a16="http://schemas.microsoft.com/office/drawing/2014/main" id="{AE7A90E5-5D19-D8AD-D3A8-0F2A2419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90" y="807725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81">
              <a:extLst>
                <a:ext uri="{FF2B5EF4-FFF2-40B4-BE49-F238E27FC236}">
                  <a16:creationId xmlns:a16="http://schemas.microsoft.com/office/drawing/2014/main" id="{4210D1E1-E1D7-9C17-9165-0FBAE9CB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6843" y="824350"/>
              <a:ext cx="166787" cy="1524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AnswerB">
            <a:extLst>
              <a:ext uri="{FF2B5EF4-FFF2-40B4-BE49-F238E27FC236}">
                <a16:creationId xmlns:a16="http://schemas.microsoft.com/office/drawing/2014/main" id="{6431C5AF-9011-327A-8A2C-65E8EB2F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268" y="387143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UTM Flamenco" panose="02040603050506020204" pitchFamily="18" charset="0"/>
                <a:cs typeface="Calibri" panose="020F0502020204030204" pitchFamily="34" charset="0"/>
              </a:rPr>
              <a:t>B. Thách thức</a:t>
            </a:r>
          </a:p>
        </p:txBody>
      </p:sp>
    </p:spTree>
    <p:extLst>
      <p:ext uri="{BB962C8B-B14F-4D97-AF65-F5344CB8AC3E}">
        <p14:creationId xmlns:p14="http://schemas.microsoft.com/office/powerpoint/2010/main" val="368891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E1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7" presetClass="emph" presetSubtype="0" repeatCount="4000" fill="remove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252A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190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2" animBg="1"/>
      <p:bldP spid="5" grpId="3" animBg="1"/>
      <p:bldP spid="6" grpId="0" animBg="1"/>
      <p:bldP spid="6" grpId="2" animBg="1"/>
      <p:bldP spid="7" grpId="0" animBg="1"/>
      <p:bldP spid="7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C6ED-2279-0CC9-C053-B113C64C7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EBEB3B6F-7386-0837-CAD9-181CFF56260E}"/>
              </a:ext>
            </a:extLst>
          </p:cNvPr>
          <p:cNvSpPr/>
          <p:nvPr/>
        </p:nvSpPr>
        <p:spPr>
          <a:xfrm>
            <a:off x="4205516" y="1513116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496C7CE8-CDF7-9A6B-BB59-0E6DBCEDBF81}"/>
              </a:ext>
            </a:extLst>
          </p:cNvPr>
          <p:cNvSpPr/>
          <p:nvPr/>
        </p:nvSpPr>
        <p:spPr>
          <a:xfrm>
            <a:off x="3893458" y="3116944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41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6" y="2883134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5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881988" y="2875003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8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3591104" y="3906953"/>
            <a:ext cx="499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</a:rPr>
              <a:t>Macco 12, 28b-34</a:t>
            </a:r>
            <a:endParaRPr lang="vi-VN" sz="8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1953217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40000" flipH="1">
            <a:off x="11687325" y="183126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69766" y="557288"/>
            <a:ext cx="9923173" cy="538332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997200" y="-941943"/>
            <a:ext cx="2625626" cy="941943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16165" y="4653390"/>
            <a:ext cx="8759671" cy="475212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856785" flipH="1">
            <a:off x="8118170" y="685800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516613">
            <a:off x="-1460889" y="7399729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192000" y="-2565400"/>
            <a:ext cx="3212373" cy="1152439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6384913">
            <a:off x="-4275164" y="4582740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18207945">
            <a:off x="-8590184" y="1709318"/>
            <a:ext cx="8349701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3"/>
              </a:lnSpc>
            </a:pPr>
            <a:r>
              <a:rPr lang="en-US" sz="12613" spc="-454">
                <a:solidFill>
                  <a:srgbClr val="FFFFFF"/>
                </a:solidFill>
                <a:latin typeface="UTM Futura Extra"/>
                <a:ea typeface="UTM Futura Extra"/>
                <a:cs typeface="UTM Futura Extra"/>
                <a:sym typeface="UTM Futura Extra"/>
              </a:rPr>
              <a:t>TRÒ CHƠI</a:t>
            </a:r>
          </a:p>
        </p:txBody>
      </p:sp>
      <p:sp>
        <p:nvSpPr>
          <p:cNvPr id="12" name="Freeform 12"/>
          <p:cNvSpPr/>
          <p:nvPr/>
        </p:nvSpPr>
        <p:spPr>
          <a:xfrm rot="2621507" flipH="1">
            <a:off x="12626117" y="4661378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694336">
            <a:off x="13798025" y="1398621"/>
            <a:ext cx="1606349" cy="1323899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0" y="-2107877"/>
            <a:ext cx="1971448" cy="1561551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8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1953217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40000" flipH="1">
            <a:off x="7773474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94596" y="1299569"/>
            <a:ext cx="5846827" cy="4288065"/>
          </a:xfrm>
          <a:custGeom>
            <a:avLst/>
            <a:gdLst/>
            <a:ahLst/>
            <a:cxnLst/>
            <a:rect l="l" t="t" r="r" b="b"/>
            <a:pathLst>
              <a:path w="8770241" h="6432098">
                <a:moveTo>
                  <a:pt x="0" y="0"/>
                </a:moveTo>
                <a:lnTo>
                  <a:pt x="8770240" y="0"/>
                </a:lnTo>
                <a:lnTo>
                  <a:pt x="8770240" y="6432098"/>
                </a:lnTo>
                <a:lnTo>
                  <a:pt x="0" y="643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30901" y="1399535"/>
            <a:ext cx="5574215" cy="4088132"/>
          </a:xfrm>
          <a:custGeom>
            <a:avLst/>
            <a:gdLst/>
            <a:ahLst/>
            <a:cxnLst/>
            <a:rect l="l" t="t" r="r" b="b"/>
            <a:pathLst>
              <a:path w="8361323" h="6132198">
                <a:moveTo>
                  <a:pt x="0" y="0"/>
                </a:moveTo>
                <a:lnTo>
                  <a:pt x="8361324" y="0"/>
                </a:lnTo>
                <a:lnTo>
                  <a:pt x="8361324" y="6132198"/>
                </a:lnTo>
                <a:lnTo>
                  <a:pt x="0" y="6132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403019" y="2142433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320210" y="2508046"/>
            <a:ext cx="1674385" cy="1326253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63620" y="1754463"/>
            <a:ext cx="4866946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8"/>
              </a:lnSpc>
            </a:pPr>
            <a:r>
              <a:rPr lang="en-US" sz="7152" spc="-64">
                <a:solidFill>
                  <a:srgbClr val="759B69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TIN MỪNG</a:t>
            </a:r>
          </a:p>
          <a:p>
            <a:pPr algn="ctr">
              <a:lnSpc>
                <a:spcPts val="6419"/>
              </a:lnSpc>
            </a:pPr>
            <a:r>
              <a:rPr lang="en-US" sz="5486" spc="-49">
                <a:solidFill>
                  <a:srgbClr val="759B69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MC 12, 28b-34</a:t>
            </a:r>
            <a:endParaRPr lang="en-US" sz="5400" spc="-49">
              <a:solidFill>
                <a:srgbClr val="759B69"/>
              </a:solidFill>
              <a:latin typeface="UTM Coopper bl"/>
              <a:ea typeface="UTM Cooper Black"/>
              <a:cs typeface="UTM Cooper Black"/>
              <a:sym typeface="UTM Coop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434776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9710" y="1407439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1953217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7773474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07684" y="515943"/>
            <a:ext cx="5776632" cy="5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5342" spc="-192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MC 12, 28b-34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16164" y="1786675"/>
            <a:ext cx="907717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vi-VN" sz="3200"/>
              <a:t>Khi ấy, có người trong nhóm luật sĩ tiến đến Chúa Giê-su và hỏi Người rằng: “Trong các giới răn điều nào trọng nhất?” Chúa Giê-su đáp:</a:t>
            </a:r>
            <a:r>
              <a:rPr lang="en-US" sz="3200"/>
              <a:t> </a:t>
            </a:r>
            <a:r>
              <a:rPr lang="vi-VN" sz="3200"/>
              <a:t>“Giới răn trọng nhất chính là: Hỡi Ít-ra-en,</a:t>
            </a:r>
            <a:r>
              <a:rPr lang="en-US" sz="3200"/>
              <a:t> </a:t>
            </a:r>
            <a:r>
              <a:rPr lang="vi-VN" sz="3200"/>
              <a:t>hãy nghe đây: Thiên Chúa, Chúa chúng ta, là Chúa duy nhất, và ngươi hãy yêu mến Thiên Chúa ngươi hết lòng, hết linh hồn, hết trí khôn và hết sức ngươi. </a:t>
            </a:r>
            <a:endParaRPr lang="vi-VN" sz="4800"/>
          </a:p>
        </p:txBody>
      </p:sp>
    </p:spTree>
    <p:extLst>
      <p:ext uri="{BB962C8B-B14F-4D97-AF65-F5344CB8AC3E}">
        <p14:creationId xmlns:p14="http://schemas.microsoft.com/office/powerpoint/2010/main" val="349321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9710" y="1407439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1953217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7773474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62341" y="515943"/>
            <a:ext cx="7467319" cy="59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5342" spc="-192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MC 12, 28b-34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92414" y="1938680"/>
            <a:ext cx="8407173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/>
            <a:r>
              <a:rPr lang="vi-VN" sz="3200"/>
              <a:t>Còn đây là giới răn thứ hai: Ngươi hãy yêu mến tha nhân như chính mình ngươi. Không có giới răn nào trọng hơn hai giới răn đó”.</a:t>
            </a:r>
          </a:p>
          <a:p>
            <a:pPr fontAlgn="base"/>
            <a:r>
              <a:rPr lang="vi-VN" sz="3200"/>
              <a:t>Luật sĩ thưa Ngài: “Thưa Thầy, đúng lắm! Thầy dạy phải lẽ khi nói Thiên Chúa là Chúa duy nhất và ngoài Người chẳng có Chúa nào khác nữa. </a:t>
            </a:r>
          </a:p>
        </p:txBody>
      </p:sp>
    </p:spTree>
    <p:extLst>
      <p:ext uri="{BB962C8B-B14F-4D97-AF65-F5344CB8AC3E}">
        <p14:creationId xmlns:p14="http://schemas.microsoft.com/office/powerpoint/2010/main" val="324942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9710" y="1407439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37636">
            <a:off x="-1953217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40000" flipH="1">
            <a:off x="7773474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62341" y="515943"/>
            <a:ext cx="7467319" cy="59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8"/>
              </a:lnSpc>
            </a:pPr>
            <a:r>
              <a:rPr lang="en-US" sz="5342" spc="-192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MC 12, 28b-34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87681" y="1789236"/>
            <a:ext cx="8882482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vi-VN" sz="3200"/>
              <a:t>Mến Chúa hết lòng, hết trí khôn, hết sức mình, và yêu tha nhân như chính mình thì hơn mọi lễ vật toàn thiêu và mọi lễ vật hy sinh”.</a:t>
            </a:r>
            <a:r>
              <a:rPr lang="en-US" sz="3200"/>
              <a:t> </a:t>
            </a:r>
            <a:r>
              <a:rPr lang="vi-VN" sz="3200"/>
              <a:t>Thấy người ấy tỏ ý kiến khôn ngoan, Chúa Giê-su bảo: “Ông không còn xa Nước Thiên Chúa bao nhiêu”. Và không ai dám hỏi Người thêm điều gì nữa.</a:t>
            </a:r>
          </a:p>
          <a:p>
            <a:pPr fontAlgn="base"/>
            <a:r>
              <a:rPr lang="vi-VN" sz="3200"/>
              <a:t>Ðó là lời Chúa.</a:t>
            </a:r>
          </a:p>
          <a:p>
            <a:pPr fontAlgn="base"/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92199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965</Words>
  <Application>Microsoft Office PowerPoint</Application>
  <PresentationFormat>Màn hình rộng</PresentationFormat>
  <Paragraphs>131</Paragraphs>
  <Slides>18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Arial</vt:lpstr>
      <vt:lpstr>Puimek Font TH</vt:lpstr>
      <vt:lpstr>SVN-Neutraface 2</vt:lpstr>
      <vt:lpstr>Times New Roman</vt:lpstr>
      <vt:lpstr>UTM Cooper Black</vt:lpstr>
      <vt:lpstr>UTM Coopper bl</vt:lpstr>
      <vt:lpstr>UTM Flamenco</vt:lpstr>
      <vt:lpstr>UTM Futura Extra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Hoài Đặng</cp:lastModifiedBy>
  <cp:revision>14</cp:revision>
  <dcterms:created xsi:type="dcterms:W3CDTF">2024-10-25T08:50:22Z</dcterms:created>
  <dcterms:modified xsi:type="dcterms:W3CDTF">2024-11-02T12:01:06Z</dcterms:modified>
</cp:coreProperties>
</file>