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4"/>
  </p:notesMasterIdLst>
  <p:sldIdLst>
    <p:sldId id="283" r:id="rId3"/>
    <p:sldId id="284" r:id="rId4"/>
    <p:sldId id="285" r:id="rId5"/>
    <p:sldId id="257" r:id="rId6"/>
    <p:sldId id="258" r:id="rId7"/>
    <p:sldId id="259" r:id="rId8"/>
    <p:sldId id="260" r:id="rId9"/>
    <p:sldId id="261" r:id="rId10"/>
    <p:sldId id="262" r:id="rId11"/>
    <p:sldId id="263" r:id="rId12"/>
    <p:sldId id="441" r:id="rId13"/>
    <p:sldId id="266" r:id="rId14"/>
    <p:sldId id="272" r:id="rId15"/>
    <p:sldId id="290" r:id="rId16"/>
    <p:sldId id="271" r:id="rId17"/>
    <p:sldId id="291" r:id="rId18"/>
    <p:sldId id="440" r:id="rId19"/>
    <p:sldId id="292" r:id="rId20"/>
    <p:sldId id="293" r:id="rId21"/>
    <p:sldId id="294" r:id="rId22"/>
    <p:sldId id="299" r:id="rId23"/>
  </p:sldIdLst>
  <p:sldSz cx="18288000" cy="10287000"/>
  <p:notesSz cx="6858000" cy="9144000"/>
  <p:embeddedFontLst>
    <p:embeddedFont>
      <p:font typeface="UTM Nokia" panose="02040603050506020204" pitchFamily="18" charset="0"/>
      <p:regular r:id="rId25"/>
    </p:embeddedFont>
    <p:embeddedFont>
      <p:font typeface="Puimek Font TH" panose="020B0604020202020204" charset="-34"/>
      <p:regular r:id="rId26"/>
    </p:embeddedFont>
    <p:embeddedFont>
      <p:font typeface="UTM Habano" panose="02040603050506020204" pitchFamily="18" charset="0"/>
      <p:regular r:id="rId27"/>
    </p:embeddedFont>
    <p:embeddedFont>
      <p:font typeface="Millhouse" panose="020B0604020202020204" charset="0"/>
      <p:regular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151F98-8470-45A4-8F66-9F5AF0E8510F}" type="datetimeFigureOut">
              <a:rPr lang="vi-VN" smtClean="0"/>
              <a:t>30/11/2024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26ECA2-116A-4299-9437-2FA7F5FBE66B}" type="slidenum">
              <a:rPr lang="vi-VN" smtClean="0"/>
              <a:t>‹#›</a:t>
            </a:fld>
            <a:endParaRPr lang="vi-VN"/>
          </a:p>
        </p:txBody>
      </p:sp>
    </p:spTree>
    <p:extLst>
      <p:ext uri="{BB962C8B-B14F-4D97-AF65-F5344CB8AC3E}">
        <p14:creationId xmlns:p14="http://schemas.microsoft.com/office/powerpoint/2010/main" val="3670888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FD5A018-293A-DB40-384F-232A5D54AD65}"/>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vi-VN"/>
              <a:t>Bấm để sửa kiểu tiêu đề Bản cái</a:t>
            </a:r>
          </a:p>
        </p:txBody>
      </p:sp>
      <p:sp>
        <p:nvSpPr>
          <p:cNvPr id="3" name="Tiêu đề phụ 2">
            <a:extLst>
              <a:ext uri="{FF2B5EF4-FFF2-40B4-BE49-F238E27FC236}">
                <a16:creationId xmlns:a16="http://schemas.microsoft.com/office/drawing/2014/main" id="{7F642017-6011-7D24-00CA-E05E5D3C30E3}"/>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13ECF1FA-C9D6-3C58-1710-44D47EB760F9}"/>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30/11/2024</a:t>
            </a:fld>
            <a:endParaRPr lang="vi-VN"/>
          </a:p>
        </p:txBody>
      </p:sp>
      <p:sp>
        <p:nvSpPr>
          <p:cNvPr id="5" name="Chỗ dành sẵn cho Chân trang 4">
            <a:extLst>
              <a:ext uri="{FF2B5EF4-FFF2-40B4-BE49-F238E27FC236}">
                <a16:creationId xmlns:a16="http://schemas.microsoft.com/office/drawing/2014/main" id="{1FE5278E-1EA2-4474-C361-7EF89C9D0A8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CBC2DFC-308C-3DF6-3F36-72A872816958}"/>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2283133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21" name="Chỗ dành sẵn cho Hình ảnh 20">
            <a:extLst>
              <a:ext uri="{FF2B5EF4-FFF2-40B4-BE49-F238E27FC236}">
                <a16:creationId xmlns:a16="http://schemas.microsoft.com/office/drawing/2014/main" id="{56C4384F-F93B-848A-69D7-65C1CFF5CB93}"/>
              </a:ext>
            </a:extLst>
          </p:cNvPr>
          <p:cNvSpPr>
            <a:spLocks noGrp="1"/>
          </p:cNvSpPr>
          <p:nvPr>
            <p:ph type="pic" sz="quarter" idx="10"/>
          </p:nvPr>
        </p:nvSpPr>
        <p:spPr>
          <a:xfrm>
            <a:off x="-18048" y="157163"/>
            <a:ext cx="11405999" cy="9991725"/>
          </a:xfrm>
          <a:custGeom>
            <a:avLst/>
            <a:gdLst>
              <a:gd name="connsiteX0" fmla="*/ 105309 w 7603999"/>
              <a:gd name="connsiteY0" fmla="*/ 0 h 6661150"/>
              <a:gd name="connsiteX1" fmla="*/ 6170932 w 7603999"/>
              <a:gd name="connsiteY1" fmla="*/ 0 h 6661150"/>
              <a:gd name="connsiteX2" fmla="*/ 7603999 w 7603999"/>
              <a:gd name="connsiteY2" fmla="*/ 1609725 h 6661150"/>
              <a:gd name="connsiteX3" fmla="*/ 6077655 w 7603999"/>
              <a:gd name="connsiteY3" fmla="*/ 3324225 h 6661150"/>
              <a:gd name="connsiteX4" fmla="*/ 6077654 w 7603999"/>
              <a:gd name="connsiteY4" fmla="*/ 3324225 h 6661150"/>
              <a:gd name="connsiteX5" fmla="*/ 4551309 w 7603999"/>
              <a:gd name="connsiteY5" fmla="*/ 5038725 h 6661150"/>
              <a:gd name="connsiteX6" fmla="*/ 5995684 w 7603999"/>
              <a:gd name="connsiteY6" fmla="*/ 6661150 h 6661150"/>
              <a:gd name="connsiteX7" fmla="*/ 12033 w 7603999"/>
              <a:gd name="connsiteY7" fmla="*/ 6661150 h 6661150"/>
              <a:gd name="connsiteX8" fmla="*/ 12033 w 7603999"/>
              <a:gd name="connsiteY8" fmla="*/ 5052242 h 6661150"/>
              <a:gd name="connsiteX9" fmla="*/ 0 w 7603999"/>
              <a:gd name="connsiteY9" fmla="*/ 5038725 h 6661150"/>
              <a:gd name="connsiteX10" fmla="*/ 12033 w 7603999"/>
              <a:gd name="connsiteY10" fmla="*/ 5025209 h 6661150"/>
              <a:gd name="connsiteX11" fmla="*/ 12033 w 7603999"/>
              <a:gd name="connsiteY11" fmla="*/ 3324224 h 6661150"/>
              <a:gd name="connsiteX12" fmla="*/ 1538377 w 7603999"/>
              <a:gd name="connsiteY12" fmla="*/ 1609725 h 66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03999" h="6661150">
                <a:moveTo>
                  <a:pt x="105309" y="0"/>
                </a:moveTo>
                <a:lnTo>
                  <a:pt x="6170932" y="0"/>
                </a:lnTo>
                <a:lnTo>
                  <a:pt x="7603999" y="1609725"/>
                </a:lnTo>
                <a:lnTo>
                  <a:pt x="6077655" y="3324225"/>
                </a:lnTo>
                <a:lnTo>
                  <a:pt x="6077654" y="3324225"/>
                </a:lnTo>
                <a:lnTo>
                  <a:pt x="4551309" y="5038725"/>
                </a:lnTo>
                <a:lnTo>
                  <a:pt x="5995684" y="6661150"/>
                </a:lnTo>
                <a:lnTo>
                  <a:pt x="12033" y="6661150"/>
                </a:lnTo>
                <a:lnTo>
                  <a:pt x="12033" y="5052242"/>
                </a:lnTo>
                <a:lnTo>
                  <a:pt x="0" y="5038725"/>
                </a:lnTo>
                <a:lnTo>
                  <a:pt x="12033" y="5025209"/>
                </a:lnTo>
                <a:lnTo>
                  <a:pt x="12033" y="3324224"/>
                </a:lnTo>
                <a:lnTo>
                  <a:pt x="1538377" y="1609725"/>
                </a:lnTo>
                <a:close/>
              </a:path>
            </a:pathLst>
          </a:custGeom>
        </p:spPr>
        <p:txBody>
          <a:bodyPr wrap="square">
            <a:noAutofit/>
          </a:bodyPr>
          <a:lstStyle/>
          <a:p>
            <a:endParaRPr lang="vi-VN"/>
          </a:p>
        </p:txBody>
      </p:sp>
    </p:spTree>
    <p:extLst>
      <p:ext uri="{BB962C8B-B14F-4D97-AF65-F5344CB8AC3E}">
        <p14:creationId xmlns:p14="http://schemas.microsoft.com/office/powerpoint/2010/main" val="831150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8BA503-3396-5813-2128-BDD5D4009835}"/>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1C83A8F8-3385-E536-07C3-E42F5DE119DA}"/>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332A966-5921-91EB-6E7F-2174A7372624}"/>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30/11/2024</a:t>
            </a:fld>
            <a:endParaRPr lang="vi-VN"/>
          </a:p>
        </p:txBody>
      </p:sp>
      <p:sp>
        <p:nvSpPr>
          <p:cNvPr id="5" name="Chỗ dành sẵn cho Chân trang 4">
            <a:extLst>
              <a:ext uri="{FF2B5EF4-FFF2-40B4-BE49-F238E27FC236}">
                <a16:creationId xmlns:a16="http://schemas.microsoft.com/office/drawing/2014/main" id="{E0DB50BE-6C2A-B32F-84CE-0DFE50E80EF7}"/>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E32B29D-F3DB-81B3-4673-A3A935BCE509}"/>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2015080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60AF93-BAC6-C8C7-BA92-E68EEA5244E1}"/>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F79C1FD-6C3E-FC9E-A04E-D16BCA7E1B43}"/>
              </a:ext>
            </a:extLst>
          </p:cNvPr>
          <p:cNvSpPr>
            <a:spLocks noGrp="1"/>
          </p:cNvSpPr>
          <p:nvPr>
            <p:ph sz="half" idx="1"/>
          </p:nvPr>
        </p:nvSpPr>
        <p:spPr>
          <a:xfrm>
            <a:off x="1257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B6C01A87-3F98-CAEE-8AA2-2D5A5B626000}"/>
              </a:ext>
            </a:extLst>
          </p:cNvPr>
          <p:cNvSpPr>
            <a:spLocks noGrp="1"/>
          </p:cNvSpPr>
          <p:nvPr>
            <p:ph sz="half" idx="2"/>
          </p:nvPr>
        </p:nvSpPr>
        <p:spPr>
          <a:xfrm>
            <a:off x="9258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A750906-1402-E2C8-5236-6AD5503E8041}"/>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30/11/2024</a:t>
            </a:fld>
            <a:endParaRPr lang="vi-VN"/>
          </a:p>
        </p:txBody>
      </p:sp>
      <p:sp>
        <p:nvSpPr>
          <p:cNvPr id="6" name="Chỗ dành sẵn cho Chân trang 5">
            <a:extLst>
              <a:ext uri="{FF2B5EF4-FFF2-40B4-BE49-F238E27FC236}">
                <a16:creationId xmlns:a16="http://schemas.microsoft.com/office/drawing/2014/main" id="{72790C90-8100-B208-D38B-EC713247881C}"/>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C6A1C75-7A65-A24F-70AE-B6F7DBF5586E}"/>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104297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B90F6D-C3FD-0DCA-69F4-3005C8494901}"/>
              </a:ext>
            </a:extLst>
          </p:cNvPr>
          <p:cNvSpPr>
            <a:spLocks noGrp="1"/>
          </p:cNvSpPr>
          <p:nvPr>
            <p:ph type="title"/>
          </p:nvPr>
        </p:nvSpPr>
        <p:spPr>
          <a:xfrm>
            <a:off x="1259682" y="547688"/>
            <a:ext cx="15773400" cy="1988345"/>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C70F6BFE-43A0-5993-886D-9747BB28A7E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D8D0F1A-F383-A13B-F743-F765A1DDB69C}"/>
              </a:ext>
            </a:extLst>
          </p:cNvPr>
          <p:cNvSpPr>
            <a:spLocks noGrp="1"/>
          </p:cNvSpPr>
          <p:nvPr>
            <p:ph sz="half" idx="2"/>
          </p:nvPr>
        </p:nvSpPr>
        <p:spPr>
          <a:xfrm>
            <a:off x="1259683" y="3757613"/>
            <a:ext cx="7736681"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350F3AD-5B5C-093B-ED03-656E9448B3D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61BCEDE-FA75-97C2-9F0E-14F0AAF830C1}"/>
              </a:ext>
            </a:extLst>
          </p:cNvPr>
          <p:cNvSpPr>
            <a:spLocks noGrp="1"/>
          </p:cNvSpPr>
          <p:nvPr>
            <p:ph sz="quarter" idx="4"/>
          </p:nvPr>
        </p:nvSpPr>
        <p:spPr>
          <a:xfrm>
            <a:off x="9258300" y="3757613"/>
            <a:ext cx="7774782"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F6D7AE1-1F0A-7540-2E9F-2916B7D8109F}"/>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30/11/2024</a:t>
            </a:fld>
            <a:endParaRPr lang="vi-VN"/>
          </a:p>
        </p:txBody>
      </p:sp>
      <p:sp>
        <p:nvSpPr>
          <p:cNvPr id="8" name="Chỗ dành sẵn cho Chân trang 7">
            <a:extLst>
              <a:ext uri="{FF2B5EF4-FFF2-40B4-BE49-F238E27FC236}">
                <a16:creationId xmlns:a16="http://schemas.microsoft.com/office/drawing/2014/main" id="{ADEBA7D5-B79D-FFA4-D30B-7C13D602DAF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2F8356A9-1710-486F-44D7-BC4C6AADC064}"/>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3297334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8D96E0-B6B9-B433-7F26-CCB62FD17A23}"/>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BE787C1-EB62-0280-9EA8-8B986F53BF78}"/>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30/11/2024</a:t>
            </a:fld>
            <a:endParaRPr lang="vi-VN"/>
          </a:p>
        </p:txBody>
      </p:sp>
      <p:sp>
        <p:nvSpPr>
          <p:cNvPr id="4" name="Chỗ dành sẵn cho Chân trang 3">
            <a:extLst>
              <a:ext uri="{FF2B5EF4-FFF2-40B4-BE49-F238E27FC236}">
                <a16:creationId xmlns:a16="http://schemas.microsoft.com/office/drawing/2014/main" id="{2CC7190E-18E1-E209-0509-81EA7166B944}"/>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E3C644CB-0688-19D6-A397-07DC8579EA40}"/>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2262759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3531434-1CEB-E471-7EC4-F23994C4C456}"/>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30/11/2024</a:t>
            </a:fld>
            <a:endParaRPr lang="vi-VN"/>
          </a:p>
        </p:txBody>
      </p:sp>
      <p:sp>
        <p:nvSpPr>
          <p:cNvPr id="3" name="Chỗ dành sẵn cho Chân trang 2">
            <a:extLst>
              <a:ext uri="{FF2B5EF4-FFF2-40B4-BE49-F238E27FC236}">
                <a16:creationId xmlns:a16="http://schemas.microsoft.com/office/drawing/2014/main" id="{B3D5FA6E-108A-BC9A-90E7-A92F525AF64D}"/>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7D5A8139-9AFA-80EF-D47A-1205067F81A9}"/>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1200296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0ECBD2-0117-BE92-3897-7620E564CEF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1836743A-5B86-8CAB-511B-BFBAF34A3A4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815FACF-9A37-0DCF-65EC-A90050C7824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1C30A3E-ACB9-1BFC-9611-8A17725C8D9B}"/>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30/11/2024</a:t>
            </a:fld>
            <a:endParaRPr lang="vi-VN"/>
          </a:p>
        </p:txBody>
      </p:sp>
      <p:sp>
        <p:nvSpPr>
          <p:cNvPr id="6" name="Chỗ dành sẵn cho Chân trang 5">
            <a:extLst>
              <a:ext uri="{FF2B5EF4-FFF2-40B4-BE49-F238E27FC236}">
                <a16:creationId xmlns:a16="http://schemas.microsoft.com/office/drawing/2014/main" id="{E58318D3-0D99-C3C9-0467-6C6E770FE4A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F10D0D2-05B2-FC66-86AF-EA26A6324CB4}"/>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3977128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32484E0-0C66-A31F-3452-12B51A29EEEA}"/>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Hình ảnh 2">
            <a:extLst>
              <a:ext uri="{FF2B5EF4-FFF2-40B4-BE49-F238E27FC236}">
                <a16:creationId xmlns:a16="http://schemas.microsoft.com/office/drawing/2014/main" id="{BCDD609D-CF47-D341-F0B4-AF5FBCEECB46}"/>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Chỗ dành sẵn cho Văn bản 3">
            <a:extLst>
              <a:ext uri="{FF2B5EF4-FFF2-40B4-BE49-F238E27FC236}">
                <a16:creationId xmlns:a16="http://schemas.microsoft.com/office/drawing/2014/main" id="{05FA1A86-81D2-511D-B880-6E88791417B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6B93192-EE61-4275-CEB0-53B23EE77D98}"/>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30/11/2024</a:t>
            </a:fld>
            <a:endParaRPr lang="vi-VN"/>
          </a:p>
        </p:txBody>
      </p:sp>
      <p:sp>
        <p:nvSpPr>
          <p:cNvPr id="6" name="Chỗ dành sẵn cho Chân trang 5">
            <a:extLst>
              <a:ext uri="{FF2B5EF4-FFF2-40B4-BE49-F238E27FC236}">
                <a16:creationId xmlns:a16="http://schemas.microsoft.com/office/drawing/2014/main" id="{A345A983-04EF-C947-59B2-D85D5F074DFD}"/>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D50A5ED-BA03-B006-B56E-6B91E9F151CE}"/>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1030391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B990C08-EBEC-9BAE-2DAD-7F5ACB080902}"/>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941BBF0-F52F-4A24-79B9-6E0AEDB917E8}"/>
              </a:ext>
            </a:extLst>
          </p:cNvPr>
          <p:cNvSpPr>
            <a:spLocks noGrp="1"/>
          </p:cNvSpPr>
          <p:nvPr>
            <p:ph type="body" orient="vert" idx="1"/>
          </p:nvPr>
        </p:nvSpPr>
        <p:spPr>
          <a:xfrm>
            <a:off x="1257300" y="2738438"/>
            <a:ext cx="15773400" cy="652700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24AD063-A4BD-FE09-EF44-8446E20E28A8}"/>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30/11/2024</a:t>
            </a:fld>
            <a:endParaRPr lang="vi-VN"/>
          </a:p>
        </p:txBody>
      </p:sp>
      <p:sp>
        <p:nvSpPr>
          <p:cNvPr id="5" name="Chỗ dành sẵn cho Chân trang 4">
            <a:extLst>
              <a:ext uri="{FF2B5EF4-FFF2-40B4-BE49-F238E27FC236}">
                <a16:creationId xmlns:a16="http://schemas.microsoft.com/office/drawing/2014/main" id="{0B1F0D99-77E1-4611-94FB-EBDD0495679C}"/>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FFED6DC-DD35-6737-AAD6-523B305E68C0}"/>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2048507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1789EC90-12E0-A451-DDFA-60D6C879BCF8}"/>
              </a:ext>
            </a:extLst>
          </p:cNvPr>
          <p:cNvSpPr>
            <a:spLocks noGrp="1"/>
          </p:cNvSpPr>
          <p:nvPr>
            <p:ph type="title" orient="vert"/>
          </p:nvPr>
        </p:nvSpPr>
        <p:spPr>
          <a:xfrm>
            <a:off x="13087350" y="547688"/>
            <a:ext cx="3943350" cy="8717757"/>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640A9B4-8439-AE97-DCF9-D245FEFCE11E}"/>
              </a:ext>
            </a:extLst>
          </p:cNvPr>
          <p:cNvSpPr>
            <a:spLocks noGrp="1"/>
          </p:cNvSpPr>
          <p:nvPr>
            <p:ph type="body" orient="vert" idx="1"/>
          </p:nvPr>
        </p:nvSpPr>
        <p:spPr>
          <a:xfrm>
            <a:off x="1257300" y="547688"/>
            <a:ext cx="11601450" cy="871775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53C846A-9464-7BC2-98C1-2856A5D6EA4C}"/>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30/11/2024</a:t>
            </a:fld>
            <a:endParaRPr lang="vi-VN"/>
          </a:p>
        </p:txBody>
      </p:sp>
      <p:sp>
        <p:nvSpPr>
          <p:cNvPr id="5" name="Chỗ dành sẵn cho Chân trang 4">
            <a:extLst>
              <a:ext uri="{FF2B5EF4-FFF2-40B4-BE49-F238E27FC236}">
                <a16:creationId xmlns:a16="http://schemas.microsoft.com/office/drawing/2014/main" id="{56C0BD45-B080-5A79-697C-ACA3F4B4D90C}"/>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A1D1497-86A1-27CF-91E3-108962248BD0}"/>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2639891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9508265-54A4-31A7-C5B4-6AC1D8FB2EF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C4E656C6-A7E5-1922-434B-15363707E831}"/>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0CA9A0F-8840-C82F-6254-5886A6B1EC9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AB54AA4-DA62-4961-A125-16070EAF8A1A}" type="datetimeFigureOut">
              <a:rPr lang="vi-VN" smtClean="0"/>
              <a:t>30/11/2024</a:t>
            </a:fld>
            <a:endParaRPr lang="vi-VN"/>
          </a:p>
        </p:txBody>
      </p:sp>
      <p:sp>
        <p:nvSpPr>
          <p:cNvPr id="5" name="Chỗ dành sẵn cho Chân trang 4">
            <a:extLst>
              <a:ext uri="{FF2B5EF4-FFF2-40B4-BE49-F238E27FC236}">
                <a16:creationId xmlns:a16="http://schemas.microsoft.com/office/drawing/2014/main" id="{C67C524E-EEA9-7C3E-84FC-CDFA7D65423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81794CE2-2053-A9BD-A145-5EBBDC8D24E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AD98950-673B-4A9E-9A01-7DB4143D48DC}" type="slidenum">
              <a:rPr lang="vi-VN" smtClean="0"/>
              <a:t>‹#›</a:t>
            </a:fld>
            <a:endParaRPr lang="vi-VN"/>
          </a:p>
        </p:txBody>
      </p:sp>
    </p:spTree>
    <p:extLst>
      <p:ext uri="{BB962C8B-B14F-4D97-AF65-F5344CB8AC3E}">
        <p14:creationId xmlns:p14="http://schemas.microsoft.com/office/powerpoint/2010/main" val="25445292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9.svg"/><Relationship Id="rId3" Type="http://schemas.openxmlformats.org/officeDocument/2006/relationships/image" Target="../media/image13.svg"/><Relationship Id="rId7" Type="http://schemas.openxmlformats.org/officeDocument/2006/relationships/image" Target="../media/image25.png"/><Relationship Id="rId12"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2.svg"/><Relationship Id="rId10"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27.pn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28.png"/><Relationship Id="rId12" Type="http://schemas.openxmlformats.org/officeDocument/2006/relationships/image" Target="../media/image46.svg"/><Relationship Id="rId2" Type="http://schemas.openxmlformats.org/officeDocument/2006/relationships/image" Target="../media/image1.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png"/><Relationship Id="rId15" Type="http://schemas.openxmlformats.org/officeDocument/2006/relationships/image" Target="../media/image32.png"/><Relationship Id="rId10" Type="http://schemas.openxmlformats.org/officeDocument/2006/relationships/image" Target="../media/image19.svg"/><Relationship Id="rId4" Type="http://schemas.openxmlformats.org/officeDocument/2006/relationships/image" Target="../media/image5.png"/><Relationship Id="rId9" Type="http://schemas.openxmlformats.org/officeDocument/2006/relationships/image" Target="../media/image12.png"/><Relationship Id="rId14" Type="http://schemas.openxmlformats.org/officeDocument/2006/relationships/image" Target="../media/image48.svg"/></Relationships>
</file>

<file path=ppt/slides/_rels/slide12.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slideLayout" Target="../slideLayouts/slideLayout7.xml"/><Relationship Id="rId21" Type="http://schemas.openxmlformats.org/officeDocument/2006/relationships/image" Target="../media/image47.png"/><Relationship Id="rId7" Type="http://schemas.openxmlformats.org/officeDocument/2006/relationships/image" Target="../media/image30.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49.png"/><Relationship Id="rId2" Type="http://schemas.openxmlformats.org/officeDocument/2006/relationships/audio" Target="../media/media1.mp3"/><Relationship Id="rId16" Type="http://schemas.openxmlformats.org/officeDocument/2006/relationships/image" Target="../media/image42.png"/><Relationship Id="rId20" Type="http://schemas.openxmlformats.org/officeDocument/2006/relationships/image" Target="../media/image46.png"/><Relationship Id="rId1" Type="http://schemas.microsoft.com/office/2007/relationships/media" Target="../media/media1.mp3"/><Relationship Id="rId6" Type="http://schemas.openxmlformats.org/officeDocument/2006/relationships/image" Target="../media/image36.png"/><Relationship Id="rId11" Type="http://schemas.openxmlformats.org/officeDocument/2006/relationships/image" Target="../media/image37.png"/><Relationship Id="rId24" Type="http://schemas.openxmlformats.org/officeDocument/2006/relationships/image" Target="../media/image48.png"/><Relationship Id="rId5" Type="http://schemas.openxmlformats.org/officeDocument/2006/relationships/image" Target="../media/image35.gif"/><Relationship Id="rId15" Type="http://schemas.openxmlformats.org/officeDocument/2006/relationships/image" Target="../media/image41.png"/><Relationship Id="rId23" Type="http://schemas.openxmlformats.org/officeDocument/2006/relationships/image" Target="../media/image33.png"/><Relationship Id="rId10" Type="http://schemas.openxmlformats.org/officeDocument/2006/relationships/image" Target="../media/image48.svg"/><Relationship Id="rId19" Type="http://schemas.openxmlformats.org/officeDocument/2006/relationships/image" Target="../media/image45.png"/><Relationship Id="rId4" Type="http://schemas.openxmlformats.org/officeDocument/2006/relationships/image" Target="../media/image34.png"/><Relationship Id="rId9" Type="http://schemas.openxmlformats.org/officeDocument/2006/relationships/image" Target="../media/image31.png"/><Relationship Id="rId14" Type="http://schemas.openxmlformats.org/officeDocument/2006/relationships/image" Target="../media/image40.png"/><Relationship Id="rId22"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4.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33.png"/><Relationship Id="rId2" Type="http://schemas.openxmlformats.org/officeDocument/2006/relationships/audio" Target="../media/audio1.wav"/><Relationship Id="rId16" Type="http://schemas.openxmlformats.org/officeDocument/2006/relationships/slide" Target="slide13.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slide" Target="slide13.xml"/><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2.png"/><Relationship Id="rId21" Type="http://schemas.openxmlformats.org/officeDocument/2006/relationships/image" Target="../media/image48.sv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6.svg"/><Relationship Id="rId2" Type="http://schemas.openxmlformats.org/officeDocument/2006/relationships/audio" Target="../media/audio1.wav"/><Relationship Id="rId16" Type="http://schemas.openxmlformats.org/officeDocument/2006/relationships/image" Target="../media/image30.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33.png"/><Relationship Id="rId10" Type="http://schemas.openxmlformats.org/officeDocument/2006/relationships/image" Target="../media/image42.png"/><Relationship Id="rId19" Type="http://schemas.openxmlformats.org/officeDocument/2006/relationships/image" Target="../media/image69.sv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slide" Target="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69.svg"/><Relationship Id="rId3" Type="http://schemas.openxmlformats.org/officeDocument/2006/relationships/image" Target="../media/image32.png"/><Relationship Id="rId21" Type="http://schemas.openxmlformats.org/officeDocument/2006/relationships/slide" Target="slide13.xml"/><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image" Target="../media/image36.png"/><Relationship Id="rId16" Type="http://schemas.openxmlformats.org/officeDocument/2006/relationships/image" Target="../media/image4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30.png"/><Relationship Id="rId10" Type="http://schemas.openxmlformats.org/officeDocument/2006/relationships/image" Target="../media/image43.png"/><Relationship Id="rId19" Type="http://schemas.openxmlformats.org/officeDocument/2006/relationships/image" Target="../media/image31.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46.svg"/><Relationship Id="rId3" Type="http://schemas.openxmlformats.org/officeDocument/2006/relationships/image" Target="../media/image36.png"/><Relationship Id="rId21" Type="http://schemas.openxmlformats.org/officeDocument/2006/relationships/image" Target="../media/image31.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30.png"/><Relationship Id="rId25" Type="http://schemas.openxmlformats.org/officeDocument/2006/relationships/slide" Target="slide18.xml"/><Relationship Id="rId2" Type="http://schemas.openxmlformats.org/officeDocument/2006/relationships/audio" Target="../media/audio1.wav"/><Relationship Id="rId16" Type="http://schemas.openxmlformats.org/officeDocument/2006/relationships/image" Target="../media/image51.png"/><Relationship Id="rId20" Type="http://schemas.openxmlformats.org/officeDocument/2006/relationships/image" Target="../media/image69.sv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33.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slide" Target="slide13.xml"/><Relationship Id="rId10" Type="http://schemas.openxmlformats.org/officeDocument/2006/relationships/image" Target="../media/image42.png"/><Relationship Id="rId19" Type="http://schemas.openxmlformats.org/officeDocument/2006/relationships/image" Target="../media/image50.png"/><Relationship Id="rId4" Type="http://schemas.openxmlformats.org/officeDocument/2006/relationships/image" Target="../media/image32.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31.png"/><Relationship Id="rId3" Type="http://schemas.openxmlformats.org/officeDocument/2006/relationships/image" Target="../media/image37.png"/><Relationship Id="rId21" Type="http://schemas.openxmlformats.org/officeDocument/2006/relationships/slide" Target="slide13.xml"/><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46.svg"/><Relationship Id="rId2" Type="http://schemas.openxmlformats.org/officeDocument/2006/relationships/audio" Target="../media/audio1.wav"/><Relationship Id="rId16" Type="http://schemas.openxmlformats.org/officeDocument/2006/relationships/image" Target="../media/image30.png"/><Relationship Id="rId20"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51.png"/><Relationship Id="rId23" Type="http://schemas.openxmlformats.org/officeDocument/2006/relationships/slide" Target="slide19.xml"/><Relationship Id="rId10" Type="http://schemas.openxmlformats.org/officeDocument/2006/relationships/image" Target="../media/image44.png"/><Relationship Id="rId19" Type="http://schemas.openxmlformats.org/officeDocument/2006/relationships/image" Target="../media/image48.sv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36.png"/><Relationship Id="rId22"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69.svg"/><Relationship Id="rId3" Type="http://schemas.openxmlformats.org/officeDocument/2006/relationships/image" Target="../media/image32.png"/><Relationship Id="rId21" Type="http://schemas.openxmlformats.org/officeDocument/2006/relationships/slide" Target="slide13.xml"/><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image" Target="../media/image36.png"/><Relationship Id="rId16" Type="http://schemas.openxmlformats.org/officeDocument/2006/relationships/image" Target="../media/image4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30.png"/><Relationship Id="rId23" Type="http://schemas.openxmlformats.org/officeDocument/2006/relationships/slide" Target="slide20.xml"/><Relationship Id="rId10" Type="http://schemas.openxmlformats.org/officeDocument/2006/relationships/image" Target="../media/image43.png"/><Relationship Id="rId19" Type="http://schemas.openxmlformats.org/officeDocument/2006/relationships/image" Target="../media/image31.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6.png"/><Relationship Id="rId21" Type="http://schemas.openxmlformats.org/officeDocument/2006/relationships/image" Target="../media/image48.sv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6.svg"/><Relationship Id="rId2" Type="http://schemas.openxmlformats.org/officeDocument/2006/relationships/audio" Target="../media/audio1.wav"/><Relationship Id="rId16" Type="http://schemas.openxmlformats.org/officeDocument/2006/relationships/image" Target="../media/image30.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69.svg"/><Relationship Id="rId4" Type="http://schemas.openxmlformats.org/officeDocument/2006/relationships/image" Target="../media/image32.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2.gif"/></Relationships>
</file>

<file path=ppt/slides/_rels/slide2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svg"/><Relationship Id="rId3" Type="http://schemas.openxmlformats.org/officeDocument/2006/relationships/image" Target="../media/image13.sv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1.png"/><Relationship Id="rId5" Type="http://schemas.openxmlformats.org/officeDocument/2006/relationships/image" Target="../media/image2.svg"/><Relationship Id="rId15" Type="http://schemas.openxmlformats.org/officeDocument/2006/relationships/image" Target="../media/image21.svg"/><Relationship Id="rId10" Type="http://schemas.openxmlformats.org/officeDocument/2006/relationships/image" Target="../media/image16.svg"/><Relationship Id="rId4" Type="http://schemas.openxmlformats.org/officeDocument/2006/relationships/image" Target="../media/image1.png"/><Relationship Id="rId9" Type="http://schemas.openxmlformats.org/officeDocument/2006/relationships/image" Target="../media/image10.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13.svg"/><Relationship Id="rId7" Type="http://schemas.openxmlformats.org/officeDocument/2006/relationships/image" Target="../media/image2.png"/><Relationship Id="rId12" Type="http://schemas.openxmlformats.org/officeDocument/2006/relationships/image" Target="../media/image2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2.svg"/><Relationship Id="rId10" Type="http://schemas.openxmlformats.org/officeDocument/2006/relationships/image" Target="../media/image19.svg"/><Relationship Id="rId4" Type="http://schemas.openxmlformats.org/officeDocument/2006/relationships/image" Target="../media/image1.png"/><Relationship Id="rId9" Type="http://schemas.openxmlformats.org/officeDocument/2006/relationships/image" Target="../media/image12.png"/><Relationship Id="rId14"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svg"/><Relationship Id="rId7" Type="http://schemas.openxmlformats.org/officeDocument/2006/relationships/image" Target="../media/image5.png"/><Relationship Id="rId12" Type="http://schemas.openxmlformats.org/officeDocument/2006/relationships/image" Target="../media/image27.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6.png"/><Relationship Id="rId5" Type="http://schemas.openxmlformats.org/officeDocument/2006/relationships/image" Target="../media/image2.svg"/><Relationship Id="rId10" Type="http://schemas.openxmlformats.org/officeDocument/2006/relationships/image" Target="../media/image19.svg"/><Relationship Id="rId4" Type="http://schemas.openxmlformats.org/officeDocument/2006/relationships/image" Target="../media/image1.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0.svg"/><Relationship Id="rId3" Type="http://schemas.openxmlformats.org/officeDocument/2006/relationships/image" Target="../media/image13.svg"/><Relationship Id="rId7" Type="http://schemas.openxmlformats.org/officeDocument/2006/relationships/image" Target="../media/image5.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9.svg"/><Relationship Id="rId5" Type="http://schemas.openxmlformats.org/officeDocument/2006/relationships/image" Target="../media/image2.sv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1.png"/><Relationship Id="rId18" Type="http://schemas.openxmlformats.org/officeDocument/2006/relationships/image" Target="../media/image39.svg"/><Relationship Id="rId3" Type="http://schemas.openxmlformats.org/officeDocument/2006/relationships/image" Target="../media/image32.svg"/><Relationship Id="rId7" Type="http://schemas.openxmlformats.org/officeDocument/2006/relationships/image" Target="../media/image13.svg"/><Relationship Id="rId12" Type="http://schemas.openxmlformats.org/officeDocument/2006/relationships/image" Target="../media/image22.png"/><Relationship Id="rId17" Type="http://schemas.openxmlformats.org/officeDocument/2006/relationships/image" Target="../media/image24.png"/><Relationship Id="rId2" Type="http://schemas.openxmlformats.org/officeDocument/2006/relationships/image" Target="../media/image19.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1.png"/><Relationship Id="rId5" Type="http://schemas.openxmlformats.org/officeDocument/2006/relationships/image" Target="../media/image34.svg"/><Relationship Id="rId15" Type="http://schemas.openxmlformats.org/officeDocument/2006/relationships/image" Target="../media/image19.svg"/><Relationship Id="rId10" Type="http://schemas.openxmlformats.org/officeDocument/2006/relationships/image" Target="../media/image5.png"/><Relationship Id="rId4" Type="http://schemas.openxmlformats.org/officeDocument/2006/relationships/image" Target="../media/image20.png"/><Relationship Id="rId9" Type="http://schemas.openxmlformats.org/officeDocument/2006/relationships/image" Target="../media/image2.sv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4">
            <a:extLst>
              <a:ext uri="{FF2B5EF4-FFF2-40B4-BE49-F238E27FC236}">
                <a16:creationId xmlns:a16="http://schemas.microsoft.com/office/drawing/2014/main" id="{4E9B3428-BA63-BCDF-48FE-CEBD96720164}"/>
              </a:ext>
            </a:extLst>
          </p:cNvPr>
          <p:cNvSpPr/>
          <p:nvPr/>
        </p:nvSpPr>
        <p:spPr>
          <a:xfrm>
            <a:off x="6308273" y="2269673"/>
            <a:ext cx="5671457" cy="5671457"/>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4" name="Hình Bầu dục 3">
            <a:extLst>
              <a:ext uri="{FF2B5EF4-FFF2-40B4-BE49-F238E27FC236}">
                <a16:creationId xmlns:a16="http://schemas.microsoft.com/office/drawing/2014/main" id="{1DBA67CD-C649-2FDE-4E12-E15156245409}"/>
              </a:ext>
            </a:extLst>
          </p:cNvPr>
          <p:cNvSpPr/>
          <p:nvPr/>
        </p:nvSpPr>
        <p:spPr>
          <a:xfrm>
            <a:off x="5840187" y="4675416"/>
            <a:ext cx="936171" cy="93617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91909596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EBDD"/>
        </a:solidFill>
        <a:effectLst/>
      </p:bgPr>
    </p:bg>
    <p:spTree>
      <p:nvGrpSpPr>
        <p:cNvPr id="1" name=""/>
        <p:cNvGrpSpPr/>
        <p:nvPr/>
      </p:nvGrpSpPr>
      <p:grpSpPr>
        <a:xfrm>
          <a:off x="0" y="0"/>
          <a:ext cx="0" cy="0"/>
          <a:chOff x="0" y="0"/>
          <a:chExt cx="0" cy="0"/>
        </a:xfrm>
      </p:grpSpPr>
      <p:sp>
        <p:nvSpPr>
          <p:cNvPr id="2" name="Freeform 2"/>
          <p:cNvSpPr/>
          <p:nvPr/>
        </p:nvSpPr>
        <p:spPr>
          <a:xfrm>
            <a:off x="1028700" y="982111"/>
            <a:ext cx="17391162" cy="7715352"/>
          </a:xfrm>
          <a:custGeom>
            <a:avLst/>
            <a:gdLst/>
            <a:ahLst/>
            <a:cxnLst/>
            <a:rect l="l" t="t" r="r" b="b"/>
            <a:pathLst>
              <a:path w="17391162" h="7715352">
                <a:moveTo>
                  <a:pt x="0" y="0"/>
                </a:moveTo>
                <a:lnTo>
                  <a:pt x="17391162" y="0"/>
                </a:lnTo>
                <a:lnTo>
                  <a:pt x="17391162" y="7715351"/>
                </a:lnTo>
                <a:lnTo>
                  <a:pt x="0" y="7715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537636">
            <a:off x="-3160027" y="-45595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6"/>
            <a:stretch>
              <a:fillRect/>
            </a:stretch>
          </a:blipFill>
        </p:spPr>
      </p:sp>
      <p:sp>
        <p:nvSpPr>
          <p:cNvPr id="6" name="Freeform 6"/>
          <p:cNvSpPr/>
          <p:nvPr/>
        </p:nvSpPr>
        <p:spPr>
          <a:xfrm>
            <a:off x="16220955" y="1044274"/>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7"/>
            <a:stretch>
              <a:fillRect/>
            </a:stretch>
          </a:blipFill>
        </p:spPr>
      </p:sp>
      <p:sp>
        <p:nvSpPr>
          <p:cNvPr id="7" name="TextBox 7"/>
          <p:cNvSpPr txBox="1"/>
          <p:nvPr/>
        </p:nvSpPr>
        <p:spPr>
          <a:xfrm>
            <a:off x="3087443" y="999483"/>
            <a:ext cx="12610760" cy="8258817"/>
          </a:xfrm>
          <a:prstGeom prst="rect">
            <a:avLst/>
          </a:prstGeom>
        </p:spPr>
        <p:txBody>
          <a:bodyPr lIns="0" tIns="0" rIns="0" bIns="0" rtlCol="0" anchor="t">
            <a:spAutoFit/>
          </a:bodyPr>
          <a:lstStyle/>
          <a:p>
            <a:pPr algn="ctr">
              <a:lnSpc>
                <a:spcPts val="10789"/>
              </a:lnSpc>
            </a:pPr>
            <a:r>
              <a:rPr lang="en-US" sz="6499" spc="240">
                <a:solidFill>
                  <a:srgbClr val="000000"/>
                </a:solidFill>
                <a:latin typeface="UTM Habano"/>
                <a:ea typeface="UTM Habano"/>
                <a:cs typeface="UTM Habano"/>
                <a:sym typeface="UTM Habano"/>
              </a:rPr>
              <a:t>vì Ngày ấy sẽ ập xuống trên mọi dân cư khắp mặt đất.  Vậy anh em hãy tỉnh thức và cầu nguyện luôn, hầu đủ sức thoát khỏi mọi điều sắp xảy đến và đứng vững trước mặt Con Người."</a:t>
            </a:r>
          </a:p>
          <a:p>
            <a:pPr algn="ctr">
              <a:lnSpc>
                <a:spcPts val="12449"/>
              </a:lnSpc>
            </a:pPr>
            <a:endParaRPr lang="en-US" sz="6499" spc="240">
              <a:solidFill>
                <a:srgbClr val="000000"/>
              </a:solidFill>
              <a:latin typeface="UTM Habano"/>
              <a:ea typeface="UTM Habano"/>
              <a:cs typeface="UTM Habano"/>
              <a:sym typeface="UTM Habano"/>
            </a:endParaRPr>
          </a:p>
        </p:txBody>
      </p:sp>
      <p:sp>
        <p:nvSpPr>
          <p:cNvPr id="8" name="Freeform 8"/>
          <p:cNvSpPr/>
          <p:nvPr/>
        </p:nvSpPr>
        <p:spPr>
          <a:xfrm>
            <a:off x="1028700" y="0"/>
            <a:ext cx="2200808" cy="1964221"/>
          </a:xfrm>
          <a:custGeom>
            <a:avLst/>
            <a:gdLst/>
            <a:ahLst/>
            <a:cxnLst/>
            <a:rect l="l" t="t" r="r" b="b"/>
            <a:pathLst>
              <a:path w="2200808" h="1964221">
                <a:moveTo>
                  <a:pt x="0" y="0"/>
                </a:moveTo>
                <a:lnTo>
                  <a:pt x="2200808" y="0"/>
                </a:lnTo>
                <a:lnTo>
                  <a:pt x="2200808" y="1964221"/>
                </a:lnTo>
                <a:lnTo>
                  <a:pt x="0" y="1964221"/>
                </a:lnTo>
                <a:lnTo>
                  <a:pt x="0" y="0"/>
                </a:lnTo>
                <a:close/>
              </a:path>
            </a:pathLst>
          </a:custGeom>
          <a:blipFill>
            <a:blip r:embed="rId8"/>
            <a:stretch>
              <a:fillRect/>
            </a:stretch>
          </a:blipFill>
        </p:spPr>
      </p:sp>
      <p:sp>
        <p:nvSpPr>
          <p:cNvPr id="9" name="Freeform 9"/>
          <p:cNvSpPr/>
          <p:nvPr/>
        </p:nvSpPr>
        <p:spPr>
          <a:xfrm>
            <a:off x="3323680" y="6470330"/>
            <a:ext cx="1772718" cy="2645848"/>
          </a:xfrm>
          <a:custGeom>
            <a:avLst/>
            <a:gdLst/>
            <a:ahLst/>
            <a:cxnLst/>
            <a:rect l="l" t="t" r="r" b="b"/>
            <a:pathLst>
              <a:path w="1772718" h="2645848">
                <a:moveTo>
                  <a:pt x="0" y="0"/>
                </a:moveTo>
                <a:lnTo>
                  <a:pt x="1772719" y="0"/>
                </a:lnTo>
                <a:lnTo>
                  <a:pt x="1772719" y="2645849"/>
                </a:lnTo>
                <a:lnTo>
                  <a:pt x="0" y="2645849"/>
                </a:lnTo>
                <a:lnTo>
                  <a:pt x="0" y="0"/>
                </a:lnTo>
                <a:close/>
              </a:path>
            </a:pathLst>
          </a:custGeom>
          <a:blipFill>
            <a:blip r:embed="rId9"/>
            <a:stretch>
              <a:fillRect/>
            </a:stretch>
          </a:blipFill>
        </p:spPr>
      </p:sp>
      <p:sp>
        <p:nvSpPr>
          <p:cNvPr id="10" name="Freeform 10"/>
          <p:cNvSpPr/>
          <p:nvPr/>
        </p:nvSpPr>
        <p:spPr>
          <a:xfrm>
            <a:off x="3952062" y="8378665"/>
            <a:ext cx="1144337" cy="1901945"/>
          </a:xfrm>
          <a:custGeom>
            <a:avLst/>
            <a:gdLst/>
            <a:ahLst/>
            <a:cxnLst/>
            <a:rect l="l" t="t" r="r" b="b"/>
            <a:pathLst>
              <a:path w="1144337" h="1901945">
                <a:moveTo>
                  <a:pt x="0" y="0"/>
                </a:moveTo>
                <a:lnTo>
                  <a:pt x="1144337" y="0"/>
                </a:lnTo>
                <a:lnTo>
                  <a:pt x="1144337" y="1901945"/>
                </a:lnTo>
                <a:lnTo>
                  <a:pt x="0" y="1901945"/>
                </a:lnTo>
                <a:lnTo>
                  <a:pt x="0" y="0"/>
                </a:lnTo>
                <a:close/>
              </a:path>
            </a:pathLst>
          </a:custGeom>
          <a:blipFill>
            <a:blip r:embed="rId10"/>
            <a:stretch>
              <a:fillRect/>
            </a:stretch>
          </a:blipFill>
        </p:spPr>
      </p:sp>
      <p:grpSp>
        <p:nvGrpSpPr>
          <p:cNvPr id="11" name="Group 11"/>
          <p:cNvGrpSpPr/>
          <p:nvPr/>
        </p:nvGrpSpPr>
        <p:grpSpPr>
          <a:xfrm>
            <a:off x="14829338" y="5064820"/>
            <a:ext cx="3677561" cy="5456870"/>
            <a:chOff x="0" y="0"/>
            <a:chExt cx="4903415" cy="7275826"/>
          </a:xfrm>
        </p:grpSpPr>
        <p:sp>
          <p:nvSpPr>
            <p:cNvPr id="12" name="Freeform 12"/>
            <p:cNvSpPr/>
            <p:nvPr/>
          </p:nvSpPr>
          <p:spPr>
            <a:xfrm>
              <a:off x="0" y="0"/>
              <a:ext cx="4903415" cy="7275826"/>
            </a:xfrm>
            <a:custGeom>
              <a:avLst/>
              <a:gdLst/>
              <a:ahLst/>
              <a:cxnLst/>
              <a:rect l="l" t="t" r="r" b="b"/>
              <a:pathLst>
                <a:path w="4903415" h="7275826">
                  <a:moveTo>
                    <a:pt x="0" y="0"/>
                  </a:moveTo>
                  <a:lnTo>
                    <a:pt x="4903415" y="0"/>
                  </a:lnTo>
                  <a:lnTo>
                    <a:pt x="4903415" y="7275826"/>
                  </a:lnTo>
                  <a:lnTo>
                    <a:pt x="0" y="7275826"/>
                  </a:lnTo>
                  <a:lnTo>
                    <a:pt x="0" y="0"/>
                  </a:lnTo>
                  <a:close/>
                </a:path>
              </a:pathLst>
            </a:custGeom>
            <a:blipFill>
              <a:blip r:embed="rId11"/>
              <a:stretch>
                <a:fillRect l="-3067" r="-2283" b="-1247"/>
              </a:stretch>
            </a:blipFill>
          </p:spPr>
        </p:sp>
        <p:sp>
          <p:nvSpPr>
            <p:cNvPr id="13" name="Freeform 13"/>
            <p:cNvSpPr/>
            <p:nvPr/>
          </p:nvSpPr>
          <p:spPr>
            <a:xfrm>
              <a:off x="1081932" y="275929"/>
              <a:ext cx="2739551" cy="517090"/>
            </a:xfrm>
            <a:custGeom>
              <a:avLst/>
              <a:gdLst/>
              <a:ahLst/>
              <a:cxnLst/>
              <a:rect l="l" t="t" r="r" b="b"/>
              <a:pathLst>
                <a:path w="2739551" h="517090">
                  <a:moveTo>
                    <a:pt x="0" y="0"/>
                  </a:moveTo>
                  <a:lnTo>
                    <a:pt x="2739551" y="0"/>
                  </a:lnTo>
                  <a:lnTo>
                    <a:pt x="2739551" y="517090"/>
                  </a:lnTo>
                  <a:lnTo>
                    <a:pt x="0" y="51709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sp>
        <p:nvSpPr>
          <p:cNvPr id="14" name="Freeform 14"/>
          <p:cNvSpPr/>
          <p:nvPr/>
        </p:nvSpPr>
        <p:spPr>
          <a:xfrm flipH="1">
            <a:off x="671775" y="6470330"/>
            <a:ext cx="2914658" cy="3816670"/>
          </a:xfrm>
          <a:custGeom>
            <a:avLst/>
            <a:gdLst/>
            <a:ahLst/>
            <a:cxnLst/>
            <a:rect l="l" t="t" r="r" b="b"/>
            <a:pathLst>
              <a:path w="2914658" h="3816670">
                <a:moveTo>
                  <a:pt x="2914658" y="0"/>
                </a:moveTo>
                <a:lnTo>
                  <a:pt x="0" y="0"/>
                </a:lnTo>
                <a:lnTo>
                  <a:pt x="0" y="3816670"/>
                </a:lnTo>
                <a:lnTo>
                  <a:pt x="2914658" y="3816670"/>
                </a:lnTo>
                <a:lnTo>
                  <a:pt x="2914658" y="0"/>
                </a:lnTo>
                <a:close/>
              </a:path>
            </a:pathLst>
          </a:custGeom>
          <a:blipFill>
            <a:blip r:embed="rId14"/>
            <a:stretch>
              <a:fillRect l="-1642" r="-1642"/>
            </a:stretch>
          </a:blipFill>
        </p:spPr>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EBDD"/>
        </a:solidFill>
        <a:effectLst/>
      </p:bgPr>
    </p:bg>
    <p:spTree>
      <p:nvGrpSpPr>
        <p:cNvPr id="1" name=""/>
        <p:cNvGrpSpPr/>
        <p:nvPr/>
      </p:nvGrpSpPr>
      <p:grpSpPr>
        <a:xfrm>
          <a:off x="0" y="0"/>
          <a:ext cx="0" cy="0"/>
          <a:chOff x="0" y="0"/>
          <a:chExt cx="0" cy="0"/>
        </a:xfrm>
      </p:grpSpPr>
      <p:sp>
        <p:nvSpPr>
          <p:cNvPr id="3" name="Freeform 3"/>
          <p:cNvSpPr/>
          <p:nvPr/>
        </p:nvSpPr>
        <p:spPr>
          <a:xfrm rot="-3537636">
            <a:off x="-3160027" y="-45595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3540000" flipH="1">
            <a:off x="7479472" y="1053568"/>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550376" y="-1777809"/>
            <a:ext cx="20438576" cy="12591561"/>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4"/>
            <a:stretch>
              <a:fillRect/>
            </a:stretch>
          </a:blipFill>
        </p:spPr>
        <p:txBody>
          <a:bodyPr/>
          <a:lstStyle/>
          <a:p>
            <a:endParaRPr lang="vi-VN"/>
          </a:p>
        </p:txBody>
      </p:sp>
      <p:sp>
        <p:nvSpPr>
          <p:cNvPr id="6" name="Freeform 6"/>
          <p:cNvSpPr/>
          <p:nvPr/>
        </p:nvSpPr>
        <p:spPr>
          <a:xfrm>
            <a:off x="13865637" y="1945112"/>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5"/>
            <a:stretch>
              <a:fillRect/>
            </a:stretch>
          </a:blipFill>
        </p:spPr>
      </p:sp>
      <p:sp>
        <p:nvSpPr>
          <p:cNvPr id="8" name="Freeform 8"/>
          <p:cNvSpPr/>
          <p:nvPr/>
        </p:nvSpPr>
        <p:spPr>
          <a:xfrm>
            <a:off x="133305" y="-335678"/>
            <a:ext cx="2200808" cy="1964221"/>
          </a:xfrm>
          <a:custGeom>
            <a:avLst/>
            <a:gdLst/>
            <a:ahLst/>
            <a:cxnLst/>
            <a:rect l="l" t="t" r="r" b="b"/>
            <a:pathLst>
              <a:path w="2200808" h="1964221">
                <a:moveTo>
                  <a:pt x="0" y="0"/>
                </a:moveTo>
                <a:lnTo>
                  <a:pt x="2200808" y="0"/>
                </a:lnTo>
                <a:lnTo>
                  <a:pt x="2200808" y="1964221"/>
                </a:lnTo>
                <a:lnTo>
                  <a:pt x="0" y="1964221"/>
                </a:lnTo>
                <a:lnTo>
                  <a:pt x="0" y="0"/>
                </a:lnTo>
                <a:close/>
              </a:path>
            </a:pathLst>
          </a:custGeom>
          <a:blipFill>
            <a:blip r:embed="rId6"/>
            <a:stretch>
              <a:fillRect/>
            </a:stretch>
          </a:blipFill>
        </p:spPr>
      </p:sp>
      <p:sp>
        <p:nvSpPr>
          <p:cNvPr id="10" name="Freeform 10"/>
          <p:cNvSpPr/>
          <p:nvPr/>
        </p:nvSpPr>
        <p:spPr>
          <a:xfrm>
            <a:off x="533520" y="6260750"/>
            <a:ext cx="1219200" cy="2027592"/>
          </a:xfrm>
          <a:custGeom>
            <a:avLst/>
            <a:gdLst/>
            <a:ahLst/>
            <a:cxnLst/>
            <a:rect l="l" t="t" r="r" b="b"/>
            <a:pathLst>
              <a:path w="1144337" h="1901945">
                <a:moveTo>
                  <a:pt x="0" y="0"/>
                </a:moveTo>
                <a:lnTo>
                  <a:pt x="1144337" y="0"/>
                </a:lnTo>
                <a:lnTo>
                  <a:pt x="1144337" y="1901945"/>
                </a:lnTo>
                <a:lnTo>
                  <a:pt x="0" y="1901945"/>
                </a:lnTo>
                <a:lnTo>
                  <a:pt x="0" y="0"/>
                </a:lnTo>
                <a:close/>
              </a:path>
            </a:pathLst>
          </a:custGeom>
          <a:blipFill>
            <a:blip r:embed="rId7"/>
            <a:stretch>
              <a:fillRect/>
            </a:stretch>
          </a:blipFill>
        </p:spPr>
      </p:sp>
      <p:grpSp>
        <p:nvGrpSpPr>
          <p:cNvPr id="11" name="Group 11"/>
          <p:cNvGrpSpPr/>
          <p:nvPr/>
        </p:nvGrpSpPr>
        <p:grpSpPr>
          <a:xfrm>
            <a:off x="7170182" y="111529"/>
            <a:ext cx="5518496" cy="7449244"/>
            <a:chOff x="0" y="0"/>
            <a:chExt cx="4903415" cy="7275826"/>
          </a:xfrm>
        </p:grpSpPr>
        <p:sp>
          <p:nvSpPr>
            <p:cNvPr id="12" name="Freeform 12"/>
            <p:cNvSpPr/>
            <p:nvPr/>
          </p:nvSpPr>
          <p:spPr>
            <a:xfrm>
              <a:off x="0" y="0"/>
              <a:ext cx="4903415" cy="7275826"/>
            </a:xfrm>
            <a:custGeom>
              <a:avLst/>
              <a:gdLst/>
              <a:ahLst/>
              <a:cxnLst/>
              <a:rect l="l" t="t" r="r" b="b"/>
              <a:pathLst>
                <a:path w="4903415" h="7275826">
                  <a:moveTo>
                    <a:pt x="0" y="0"/>
                  </a:moveTo>
                  <a:lnTo>
                    <a:pt x="4903415" y="0"/>
                  </a:lnTo>
                  <a:lnTo>
                    <a:pt x="4903415" y="7275826"/>
                  </a:lnTo>
                  <a:lnTo>
                    <a:pt x="0" y="7275826"/>
                  </a:lnTo>
                  <a:lnTo>
                    <a:pt x="0" y="0"/>
                  </a:lnTo>
                  <a:close/>
                </a:path>
              </a:pathLst>
            </a:custGeom>
            <a:blipFill>
              <a:blip r:embed="rId8"/>
              <a:stretch>
                <a:fillRect l="-3067" r="-2283" b="-1247"/>
              </a:stretch>
            </a:blipFill>
          </p:spPr>
        </p:sp>
        <p:sp>
          <p:nvSpPr>
            <p:cNvPr id="13" name="Freeform 13"/>
            <p:cNvSpPr/>
            <p:nvPr/>
          </p:nvSpPr>
          <p:spPr>
            <a:xfrm>
              <a:off x="1081932" y="275929"/>
              <a:ext cx="2739551" cy="517090"/>
            </a:xfrm>
            <a:custGeom>
              <a:avLst/>
              <a:gdLst/>
              <a:ahLst/>
              <a:cxnLst/>
              <a:rect l="l" t="t" r="r" b="b"/>
              <a:pathLst>
                <a:path w="2739551" h="517090">
                  <a:moveTo>
                    <a:pt x="0" y="0"/>
                  </a:moveTo>
                  <a:lnTo>
                    <a:pt x="2739551" y="0"/>
                  </a:lnTo>
                  <a:lnTo>
                    <a:pt x="2739551" y="517090"/>
                  </a:lnTo>
                  <a:lnTo>
                    <a:pt x="0" y="51709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15" name="Freeform 4">
            <a:extLst>
              <a:ext uri="{FF2B5EF4-FFF2-40B4-BE49-F238E27FC236}">
                <a16:creationId xmlns:a16="http://schemas.microsoft.com/office/drawing/2014/main" id="{3E506861-3181-0240-BB4B-755381FA4E8A}"/>
              </a:ext>
            </a:extLst>
          </p:cNvPr>
          <p:cNvSpPr/>
          <p:nvPr/>
        </p:nvSpPr>
        <p:spPr>
          <a:xfrm>
            <a:off x="-2651899" y="6550734"/>
            <a:ext cx="1807556" cy="1091928"/>
          </a:xfrm>
          <a:custGeom>
            <a:avLst/>
            <a:gdLst/>
            <a:ahLst/>
            <a:cxnLst/>
            <a:rect l="l" t="t" r="r" b="b"/>
            <a:pathLst>
              <a:path w="2229229" h="1346658">
                <a:moveTo>
                  <a:pt x="0" y="0"/>
                </a:moveTo>
                <a:lnTo>
                  <a:pt x="2229230" y="0"/>
                </a:lnTo>
                <a:lnTo>
                  <a:pt x="2229230" y="1346659"/>
                </a:lnTo>
                <a:lnTo>
                  <a:pt x="0" y="134665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6" name="Freeform 5">
            <a:extLst>
              <a:ext uri="{FF2B5EF4-FFF2-40B4-BE49-F238E27FC236}">
                <a16:creationId xmlns:a16="http://schemas.microsoft.com/office/drawing/2014/main" id="{286A112E-54F3-B619-FF2C-7F203B043066}"/>
              </a:ext>
            </a:extLst>
          </p:cNvPr>
          <p:cNvSpPr/>
          <p:nvPr/>
        </p:nvSpPr>
        <p:spPr>
          <a:xfrm>
            <a:off x="12690675" y="7400283"/>
            <a:ext cx="1807556" cy="1091928"/>
          </a:xfrm>
          <a:custGeom>
            <a:avLst/>
            <a:gdLst/>
            <a:ahLst/>
            <a:cxnLst/>
            <a:rect l="l" t="t" r="r" b="b"/>
            <a:pathLst>
              <a:path w="2229229" h="1346658">
                <a:moveTo>
                  <a:pt x="0" y="0"/>
                </a:moveTo>
                <a:lnTo>
                  <a:pt x="2229229" y="0"/>
                </a:lnTo>
                <a:lnTo>
                  <a:pt x="2229229" y="1346659"/>
                </a:lnTo>
                <a:lnTo>
                  <a:pt x="0" y="134665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8" name="Freeform 7">
            <a:extLst>
              <a:ext uri="{FF2B5EF4-FFF2-40B4-BE49-F238E27FC236}">
                <a16:creationId xmlns:a16="http://schemas.microsoft.com/office/drawing/2014/main" id="{DB7F90BC-171F-3EA2-3BED-15C0A69EF835}"/>
              </a:ext>
            </a:extLst>
          </p:cNvPr>
          <p:cNvSpPr/>
          <p:nvPr/>
        </p:nvSpPr>
        <p:spPr>
          <a:xfrm>
            <a:off x="17372516" y="8071144"/>
            <a:ext cx="2922932" cy="1004426"/>
          </a:xfrm>
          <a:custGeom>
            <a:avLst/>
            <a:gdLst/>
            <a:ahLst/>
            <a:cxnLst/>
            <a:rect l="l" t="t" r="r" b="b"/>
            <a:pathLst>
              <a:path w="3604805" h="1238742">
                <a:moveTo>
                  <a:pt x="0" y="0"/>
                </a:moveTo>
                <a:lnTo>
                  <a:pt x="3604805" y="0"/>
                </a:lnTo>
                <a:lnTo>
                  <a:pt x="3604805" y="1238742"/>
                </a:lnTo>
                <a:lnTo>
                  <a:pt x="0" y="123874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9" name="Freeform 8">
            <a:extLst>
              <a:ext uri="{FF2B5EF4-FFF2-40B4-BE49-F238E27FC236}">
                <a16:creationId xmlns:a16="http://schemas.microsoft.com/office/drawing/2014/main" id="{DD23A0F4-28DD-6575-A2E9-8CDB5A9F728C}"/>
              </a:ext>
            </a:extLst>
          </p:cNvPr>
          <p:cNvSpPr/>
          <p:nvPr/>
        </p:nvSpPr>
        <p:spPr>
          <a:xfrm>
            <a:off x="4498233" y="-2299795"/>
            <a:ext cx="3196233" cy="2321264"/>
          </a:xfrm>
          <a:custGeom>
            <a:avLst/>
            <a:gdLst/>
            <a:ahLst/>
            <a:cxnLst/>
            <a:rect l="l" t="t" r="r" b="b"/>
            <a:pathLst>
              <a:path w="3196233" h="2321264">
                <a:moveTo>
                  <a:pt x="0" y="0"/>
                </a:moveTo>
                <a:lnTo>
                  <a:pt x="3196233" y="0"/>
                </a:lnTo>
                <a:lnTo>
                  <a:pt x="3196233" y="2321264"/>
                </a:lnTo>
                <a:lnTo>
                  <a:pt x="0" y="2321264"/>
                </a:lnTo>
                <a:lnTo>
                  <a:pt x="0" y="0"/>
                </a:lnTo>
                <a:close/>
              </a:path>
            </a:pathLst>
          </a:custGeom>
          <a:blipFill>
            <a:blip r:embed="rId15"/>
            <a:stretch>
              <a:fillRect/>
            </a:stretch>
          </a:blipFill>
        </p:spPr>
      </p:sp>
      <p:sp>
        <p:nvSpPr>
          <p:cNvPr id="20" name="Freeform 9">
            <a:extLst>
              <a:ext uri="{FF2B5EF4-FFF2-40B4-BE49-F238E27FC236}">
                <a16:creationId xmlns:a16="http://schemas.microsoft.com/office/drawing/2014/main" id="{69070A35-2907-AAB1-7CC7-C5F5905560E3}"/>
              </a:ext>
            </a:extLst>
          </p:cNvPr>
          <p:cNvSpPr/>
          <p:nvPr/>
        </p:nvSpPr>
        <p:spPr>
          <a:xfrm>
            <a:off x="6318634" y="-1361444"/>
            <a:ext cx="3196233" cy="2321264"/>
          </a:xfrm>
          <a:custGeom>
            <a:avLst/>
            <a:gdLst/>
            <a:ahLst/>
            <a:cxnLst/>
            <a:rect l="l" t="t" r="r" b="b"/>
            <a:pathLst>
              <a:path w="3196233" h="2321264">
                <a:moveTo>
                  <a:pt x="0" y="0"/>
                </a:moveTo>
                <a:lnTo>
                  <a:pt x="3196233" y="0"/>
                </a:lnTo>
                <a:lnTo>
                  <a:pt x="3196233" y="2321264"/>
                </a:lnTo>
                <a:lnTo>
                  <a:pt x="0" y="2321264"/>
                </a:lnTo>
                <a:lnTo>
                  <a:pt x="0" y="0"/>
                </a:lnTo>
                <a:close/>
              </a:path>
            </a:pathLst>
          </a:custGeom>
          <a:blipFill dpi="0" rotWithShape="1">
            <a:blip r:embed="rId15">
              <a:alphaModFix amt="0"/>
            </a:blip>
            <a:srcRect/>
            <a:stretch>
              <a:fillRect/>
            </a:stretch>
          </a:blipFill>
        </p:spPr>
      </p:sp>
      <p:grpSp>
        <p:nvGrpSpPr>
          <p:cNvPr id="22" name="Group 3">
            <a:extLst>
              <a:ext uri="{FF2B5EF4-FFF2-40B4-BE49-F238E27FC236}">
                <a16:creationId xmlns:a16="http://schemas.microsoft.com/office/drawing/2014/main" id="{61D9DE57-8D79-D65C-0004-E20D14120031}"/>
              </a:ext>
            </a:extLst>
          </p:cNvPr>
          <p:cNvGrpSpPr/>
          <p:nvPr/>
        </p:nvGrpSpPr>
        <p:grpSpPr>
          <a:xfrm>
            <a:off x="2529021" y="4367660"/>
            <a:ext cx="2637791" cy="2637791"/>
            <a:chOff x="0" y="0"/>
            <a:chExt cx="6350000" cy="6350000"/>
          </a:xfrm>
        </p:grpSpPr>
        <p:sp>
          <p:nvSpPr>
            <p:cNvPr id="23" name="Freeform 4">
              <a:extLst>
                <a:ext uri="{FF2B5EF4-FFF2-40B4-BE49-F238E27FC236}">
                  <a16:creationId xmlns:a16="http://schemas.microsoft.com/office/drawing/2014/main" id="{92F7749C-A3AD-45CA-C470-39D1E6039E3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alpha val="0"/>
              </a:srgbClr>
            </a:solidFill>
          </p:spPr>
        </p:sp>
      </p:grpSp>
      <p:grpSp>
        <p:nvGrpSpPr>
          <p:cNvPr id="24" name="Group 5">
            <a:extLst>
              <a:ext uri="{FF2B5EF4-FFF2-40B4-BE49-F238E27FC236}">
                <a16:creationId xmlns:a16="http://schemas.microsoft.com/office/drawing/2014/main" id="{4DC5DE84-8880-9790-BBC1-8894E682EB59}"/>
              </a:ext>
            </a:extLst>
          </p:cNvPr>
          <p:cNvGrpSpPr/>
          <p:nvPr/>
        </p:nvGrpSpPr>
        <p:grpSpPr>
          <a:xfrm>
            <a:off x="890926" y="2838648"/>
            <a:ext cx="2435195" cy="2399262"/>
            <a:chOff x="148956" y="148748"/>
            <a:chExt cx="2896390" cy="2900015"/>
          </a:xfrm>
        </p:grpSpPr>
        <p:sp>
          <p:nvSpPr>
            <p:cNvPr id="25" name="Freeform 6">
              <a:extLst>
                <a:ext uri="{FF2B5EF4-FFF2-40B4-BE49-F238E27FC236}">
                  <a16:creationId xmlns:a16="http://schemas.microsoft.com/office/drawing/2014/main" id="{629B8B3E-BFD4-7627-14CF-6875AF6B5EEF}"/>
                </a:ext>
              </a:extLst>
            </p:cNvPr>
            <p:cNvSpPr/>
            <p:nvPr/>
          </p:nvSpPr>
          <p:spPr>
            <a:xfrm rot="-374211">
              <a:off x="148956" y="148748"/>
              <a:ext cx="2896390" cy="2900015"/>
            </a:xfrm>
            <a:custGeom>
              <a:avLst/>
              <a:gdLst/>
              <a:ahLst/>
              <a:cxnLst/>
              <a:rect l="l" t="t" r="r" b="b"/>
              <a:pathLst>
                <a:path w="2896390" h="2900015">
                  <a:moveTo>
                    <a:pt x="0" y="0"/>
                  </a:moveTo>
                  <a:lnTo>
                    <a:pt x="2896389" y="0"/>
                  </a:lnTo>
                  <a:lnTo>
                    <a:pt x="2896389" y="2900015"/>
                  </a:lnTo>
                  <a:lnTo>
                    <a:pt x="0" y="2900015"/>
                  </a:lnTo>
                  <a:lnTo>
                    <a:pt x="0" y="0"/>
                  </a:lnTo>
                  <a:close/>
                </a:path>
              </a:pathLst>
            </a:custGeom>
            <a:blipFill>
              <a:blip r:embed="rId16"/>
              <a:stretch>
                <a:fillRect/>
              </a:stretch>
            </a:blipFill>
          </p:spPr>
        </p:sp>
        <p:sp>
          <p:nvSpPr>
            <p:cNvPr id="26" name="TextBox 7">
              <a:extLst>
                <a:ext uri="{FF2B5EF4-FFF2-40B4-BE49-F238E27FC236}">
                  <a16:creationId xmlns:a16="http://schemas.microsoft.com/office/drawing/2014/main" id="{4030F1A8-7203-52D9-5241-9F1F92F2BE7F}"/>
                </a:ext>
              </a:extLst>
            </p:cNvPr>
            <p:cNvSpPr txBox="1"/>
            <p:nvPr/>
          </p:nvSpPr>
          <p:spPr>
            <a:xfrm rot="21225789">
              <a:off x="580372" y="246068"/>
              <a:ext cx="2016634" cy="2544337"/>
            </a:xfrm>
            <a:prstGeom prst="rect">
              <a:avLst/>
            </a:prstGeom>
          </p:spPr>
          <p:txBody>
            <a:bodyPr lIns="0" tIns="0" rIns="0" bIns="0" rtlCol="0" anchor="t">
              <a:spAutoFit/>
            </a:bodyPr>
            <a:lstStyle/>
            <a:p>
              <a:pPr algn="ctr">
                <a:lnSpc>
                  <a:spcPts val="17856"/>
                </a:lnSpc>
                <a:spcBef>
                  <a:spcPct val="0"/>
                </a:spcBef>
              </a:pPr>
              <a:r>
                <a:rPr lang="en-US" sz="12755">
                  <a:solidFill>
                    <a:srgbClr val="000000"/>
                  </a:solidFill>
                  <a:latin typeface="Times New Roman" panose="02020603050405020304" pitchFamily="18" charset="0"/>
                  <a:cs typeface="Times New Roman" panose="02020603050405020304" pitchFamily="18" charset="0"/>
                </a:rPr>
                <a:t>T</a:t>
              </a:r>
            </a:p>
          </p:txBody>
        </p:sp>
      </p:grpSp>
      <p:grpSp>
        <p:nvGrpSpPr>
          <p:cNvPr id="27" name="Group 8">
            <a:extLst>
              <a:ext uri="{FF2B5EF4-FFF2-40B4-BE49-F238E27FC236}">
                <a16:creationId xmlns:a16="http://schemas.microsoft.com/office/drawing/2014/main" id="{5C41E89A-AD0F-15A9-8670-82F4A6EDB46C}"/>
              </a:ext>
            </a:extLst>
          </p:cNvPr>
          <p:cNvGrpSpPr/>
          <p:nvPr/>
        </p:nvGrpSpPr>
        <p:grpSpPr>
          <a:xfrm>
            <a:off x="2529405" y="5264428"/>
            <a:ext cx="2642082" cy="2645388"/>
            <a:chOff x="233913" y="233563"/>
            <a:chExt cx="2896390" cy="2900015"/>
          </a:xfrm>
        </p:grpSpPr>
        <p:sp>
          <p:nvSpPr>
            <p:cNvPr id="28" name="Freeform 9">
              <a:extLst>
                <a:ext uri="{FF2B5EF4-FFF2-40B4-BE49-F238E27FC236}">
                  <a16:creationId xmlns:a16="http://schemas.microsoft.com/office/drawing/2014/main" id="{BA2E8536-2946-AD87-E33F-BBE5EA0F3DB8}"/>
                </a:ext>
              </a:extLst>
            </p:cNvPr>
            <p:cNvSpPr/>
            <p:nvPr/>
          </p:nvSpPr>
          <p:spPr>
            <a:xfrm rot="-612077">
              <a:off x="233913" y="233563"/>
              <a:ext cx="2896390" cy="2900015"/>
            </a:xfrm>
            <a:custGeom>
              <a:avLst/>
              <a:gdLst/>
              <a:ahLst/>
              <a:cxnLst/>
              <a:rect l="l" t="t" r="r" b="b"/>
              <a:pathLst>
                <a:path w="2896390" h="2900015">
                  <a:moveTo>
                    <a:pt x="0" y="0"/>
                  </a:moveTo>
                  <a:lnTo>
                    <a:pt x="2896389" y="0"/>
                  </a:lnTo>
                  <a:lnTo>
                    <a:pt x="2896389" y="2900015"/>
                  </a:lnTo>
                  <a:lnTo>
                    <a:pt x="0" y="2900015"/>
                  </a:lnTo>
                  <a:lnTo>
                    <a:pt x="0" y="0"/>
                  </a:lnTo>
                  <a:close/>
                </a:path>
              </a:pathLst>
            </a:custGeom>
            <a:blipFill>
              <a:blip r:embed="rId16"/>
              <a:stretch>
                <a:fillRect/>
              </a:stretch>
            </a:blipFill>
          </p:spPr>
        </p:sp>
        <p:sp>
          <p:nvSpPr>
            <p:cNvPr id="29" name="TextBox 10">
              <a:extLst>
                <a:ext uri="{FF2B5EF4-FFF2-40B4-BE49-F238E27FC236}">
                  <a16:creationId xmlns:a16="http://schemas.microsoft.com/office/drawing/2014/main" id="{BCCC90BF-73D9-8CB2-B677-284A8E3F4651}"/>
                </a:ext>
              </a:extLst>
            </p:cNvPr>
            <p:cNvSpPr txBox="1"/>
            <p:nvPr/>
          </p:nvSpPr>
          <p:spPr>
            <a:xfrm rot="20987923">
              <a:off x="587218" y="397927"/>
              <a:ext cx="2016632" cy="2307613"/>
            </a:xfrm>
            <a:prstGeom prst="rect">
              <a:avLst/>
            </a:prstGeom>
          </p:spPr>
          <p:txBody>
            <a:bodyPr lIns="0" tIns="0" rIns="0" bIns="0" rtlCol="0" anchor="t">
              <a:spAutoFit/>
            </a:bodyPr>
            <a:lstStyle/>
            <a:p>
              <a:pPr algn="ctr">
                <a:lnSpc>
                  <a:spcPts val="17856"/>
                </a:lnSpc>
                <a:spcBef>
                  <a:spcPct val="0"/>
                </a:spcBef>
              </a:pPr>
              <a:r>
                <a:rPr lang="en-US" sz="12755">
                  <a:solidFill>
                    <a:srgbClr val="000000"/>
                  </a:solidFill>
                  <a:latin typeface="Times New Roman" panose="02020603050405020304" pitchFamily="18" charset="0"/>
                  <a:cs typeface="Times New Roman" panose="02020603050405020304" pitchFamily="18" charset="0"/>
                </a:rPr>
                <a:t>X</a:t>
              </a:r>
            </a:p>
          </p:txBody>
        </p:sp>
      </p:grpSp>
      <p:grpSp>
        <p:nvGrpSpPr>
          <p:cNvPr id="30" name="Group 11">
            <a:extLst>
              <a:ext uri="{FF2B5EF4-FFF2-40B4-BE49-F238E27FC236}">
                <a16:creationId xmlns:a16="http://schemas.microsoft.com/office/drawing/2014/main" id="{C80A2FF8-B479-4CCD-736E-B4F56CA5DE51}"/>
              </a:ext>
            </a:extLst>
          </p:cNvPr>
          <p:cNvGrpSpPr/>
          <p:nvPr/>
        </p:nvGrpSpPr>
        <p:grpSpPr>
          <a:xfrm>
            <a:off x="5719775" y="2443807"/>
            <a:ext cx="2642082" cy="2645388"/>
            <a:chOff x="100624" y="100489"/>
            <a:chExt cx="2896390" cy="2900015"/>
          </a:xfrm>
        </p:grpSpPr>
        <p:sp>
          <p:nvSpPr>
            <p:cNvPr id="31" name="Freeform 12">
              <a:extLst>
                <a:ext uri="{FF2B5EF4-FFF2-40B4-BE49-F238E27FC236}">
                  <a16:creationId xmlns:a16="http://schemas.microsoft.com/office/drawing/2014/main" id="{63AF5809-0729-C239-AE12-F90C6D0CF711}"/>
                </a:ext>
              </a:extLst>
            </p:cNvPr>
            <p:cNvSpPr/>
            <p:nvPr/>
          </p:nvSpPr>
          <p:spPr>
            <a:xfrm rot="247686">
              <a:off x="100624" y="100489"/>
              <a:ext cx="2896390" cy="2900015"/>
            </a:xfrm>
            <a:custGeom>
              <a:avLst/>
              <a:gdLst/>
              <a:ahLst/>
              <a:cxnLst/>
              <a:rect l="l" t="t" r="r" b="b"/>
              <a:pathLst>
                <a:path w="2896390" h="2900015">
                  <a:moveTo>
                    <a:pt x="0" y="0"/>
                  </a:moveTo>
                  <a:lnTo>
                    <a:pt x="2896390" y="0"/>
                  </a:lnTo>
                  <a:lnTo>
                    <a:pt x="2896390" y="2900014"/>
                  </a:lnTo>
                  <a:lnTo>
                    <a:pt x="0" y="2900014"/>
                  </a:lnTo>
                  <a:lnTo>
                    <a:pt x="0" y="0"/>
                  </a:lnTo>
                  <a:close/>
                </a:path>
              </a:pathLst>
            </a:custGeom>
            <a:blipFill>
              <a:blip r:embed="rId16"/>
              <a:stretch>
                <a:fillRect/>
              </a:stretch>
            </a:blipFill>
          </p:spPr>
        </p:sp>
        <p:sp>
          <p:nvSpPr>
            <p:cNvPr id="32" name="TextBox 13">
              <a:extLst>
                <a:ext uri="{FF2B5EF4-FFF2-40B4-BE49-F238E27FC236}">
                  <a16:creationId xmlns:a16="http://schemas.microsoft.com/office/drawing/2014/main" id="{513E46AC-FEAD-B98A-6E17-C3E3B4CFFDBF}"/>
                </a:ext>
              </a:extLst>
            </p:cNvPr>
            <p:cNvSpPr txBox="1"/>
            <p:nvPr/>
          </p:nvSpPr>
          <p:spPr>
            <a:xfrm rot="247686">
              <a:off x="546150" y="251288"/>
              <a:ext cx="2016632" cy="2360754"/>
            </a:xfrm>
            <a:prstGeom prst="rect">
              <a:avLst/>
            </a:prstGeom>
          </p:spPr>
          <p:txBody>
            <a:bodyPr lIns="0" tIns="0" rIns="0" bIns="0" rtlCol="0" anchor="t">
              <a:spAutoFit/>
            </a:bodyPr>
            <a:lstStyle/>
            <a:p>
              <a:pPr algn="ctr">
                <a:lnSpc>
                  <a:spcPts val="17856"/>
                </a:lnSpc>
                <a:spcBef>
                  <a:spcPct val="0"/>
                </a:spcBef>
              </a:pPr>
              <a:r>
                <a:rPr lang="en-US" sz="12755">
                  <a:solidFill>
                    <a:srgbClr val="000000"/>
                  </a:solidFill>
                  <a:latin typeface="Paytone One"/>
                </a:rPr>
                <a:t>Ò</a:t>
              </a:r>
            </a:p>
          </p:txBody>
        </p:sp>
      </p:grpSp>
      <p:grpSp>
        <p:nvGrpSpPr>
          <p:cNvPr id="33" name="Group 14">
            <a:extLst>
              <a:ext uri="{FF2B5EF4-FFF2-40B4-BE49-F238E27FC236}">
                <a16:creationId xmlns:a16="http://schemas.microsoft.com/office/drawing/2014/main" id="{4A17F47D-DE01-003A-A35A-CA098282E502}"/>
              </a:ext>
            </a:extLst>
          </p:cNvPr>
          <p:cNvGrpSpPr/>
          <p:nvPr/>
        </p:nvGrpSpPr>
        <p:grpSpPr>
          <a:xfrm>
            <a:off x="6808663" y="6570516"/>
            <a:ext cx="2642081" cy="2645388"/>
            <a:chOff x="189381" y="189108"/>
            <a:chExt cx="2896390" cy="2900015"/>
          </a:xfrm>
        </p:grpSpPr>
        <p:sp>
          <p:nvSpPr>
            <p:cNvPr id="34" name="Freeform 15">
              <a:extLst>
                <a:ext uri="{FF2B5EF4-FFF2-40B4-BE49-F238E27FC236}">
                  <a16:creationId xmlns:a16="http://schemas.microsoft.com/office/drawing/2014/main" id="{94F93B5B-5B85-AA61-6435-AF5A08E68A8E}"/>
                </a:ext>
              </a:extLst>
            </p:cNvPr>
            <p:cNvSpPr/>
            <p:nvPr/>
          </p:nvSpPr>
          <p:spPr>
            <a:xfrm rot="484662">
              <a:off x="189381" y="189108"/>
              <a:ext cx="2896390" cy="2900015"/>
            </a:xfrm>
            <a:custGeom>
              <a:avLst/>
              <a:gdLst/>
              <a:ahLst/>
              <a:cxnLst/>
              <a:rect l="l" t="t" r="r" b="b"/>
              <a:pathLst>
                <a:path w="2896390" h="2900015">
                  <a:moveTo>
                    <a:pt x="0" y="0"/>
                  </a:moveTo>
                  <a:lnTo>
                    <a:pt x="2896389" y="0"/>
                  </a:lnTo>
                  <a:lnTo>
                    <a:pt x="2896389" y="2900015"/>
                  </a:lnTo>
                  <a:lnTo>
                    <a:pt x="0" y="2900015"/>
                  </a:lnTo>
                  <a:lnTo>
                    <a:pt x="0" y="0"/>
                  </a:lnTo>
                  <a:close/>
                </a:path>
              </a:pathLst>
            </a:custGeom>
            <a:blipFill>
              <a:blip r:embed="rId16"/>
              <a:stretch>
                <a:fillRect/>
              </a:stretch>
            </a:blipFill>
          </p:spPr>
        </p:sp>
        <p:sp>
          <p:nvSpPr>
            <p:cNvPr id="35" name="TextBox 16">
              <a:extLst>
                <a:ext uri="{FF2B5EF4-FFF2-40B4-BE49-F238E27FC236}">
                  <a16:creationId xmlns:a16="http://schemas.microsoft.com/office/drawing/2014/main" id="{7A7B537C-8935-E6CA-AA35-B84F751C424A}"/>
                </a:ext>
              </a:extLst>
            </p:cNvPr>
            <p:cNvSpPr txBox="1"/>
            <p:nvPr/>
          </p:nvSpPr>
          <p:spPr>
            <a:xfrm rot="484662">
              <a:off x="640528" y="353028"/>
              <a:ext cx="2016632" cy="2307613"/>
            </a:xfrm>
            <a:prstGeom prst="rect">
              <a:avLst/>
            </a:prstGeom>
          </p:spPr>
          <p:txBody>
            <a:bodyPr lIns="0" tIns="0" rIns="0" bIns="0" rtlCol="0" anchor="t">
              <a:spAutoFit/>
            </a:bodyPr>
            <a:lstStyle/>
            <a:p>
              <a:pPr algn="ctr">
                <a:lnSpc>
                  <a:spcPts val="17856"/>
                </a:lnSpc>
                <a:spcBef>
                  <a:spcPct val="0"/>
                </a:spcBef>
              </a:pPr>
              <a:r>
                <a:rPr lang="en-US" sz="12755">
                  <a:solidFill>
                    <a:srgbClr val="000000"/>
                  </a:solidFill>
                  <a:latin typeface="Times New Roman" panose="02020603050405020304" pitchFamily="18" charset="0"/>
                  <a:cs typeface="Times New Roman" panose="02020603050405020304" pitchFamily="18" charset="0"/>
                </a:rPr>
                <a:t>P</a:t>
              </a:r>
            </a:p>
          </p:txBody>
        </p:sp>
      </p:grpSp>
      <p:grpSp>
        <p:nvGrpSpPr>
          <p:cNvPr id="36" name="Group 17">
            <a:extLst>
              <a:ext uri="{FF2B5EF4-FFF2-40B4-BE49-F238E27FC236}">
                <a16:creationId xmlns:a16="http://schemas.microsoft.com/office/drawing/2014/main" id="{D2433CF6-0FC0-196F-5A9E-B1E00F1C91F9}"/>
              </a:ext>
            </a:extLst>
          </p:cNvPr>
          <p:cNvGrpSpPr/>
          <p:nvPr/>
        </p:nvGrpSpPr>
        <p:grpSpPr>
          <a:xfrm>
            <a:off x="11978367" y="7225076"/>
            <a:ext cx="2642082" cy="2645388"/>
            <a:chOff x="91280" y="91158"/>
            <a:chExt cx="2896390" cy="2900015"/>
          </a:xfrm>
        </p:grpSpPr>
        <p:sp>
          <p:nvSpPr>
            <p:cNvPr id="37" name="Freeform 18">
              <a:extLst>
                <a:ext uri="{FF2B5EF4-FFF2-40B4-BE49-F238E27FC236}">
                  <a16:creationId xmlns:a16="http://schemas.microsoft.com/office/drawing/2014/main" id="{D9A71F0B-D1A4-9C9D-713C-9DF03C351DC9}"/>
                </a:ext>
              </a:extLst>
            </p:cNvPr>
            <p:cNvSpPr/>
            <p:nvPr/>
          </p:nvSpPr>
          <p:spPr>
            <a:xfrm rot="-223844">
              <a:off x="91280" y="91158"/>
              <a:ext cx="2896390" cy="2900015"/>
            </a:xfrm>
            <a:custGeom>
              <a:avLst/>
              <a:gdLst/>
              <a:ahLst/>
              <a:cxnLst/>
              <a:rect l="l" t="t" r="r" b="b"/>
              <a:pathLst>
                <a:path w="2896390" h="2900015">
                  <a:moveTo>
                    <a:pt x="0" y="0"/>
                  </a:moveTo>
                  <a:lnTo>
                    <a:pt x="2896389" y="0"/>
                  </a:lnTo>
                  <a:lnTo>
                    <a:pt x="2896389" y="2900015"/>
                  </a:lnTo>
                  <a:lnTo>
                    <a:pt x="0" y="2900015"/>
                  </a:lnTo>
                  <a:lnTo>
                    <a:pt x="0" y="0"/>
                  </a:lnTo>
                  <a:close/>
                </a:path>
              </a:pathLst>
            </a:custGeom>
            <a:blipFill>
              <a:blip r:embed="rId16"/>
              <a:stretch>
                <a:fillRect/>
              </a:stretch>
            </a:blipFill>
          </p:spPr>
        </p:sp>
        <p:sp>
          <p:nvSpPr>
            <p:cNvPr id="38" name="TextBox 19">
              <a:extLst>
                <a:ext uri="{FF2B5EF4-FFF2-40B4-BE49-F238E27FC236}">
                  <a16:creationId xmlns:a16="http://schemas.microsoft.com/office/drawing/2014/main" id="{82205F95-A061-AA63-BA6F-73429F8B4A17}"/>
                </a:ext>
              </a:extLst>
            </p:cNvPr>
            <p:cNvSpPr txBox="1"/>
            <p:nvPr/>
          </p:nvSpPr>
          <p:spPr>
            <a:xfrm rot="21376156">
              <a:off x="526922" y="306510"/>
              <a:ext cx="2016632" cy="2307613"/>
            </a:xfrm>
            <a:prstGeom prst="rect">
              <a:avLst/>
            </a:prstGeom>
          </p:spPr>
          <p:txBody>
            <a:bodyPr lIns="0" tIns="0" rIns="0" bIns="0" rtlCol="0" anchor="t">
              <a:spAutoFit/>
            </a:bodyPr>
            <a:lstStyle/>
            <a:p>
              <a:pPr algn="ctr">
                <a:lnSpc>
                  <a:spcPts val="17856"/>
                </a:lnSpc>
                <a:spcBef>
                  <a:spcPct val="0"/>
                </a:spcBef>
              </a:pPr>
              <a:r>
                <a:rPr lang="en-US" sz="12755">
                  <a:solidFill>
                    <a:srgbClr val="000000"/>
                  </a:solidFill>
                  <a:latin typeface="Times New Roman" panose="02020603050405020304" pitchFamily="18" charset="0"/>
                  <a:cs typeface="Times New Roman" panose="02020603050405020304" pitchFamily="18" charset="0"/>
                </a:rPr>
                <a:t>H</a:t>
              </a:r>
            </a:p>
          </p:txBody>
        </p:sp>
      </p:grpSp>
      <p:grpSp>
        <p:nvGrpSpPr>
          <p:cNvPr id="39" name="Group 20">
            <a:extLst>
              <a:ext uri="{FF2B5EF4-FFF2-40B4-BE49-F238E27FC236}">
                <a16:creationId xmlns:a16="http://schemas.microsoft.com/office/drawing/2014/main" id="{6BAD8D51-6575-9136-D3D9-89CDEA193D53}"/>
              </a:ext>
            </a:extLst>
          </p:cNvPr>
          <p:cNvGrpSpPr/>
          <p:nvPr/>
        </p:nvGrpSpPr>
        <p:grpSpPr>
          <a:xfrm>
            <a:off x="3039766" y="2069026"/>
            <a:ext cx="2577813" cy="2684652"/>
            <a:chOff x="0" y="0"/>
            <a:chExt cx="2896390" cy="2900015"/>
          </a:xfrm>
        </p:grpSpPr>
        <p:sp>
          <p:nvSpPr>
            <p:cNvPr id="40" name="Freeform 21">
              <a:extLst>
                <a:ext uri="{FF2B5EF4-FFF2-40B4-BE49-F238E27FC236}">
                  <a16:creationId xmlns:a16="http://schemas.microsoft.com/office/drawing/2014/main" id="{68F2EB8C-34F4-6004-16F0-9EB725DBDB7B}"/>
                </a:ext>
              </a:extLst>
            </p:cNvPr>
            <p:cNvSpPr/>
            <p:nvPr/>
          </p:nvSpPr>
          <p:spPr>
            <a:xfrm>
              <a:off x="0" y="0"/>
              <a:ext cx="2896390" cy="2900015"/>
            </a:xfrm>
            <a:custGeom>
              <a:avLst/>
              <a:gdLst/>
              <a:ahLst/>
              <a:cxnLst/>
              <a:rect l="l" t="t" r="r" b="b"/>
              <a:pathLst>
                <a:path w="2896390" h="2900015">
                  <a:moveTo>
                    <a:pt x="0" y="0"/>
                  </a:moveTo>
                  <a:lnTo>
                    <a:pt x="2896390" y="0"/>
                  </a:lnTo>
                  <a:lnTo>
                    <a:pt x="2896390" y="2900015"/>
                  </a:lnTo>
                  <a:lnTo>
                    <a:pt x="0" y="2900015"/>
                  </a:lnTo>
                  <a:lnTo>
                    <a:pt x="0" y="0"/>
                  </a:lnTo>
                  <a:close/>
                </a:path>
              </a:pathLst>
            </a:custGeom>
            <a:blipFill>
              <a:blip r:embed="rId16"/>
              <a:stretch>
                <a:fillRect/>
              </a:stretch>
            </a:blipFill>
          </p:spPr>
        </p:sp>
        <p:sp>
          <p:nvSpPr>
            <p:cNvPr id="41" name="TextBox 22">
              <a:extLst>
                <a:ext uri="{FF2B5EF4-FFF2-40B4-BE49-F238E27FC236}">
                  <a16:creationId xmlns:a16="http://schemas.microsoft.com/office/drawing/2014/main" id="{5E866593-E0EB-35E0-ED73-450CE02A9533}"/>
                </a:ext>
              </a:extLst>
            </p:cNvPr>
            <p:cNvSpPr txBox="1"/>
            <p:nvPr/>
          </p:nvSpPr>
          <p:spPr>
            <a:xfrm>
              <a:off x="439878" y="428767"/>
              <a:ext cx="2016633" cy="2273863"/>
            </a:xfrm>
            <a:prstGeom prst="rect">
              <a:avLst/>
            </a:prstGeom>
          </p:spPr>
          <p:txBody>
            <a:bodyPr lIns="0" tIns="0" rIns="0" bIns="0" rtlCol="0" anchor="t">
              <a:spAutoFit/>
            </a:bodyPr>
            <a:lstStyle/>
            <a:p>
              <a:pPr algn="ctr">
                <a:lnSpc>
                  <a:spcPts val="17856"/>
                </a:lnSpc>
                <a:spcBef>
                  <a:spcPct val="0"/>
                </a:spcBef>
              </a:pPr>
              <a:r>
                <a:rPr lang="en-US" sz="12755">
                  <a:solidFill>
                    <a:srgbClr val="000000"/>
                  </a:solidFill>
                  <a:latin typeface="Times New Roman" panose="02020603050405020304" pitchFamily="18" charset="0"/>
                  <a:cs typeface="Times New Roman" panose="02020603050405020304" pitchFamily="18" charset="0"/>
                </a:rPr>
                <a:t>R</a:t>
              </a:r>
            </a:p>
          </p:txBody>
        </p:sp>
      </p:grpSp>
      <p:grpSp>
        <p:nvGrpSpPr>
          <p:cNvPr id="42" name="Group 23">
            <a:extLst>
              <a:ext uri="{FF2B5EF4-FFF2-40B4-BE49-F238E27FC236}">
                <a16:creationId xmlns:a16="http://schemas.microsoft.com/office/drawing/2014/main" id="{EBAB6D0C-951C-FC3C-9492-FFA8431AB24A}"/>
              </a:ext>
            </a:extLst>
          </p:cNvPr>
          <p:cNvGrpSpPr/>
          <p:nvPr/>
        </p:nvGrpSpPr>
        <p:grpSpPr>
          <a:xfrm>
            <a:off x="4306945" y="6211516"/>
            <a:ext cx="2642081" cy="2645388"/>
            <a:chOff x="0" y="0"/>
            <a:chExt cx="2896390" cy="2900015"/>
          </a:xfrm>
        </p:grpSpPr>
        <p:sp>
          <p:nvSpPr>
            <p:cNvPr id="43" name="Freeform 24">
              <a:extLst>
                <a:ext uri="{FF2B5EF4-FFF2-40B4-BE49-F238E27FC236}">
                  <a16:creationId xmlns:a16="http://schemas.microsoft.com/office/drawing/2014/main" id="{92BB5401-687D-E3A3-F664-20C1E98023DB}"/>
                </a:ext>
              </a:extLst>
            </p:cNvPr>
            <p:cNvSpPr/>
            <p:nvPr/>
          </p:nvSpPr>
          <p:spPr>
            <a:xfrm>
              <a:off x="0" y="0"/>
              <a:ext cx="2896390" cy="2900015"/>
            </a:xfrm>
            <a:custGeom>
              <a:avLst/>
              <a:gdLst/>
              <a:ahLst/>
              <a:cxnLst/>
              <a:rect l="l" t="t" r="r" b="b"/>
              <a:pathLst>
                <a:path w="2896390" h="2900015">
                  <a:moveTo>
                    <a:pt x="0" y="0"/>
                  </a:moveTo>
                  <a:lnTo>
                    <a:pt x="2896390" y="0"/>
                  </a:lnTo>
                  <a:lnTo>
                    <a:pt x="2896390" y="2900015"/>
                  </a:lnTo>
                  <a:lnTo>
                    <a:pt x="0" y="2900015"/>
                  </a:lnTo>
                  <a:lnTo>
                    <a:pt x="0" y="0"/>
                  </a:lnTo>
                  <a:close/>
                </a:path>
              </a:pathLst>
            </a:custGeom>
            <a:blipFill>
              <a:blip r:embed="rId16"/>
              <a:stretch>
                <a:fillRect/>
              </a:stretch>
            </a:blipFill>
          </p:spPr>
        </p:sp>
        <p:sp>
          <p:nvSpPr>
            <p:cNvPr id="44" name="TextBox 25">
              <a:extLst>
                <a:ext uri="{FF2B5EF4-FFF2-40B4-BE49-F238E27FC236}">
                  <a16:creationId xmlns:a16="http://schemas.microsoft.com/office/drawing/2014/main" id="{333FF200-5A4A-D49A-3843-08F947502103}"/>
                </a:ext>
              </a:extLst>
            </p:cNvPr>
            <p:cNvSpPr txBox="1"/>
            <p:nvPr/>
          </p:nvSpPr>
          <p:spPr>
            <a:xfrm>
              <a:off x="439878" y="565953"/>
              <a:ext cx="2016632" cy="2307613"/>
            </a:xfrm>
            <a:prstGeom prst="rect">
              <a:avLst/>
            </a:prstGeom>
          </p:spPr>
          <p:txBody>
            <a:bodyPr lIns="0" tIns="0" rIns="0" bIns="0" rtlCol="0" anchor="t">
              <a:spAutoFit/>
            </a:bodyPr>
            <a:lstStyle/>
            <a:p>
              <a:pPr algn="ctr">
                <a:lnSpc>
                  <a:spcPts val="17856"/>
                </a:lnSpc>
                <a:spcBef>
                  <a:spcPct val="0"/>
                </a:spcBef>
              </a:pPr>
              <a:r>
                <a:rPr lang="en-US" sz="12755">
                  <a:solidFill>
                    <a:srgbClr val="000000"/>
                  </a:solidFill>
                  <a:latin typeface="Times New Roman" panose="02020603050405020304" pitchFamily="18" charset="0"/>
                  <a:cs typeface="Times New Roman" panose="02020603050405020304" pitchFamily="18" charset="0"/>
                </a:rPr>
                <a:t>Ế</a:t>
              </a:r>
            </a:p>
          </p:txBody>
        </p:sp>
      </p:grpSp>
      <p:grpSp>
        <p:nvGrpSpPr>
          <p:cNvPr id="45" name="Group 26">
            <a:extLst>
              <a:ext uri="{FF2B5EF4-FFF2-40B4-BE49-F238E27FC236}">
                <a16:creationId xmlns:a16="http://schemas.microsoft.com/office/drawing/2014/main" id="{FA5F69D3-A230-53E4-C25E-A4052B38BEC0}"/>
              </a:ext>
            </a:extLst>
          </p:cNvPr>
          <p:cNvGrpSpPr/>
          <p:nvPr/>
        </p:nvGrpSpPr>
        <p:grpSpPr>
          <a:xfrm>
            <a:off x="10505767" y="3190040"/>
            <a:ext cx="2642082" cy="2645388"/>
            <a:chOff x="157709" y="157488"/>
            <a:chExt cx="2896390" cy="2900015"/>
          </a:xfrm>
        </p:grpSpPr>
        <p:sp>
          <p:nvSpPr>
            <p:cNvPr id="46" name="Freeform 27">
              <a:extLst>
                <a:ext uri="{FF2B5EF4-FFF2-40B4-BE49-F238E27FC236}">
                  <a16:creationId xmlns:a16="http://schemas.microsoft.com/office/drawing/2014/main" id="{33993AD3-D56E-D59A-C915-8A01C56ECF05}"/>
                </a:ext>
              </a:extLst>
            </p:cNvPr>
            <p:cNvSpPr/>
            <p:nvPr/>
          </p:nvSpPr>
          <p:spPr>
            <a:xfrm rot="397745">
              <a:off x="157709" y="157488"/>
              <a:ext cx="2896390" cy="2900015"/>
            </a:xfrm>
            <a:custGeom>
              <a:avLst/>
              <a:gdLst/>
              <a:ahLst/>
              <a:cxnLst/>
              <a:rect l="l" t="t" r="r" b="b"/>
              <a:pathLst>
                <a:path w="2896390" h="2900015">
                  <a:moveTo>
                    <a:pt x="0" y="0"/>
                  </a:moveTo>
                  <a:lnTo>
                    <a:pt x="2896389" y="0"/>
                  </a:lnTo>
                  <a:lnTo>
                    <a:pt x="2896389" y="2900014"/>
                  </a:lnTo>
                  <a:lnTo>
                    <a:pt x="0" y="2900014"/>
                  </a:lnTo>
                  <a:lnTo>
                    <a:pt x="0" y="0"/>
                  </a:lnTo>
                  <a:close/>
                </a:path>
              </a:pathLst>
            </a:custGeom>
            <a:blipFill>
              <a:blip r:embed="rId16"/>
              <a:stretch>
                <a:fillRect/>
              </a:stretch>
            </a:blipFill>
          </p:spPr>
        </p:sp>
        <p:sp>
          <p:nvSpPr>
            <p:cNvPr id="47" name="TextBox 28">
              <a:extLst>
                <a:ext uri="{FF2B5EF4-FFF2-40B4-BE49-F238E27FC236}">
                  <a16:creationId xmlns:a16="http://schemas.microsoft.com/office/drawing/2014/main" id="{43075568-DB2C-0BF6-528B-AE0EB4D27915}"/>
                </a:ext>
              </a:extLst>
            </p:cNvPr>
            <p:cNvSpPr txBox="1"/>
            <p:nvPr/>
          </p:nvSpPr>
          <p:spPr>
            <a:xfrm rot="397745">
              <a:off x="606051" y="252108"/>
              <a:ext cx="2016632" cy="2307613"/>
            </a:xfrm>
            <a:prstGeom prst="rect">
              <a:avLst/>
            </a:prstGeom>
          </p:spPr>
          <p:txBody>
            <a:bodyPr lIns="0" tIns="0" rIns="0" bIns="0" rtlCol="0" anchor="t">
              <a:spAutoFit/>
            </a:bodyPr>
            <a:lstStyle/>
            <a:p>
              <a:pPr algn="ctr">
                <a:lnSpc>
                  <a:spcPts val="17856"/>
                </a:lnSpc>
                <a:spcBef>
                  <a:spcPct val="0"/>
                </a:spcBef>
              </a:pPr>
              <a:r>
                <a:rPr lang="en-US" sz="12755">
                  <a:solidFill>
                    <a:srgbClr val="000000"/>
                  </a:solidFill>
                  <a:latin typeface="Times New Roman" panose="02020603050405020304" pitchFamily="18" charset="0"/>
                  <a:cs typeface="Times New Roman" panose="02020603050405020304" pitchFamily="18" charset="0"/>
                </a:rPr>
                <a:t>H</a:t>
              </a:r>
            </a:p>
          </p:txBody>
        </p:sp>
      </p:grpSp>
      <p:grpSp>
        <p:nvGrpSpPr>
          <p:cNvPr id="48" name="Group 29">
            <a:extLst>
              <a:ext uri="{FF2B5EF4-FFF2-40B4-BE49-F238E27FC236}">
                <a16:creationId xmlns:a16="http://schemas.microsoft.com/office/drawing/2014/main" id="{6959B615-3466-044B-B27D-F7E0573D36C5}"/>
              </a:ext>
            </a:extLst>
          </p:cNvPr>
          <p:cNvGrpSpPr/>
          <p:nvPr/>
        </p:nvGrpSpPr>
        <p:grpSpPr>
          <a:xfrm>
            <a:off x="9253023" y="7225077"/>
            <a:ext cx="2642081" cy="2645389"/>
            <a:chOff x="0" y="0"/>
            <a:chExt cx="2896390" cy="2900015"/>
          </a:xfrm>
        </p:grpSpPr>
        <p:sp>
          <p:nvSpPr>
            <p:cNvPr id="49" name="Freeform 30">
              <a:extLst>
                <a:ext uri="{FF2B5EF4-FFF2-40B4-BE49-F238E27FC236}">
                  <a16:creationId xmlns:a16="http://schemas.microsoft.com/office/drawing/2014/main" id="{BB1873D4-1250-9CEE-4FB3-8F4CAEDF0BF5}"/>
                </a:ext>
              </a:extLst>
            </p:cNvPr>
            <p:cNvSpPr/>
            <p:nvPr/>
          </p:nvSpPr>
          <p:spPr>
            <a:xfrm>
              <a:off x="0" y="0"/>
              <a:ext cx="2896390" cy="2900015"/>
            </a:xfrm>
            <a:custGeom>
              <a:avLst/>
              <a:gdLst/>
              <a:ahLst/>
              <a:cxnLst/>
              <a:rect l="l" t="t" r="r" b="b"/>
              <a:pathLst>
                <a:path w="2896390" h="2900015">
                  <a:moveTo>
                    <a:pt x="0" y="0"/>
                  </a:moveTo>
                  <a:lnTo>
                    <a:pt x="2896390" y="0"/>
                  </a:lnTo>
                  <a:lnTo>
                    <a:pt x="2896390" y="2900015"/>
                  </a:lnTo>
                  <a:lnTo>
                    <a:pt x="0" y="2900015"/>
                  </a:lnTo>
                  <a:lnTo>
                    <a:pt x="0" y="0"/>
                  </a:lnTo>
                  <a:close/>
                </a:path>
              </a:pathLst>
            </a:custGeom>
            <a:blipFill>
              <a:blip r:embed="rId16"/>
              <a:stretch>
                <a:fillRect/>
              </a:stretch>
            </a:blipFill>
          </p:spPr>
        </p:sp>
        <p:sp>
          <p:nvSpPr>
            <p:cNvPr id="50" name="TextBox 31">
              <a:extLst>
                <a:ext uri="{FF2B5EF4-FFF2-40B4-BE49-F238E27FC236}">
                  <a16:creationId xmlns:a16="http://schemas.microsoft.com/office/drawing/2014/main" id="{EBACE9C5-A2C9-2A2A-0DE3-910595B9CCA5}"/>
                </a:ext>
              </a:extLst>
            </p:cNvPr>
            <p:cNvSpPr txBox="1"/>
            <p:nvPr/>
          </p:nvSpPr>
          <p:spPr>
            <a:xfrm>
              <a:off x="439878" y="428768"/>
              <a:ext cx="2016632" cy="2307612"/>
            </a:xfrm>
            <a:prstGeom prst="rect">
              <a:avLst/>
            </a:prstGeom>
          </p:spPr>
          <p:txBody>
            <a:bodyPr lIns="0" tIns="0" rIns="0" bIns="0" rtlCol="0" anchor="t">
              <a:spAutoFit/>
            </a:bodyPr>
            <a:lstStyle/>
            <a:p>
              <a:pPr algn="ctr">
                <a:lnSpc>
                  <a:spcPts val="17856"/>
                </a:lnSpc>
                <a:spcBef>
                  <a:spcPct val="0"/>
                </a:spcBef>
              </a:pPr>
              <a:r>
                <a:rPr lang="en-US" sz="12755">
                  <a:solidFill>
                    <a:srgbClr val="000000"/>
                  </a:solidFill>
                  <a:latin typeface="Times New Roman" panose="02020603050405020304" pitchFamily="18" charset="0"/>
                  <a:cs typeface="Times New Roman" panose="02020603050405020304" pitchFamily="18" charset="0"/>
                </a:rPr>
                <a:t>C</a:t>
              </a:r>
            </a:p>
          </p:txBody>
        </p:sp>
      </p:grpSp>
      <p:grpSp>
        <p:nvGrpSpPr>
          <p:cNvPr id="51" name="Group 32">
            <a:extLst>
              <a:ext uri="{FF2B5EF4-FFF2-40B4-BE49-F238E27FC236}">
                <a16:creationId xmlns:a16="http://schemas.microsoft.com/office/drawing/2014/main" id="{242901D2-0F77-6144-BDD2-01EBC19C5B92}"/>
              </a:ext>
            </a:extLst>
          </p:cNvPr>
          <p:cNvGrpSpPr/>
          <p:nvPr/>
        </p:nvGrpSpPr>
        <p:grpSpPr>
          <a:xfrm>
            <a:off x="14967291" y="7298712"/>
            <a:ext cx="2642082" cy="2645388"/>
            <a:chOff x="195031" y="194749"/>
            <a:chExt cx="2896390" cy="2900015"/>
          </a:xfrm>
        </p:grpSpPr>
        <p:sp>
          <p:nvSpPr>
            <p:cNvPr id="52" name="Freeform 33">
              <a:extLst>
                <a:ext uri="{FF2B5EF4-FFF2-40B4-BE49-F238E27FC236}">
                  <a16:creationId xmlns:a16="http://schemas.microsoft.com/office/drawing/2014/main" id="{2AE3C81A-417D-73D8-BD13-6D5789526E57}"/>
                </a:ext>
              </a:extLst>
            </p:cNvPr>
            <p:cNvSpPr/>
            <p:nvPr/>
          </p:nvSpPr>
          <p:spPr>
            <a:xfrm rot="500475">
              <a:off x="195031" y="194749"/>
              <a:ext cx="2896390" cy="2900015"/>
            </a:xfrm>
            <a:custGeom>
              <a:avLst/>
              <a:gdLst/>
              <a:ahLst/>
              <a:cxnLst/>
              <a:rect l="l" t="t" r="r" b="b"/>
              <a:pathLst>
                <a:path w="2896390" h="2900015">
                  <a:moveTo>
                    <a:pt x="0" y="0"/>
                  </a:moveTo>
                  <a:lnTo>
                    <a:pt x="2896390" y="0"/>
                  </a:lnTo>
                  <a:lnTo>
                    <a:pt x="2896390" y="2900015"/>
                  </a:lnTo>
                  <a:lnTo>
                    <a:pt x="0" y="2900015"/>
                  </a:lnTo>
                  <a:lnTo>
                    <a:pt x="0" y="0"/>
                  </a:lnTo>
                  <a:close/>
                </a:path>
              </a:pathLst>
            </a:custGeom>
            <a:blipFill>
              <a:blip r:embed="rId16"/>
              <a:stretch>
                <a:fillRect/>
              </a:stretch>
            </a:blipFill>
          </p:spPr>
        </p:sp>
        <p:sp>
          <p:nvSpPr>
            <p:cNvPr id="53" name="TextBox 34">
              <a:extLst>
                <a:ext uri="{FF2B5EF4-FFF2-40B4-BE49-F238E27FC236}">
                  <a16:creationId xmlns:a16="http://schemas.microsoft.com/office/drawing/2014/main" id="{B71D3870-1512-4976-16AE-BBFEF7FC55DB}"/>
                </a:ext>
              </a:extLst>
            </p:cNvPr>
            <p:cNvSpPr txBox="1"/>
            <p:nvPr/>
          </p:nvSpPr>
          <p:spPr>
            <a:xfrm rot="500475">
              <a:off x="646180" y="410778"/>
              <a:ext cx="2016632" cy="2307613"/>
            </a:xfrm>
            <a:prstGeom prst="rect">
              <a:avLst/>
            </a:prstGeom>
          </p:spPr>
          <p:txBody>
            <a:bodyPr lIns="0" tIns="0" rIns="0" bIns="0" rtlCol="0" anchor="t">
              <a:spAutoFit/>
            </a:bodyPr>
            <a:lstStyle/>
            <a:p>
              <a:pPr algn="ctr">
                <a:lnSpc>
                  <a:spcPts val="17856"/>
                </a:lnSpc>
                <a:spcBef>
                  <a:spcPct val="0"/>
                </a:spcBef>
              </a:pPr>
              <a:r>
                <a:rPr lang="en-US" sz="12755">
                  <a:solidFill>
                    <a:srgbClr val="000000"/>
                  </a:solidFill>
                  <a:latin typeface="Times New Roman" panose="02020603050405020304" pitchFamily="18" charset="0"/>
                  <a:cs typeface="Times New Roman" panose="02020603050405020304" pitchFamily="18" charset="0"/>
                </a:rPr>
                <a:t>Ữ</a:t>
              </a:r>
            </a:p>
          </p:txBody>
        </p:sp>
      </p:grpSp>
      <p:grpSp>
        <p:nvGrpSpPr>
          <p:cNvPr id="54" name="Group 45">
            <a:extLst>
              <a:ext uri="{FF2B5EF4-FFF2-40B4-BE49-F238E27FC236}">
                <a16:creationId xmlns:a16="http://schemas.microsoft.com/office/drawing/2014/main" id="{A2A081B5-8AAB-8DB8-062D-C53036382A34}"/>
              </a:ext>
            </a:extLst>
          </p:cNvPr>
          <p:cNvGrpSpPr/>
          <p:nvPr/>
        </p:nvGrpSpPr>
        <p:grpSpPr>
          <a:xfrm>
            <a:off x="8255467" y="3995055"/>
            <a:ext cx="2642082" cy="2645388"/>
            <a:chOff x="157709" y="157487"/>
            <a:chExt cx="2896390" cy="2900016"/>
          </a:xfrm>
        </p:grpSpPr>
        <p:sp>
          <p:nvSpPr>
            <p:cNvPr id="55" name="Freeform 46">
              <a:extLst>
                <a:ext uri="{FF2B5EF4-FFF2-40B4-BE49-F238E27FC236}">
                  <a16:creationId xmlns:a16="http://schemas.microsoft.com/office/drawing/2014/main" id="{0417D123-940D-5106-34AF-6A44EBBF5DB1}"/>
                </a:ext>
              </a:extLst>
            </p:cNvPr>
            <p:cNvSpPr/>
            <p:nvPr/>
          </p:nvSpPr>
          <p:spPr>
            <a:xfrm rot="397745">
              <a:off x="157709" y="157487"/>
              <a:ext cx="2896390" cy="2900016"/>
            </a:xfrm>
            <a:custGeom>
              <a:avLst/>
              <a:gdLst/>
              <a:ahLst/>
              <a:cxnLst/>
              <a:rect l="l" t="t" r="r" b="b"/>
              <a:pathLst>
                <a:path w="2896390" h="2900015">
                  <a:moveTo>
                    <a:pt x="0" y="0"/>
                  </a:moveTo>
                  <a:lnTo>
                    <a:pt x="2896389" y="0"/>
                  </a:lnTo>
                  <a:lnTo>
                    <a:pt x="2896389" y="2900014"/>
                  </a:lnTo>
                  <a:lnTo>
                    <a:pt x="0" y="2900014"/>
                  </a:lnTo>
                  <a:lnTo>
                    <a:pt x="0" y="0"/>
                  </a:lnTo>
                  <a:close/>
                </a:path>
              </a:pathLst>
            </a:custGeom>
            <a:blipFill>
              <a:blip r:embed="rId16"/>
              <a:stretch>
                <a:fillRect/>
              </a:stretch>
            </a:blipFill>
          </p:spPr>
        </p:sp>
        <p:sp>
          <p:nvSpPr>
            <p:cNvPr id="56" name="TextBox 47">
              <a:extLst>
                <a:ext uri="{FF2B5EF4-FFF2-40B4-BE49-F238E27FC236}">
                  <a16:creationId xmlns:a16="http://schemas.microsoft.com/office/drawing/2014/main" id="{DB521B3F-6579-54BF-BA87-9922B6BE1B84}"/>
                </a:ext>
              </a:extLst>
            </p:cNvPr>
            <p:cNvSpPr txBox="1"/>
            <p:nvPr/>
          </p:nvSpPr>
          <p:spPr>
            <a:xfrm rot="397745">
              <a:off x="606051" y="281741"/>
              <a:ext cx="2016632" cy="2307614"/>
            </a:xfrm>
            <a:prstGeom prst="rect">
              <a:avLst/>
            </a:prstGeom>
          </p:spPr>
          <p:txBody>
            <a:bodyPr lIns="0" tIns="0" rIns="0" bIns="0" rtlCol="0" anchor="t">
              <a:spAutoFit/>
            </a:bodyPr>
            <a:lstStyle/>
            <a:p>
              <a:pPr algn="ctr">
                <a:lnSpc>
                  <a:spcPts val="17856"/>
                </a:lnSpc>
                <a:spcBef>
                  <a:spcPct val="0"/>
                </a:spcBef>
              </a:pPr>
              <a:r>
                <a:rPr lang="en-US" sz="12755">
                  <a:solidFill>
                    <a:srgbClr val="000000"/>
                  </a:solidFill>
                  <a:latin typeface="Times New Roman" panose="02020603050405020304" pitchFamily="18" charset="0"/>
                  <a:cs typeface="Times New Roman" panose="02020603050405020304" pitchFamily="18" charset="0"/>
                </a:rPr>
                <a:t>C</a:t>
              </a:r>
            </a:p>
          </p:txBody>
        </p:sp>
      </p:grpSp>
      <p:grpSp>
        <p:nvGrpSpPr>
          <p:cNvPr id="57" name="Group 48">
            <a:extLst>
              <a:ext uri="{FF2B5EF4-FFF2-40B4-BE49-F238E27FC236}">
                <a16:creationId xmlns:a16="http://schemas.microsoft.com/office/drawing/2014/main" id="{17501C6E-6E50-DC8E-575B-7C242D063817}"/>
              </a:ext>
            </a:extLst>
          </p:cNvPr>
          <p:cNvGrpSpPr/>
          <p:nvPr/>
        </p:nvGrpSpPr>
        <p:grpSpPr>
          <a:xfrm>
            <a:off x="13153032" y="3240480"/>
            <a:ext cx="2758494" cy="2841859"/>
            <a:chOff x="157709" y="157487"/>
            <a:chExt cx="2896390" cy="2900016"/>
          </a:xfrm>
        </p:grpSpPr>
        <p:sp>
          <p:nvSpPr>
            <p:cNvPr id="58" name="Freeform 49">
              <a:extLst>
                <a:ext uri="{FF2B5EF4-FFF2-40B4-BE49-F238E27FC236}">
                  <a16:creationId xmlns:a16="http://schemas.microsoft.com/office/drawing/2014/main" id="{C43CFDC7-9493-EC5B-00BE-B66965BD692C}"/>
                </a:ext>
              </a:extLst>
            </p:cNvPr>
            <p:cNvSpPr/>
            <p:nvPr/>
          </p:nvSpPr>
          <p:spPr>
            <a:xfrm rot="397745">
              <a:off x="157709" y="157487"/>
              <a:ext cx="2896390" cy="2900016"/>
            </a:xfrm>
            <a:custGeom>
              <a:avLst/>
              <a:gdLst/>
              <a:ahLst/>
              <a:cxnLst/>
              <a:rect l="l" t="t" r="r" b="b"/>
              <a:pathLst>
                <a:path w="2896390" h="2900015">
                  <a:moveTo>
                    <a:pt x="0" y="0"/>
                  </a:moveTo>
                  <a:lnTo>
                    <a:pt x="2896389" y="0"/>
                  </a:lnTo>
                  <a:lnTo>
                    <a:pt x="2896389" y="2900014"/>
                  </a:lnTo>
                  <a:lnTo>
                    <a:pt x="0" y="2900014"/>
                  </a:lnTo>
                  <a:lnTo>
                    <a:pt x="0" y="0"/>
                  </a:lnTo>
                  <a:close/>
                </a:path>
              </a:pathLst>
            </a:custGeom>
            <a:blipFill>
              <a:blip r:embed="rId16"/>
              <a:stretch>
                <a:fillRect/>
              </a:stretch>
            </a:blipFill>
          </p:spPr>
        </p:sp>
        <p:sp>
          <p:nvSpPr>
            <p:cNvPr id="59" name="TextBox 50">
              <a:extLst>
                <a:ext uri="{FF2B5EF4-FFF2-40B4-BE49-F238E27FC236}">
                  <a16:creationId xmlns:a16="http://schemas.microsoft.com/office/drawing/2014/main" id="{F58551A0-9291-F4F3-C640-01FBA591E1A6}"/>
                </a:ext>
              </a:extLst>
            </p:cNvPr>
            <p:cNvSpPr txBox="1"/>
            <p:nvPr/>
          </p:nvSpPr>
          <p:spPr>
            <a:xfrm rot="397745">
              <a:off x="606050" y="452939"/>
              <a:ext cx="2016632" cy="2148077"/>
            </a:xfrm>
            <a:prstGeom prst="rect">
              <a:avLst/>
            </a:prstGeom>
          </p:spPr>
          <p:txBody>
            <a:bodyPr lIns="0" tIns="0" rIns="0" bIns="0" rtlCol="0" anchor="t">
              <a:spAutoFit/>
            </a:bodyPr>
            <a:lstStyle/>
            <a:p>
              <a:pPr algn="ctr">
                <a:lnSpc>
                  <a:spcPts val="17856"/>
                </a:lnSpc>
                <a:spcBef>
                  <a:spcPct val="0"/>
                </a:spcBef>
              </a:pPr>
              <a:r>
                <a:rPr lang="en-US" sz="12755">
                  <a:solidFill>
                    <a:srgbClr val="000000"/>
                  </a:solidFill>
                  <a:latin typeface="Times New Roman" panose="02020603050405020304" pitchFamily="18" charset="0"/>
                  <a:cs typeface="Times New Roman" panose="02020603050405020304" pitchFamily="18" charset="0"/>
                </a:rPr>
                <a:t>Ơ</a:t>
              </a:r>
            </a:p>
          </p:txBody>
        </p:sp>
      </p:grpSp>
      <p:grpSp>
        <p:nvGrpSpPr>
          <p:cNvPr id="60" name="Group 51">
            <a:extLst>
              <a:ext uri="{FF2B5EF4-FFF2-40B4-BE49-F238E27FC236}">
                <a16:creationId xmlns:a16="http://schemas.microsoft.com/office/drawing/2014/main" id="{36295158-4EA0-21BD-5DF2-A57701038BF1}"/>
              </a:ext>
            </a:extLst>
          </p:cNvPr>
          <p:cNvGrpSpPr/>
          <p:nvPr/>
        </p:nvGrpSpPr>
        <p:grpSpPr>
          <a:xfrm>
            <a:off x="15982995" y="3398866"/>
            <a:ext cx="2642082" cy="2645388"/>
            <a:chOff x="157709" y="157488"/>
            <a:chExt cx="2896390" cy="2900015"/>
          </a:xfrm>
        </p:grpSpPr>
        <p:sp>
          <p:nvSpPr>
            <p:cNvPr id="61" name="Freeform 52">
              <a:extLst>
                <a:ext uri="{FF2B5EF4-FFF2-40B4-BE49-F238E27FC236}">
                  <a16:creationId xmlns:a16="http://schemas.microsoft.com/office/drawing/2014/main" id="{400FC69E-0A39-C6EA-AF17-4BDCFF8C2AE9}"/>
                </a:ext>
              </a:extLst>
            </p:cNvPr>
            <p:cNvSpPr/>
            <p:nvPr/>
          </p:nvSpPr>
          <p:spPr>
            <a:xfrm rot="397745">
              <a:off x="157709" y="157488"/>
              <a:ext cx="2896390" cy="2900015"/>
            </a:xfrm>
            <a:custGeom>
              <a:avLst/>
              <a:gdLst/>
              <a:ahLst/>
              <a:cxnLst/>
              <a:rect l="l" t="t" r="r" b="b"/>
              <a:pathLst>
                <a:path w="2896390" h="2900015">
                  <a:moveTo>
                    <a:pt x="0" y="0"/>
                  </a:moveTo>
                  <a:lnTo>
                    <a:pt x="2896389" y="0"/>
                  </a:lnTo>
                  <a:lnTo>
                    <a:pt x="2896389" y="2900014"/>
                  </a:lnTo>
                  <a:lnTo>
                    <a:pt x="0" y="2900014"/>
                  </a:lnTo>
                  <a:lnTo>
                    <a:pt x="0" y="0"/>
                  </a:lnTo>
                  <a:close/>
                </a:path>
              </a:pathLst>
            </a:custGeom>
            <a:blipFill>
              <a:blip r:embed="rId16"/>
              <a:stretch>
                <a:fillRect/>
              </a:stretch>
            </a:blipFill>
          </p:spPr>
        </p:sp>
        <p:sp>
          <p:nvSpPr>
            <p:cNvPr id="62" name="TextBox 53">
              <a:extLst>
                <a:ext uri="{FF2B5EF4-FFF2-40B4-BE49-F238E27FC236}">
                  <a16:creationId xmlns:a16="http://schemas.microsoft.com/office/drawing/2014/main" id="{2FC64213-5CF5-4616-B4D4-F4A941F2198E}"/>
                </a:ext>
              </a:extLst>
            </p:cNvPr>
            <p:cNvSpPr txBox="1"/>
            <p:nvPr/>
          </p:nvSpPr>
          <p:spPr>
            <a:xfrm rot="397745">
              <a:off x="606051" y="373170"/>
              <a:ext cx="2016632" cy="2307613"/>
            </a:xfrm>
            <a:prstGeom prst="rect">
              <a:avLst/>
            </a:prstGeom>
          </p:spPr>
          <p:txBody>
            <a:bodyPr lIns="0" tIns="0" rIns="0" bIns="0" rtlCol="0" anchor="t">
              <a:spAutoFit/>
            </a:bodyPr>
            <a:lstStyle/>
            <a:p>
              <a:pPr algn="ctr">
                <a:lnSpc>
                  <a:spcPts val="17856"/>
                </a:lnSpc>
                <a:spcBef>
                  <a:spcPct val="0"/>
                </a:spcBef>
              </a:pPr>
              <a:r>
                <a:rPr lang="en-US" sz="12755">
                  <a:solidFill>
                    <a:srgbClr val="000000"/>
                  </a:solidFill>
                  <a:latin typeface="Times New Roman" panose="02020603050405020304" pitchFamily="18" charset="0"/>
                  <a:cs typeface="Times New Roman" panose="02020603050405020304" pitchFamily="18" charset="0"/>
                </a:rPr>
                <a:t>I</a:t>
              </a:r>
            </a:p>
          </p:txBody>
        </p:sp>
      </p:grpSp>
    </p:spTree>
    <p:extLst>
      <p:ext uri="{BB962C8B-B14F-4D97-AF65-F5344CB8AC3E}">
        <p14:creationId xmlns:p14="http://schemas.microsoft.com/office/powerpoint/2010/main" val="39040855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Hình ảnh 38">
            <a:extLst>
              <a:ext uri="{FF2B5EF4-FFF2-40B4-BE49-F238E27FC236}">
                <a16:creationId xmlns:a16="http://schemas.microsoft.com/office/drawing/2014/main" id="{CE046979-3D91-F3CE-AC21-22ECD44D0C96}"/>
              </a:ext>
            </a:extLst>
          </p:cNvPr>
          <p:cNvPicPr>
            <a:picLocks noChangeAspect="1"/>
          </p:cNvPicPr>
          <p:nvPr/>
        </p:nvPicPr>
        <p:blipFill>
          <a:blip r:embed="rId4"/>
          <a:stretch>
            <a:fillRect/>
          </a:stretch>
        </p:blipFill>
        <p:spPr>
          <a:xfrm>
            <a:off x="18281184" y="0"/>
            <a:ext cx="18288000" cy="10287000"/>
          </a:xfrm>
          <a:prstGeom prst="rect">
            <a:avLst/>
          </a:prstGeom>
        </p:spPr>
      </p:pic>
      <p:pic>
        <p:nvPicPr>
          <p:cNvPr id="11" name="Picture 11"/>
          <p:cNvPicPr>
            <a:picLocks noChangeAspect="1"/>
          </p:cNvPicPr>
          <p:nvPr/>
        </p:nvPicPr>
        <p:blipFill>
          <a:blip r:embed="rId5"/>
          <a:srcRect/>
          <a:stretch>
            <a:fillRect/>
          </a:stretch>
        </p:blipFill>
        <p:spPr>
          <a:xfrm flipH="1">
            <a:off x="1028701" y="1313557"/>
            <a:ext cx="2971154" cy="1856972"/>
          </a:xfrm>
          <a:prstGeom prst="rect">
            <a:avLst/>
          </a:prstGeom>
        </p:spPr>
      </p:pic>
      <p:pic>
        <p:nvPicPr>
          <p:cNvPr id="12" name="Picture 12"/>
          <p:cNvPicPr>
            <a:picLocks noChangeAspect="1"/>
          </p:cNvPicPr>
          <p:nvPr/>
        </p:nvPicPr>
        <p:blipFill>
          <a:blip r:embed="rId5"/>
          <a:srcRect/>
          <a:stretch>
            <a:fillRect/>
          </a:stretch>
        </p:blipFill>
        <p:spPr>
          <a:xfrm>
            <a:off x="8223831" y="309856"/>
            <a:ext cx="2146149" cy="1341344"/>
          </a:xfrm>
          <a:prstGeom prst="rect">
            <a:avLst/>
          </a:prstGeom>
        </p:spPr>
      </p:pic>
      <p:pic>
        <p:nvPicPr>
          <p:cNvPr id="13" name="Picture 13"/>
          <p:cNvPicPr>
            <a:picLocks noChangeAspect="1"/>
          </p:cNvPicPr>
          <p:nvPr/>
        </p:nvPicPr>
        <p:blipFill>
          <a:blip r:embed="rId5"/>
          <a:srcRect/>
          <a:stretch>
            <a:fillRect/>
          </a:stretch>
        </p:blipFill>
        <p:spPr>
          <a:xfrm>
            <a:off x="13803377" y="1010575"/>
            <a:ext cx="3455924" cy="2159954"/>
          </a:xfrm>
          <a:prstGeom prst="rect">
            <a:avLst/>
          </a:prstGeom>
        </p:spPr>
      </p:pic>
      <p:sp>
        <p:nvSpPr>
          <p:cNvPr id="16" name="Freeform 16"/>
          <p:cNvSpPr/>
          <p:nvPr/>
        </p:nvSpPr>
        <p:spPr>
          <a:xfrm>
            <a:off x="-1" y="7321571"/>
            <a:ext cx="36118802" cy="3715076"/>
          </a:xfrm>
          <a:custGeom>
            <a:avLst/>
            <a:gdLst/>
            <a:ahLst/>
            <a:cxnLst/>
            <a:rect l="l" t="t" r="r" b="b"/>
            <a:pathLst>
              <a:path w="18288000" h="3520440">
                <a:moveTo>
                  <a:pt x="0" y="0"/>
                </a:moveTo>
                <a:lnTo>
                  <a:pt x="18288000" y="0"/>
                </a:lnTo>
                <a:lnTo>
                  <a:pt x="18288000" y="3520440"/>
                </a:lnTo>
                <a:lnTo>
                  <a:pt x="0" y="3520440"/>
                </a:lnTo>
                <a:lnTo>
                  <a:pt x="0" y="0"/>
                </a:lnTo>
                <a:close/>
              </a:path>
            </a:pathLst>
          </a:custGeom>
          <a:blipFill>
            <a:blip r:embed="rId6"/>
            <a:stretch>
              <a:fillRect/>
            </a:stretch>
          </a:blipFill>
        </p:spPr>
      </p:sp>
      <p:pic>
        <p:nvPicPr>
          <p:cNvPr id="26" name="Picture 11">
            <a:extLst>
              <a:ext uri="{FF2B5EF4-FFF2-40B4-BE49-F238E27FC236}">
                <a16:creationId xmlns:a16="http://schemas.microsoft.com/office/drawing/2014/main" id="{4BD46699-FC66-9D7D-8EF3-C4025A089F4E}"/>
              </a:ext>
            </a:extLst>
          </p:cNvPr>
          <p:cNvPicPr>
            <a:picLocks noChangeAspect="1"/>
          </p:cNvPicPr>
          <p:nvPr/>
        </p:nvPicPr>
        <p:blipFill>
          <a:blip r:embed="rId5"/>
          <a:srcRect/>
          <a:stretch>
            <a:fillRect/>
          </a:stretch>
        </p:blipFill>
        <p:spPr>
          <a:xfrm flipH="1">
            <a:off x="18402300" y="1274254"/>
            <a:ext cx="2971154" cy="1856972"/>
          </a:xfrm>
          <a:prstGeom prst="rect">
            <a:avLst/>
          </a:prstGeom>
        </p:spPr>
      </p:pic>
      <p:pic>
        <p:nvPicPr>
          <p:cNvPr id="27" name="Picture 12">
            <a:extLst>
              <a:ext uri="{FF2B5EF4-FFF2-40B4-BE49-F238E27FC236}">
                <a16:creationId xmlns:a16="http://schemas.microsoft.com/office/drawing/2014/main" id="{8711A21E-2FB6-825F-D848-1E496BC2032C}"/>
              </a:ext>
            </a:extLst>
          </p:cNvPr>
          <p:cNvPicPr>
            <a:picLocks noChangeAspect="1"/>
          </p:cNvPicPr>
          <p:nvPr/>
        </p:nvPicPr>
        <p:blipFill>
          <a:blip r:embed="rId5"/>
          <a:srcRect/>
          <a:stretch>
            <a:fillRect/>
          </a:stretch>
        </p:blipFill>
        <p:spPr>
          <a:xfrm>
            <a:off x="25597431" y="270553"/>
            <a:ext cx="2146149" cy="1341344"/>
          </a:xfrm>
          <a:prstGeom prst="rect">
            <a:avLst/>
          </a:prstGeom>
        </p:spPr>
      </p:pic>
      <p:pic>
        <p:nvPicPr>
          <p:cNvPr id="28" name="Picture 13">
            <a:extLst>
              <a:ext uri="{FF2B5EF4-FFF2-40B4-BE49-F238E27FC236}">
                <a16:creationId xmlns:a16="http://schemas.microsoft.com/office/drawing/2014/main" id="{FA66A12B-1B09-1EC9-5233-10DB56B00332}"/>
              </a:ext>
            </a:extLst>
          </p:cNvPr>
          <p:cNvPicPr>
            <a:picLocks noChangeAspect="1"/>
          </p:cNvPicPr>
          <p:nvPr/>
        </p:nvPicPr>
        <p:blipFill>
          <a:blip r:embed="rId5"/>
          <a:srcRect/>
          <a:stretch>
            <a:fillRect/>
          </a:stretch>
        </p:blipFill>
        <p:spPr>
          <a:xfrm>
            <a:off x="31176977" y="971272"/>
            <a:ext cx="3455924" cy="2159954"/>
          </a:xfrm>
          <a:prstGeom prst="rect">
            <a:avLst/>
          </a:prstGeom>
        </p:spPr>
      </p:pic>
      <p:sp>
        <p:nvSpPr>
          <p:cNvPr id="29" name="Freeform 16">
            <a:extLst>
              <a:ext uri="{FF2B5EF4-FFF2-40B4-BE49-F238E27FC236}">
                <a16:creationId xmlns:a16="http://schemas.microsoft.com/office/drawing/2014/main" id="{B2501F5E-DEE1-87B8-CC21-75A6744C0F47}"/>
              </a:ext>
            </a:extLst>
          </p:cNvPr>
          <p:cNvSpPr/>
          <p:nvPr/>
        </p:nvSpPr>
        <p:spPr>
          <a:xfrm>
            <a:off x="19359381" y="7080680"/>
            <a:ext cx="16739420" cy="3520440"/>
          </a:xfrm>
          <a:custGeom>
            <a:avLst/>
            <a:gdLst/>
            <a:ahLst/>
            <a:cxnLst/>
            <a:rect l="l" t="t" r="r" b="b"/>
            <a:pathLst>
              <a:path w="18288000" h="3520440">
                <a:moveTo>
                  <a:pt x="0" y="0"/>
                </a:moveTo>
                <a:lnTo>
                  <a:pt x="18288000" y="0"/>
                </a:lnTo>
                <a:lnTo>
                  <a:pt x="18288000" y="3520440"/>
                </a:lnTo>
                <a:lnTo>
                  <a:pt x="0" y="3520440"/>
                </a:lnTo>
                <a:lnTo>
                  <a:pt x="0" y="0"/>
                </a:lnTo>
                <a:close/>
              </a:path>
            </a:pathLst>
          </a:custGeom>
          <a:blipFill>
            <a:blip r:embed="rId6"/>
            <a:stretch>
              <a:fillRect/>
            </a:stretch>
          </a:blipFill>
        </p:spPr>
      </p:sp>
      <p:sp>
        <p:nvSpPr>
          <p:cNvPr id="32" name="Freeform 4">
            <a:extLst>
              <a:ext uri="{FF2B5EF4-FFF2-40B4-BE49-F238E27FC236}">
                <a16:creationId xmlns:a16="http://schemas.microsoft.com/office/drawing/2014/main" id="{E7F94114-8DC3-543F-9DFD-B9B1398AAF2A}"/>
              </a:ext>
            </a:extLst>
          </p:cNvPr>
          <p:cNvSpPr/>
          <p:nvPr/>
        </p:nvSpPr>
        <p:spPr>
          <a:xfrm>
            <a:off x="-33578620" y="6881909"/>
            <a:ext cx="3343844" cy="2019987"/>
          </a:xfrm>
          <a:custGeom>
            <a:avLst/>
            <a:gdLst/>
            <a:ahLst/>
            <a:cxnLst/>
            <a:rect l="l" t="t" r="r" b="b"/>
            <a:pathLst>
              <a:path w="2229229" h="1346658">
                <a:moveTo>
                  <a:pt x="0" y="0"/>
                </a:moveTo>
                <a:lnTo>
                  <a:pt x="2229230" y="0"/>
                </a:lnTo>
                <a:lnTo>
                  <a:pt x="2229230" y="1346659"/>
                </a:lnTo>
                <a:lnTo>
                  <a:pt x="0" y="13466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3" name="Freeform 5">
            <a:extLst>
              <a:ext uri="{FF2B5EF4-FFF2-40B4-BE49-F238E27FC236}">
                <a16:creationId xmlns:a16="http://schemas.microsoft.com/office/drawing/2014/main" id="{0A03A670-D16B-FF06-130B-E6F913303DD4}"/>
              </a:ext>
            </a:extLst>
          </p:cNvPr>
          <p:cNvSpPr/>
          <p:nvPr/>
        </p:nvSpPr>
        <p:spPr>
          <a:xfrm>
            <a:off x="-11476291" y="9458400"/>
            <a:ext cx="3343844" cy="2019987"/>
          </a:xfrm>
          <a:custGeom>
            <a:avLst/>
            <a:gdLst/>
            <a:ahLst/>
            <a:cxnLst/>
            <a:rect l="l" t="t" r="r" b="b"/>
            <a:pathLst>
              <a:path w="2229229" h="1346658">
                <a:moveTo>
                  <a:pt x="0" y="0"/>
                </a:moveTo>
                <a:lnTo>
                  <a:pt x="2229229" y="0"/>
                </a:lnTo>
                <a:lnTo>
                  <a:pt x="2229229" y="1346659"/>
                </a:lnTo>
                <a:lnTo>
                  <a:pt x="0" y="13466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5" name="Freeform 7">
            <a:extLst>
              <a:ext uri="{FF2B5EF4-FFF2-40B4-BE49-F238E27FC236}">
                <a16:creationId xmlns:a16="http://schemas.microsoft.com/office/drawing/2014/main" id="{A467CDBF-E6B9-942F-418A-1F2368C20932}"/>
              </a:ext>
            </a:extLst>
          </p:cNvPr>
          <p:cNvSpPr/>
          <p:nvPr/>
        </p:nvSpPr>
        <p:spPr>
          <a:xfrm>
            <a:off x="-27424361" y="7043784"/>
            <a:ext cx="5407208" cy="1858113"/>
          </a:xfrm>
          <a:custGeom>
            <a:avLst/>
            <a:gdLst/>
            <a:ahLst/>
            <a:cxnLst/>
            <a:rect l="l" t="t" r="r" b="b"/>
            <a:pathLst>
              <a:path w="3604805" h="1238742">
                <a:moveTo>
                  <a:pt x="0" y="0"/>
                </a:moveTo>
                <a:lnTo>
                  <a:pt x="3604805" y="0"/>
                </a:lnTo>
                <a:lnTo>
                  <a:pt x="3604805" y="1238742"/>
                </a:lnTo>
                <a:lnTo>
                  <a:pt x="0" y="12387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40" name="Nhóm 39">
            <a:extLst>
              <a:ext uri="{FF2B5EF4-FFF2-40B4-BE49-F238E27FC236}">
                <a16:creationId xmlns:a16="http://schemas.microsoft.com/office/drawing/2014/main" id="{6E7278FA-3761-A30B-07BC-65622E21DA8A}"/>
              </a:ext>
            </a:extLst>
          </p:cNvPr>
          <p:cNvGrpSpPr/>
          <p:nvPr/>
        </p:nvGrpSpPr>
        <p:grpSpPr>
          <a:xfrm>
            <a:off x="-10645766" y="1313557"/>
            <a:ext cx="10355828" cy="8640599"/>
            <a:chOff x="-1019174" y="1167049"/>
            <a:chExt cx="6903885" cy="5760399"/>
          </a:xfrm>
        </p:grpSpPr>
        <p:sp>
          <p:nvSpPr>
            <p:cNvPr id="41" name="Freeform 3">
              <a:extLst>
                <a:ext uri="{FF2B5EF4-FFF2-40B4-BE49-F238E27FC236}">
                  <a16:creationId xmlns:a16="http://schemas.microsoft.com/office/drawing/2014/main" id="{959A884A-2468-3756-C932-5381C4E27545}"/>
                </a:ext>
              </a:extLst>
            </p:cNvPr>
            <p:cNvSpPr/>
            <p:nvPr/>
          </p:nvSpPr>
          <p:spPr>
            <a:xfrm flipH="1">
              <a:off x="-1019174" y="2684060"/>
              <a:ext cx="6847215" cy="4243388"/>
            </a:xfrm>
            <a:custGeom>
              <a:avLst/>
              <a:gdLst/>
              <a:ahLst/>
              <a:cxnLst/>
              <a:rect l="l" t="t" r="r" b="b"/>
              <a:pathLst>
                <a:path w="15418454" h="8229600">
                  <a:moveTo>
                    <a:pt x="0" y="0"/>
                  </a:moveTo>
                  <a:lnTo>
                    <a:pt x="15418454" y="0"/>
                  </a:lnTo>
                  <a:lnTo>
                    <a:pt x="15418454" y="8229600"/>
                  </a:lnTo>
                  <a:lnTo>
                    <a:pt x="0" y="8229600"/>
                  </a:lnTo>
                  <a:lnTo>
                    <a:pt x="0" y="0"/>
                  </a:lnTo>
                  <a:close/>
                </a:path>
              </a:pathLst>
            </a:custGeom>
            <a:blipFill>
              <a:blip r:embed="rId11"/>
              <a:stretch>
                <a:fillRect/>
              </a:stretch>
            </a:blipFill>
          </p:spPr>
        </p:sp>
        <p:sp>
          <p:nvSpPr>
            <p:cNvPr id="42" name="Freeform 3">
              <a:extLst>
                <a:ext uri="{FF2B5EF4-FFF2-40B4-BE49-F238E27FC236}">
                  <a16:creationId xmlns:a16="http://schemas.microsoft.com/office/drawing/2014/main" id="{C5359E04-2DC9-97EB-DA3D-B16DE037703D}"/>
                </a:ext>
              </a:extLst>
            </p:cNvPr>
            <p:cNvSpPr/>
            <p:nvPr/>
          </p:nvSpPr>
          <p:spPr>
            <a:xfrm>
              <a:off x="4097622" y="2003895"/>
              <a:ext cx="863061" cy="2156604"/>
            </a:xfrm>
            <a:custGeom>
              <a:avLst/>
              <a:gdLst/>
              <a:ahLst/>
              <a:cxnLst/>
              <a:rect l="l" t="t" r="r" b="b"/>
              <a:pathLst>
                <a:path w="728097" h="1272530">
                  <a:moveTo>
                    <a:pt x="0" y="0"/>
                  </a:moveTo>
                  <a:lnTo>
                    <a:pt x="728097" y="0"/>
                  </a:lnTo>
                  <a:lnTo>
                    <a:pt x="728097" y="1272530"/>
                  </a:lnTo>
                  <a:lnTo>
                    <a:pt x="0" y="1272530"/>
                  </a:lnTo>
                  <a:lnTo>
                    <a:pt x="0" y="0"/>
                  </a:lnTo>
                  <a:close/>
                </a:path>
              </a:pathLst>
            </a:custGeom>
            <a:blipFill>
              <a:blip r:embed="rId12"/>
              <a:stretch>
                <a:fillRect l="-56756" t="-75773" r="-582882" b="-352061"/>
              </a:stretch>
            </a:blipFill>
          </p:spPr>
        </p:sp>
        <p:sp>
          <p:nvSpPr>
            <p:cNvPr id="43" name="Freeform 4">
              <a:extLst>
                <a:ext uri="{FF2B5EF4-FFF2-40B4-BE49-F238E27FC236}">
                  <a16:creationId xmlns:a16="http://schemas.microsoft.com/office/drawing/2014/main" id="{D5D3E669-457C-BAC7-5FF4-719630B2BC71}"/>
                </a:ext>
              </a:extLst>
            </p:cNvPr>
            <p:cNvSpPr/>
            <p:nvPr/>
          </p:nvSpPr>
          <p:spPr>
            <a:xfrm>
              <a:off x="100457" y="1524400"/>
              <a:ext cx="2374814" cy="1989900"/>
            </a:xfrm>
            <a:custGeom>
              <a:avLst/>
              <a:gdLst/>
              <a:ahLst/>
              <a:cxnLst/>
              <a:rect l="l" t="t" r="r" b="b"/>
              <a:pathLst>
                <a:path w="2000627" h="1325006">
                  <a:moveTo>
                    <a:pt x="0" y="0"/>
                  </a:moveTo>
                  <a:lnTo>
                    <a:pt x="2000627" y="0"/>
                  </a:lnTo>
                  <a:lnTo>
                    <a:pt x="2000627" y="1325006"/>
                  </a:lnTo>
                  <a:lnTo>
                    <a:pt x="0" y="1325006"/>
                  </a:lnTo>
                  <a:lnTo>
                    <a:pt x="0" y="0"/>
                  </a:lnTo>
                  <a:close/>
                </a:path>
              </a:pathLst>
            </a:custGeom>
            <a:blipFill>
              <a:blip r:embed="rId13"/>
              <a:stretch>
                <a:fillRect l="-84262" t="-68811" r="-84918" b="-338118"/>
              </a:stretch>
            </a:blipFill>
          </p:spPr>
        </p:sp>
        <p:sp>
          <p:nvSpPr>
            <p:cNvPr id="44" name="Freeform 7">
              <a:extLst>
                <a:ext uri="{FF2B5EF4-FFF2-40B4-BE49-F238E27FC236}">
                  <a16:creationId xmlns:a16="http://schemas.microsoft.com/office/drawing/2014/main" id="{00E43EAA-8FF4-0155-9A68-093D01FD2152}"/>
                </a:ext>
              </a:extLst>
            </p:cNvPr>
            <p:cNvSpPr/>
            <p:nvPr/>
          </p:nvSpPr>
          <p:spPr>
            <a:xfrm>
              <a:off x="3762840" y="1834926"/>
              <a:ext cx="653517" cy="2422527"/>
            </a:xfrm>
            <a:custGeom>
              <a:avLst/>
              <a:gdLst/>
              <a:ahLst/>
              <a:cxnLst/>
              <a:rect l="l" t="t" r="r" b="b"/>
              <a:pathLst>
                <a:path w="714978" h="1265971">
                  <a:moveTo>
                    <a:pt x="0" y="0"/>
                  </a:moveTo>
                  <a:lnTo>
                    <a:pt x="714978" y="0"/>
                  </a:lnTo>
                  <a:lnTo>
                    <a:pt x="714978" y="1265970"/>
                  </a:lnTo>
                  <a:lnTo>
                    <a:pt x="0" y="1265970"/>
                  </a:lnTo>
                  <a:lnTo>
                    <a:pt x="0" y="0"/>
                  </a:lnTo>
                  <a:close/>
                </a:path>
              </a:pathLst>
            </a:custGeom>
            <a:blipFill>
              <a:blip r:embed="rId14"/>
              <a:stretch>
                <a:fillRect l="-235779" t="-225388" r="-417431" b="-205181"/>
              </a:stretch>
            </a:blipFill>
          </p:spPr>
        </p:sp>
        <p:sp>
          <p:nvSpPr>
            <p:cNvPr id="45" name="Freeform 8">
              <a:extLst>
                <a:ext uri="{FF2B5EF4-FFF2-40B4-BE49-F238E27FC236}">
                  <a16:creationId xmlns:a16="http://schemas.microsoft.com/office/drawing/2014/main" id="{0FCFE0FD-C6F9-92F5-02EF-608CDD7319A4}"/>
                </a:ext>
              </a:extLst>
            </p:cNvPr>
            <p:cNvSpPr/>
            <p:nvPr/>
          </p:nvSpPr>
          <p:spPr>
            <a:xfrm>
              <a:off x="2976012" y="2134699"/>
              <a:ext cx="966982" cy="2014936"/>
            </a:xfrm>
            <a:custGeom>
              <a:avLst/>
              <a:gdLst/>
              <a:ahLst/>
              <a:cxnLst/>
              <a:rect l="l" t="t" r="r" b="b"/>
              <a:pathLst>
                <a:path w="721538" h="1272530">
                  <a:moveTo>
                    <a:pt x="0" y="0"/>
                  </a:moveTo>
                  <a:lnTo>
                    <a:pt x="721538" y="0"/>
                  </a:lnTo>
                  <a:lnTo>
                    <a:pt x="721538" y="1272530"/>
                  </a:lnTo>
                  <a:lnTo>
                    <a:pt x="0" y="1272530"/>
                  </a:lnTo>
                  <a:lnTo>
                    <a:pt x="0" y="0"/>
                  </a:lnTo>
                  <a:close/>
                </a:path>
              </a:pathLst>
            </a:custGeom>
            <a:blipFill>
              <a:blip r:embed="rId15"/>
              <a:stretch>
                <a:fillRect l="-408181" t="-224226" r="-238181" b="-203608"/>
              </a:stretch>
            </a:blipFill>
          </p:spPr>
        </p:sp>
        <p:sp>
          <p:nvSpPr>
            <p:cNvPr id="46" name="Freeform 9">
              <a:extLst>
                <a:ext uri="{FF2B5EF4-FFF2-40B4-BE49-F238E27FC236}">
                  <a16:creationId xmlns:a16="http://schemas.microsoft.com/office/drawing/2014/main" id="{D6526307-AF05-16FD-F137-FF8136DF956B}"/>
                </a:ext>
              </a:extLst>
            </p:cNvPr>
            <p:cNvSpPr/>
            <p:nvPr/>
          </p:nvSpPr>
          <p:spPr>
            <a:xfrm>
              <a:off x="2475271" y="1684308"/>
              <a:ext cx="806712" cy="2014937"/>
            </a:xfrm>
            <a:custGeom>
              <a:avLst/>
              <a:gdLst/>
              <a:ahLst/>
              <a:cxnLst/>
              <a:rect l="l" t="t" r="r" b="b"/>
              <a:pathLst>
                <a:path w="734657" h="1285649">
                  <a:moveTo>
                    <a:pt x="0" y="0"/>
                  </a:moveTo>
                  <a:lnTo>
                    <a:pt x="734656" y="0"/>
                  </a:lnTo>
                  <a:lnTo>
                    <a:pt x="734656" y="1285649"/>
                  </a:lnTo>
                  <a:lnTo>
                    <a:pt x="0" y="1285649"/>
                  </a:lnTo>
                  <a:lnTo>
                    <a:pt x="0" y="0"/>
                  </a:lnTo>
                  <a:close/>
                </a:path>
              </a:pathLst>
            </a:custGeom>
            <a:blipFill>
              <a:blip r:embed="rId16"/>
              <a:stretch>
                <a:fillRect l="-575000" t="-220918" r="-58035" b="-201530"/>
              </a:stretch>
            </a:blipFill>
          </p:spPr>
        </p:sp>
        <p:sp>
          <p:nvSpPr>
            <p:cNvPr id="47" name="Freeform 10">
              <a:extLst>
                <a:ext uri="{FF2B5EF4-FFF2-40B4-BE49-F238E27FC236}">
                  <a16:creationId xmlns:a16="http://schemas.microsoft.com/office/drawing/2014/main" id="{C79B8245-AA00-9918-A545-7883334C4E0B}"/>
                </a:ext>
              </a:extLst>
            </p:cNvPr>
            <p:cNvSpPr/>
            <p:nvPr/>
          </p:nvSpPr>
          <p:spPr>
            <a:xfrm>
              <a:off x="1953162" y="2483695"/>
              <a:ext cx="1212264" cy="2304506"/>
            </a:xfrm>
            <a:custGeom>
              <a:avLst/>
              <a:gdLst/>
              <a:ahLst/>
              <a:cxnLst/>
              <a:rect l="l" t="t" r="r" b="b"/>
              <a:pathLst>
                <a:path w="806810" h="1331565">
                  <a:moveTo>
                    <a:pt x="0" y="0"/>
                  </a:moveTo>
                  <a:lnTo>
                    <a:pt x="806811" y="0"/>
                  </a:lnTo>
                  <a:lnTo>
                    <a:pt x="806811" y="1331565"/>
                  </a:lnTo>
                  <a:lnTo>
                    <a:pt x="0" y="1331565"/>
                  </a:lnTo>
                  <a:lnTo>
                    <a:pt x="0" y="0"/>
                  </a:lnTo>
                  <a:close/>
                </a:path>
              </a:pathLst>
            </a:custGeom>
            <a:blipFill>
              <a:blip r:embed="rId17"/>
              <a:stretch>
                <a:fillRect l="-46341" t="-358128" r="-521138" b="-46305"/>
              </a:stretch>
            </a:blipFill>
          </p:spPr>
        </p:sp>
        <p:sp>
          <p:nvSpPr>
            <p:cNvPr id="48" name="Freeform 3">
              <a:extLst>
                <a:ext uri="{FF2B5EF4-FFF2-40B4-BE49-F238E27FC236}">
                  <a16:creationId xmlns:a16="http://schemas.microsoft.com/office/drawing/2014/main" id="{B063BE64-B7B3-80DF-F10F-2AC70CEEB4DC}"/>
                </a:ext>
              </a:extLst>
            </p:cNvPr>
            <p:cNvSpPr/>
            <p:nvPr/>
          </p:nvSpPr>
          <p:spPr>
            <a:xfrm>
              <a:off x="3854975" y="1167049"/>
              <a:ext cx="2029736" cy="3621152"/>
            </a:xfrm>
            <a:custGeom>
              <a:avLst/>
              <a:gdLst/>
              <a:ahLst/>
              <a:cxnLst/>
              <a:rect l="l" t="t" r="r" b="b"/>
              <a:pathLst>
                <a:path w="4161409" h="5237027">
                  <a:moveTo>
                    <a:pt x="0" y="0"/>
                  </a:moveTo>
                  <a:lnTo>
                    <a:pt x="4161408" y="0"/>
                  </a:lnTo>
                  <a:lnTo>
                    <a:pt x="4161408" y="5237027"/>
                  </a:lnTo>
                  <a:lnTo>
                    <a:pt x="0" y="5237027"/>
                  </a:lnTo>
                  <a:lnTo>
                    <a:pt x="0" y="0"/>
                  </a:lnTo>
                  <a:close/>
                </a:path>
              </a:pathLst>
            </a:custGeom>
            <a:blipFill>
              <a:blip r:embed="rId18"/>
              <a:stretch>
                <a:fillRect/>
              </a:stretch>
            </a:blipFill>
          </p:spPr>
        </p:sp>
        <p:sp>
          <p:nvSpPr>
            <p:cNvPr id="49" name="Freeform 11">
              <a:extLst>
                <a:ext uri="{FF2B5EF4-FFF2-40B4-BE49-F238E27FC236}">
                  <a16:creationId xmlns:a16="http://schemas.microsoft.com/office/drawing/2014/main" id="{805F6BE6-36D9-FA60-90E1-C217F53BFBDA}"/>
                </a:ext>
              </a:extLst>
            </p:cNvPr>
            <p:cNvSpPr/>
            <p:nvPr/>
          </p:nvSpPr>
          <p:spPr>
            <a:xfrm>
              <a:off x="666080" y="1437453"/>
              <a:ext cx="918481" cy="1610779"/>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9"/>
              <a:stretch>
                <a:fillRect l="-292471" t="-360891" r="-164300" b="-46039"/>
              </a:stretch>
            </a:blipFill>
          </p:spPr>
        </p:sp>
        <p:sp>
          <p:nvSpPr>
            <p:cNvPr id="50" name="Freeform 11">
              <a:extLst>
                <a:ext uri="{FF2B5EF4-FFF2-40B4-BE49-F238E27FC236}">
                  <a16:creationId xmlns:a16="http://schemas.microsoft.com/office/drawing/2014/main" id="{C5F2AA28-BFCD-ED43-7D99-BA56BF39B7AC}"/>
                </a:ext>
              </a:extLst>
            </p:cNvPr>
            <p:cNvSpPr/>
            <p:nvPr/>
          </p:nvSpPr>
          <p:spPr>
            <a:xfrm>
              <a:off x="873348" y="2324086"/>
              <a:ext cx="906383" cy="1704851"/>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9"/>
              <a:stretch>
                <a:fillRect l="-168861" t="-360891" r="-287910" b="-46039"/>
              </a:stretch>
            </a:blipFill>
          </p:spPr>
        </p:sp>
        <p:sp>
          <p:nvSpPr>
            <p:cNvPr id="51" name="Freeform 11">
              <a:extLst>
                <a:ext uri="{FF2B5EF4-FFF2-40B4-BE49-F238E27FC236}">
                  <a16:creationId xmlns:a16="http://schemas.microsoft.com/office/drawing/2014/main" id="{27024F3E-6DC6-227A-5306-068C94EFD27F}"/>
                </a:ext>
              </a:extLst>
            </p:cNvPr>
            <p:cNvSpPr/>
            <p:nvPr/>
          </p:nvSpPr>
          <p:spPr>
            <a:xfrm>
              <a:off x="1294201" y="2395272"/>
              <a:ext cx="1056955" cy="2269758"/>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9"/>
              <a:stretch>
                <a:fillRect l="-335724" t="-360891" r="-34352" b="-46039"/>
              </a:stretch>
            </a:blipFill>
          </p:spPr>
        </p:sp>
        <p:sp>
          <p:nvSpPr>
            <p:cNvPr id="52" name="Freeform 6">
              <a:extLst>
                <a:ext uri="{FF2B5EF4-FFF2-40B4-BE49-F238E27FC236}">
                  <a16:creationId xmlns:a16="http://schemas.microsoft.com/office/drawing/2014/main" id="{5BBCB954-27FD-4FB1-7F17-EEEF3C59390D}"/>
                </a:ext>
              </a:extLst>
            </p:cNvPr>
            <p:cNvSpPr/>
            <p:nvPr/>
          </p:nvSpPr>
          <p:spPr>
            <a:xfrm>
              <a:off x="2777391" y="2870382"/>
              <a:ext cx="966982" cy="2117802"/>
            </a:xfrm>
            <a:custGeom>
              <a:avLst/>
              <a:gdLst/>
              <a:ahLst/>
              <a:cxnLst/>
              <a:rect l="l" t="t" r="r" b="b"/>
              <a:pathLst>
                <a:path w="760894" h="1311887">
                  <a:moveTo>
                    <a:pt x="0" y="0"/>
                  </a:moveTo>
                  <a:lnTo>
                    <a:pt x="760894" y="0"/>
                  </a:lnTo>
                  <a:lnTo>
                    <a:pt x="760894" y="1311887"/>
                  </a:lnTo>
                  <a:lnTo>
                    <a:pt x="0" y="1311887"/>
                  </a:lnTo>
                  <a:lnTo>
                    <a:pt x="0" y="0"/>
                  </a:lnTo>
                  <a:close/>
                </a:path>
              </a:pathLst>
            </a:custGeom>
            <a:blipFill>
              <a:blip r:embed="rId20"/>
              <a:stretch>
                <a:fillRect l="-52586" t="-214499" r="-555172" b="-197499"/>
              </a:stretch>
            </a:blipFill>
          </p:spPr>
        </p:sp>
        <p:sp>
          <p:nvSpPr>
            <p:cNvPr id="53" name="Freeform 5">
              <a:extLst>
                <a:ext uri="{FF2B5EF4-FFF2-40B4-BE49-F238E27FC236}">
                  <a16:creationId xmlns:a16="http://schemas.microsoft.com/office/drawing/2014/main" id="{6F1A1AD6-B3C8-8D66-F128-A694E1B826E3}"/>
                </a:ext>
              </a:extLst>
            </p:cNvPr>
            <p:cNvSpPr/>
            <p:nvPr/>
          </p:nvSpPr>
          <p:spPr>
            <a:xfrm>
              <a:off x="3474285" y="2646269"/>
              <a:ext cx="692308" cy="2414675"/>
            </a:xfrm>
            <a:custGeom>
              <a:avLst/>
              <a:gdLst/>
              <a:ahLst/>
              <a:cxnLst/>
              <a:rect l="l" t="t" r="r" b="b"/>
              <a:pathLst>
                <a:path w="734657" h="1305327">
                  <a:moveTo>
                    <a:pt x="0" y="0"/>
                  </a:moveTo>
                  <a:lnTo>
                    <a:pt x="734656" y="0"/>
                  </a:lnTo>
                  <a:lnTo>
                    <a:pt x="734656" y="1305327"/>
                  </a:lnTo>
                  <a:lnTo>
                    <a:pt x="0" y="1305327"/>
                  </a:lnTo>
                  <a:lnTo>
                    <a:pt x="0" y="0"/>
                  </a:lnTo>
                  <a:close/>
                </a:path>
              </a:pathLst>
            </a:custGeom>
            <a:blipFill>
              <a:blip r:embed="rId21"/>
              <a:stretch>
                <a:fillRect l="-575000" t="-71356" r="-58035" b="-343216"/>
              </a:stretch>
            </a:blipFill>
          </p:spPr>
        </p:sp>
      </p:grpSp>
      <p:grpSp>
        <p:nvGrpSpPr>
          <p:cNvPr id="54" name="Group 5">
            <a:extLst>
              <a:ext uri="{FF2B5EF4-FFF2-40B4-BE49-F238E27FC236}">
                <a16:creationId xmlns:a16="http://schemas.microsoft.com/office/drawing/2014/main" id="{4F6D280E-2490-566D-4253-1378CFA7E399}"/>
              </a:ext>
            </a:extLst>
          </p:cNvPr>
          <p:cNvGrpSpPr/>
          <p:nvPr/>
        </p:nvGrpSpPr>
        <p:grpSpPr>
          <a:xfrm>
            <a:off x="18402300" y="5523912"/>
            <a:ext cx="3113682" cy="3260977"/>
            <a:chOff x="148956" y="148748"/>
            <a:chExt cx="2896390" cy="2900015"/>
          </a:xfrm>
        </p:grpSpPr>
        <p:sp>
          <p:nvSpPr>
            <p:cNvPr id="55" name="Freeform 6">
              <a:hlinkClick r:id="rId22" action="ppaction://hlinksldjump"/>
              <a:extLst>
                <a:ext uri="{FF2B5EF4-FFF2-40B4-BE49-F238E27FC236}">
                  <a16:creationId xmlns:a16="http://schemas.microsoft.com/office/drawing/2014/main" id="{EED69E54-8C18-BFE1-4DC2-88079165A128}"/>
                </a:ext>
              </a:extLst>
            </p:cNvPr>
            <p:cNvSpPr/>
            <p:nvPr/>
          </p:nvSpPr>
          <p:spPr>
            <a:xfrm rot="-374211">
              <a:off x="148956" y="148748"/>
              <a:ext cx="2896390" cy="2900015"/>
            </a:xfrm>
            <a:custGeom>
              <a:avLst/>
              <a:gdLst/>
              <a:ahLst/>
              <a:cxnLst/>
              <a:rect l="l" t="t" r="r" b="b"/>
              <a:pathLst>
                <a:path w="2896390" h="2900015">
                  <a:moveTo>
                    <a:pt x="0" y="0"/>
                  </a:moveTo>
                  <a:lnTo>
                    <a:pt x="2896389" y="0"/>
                  </a:lnTo>
                  <a:lnTo>
                    <a:pt x="2896389" y="2900015"/>
                  </a:lnTo>
                  <a:lnTo>
                    <a:pt x="0" y="2900015"/>
                  </a:lnTo>
                  <a:lnTo>
                    <a:pt x="0" y="0"/>
                  </a:lnTo>
                  <a:close/>
                </a:path>
              </a:pathLst>
            </a:custGeom>
            <a:blipFill>
              <a:blip r:embed="rId23"/>
              <a:stretch>
                <a:fillRect/>
              </a:stretch>
            </a:blipFill>
          </p:spPr>
        </p:sp>
        <p:sp>
          <p:nvSpPr>
            <p:cNvPr id="56" name="TextBox 7">
              <a:extLst>
                <a:ext uri="{FF2B5EF4-FFF2-40B4-BE49-F238E27FC236}">
                  <a16:creationId xmlns:a16="http://schemas.microsoft.com/office/drawing/2014/main" id="{B3A91008-77D9-57D2-B3AF-703520196B66}"/>
                </a:ext>
              </a:extLst>
            </p:cNvPr>
            <p:cNvSpPr txBox="1"/>
            <p:nvPr/>
          </p:nvSpPr>
          <p:spPr>
            <a:xfrm rot="21225789">
              <a:off x="559207" y="596971"/>
              <a:ext cx="1975990" cy="1871995"/>
            </a:xfrm>
            <a:prstGeom prst="rect">
              <a:avLst/>
            </a:prstGeom>
          </p:spPr>
          <p:txBody>
            <a:bodyPr wrap="square" lIns="0" tIns="0" rIns="0" bIns="0" rtlCol="0" anchor="t">
              <a:spAutoFit/>
            </a:bodyPr>
            <a:lstStyle/>
            <a:p>
              <a:pPr algn="ctr">
                <a:lnSpc>
                  <a:spcPts val="17856"/>
                </a:lnSpc>
                <a:spcBef>
                  <a:spcPct val="0"/>
                </a:spcBef>
              </a:pPr>
              <a:r>
                <a:rPr lang="en-US" sz="12755" b="1">
                  <a:solidFill>
                    <a:srgbClr val="000000"/>
                  </a:solidFill>
                  <a:latin typeface="Times New Roman" panose="02020603050405020304" pitchFamily="18" charset="0"/>
                  <a:cs typeface="Times New Roman" panose="02020603050405020304" pitchFamily="18" charset="0"/>
                </a:rPr>
                <a:t>1</a:t>
              </a:r>
            </a:p>
          </p:txBody>
        </p:sp>
      </p:grpSp>
      <p:pic>
        <p:nvPicPr>
          <p:cNvPr id="3" name="ĐC SHARE MIỄN PHÍ BỞI NK POWERSKILLS" descr="Download Software Development Services - Covent Garden PNG Image ...">
            <a:extLst>
              <a:ext uri="{FF2B5EF4-FFF2-40B4-BE49-F238E27FC236}">
                <a16:creationId xmlns:a16="http://schemas.microsoft.com/office/drawing/2014/main" id="{93B95DE9-AAE8-89F8-5163-9D8BAE613E77}"/>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799189" y="3342008"/>
            <a:ext cx="4684991" cy="4684991"/>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 name="Nhạc Background RCV">
            <a:hlinkClick r:id="" action="ppaction://media"/>
            <a:extLst>
              <a:ext uri="{FF2B5EF4-FFF2-40B4-BE49-F238E27FC236}">
                <a16:creationId xmlns:a16="http://schemas.microsoft.com/office/drawing/2014/main" id="{A5B3C3C0-1AEE-ACE7-C31B-1D34A5B15E00}"/>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025676" y="8516244"/>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 presetClass="mediacall" presetSubtype="0" fill="hold" nodeType="withEffect">
                                  <p:stCondLst>
                                    <p:cond delay="0"/>
                                  </p:stCondLst>
                                  <p:childTnLst>
                                    <p:cmd type="call" cmd="playFrom(0)">
                                      <p:cBhvr>
                                        <p:cTn id="12"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63" presetClass="path" presetSubtype="0" accel="50000" decel="50000" fill="hold" nodeType="withEffect">
                                  <p:stCondLst>
                                    <p:cond delay="0"/>
                                  </p:stCondLst>
                                  <p:childTnLst>
                                    <p:animMotion origin="layout" path="M -1.66667E-6 4.81481E-6 L 0.86341 0.05856 " pathEditMode="relative" rAng="0" ptsTypes="AA">
                                      <p:cBhvr>
                                        <p:cTn id="20" dur="2000" fill="hold"/>
                                        <p:tgtEl>
                                          <p:spTgt spid="40"/>
                                        </p:tgtEl>
                                        <p:attrNameLst>
                                          <p:attrName>ppt_x</p:attrName>
                                          <p:attrName>ppt_y</p:attrName>
                                        </p:attrNameLst>
                                      </p:cBhvr>
                                      <p:rCtr x="43164" y="2917"/>
                                    </p:animMotion>
                                  </p:childTnLst>
                                </p:cTn>
                              </p:par>
                              <p:par>
                                <p:cTn id="21" presetID="35" presetClass="path" presetSubtype="0" accel="50000" decel="50000" fill="hold" nodeType="withEffect">
                                  <p:stCondLst>
                                    <p:cond delay="0"/>
                                  </p:stCondLst>
                                  <p:childTnLst>
                                    <p:animMotion origin="layout" path="M 3.75E-6 -3.7037E-7 L -0.18959 -0.02639 " pathEditMode="relative" rAng="0" ptsTypes="AA">
                                      <p:cBhvr>
                                        <p:cTn id="22" dur="2000" fill="hold"/>
                                        <p:tgtEl>
                                          <p:spTgt spid="54"/>
                                        </p:tgtEl>
                                        <p:attrNameLst>
                                          <p:attrName>ppt_x</p:attrName>
                                          <p:attrName>ppt_y</p:attrName>
                                        </p:attrNameLst>
                                      </p:cBhvr>
                                      <p:rCtr x="-9479" y="-1319"/>
                                    </p:animMotion>
                                  </p:childTnLst>
                                </p:cTn>
                              </p:par>
                              <p:par>
                                <p:cTn id="23" presetID="35" presetClass="path" presetSubtype="0" accel="50000" decel="50000" fill="hold" nodeType="withEffect">
                                  <p:stCondLst>
                                    <p:cond delay="0"/>
                                  </p:stCondLst>
                                  <p:childTnLst>
                                    <p:animMotion origin="layout" path="M 0 -1.11111E-6 L -0.37305 0.00949 " pathEditMode="relative" rAng="0" ptsTypes="AA">
                                      <p:cBhvr>
                                        <p:cTn id="24" dur="2000" fill="hold"/>
                                        <p:tgtEl>
                                          <p:spTgt spid="16"/>
                                        </p:tgtEl>
                                        <p:attrNameLst>
                                          <p:attrName>ppt_x</p:attrName>
                                          <p:attrName>ppt_y</p:attrName>
                                        </p:attrNameLst>
                                      </p:cBhvr>
                                      <p:rCtr x="-18659" y="463"/>
                                    </p:animMotion>
                                  </p:childTnLst>
                                </p:cTn>
                              </p:par>
                            </p:childTnLst>
                          </p:cTn>
                        </p:par>
                      </p:childTnLst>
                    </p:cTn>
                  </p:par>
                </p:childTnLst>
              </p:cTn>
              <p:nextCondLst>
                <p:cond evt="onClick" delay="0">
                  <p:tgtEl>
                    <p:spTgt spid="3"/>
                  </p:tgtEl>
                </p:cond>
              </p:nextCondLst>
            </p:seq>
            <p:audio>
              <p:cMediaNode vol="80000" numSld="9">
                <p:cTn id="25"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Hình ảnh 25">
            <a:extLst>
              <a:ext uri="{FF2B5EF4-FFF2-40B4-BE49-F238E27FC236}">
                <a16:creationId xmlns:a16="http://schemas.microsoft.com/office/drawing/2014/main" id="{0C9C1499-3592-A07E-1DE2-D2EE2BD7F3B3}"/>
              </a:ext>
            </a:extLst>
          </p:cNvPr>
          <p:cNvPicPr>
            <a:picLocks noChangeAspect="1"/>
          </p:cNvPicPr>
          <p:nvPr/>
        </p:nvPicPr>
        <p:blipFill>
          <a:blip r:embed="rId3"/>
          <a:stretch>
            <a:fillRect/>
          </a:stretch>
        </p:blipFill>
        <p:spPr>
          <a:xfrm>
            <a:off x="18212375" y="0"/>
            <a:ext cx="18288000" cy="10287000"/>
          </a:xfrm>
          <a:prstGeom prst="rect">
            <a:avLst/>
          </a:prstGeom>
        </p:spPr>
      </p:pic>
      <p:sp>
        <p:nvSpPr>
          <p:cNvPr id="27" name="Freeform 16">
            <a:extLst>
              <a:ext uri="{FF2B5EF4-FFF2-40B4-BE49-F238E27FC236}">
                <a16:creationId xmlns:a16="http://schemas.microsoft.com/office/drawing/2014/main" id="{F6CA59A8-6F46-89D6-5299-A87829FE4E45}"/>
              </a:ext>
            </a:extLst>
          </p:cNvPr>
          <p:cNvSpPr/>
          <p:nvPr/>
        </p:nvSpPr>
        <p:spPr>
          <a:xfrm>
            <a:off x="-406971" y="6573604"/>
            <a:ext cx="36118802" cy="3715076"/>
          </a:xfrm>
          <a:custGeom>
            <a:avLst/>
            <a:gdLst/>
            <a:ahLst/>
            <a:cxnLst/>
            <a:rect l="l" t="t" r="r" b="b"/>
            <a:pathLst>
              <a:path w="18288000" h="3520440">
                <a:moveTo>
                  <a:pt x="0" y="0"/>
                </a:moveTo>
                <a:lnTo>
                  <a:pt x="18288000" y="0"/>
                </a:lnTo>
                <a:lnTo>
                  <a:pt x="18288000" y="3520440"/>
                </a:lnTo>
                <a:lnTo>
                  <a:pt x="0" y="3520440"/>
                </a:lnTo>
                <a:lnTo>
                  <a:pt x="0" y="0"/>
                </a:lnTo>
                <a:close/>
              </a:path>
            </a:pathLst>
          </a:custGeom>
          <a:blipFill>
            <a:blip r:embed="rId4"/>
            <a:stretch>
              <a:fillRect/>
            </a:stretch>
          </a:blipFill>
        </p:spPr>
      </p:sp>
      <p:grpSp>
        <p:nvGrpSpPr>
          <p:cNvPr id="38" name="Nhóm 37">
            <a:extLst>
              <a:ext uri="{FF2B5EF4-FFF2-40B4-BE49-F238E27FC236}">
                <a16:creationId xmlns:a16="http://schemas.microsoft.com/office/drawing/2014/main" id="{82C35F52-DA93-6B7F-9EAB-54E4FE7F6F50}"/>
              </a:ext>
            </a:extLst>
          </p:cNvPr>
          <p:cNvGrpSpPr/>
          <p:nvPr/>
        </p:nvGrpSpPr>
        <p:grpSpPr>
          <a:xfrm>
            <a:off x="3899333" y="1540805"/>
            <a:ext cx="10355828" cy="8640599"/>
            <a:chOff x="-1019174" y="1167049"/>
            <a:chExt cx="6903885" cy="5760399"/>
          </a:xfrm>
        </p:grpSpPr>
        <p:sp>
          <p:nvSpPr>
            <p:cNvPr id="39" name="Freeform 3">
              <a:extLst>
                <a:ext uri="{FF2B5EF4-FFF2-40B4-BE49-F238E27FC236}">
                  <a16:creationId xmlns:a16="http://schemas.microsoft.com/office/drawing/2014/main" id="{6482055C-6FD4-429D-97FF-B6F017B255D7}"/>
                </a:ext>
              </a:extLst>
            </p:cNvPr>
            <p:cNvSpPr/>
            <p:nvPr/>
          </p:nvSpPr>
          <p:spPr>
            <a:xfrm flipH="1">
              <a:off x="-1019174" y="2684060"/>
              <a:ext cx="6847215" cy="4243388"/>
            </a:xfrm>
            <a:custGeom>
              <a:avLst/>
              <a:gdLst/>
              <a:ahLst/>
              <a:cxnLst/>
              <a:rect l="l" t="t" r="r" b="b"/>
              <a:pathLst>
                <a:path w="15418454" h="8229600">
                  <a:moveTo>
                    <a:pt x="0" y="0"/>
                  </a:moveTo>
                  <a:lnTo>
                    <a:pt x="15418454" y="0"/>
                  </a:lnTo>
                  <a:lnTo>
                    <a:pt x="15418454" y="8229600"/>
                  </a:lnTo>
                  <a:lnTo>
                    <a:pt x="0" y="8229600"/>
                  </a:lnTo>
                  <a:lnTo>
                    <a:pt x="0" y="0"/>
                  </a:lnTo>
                  <a:close/>
                </a:path>
              </a:pathLst>
            </a:custGeom>
            <a:blipFill>
              <a:blip r:embed="rId5"/>
              <a:stretch>
                <a:fillRect/>
              </a:stretch>
            </a:blipFill>
          </p:spPr>
        </p:sp>
        <p:sp>
          <p:nvSpPr>
            <p:cNvPr id="40" name="Freeform 3">
              <a:extLst>
                <a:ext uri="{FF2B5EF4-FFF2-40B4-BE49-F238E27FC236}">
                  <a16:creationId xmlns:a16="http://schemas.microsoft.com/office/drawing/2014/main" id="{974F8F05-6512-0989-451B-2084688A7C16}"/>
                </a:ext>
              </a:extLst>
            </p:cNvPr>
            <p:cNvSpPr/>
            <p:nvPr/>
          </p:nvSpPr>
          <p:spPr>
            <a:xfrm>
              <a:off x="4097622" y="2003895"/>
              <a:ext cx="863061" cy="2156604"/>
            </a:xfrm>
            <a:custGeom>
              <a:avLst/>
              <a:gdLst/>
              <a:ahLst/>
              <a:cxnLst/>
              <a:rect l="l" t="t" r="r" b="b"/>
              <a:pathLst>
                <a:path w="728097" h="1272530">
                  <a:moveTo>
                    <a:pt x="0" y="0"/>
                  </a:moveTo>
                  <a:lnTo>
                    <a:pt x="728097" y="0"/>
                  </a:lnTo>
                  <a:lnTo>
                    <a:pt x="728097" y="1272530"/>
                  </a:lnTo>
                  <a:lnTo>
                    <a:pt x="0" y="1272530"/>
                  </a:lnTo>
                  <a:lnTo>
                    <a:pt x="0" y="0"/>
                  </a:lnTo>
                  <a:close/>
                </a:path>
              </a:pathLst>
            </a:custGeom>
            <a:blipFill>
              <a:blip r:embed="rId6"/>
              <a:stretch>
                <a:fillRect l="-56756" t="-75773" r="-582882" b="-352061"/>
              </a:stretch>
            </a:blipFill>
          </p:spPr>
        </p:sp>
        <p:sp>
          <p:nvSpPr>
            <p:cNvPr id="41" name="Freeform 4">
              <a:extLst>
                <a:ext uri="{FF2B5EF4-FFF2-40B4-BE49-F238E27FC236}">
                  <a16:creationId xmlns:a16="http://schemas.microsoft.com/office/drawing/2014/main" id="{A6666BB0-083C-4F2E-40BE-D69CEA254E24}"/>
                </a:ext>
              </a:extLst>
            </p:cNvPr>
            <p:cNvSpPr/>
            <p:nvPr/>
          </p:nvSpPr>
          <p:spPr>
            <a:xfrm>
              <a:off x="100457" y="1524400"/>
              <a:ext cx="2374814" cy="1989900"/>
            </a:xfrm>
            <a:custGeom>
              <a:avLst/>
              <a:gdLst/>
              <a:ahLst/>
              <a:cxnLst/>
              <a:rect l="l" t="t" r="r" b="b"/>
              <a:pathLst>
                <a:path w="2000627" h="1325006">
                  <a:moveTo>
                    <a:pt x="0" y="0"/>
                  </a:moveTo>
                  <a:lnTo>
                    <a:pt x="2000627" y="0"/>
                  </a:lnTo>
                  <a:lnTo>
                    <a:pt x="2000627" y="1325006"/>
                  </a:lnTo>
                  <a:lnTo>
                    <a:pt x="0" y="1325006"/>
                  </a:lnTo>
                  <a:lnTo>
                    <a:pt x="0" y="0"/>
                  </a:lnTo>
                  <a:close/>
                </a:path>
              </a:pathLst>
            </a:custGeom>
            <a:blipFill>
              <a:blip r:embed="rId7"/>
              <a:stretch>
                <a:fillRect l="-84262" t="-68811" r="-84918" b="-338118"/>
              </a:stretch>
            </a:blipFill>
          </p:spPr>
        </p:sp>
        <p:sp>
          <p:nvSpPr>
            <p:cNvPr id="42" name="Freeform 7">
              <a:extLst>
                <a:ext uri="{FF2B5EF4-FFF2-40B4-BE49-F238E27FC236}">
                  <a16:creationId xmlns:a16="http://schemas.microsoft.com/office/drawing/2014/main" id="{66DDA942-A1B4-E067-D12A-63966BBC77B6}"/>
                </a:ext>
              </a:extLst>
            </p:cNvPr>
            <p:cNvSpPr/>
            <p:nvPr/>
          </p:nvSpPr>
          <p:spPr>
            <a:xfrm>
              <a:off x="3762840" y="1834926"/>
              <a:ext cx="653517" cy="2422527"/>
            </a:xfrm>
            <a:custGeom>
              <a:avLst/>
              <a:gdLst/>
              <a:ahLst/>
              <a:cxnLst/>
              <a:rect l="l" t="t" r="r" b="b"/>
              <a:pathLst>
                <a:path w="714978" h="1265971">
                  <a:moveTo>
                    <a:pt x="0" y="0"/>
                  </a:moveTo>
                  <a:lnTo>
                    <a:pt x="714978" y="0"/>
                  </a:lnTo>
                  <a:lnTo>
                    <a:pt x="714978" y="1265970"/>
                  </a:lnTo>
                  <a:lnTo>
                    <a:pt x="0" y="1265970"/>
                  </a:lnTo>
                  <a:lnTo>
                    <a:pt x="0" y="0"/>
                  </a:lnTo>
                  <a:close/>
                </a:path>
              </a:pathLst>
            </a:custGeom>
            <a:blipFill>
              <a:blip r:embed="rId8"/>
              <a:stretch>
                <a:fillRect l="-235779" t="-225388" r="-417431" b="-205181"/>
              </a:stretch>
            </a:blipFill>
          </p:spPr>
        </p:sp>
        <p:sp>
          <p:nvSpPr>
            <p:cNvPr id="43" name="Freeform 8">
              <a:extLst>
                <a:ext uri="{FF2B5EF4-FFF2-40B4-BE49-F238E27FC236}">
                  <a16:creationId xmlns:a16="http://schemas.microsoft.com/office/drawing/2014/main" id="{92755475-8313-FC25-1C71-67728C2FB65C}"/>
                </a:ext>
              </a:extLst>
            </p:cNvPr>
            <p:cNvSpPr/>
            <p:nvPr/>
          </p:nvSpPr>
          <p:spPr>
            <a:xfrm>
              <a:off x="2976012" y="2134699"/>
              <a:ext cx="966982" cy="2014936"/>
            </a:xfrm>
            <a:custGeom>
              <a:avLst/>
              <a:gdLst/>
              <a:ahLst/>
              <a:cxnLst/>
              <a:rect l="l" t="t" r="r" b="b"/>
              <a:pathLst>
                <a:path w="721538" h="1272530">
                  <a:moveTo>
                    <a:pt x="0" y="0"/>
                  </a:moveTo>
                  <a:lnTo>
                    <a:pt x="721538" y="0"/>
                  </a:lnTo>
                  <a:lnTo>
                    <a:pt x="721538" y="1272530"/>
                  </a:lnTo>
                  <a:lnTo>
                    <a:pt x="0" y="1272530"/>
                  </a:lnTo>
                  <a:lnTo>
                    <a:pt x="0" y="0"/>
                  </a:lnTo>
                  <a:close/>
                </a:path>
              </a:pathLst>
            </a:custGeom>
            <a:blipFill>
              <a:blip r:embed="rId9"/>
              <a:stretch>
                <a:fillRect l="-408181" t="-224226" r="-238181" b="-203608"/>
              </a:stretch>
            </a:blipFill>
          </p:spPr>
        </p:sp>
        <p:sp>
          <p:nvSpPr>
            <p:cNvPr id="44" name="Freeform 9">
              <a:extLst>
                <a:ext uri="{FF2B5EF4-FFF2-40B4-BE49-F238E27FC236}">
                  <a16:creationId xmlns:a16="http://schemas.microsoft.com/office/drawing/2014/main" id="{F0FFED8C-708B-A326-9C98-5FBC9CE92446}"/>
                </a:ext>
              </a:extLst>
            </p:cNvPr>
            <p:cNvSpPr/>
            <p:nvPr/>
          </p:nvSpPr>
          <p:spPr>
            <a:xfrm>
              <a:off x="2475271" y="1684308"/>
              <a:ext cx="806712" cy="2014937"/>
            </a:xfrm>
            <a:custGeom>
              <a:avLst/>
              <a:gdLst/>
              <a:ahLst/>
              <a:cxnLst/>
              <a:rect l="l" t="t" r="r" b="b"/>
              <a:pathLst>
                <a:path w="734657" h="1285649">
                  <a:moveTo>
                    <a:pt x="0" y="0"/>
                  </a:moveTo>
                  <a:lnTo>
                    <a:pt x="734656" y="0"/>
                  </a:lnTo>
                  <a:lnTo>
                    <a:pt x="734656" y="1285649"/>
                  </a:lnTo>
                  <a:lnTo>
                    <a:pt x="0" y="1285649"/>
                  </a:lnTo>
                  <a:lnTo>
                    <a:pt x="0" y="0"/>
                  </a:lnTo>
                  <a:close/>
                </a:path>
              </a:pathLst>
            </a:custGeom>
            <a:blipFill>
              <a:blip r:embed="rId10"/>
              <a:stretch>
                <a:fillRect l="-575000" t="-220918" r="-58035" b="-201530"/>
              </a:stretch>
            </a:blipFill>
          </p:spPr>
        </p:sp>
        <p:sp>
          <p:nvSpPr>
            <p:cNvPr id="45" name="Freeform 10">
              <a:extLst>
                <a:ext uri="{FF2B5EF4-FFF2-40B4-BE49-F238E27FC236}">
                  <a16:creationId xmlns:a16="http://schemas.microsoft.com/office/drawing/2014/main" id="{B86D50E8-A4BE-56A5-5E7A-C7DCA2A20990}"/>
                </a:ext>
              </a:extLst>
            </p:cNvPr>
            <p:cNvSpPr/>
            <p:nvPr/>
          </p:nvSpPr>
          <p:spPr>
            <a:xfrm>
              <a:off x="1953162" y="2483695"/>
              <a:ext cx="1212264" cy="2304506"/>
            </a:xfrm>
            <a:custGeom>
              <a:avLst/>
              <a:gdLst/>
              <a:ahLst/>
              <a:cxnLst/>
              <a:rect l="l" t="t" r="r" b="b"/>
              <a:pathLst>
                <a:path w="806810" h="1331565">
                  <a:moveTo>
                    <a:pt x="0" y="0"/>
                  </a:moveTo>
                  <a:lnTo>
                    <a:pt x="806811" y="0"/>
                  </a:lnTo>
                  <a:lnTo>
                    <a:pt x="806811" y="1331565"/>
                  </a:lnTo>
                  <a:lnTo>
                    <a:pt x="0" y="1331565"/>
                  </a:lnTo>
                  <a:lnTo>
                    <a:pt x="0" y="0"/>
                  </a:lnTo>
                  <a:close/>
                </a:path>
              </a:pathLst>
            </a:custGeom>
            <a:blipFill>
              <a:blip r:embed="rId11"/>
              <a:stretch>
                <a:fillRect l="-46341" t="-358128" r="-521138" b="-46305"/>
              </a:stretch>
            </a:blipFill>
          </p:spPr>
        </p:sp>
        <p:sp>
          <p:nvSpPr>
            <p:cNvPr id="46" name="Freeform 3">
              <a:extLst>
                <a:ext uri="{FF2B5EF4-FFF2-40B4-BE49-F238E27FC236}">
                  <a16:creationId xmlns:a16="http://schemas.microsoft.com/office/drawing/2014/main" id="{BCDA54D0-498A-1918-9D06-02B603DD6F49}"/>
                </a:ext>
              </a:extLst>
            </p:cNvPr>
            <p:cNvSpPr/>
            <p:nvPr/>
          </p:nvSpPr>
          <p:spPr>
            <a:xfrm>
              <a:off x="3854975" y="1167049"/>
              <a:ext cx="2029736" cy="3621152"/>
            </a:xfrm>
            <a:custGeom>
              <a:avLst/>
              <a:gdLst/>
              <a:ahLst/>
              <a:cxnLst/>
              <a:rect l="l" t="t" r="r" b="b"/>
              <a:pathLst>
                <a:path w="4161409" h="5237027">
                  <a:moveTo>
                    <a:pt x="0" y="0"/>
                  </a:moveTo>
                  <a:lnTo>
                    <a:pt x="4161408" y="0"/>
                  </a:lnTo>
                  <a:lnTo>
                    <a:pt x="4161408" y="5237027"/>
                  </a:lnTo>
                  <a:lnTo>
                    <a:pt x="0" y="5237027"/>
                  </a:lnTo>
                  <a:lnTo>
                    <a:pt x="0" y="0"/>
                  </a:lnTo>
                  <a:close/>
                </a:path>
              </a:pathLst>
            </a:custGeom>
            <a:blipFill>
              <a:blip r:embed="rId12"/>
              <a:stretch>
                <a:fillRect/>
              </a:stretch>
            </a:blipFill>
          </p:spPr>
        </p:sp>
        <p:sp>
          <p:nvSpPr>
            <p:cNvPr id="47" name="Freeform 11">
              <a:extLst>
                <a:ext uri="{FF2B5EF4-FFF2-40B4-BE49-F238E27FC236}">
                  <a16:creationId xmlns:a16="http://schemas.microsoft.com/office/drawing/2014/main" id="{431C001F-7992-EC39-A3DC-9B8716976D9F}"/>
                </a:ext>
              </a:extLst>
            </p:cNvPr>
            <p:cNvSpPr/>
            <p:nvPr/>
          </p:nvSpPr>
          <p:spPr>
            <a:xfrm>
              <a:off x="666080" y="1437453"/>
              <a:ext cx="918481" cy="1610779"/>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3"/>
              <a:stretch>
                <a:fillRect l="-292471" t="-360891" r="-164300" b="-46039"/>
              </a:stretch>
            </a:blipFill>
          </p:spPr>
        </p:sp>
        <p:sp>
          <p:nvSpPr>
            <p:cNvPr id="48" name="Freeform 11">
              <a:extLst>
                <a:ext uri="{FF2B5EF4-FFF2-40B4-BE49-F238E27FC236}">
                  <a16:creationId xmlns:a16="http://schemas.microsoft.com/office/drawing/2014/main" id="{B38ED503-BF51-E3AE-606A-1A04629135E0}"/>
                </a:ext>
              </a:extLst>
            </p:cNvPr>
            <p:cNvSpPr/>
            <p:nvPr/>
          </p:nvSpPr>
          <p:spPr>
            <a:xfrm>
              <a:off x="873348" y="2324086"/>
              <a:ext cx="906383" cy="1704851"/>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3"/>
              <a:stretch>
                <a:fillRect l="-168861" t="-360891" r="-287910" b="-46039"/>
              </a:stretch>
            </a:blipFill>
          </p:spPr>
        </p:sp>
        <p:sp>
          <p:nvSpPr>
            <p:cNvPr id="49" name="Freeform 11">
              <a:extLst>
                <a:ext uri="{FF2B5EF4-FFF2-40B4-BE49-F238E27FC236}">
                  <a16:creationId xmlns:a16="http://schemas.microsoft.com/office/drawing/2014/main" id="{28512857-D716-84ED-0D6C-2A6E7735D827}"/>
                </a:ext>
              </a:extLst>
            </p:cNvPr>
            <p:cNvSpPr/>
            <p:nvPr/>
          </p:nvSpPr>
          <p:spPr>
            <a:xfrm>
              <a:off x="1294201" y="2395272"/>
              <a:ext cx="1056955" cy="2269758"/>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3"/>
              <a:stretch>
                <a:fillRect l="-335724" t="-360891" r="-34352" b="-46039"/>
              </a:stretch>
            </a:blipFill>
          </p:spPr>
        </p:sp>
        <p:sp>
          <p:nvSpPr>
            <p:cNvPr id="50" name="Freeform 6">
              <a:extLst>
                <a:ext uri="{FF2B5EF4-FFF2-40B4-BE49-F238E27FC236}">
                  <a16:creationId xmlns:a16="http://schemas.microsoft.com/office/drawing/2014/main" id="{61A237E9-395D-629E-B8F6-ED8F19285D8D}"/>
                </a:ext>
              </a:extLst>
            </p:cNvPr>
            <p:cNvSpPr/>
            <p:nvPr/>
          </p:nvSpPr>
          <p:spPr>
            <a:xfrm>
              <a:off x="2777391" y="2870382"/>
              <a:ext cx="966982" cy="2117802"/>
            </a:xfrm>
            <a:custGeom>
              <a:avLst/>
              <a:gdLst/>
              <a:ahLst/>
              <a:cxnLst/>
              <a:rect l="l" t="t" r="r" b="b"/>
              <a:pathLst>
                <a:path w="760894" h="1311887">
                  <a:moveTo>
                    <a:pt x="0" y="0"/>
                  </a:moveTo>
                  <a:lnTo>
                    <a:pt x="760894" y="0"/>
                  </a:lnTo>
                  <a:lnTo>
                    <a:pt x="760894" y="1311887"/>
                  </a:lnTo>
                  <a:lnTo>
                    <a:pt x="0" y="1311887"/>
                  </a:lnTo>
                  <a:lnTo>
                    <a:pt x="0" y="0"/>
                  </a:lnTo>
                  <a:close/>
                </a:path>
              </a:pathLst>
            </a:custGeom>
            <a:blipFill>
              <a:blip r:embed="rId14"/>
              <a:stretch>
                <a:fillRect l="-52586" t="-214499" r="-555172" b="-197499"/>
              </a:stretch>
            </a:blipFill>
          </p:spPr>
        </p:sp>
        <p:sp>
          <p:nvSpPr>
            <p:cNvPr id="51" name="Freeform 5">
              <a:extLst>
                <a:ext uri="{FF2B5EF4-FFF2-40B4-BE49-F238E27FC236}">
                  <a16:creationId xmlns:a16="http://schemas.microsoft.com/office/drawing/2014/main" id="{B28B0DED-BA76-4E65-36E8-131322559260}"/>
                </a:ext>
              </a:extLst>
            </p:cNvPr>
            <p:cNvSpPr/>
            <p:nvPr/>
          </p:nvSpPr>
          <p:spPr>
            <a:xfrm>
              <a:off x="3474285" y="2646269"/>
              <a:ext cx="692308" cy="2414675"/>
            </a:xfrm>
            <a:custGeom>
              <a:avLst/>
              <a:gdLst/>
              <a:ahLst/>
              <a:cxnLst/>
              <a:rect l="l" t="t" r="r" b="b"/>
              <a:pathLst>
                <a:path w="734657" h="1305327">
                  <a:moveTo>
                    <a:pt x="0" y="0"/>
                  </a:moveTo>
                  <a:lnTo>
                    <a:pt x="734656" y="0"/>
                  </a:lnTo>
                  <a:lnTo>
                    <a:pt x="734656" y="1305327"/>
                  </a:lnTo>
                  <a:lnTo>
                    <a:pt x="0" y="1305327"/>
                  </a:lnTo>
                  <a:lnTo>
                    <a:pt x="0" y="0"/>
                  </a:lnTo>
                  <a:close/>
                </a:path>
              </a:pathLst>
            </a:custGeom>
            <a:blipFill>
              <a:blip r:embed="rId15"/>
              <a:stretch>
                <a:fillRect l="-575000" t="-71356" r="-58035" b="-343216"/>
              </a:stretch>
            </a:blipFill>
          </p:spPr>
        </p:sp>
      </p:grpSp>
      <p:sp>
        <p:nvSpPr>
          <p:cNvPr id="57" name="Hình chữ nhật 56">
            <a:extLst>
              <a:ext uri="{FF2B5EF4-FFF2-40B4-BE49-F238E27FC236}">
                <a16:creationId xmlns:a16="http://schemas.microsoft.com/office/drawing/2014/main" id="{AC813F63-9577-83A1-38AC-289E0CC02D60}"/>
              </a:ext>
            </a:extLst>
          </p:cNvPr>
          <p:cNvSpPr/>
          <p:nvPr/>
        </p:nvSpPr>
        <p:spPr>
          <a:xfrm>
            <a:off x="-20124" y="-81269"/>
            <a:ext cx="19201653" cy="10102785"/>
          </a:xfrm>
          <a:prstGeom prst="rect">
            <a:avLst/>
          </a:prstGeom>
          <a:solidFill>
            <a:schemeClr val="bg2">
              <a:lumMod val="90000"/>
              <a:alpha val="7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grpSp>
        <p:nvGrpSpPr>
          <p:cNvPr id="2" name="Group 2">
            <a:extLst>
              <a:ext uri="{FF2B5EF4-FFF2-40B4-BE49-F238E27FC236}">
                <a16:creationId xmlns:a16="http://schemas.microsoft.com/office/drawing/2014/main" id="{15923A6D-3A67-4DF0-DDDE-F4E84A600315}"/>
              </a:ext>
            </a:extLst>
          </p:cNvPr>
          <p:cNvGrpSpPr/>
          <p:nvPr/>
        </p:nvGrpSpPr>
        <p:grpSpPr>
          <a:xfrm>
            <a:off x="738479" y="6218763"/>
            <a:ext cx="15044910" cy="3656640"/>
            <a:chOff x="0" y="0"/>
            <a:chExt cx="34232881" cy="8320244"/>
          </a:xfrm>
        </p:grpSpPr>
        <p:sp>
          <p:nvSpPr>
            <p:cNvPr id="3" name="Freeform 3">
              <a:extLst>
                <a:ext uri="{FF2B5EF4-FFF2-40B4-BE49-F238E27FC236}">
                  <a16:creationId xmlns:a16="http://schemas.microsoft.com/office/drawing/2014/main" id="{E8FCB612-609A-ACDC-9414-ECAEA68452F2}"/>
                </a:ext>
              </a:extLst>
            </p:cNvPr>
            <p:cNvSpPr/>
            <p:nvPr/>
          </p:nvSpPr>
          <p:spPr>
            <a:xfrm>
              <a:off x="-50165" y="-508"/>
              <a:ext cx="34297268" cy="8323674"/>
            </a:xfrm>
            <a:custGeom>
              <a:avLst/>
              <a:gdLst/>
              <a:ahLst/>
              <a:cxnLst/>
              <a:rect l="l" t="t" r="r" b="b"/>
              <a:pathLst>
                <a:path w="34297268" h="8323674">
                  <a:moveTo>
                    <a:pt x="34278854" y="7117174"/>
                  </a:moveTo>
                  <a:cubicBezTo>
                    <a:pt x="34265140" y="7422481"/>
                    <a:pt x="34225260" y="7760175"/>
                    <a:pt x="34015202" y="7999442"/>
                  </a:cubicBezTo>
                  <a:cubicBezTo>
                    <a:pt x="33932525" y="8093677"/>
                    <a:pt x="33825210" y="8162383"/>
                    <a:pt x="33706973" y="8202769"/>
                  </a:cubicBezTo>
                  <a:cubicBezTo>
                    <a:pt x="33595848" y="8240742"/>
                    <a:pt x="33479898" y="8248743"/>
                    <a:pt x="33363564" y="8256110"/>
                  </a:cubicBezTo>
                  <a:cubicBezTo>
                    <a:pt x="33109186" y="8272239"/>
                    <a:pt x="32854550" y="8287225"/>
                    <a:pt x="32599915" y="8299163"/>
                  </a:cubicBezTo>
                  <a:cubicBezTo>
                    <a:pt x="31604090" y="8313005"/>
                    <a:pt x="26944567" y="8323674"/>
                    <a:pt x="22281053" y="8319737"/>
                  </a:cubicBezTo>
                  <a:cubicBezTo>
                    <a:pt x="18051119" y="8316180"/>
                    <a:pt x="13823180" y="8304877"/>
                    <a:pt x="9593247" y="8299416"/>
                  </a:cubicBezTo>
                  <a:cubicBezTo>
                    <a:pt x="6650073" y="8295606"/>
                    <a:pt x="3706903" y="8291669"/>
                    <a:pt x="1903222" y="8294082"/>
                  </a:cubicBezTo>
                  <a:cubicBezTo>
                    <a:pt x="1724279" y="8296368"/>
                    <a:pt x="1545209" y="8300432"/>
                    <a:pt x="1366266" y="8294464"/>
                  </a:cubicBezTo>
                  <a:cubicBezTo>
                    <a:pt x="1203325" y="8289002"/>
                    <a:pt x="1034288" y="8279351"/>
                    <a:pt x="877824" y="8229820"/>
                  </a:cubicBezTo>
                  <a:cubicBezTo>
                    <a:pt x="717296" y="8179020"/>
                    <a:pt x="571881" y="8085549"/>
                    <a:pt x="459994" y="7959564"/>
                  </a:cubicBezTo>
                  <a:cubicBezTo>
                    <a:pt x="340233" y="7824817"/>
                    <a:pt x="253238" y="7655400"/>
                    <a:pt x="219710" y="7477980"/>
                  </a:cubicBezTo>
                  <a:cubicBezTo>
                    <a:pt x="199390" y="7370539"/>
                    <a:pt x="195072" y="7260938"/>
                    <a:pt x="194056" y="7151844"/>
                  </a:cubicBezTo>
                  <a:cubicBezTo>
                    <a:pt x="192913" y="7036655"/>
                    <a:pt x="193040" y="6921340"/>
                    <a:pt x="191897" y="6806151"/>
                  </a:cubicBezTo>
                  <a:cubicBezTo>
                    <a:pt x="187452" y="6330789"/>
                    <a:pt x="175260" y="5330433"/>
                    <a:pt x="155702" y="4318853"/>
                  </a:cubicBezTo>
                  <a:cubicBezTo>
                    <a:pt x="136144" y="3311601"/>
                    <a:pt x="109093" y="2304619"/>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7339416" y="1016"/>
                    <a:pt x="14007008" y="508"/>
                  </a:cubicBezTo>
                  <a:cubicBezTo>
                    <a:pt x="20822457" y="0"/>
                    <a:pt x="27637907" y="8509"/>
                    <a:pt x="32484852" y="20447"/>
                  </a:cubicBezTo>
                  <a:cubicBezTo>
                    <a:pt x="32713325" y="26797"/>
                    <a:pt x="32941671" y="34036"/>
                    <a:pt x="33170143" y="41783"/>
                  </a:cubicBezTo>
                  <a:cubicBezTo>
                    <a:pt x="33276444" y="45339"/>
                    <a:pt x="33383504" y="45339"/>
                    <a:pt x="33489042" y="60325"/>
                  </a:cubicBezTo>
                  <a:cubicBezTo>
                    <a:pt x="33581117" y="73406"/>
                    <a:pt x="33671415" y="97409"/>
                    <a:pt x="33757140" y="133604"/>
                  </a:cubicBezTo>
                  <a:cubicBezTo>
                    <a:pt x="33885027" y="187579"/>
                    <a:pt x="34027393" y="273050"/>
                    <a:pt x="34087213" y="404368"/>
                  </a:cubicBezTo>
                  <a:cubicBezTo>
                    <a:pt x="34136742" y="513207"/>
                    <a:pt x="34155665" y="634619"/>
                    <a:pt x="34170396" y="752348"/>
                  </a:cubicBezTo>
                  <a:cubicBezTo>
                    <a:pt x="34204815" y="1026287"/>
                    <a:pt x="34203544" y="1304036"/>
                    <a:pt x="34201891" y="1579753"/>
                  </a:cubicBezTo>
                  <a:cubicBezTo>
                    <a:pt x="34199860" y="1908302"/>
                    <a:pt x="34201386" y="2482052"/>
                    <a:pt x="34199098" y="3182043"/>
                  </a:cubicBezTo>
                  <a:cubicBezTo>
                    <a:pt x="34196558" y="3927745"/>
                    <a:pt x="34204307" y="4672095"/>
                    <a:pt x="34226150" y="5416445"/>
                  </a:cubicBezTo>
                  <a:cubicBezTo>
                    <a:pt x="34251423" y="6283591"/>
                    <a:pt x="34297268" y="6708615"/>
                    <a:pt x="34278854" y="7117174"/>
                  </a:cubicBezTo>
                  <a:close/>
                </a:path>
              </a:pathLst>
            </a:custGeom>
            <a:solidFill>
              <a:srgbClr val="C66E63"/>
            </a:solidFill>
          </p:spPr>
        </p:sp>
      </p:grpSp>
      <p:sp>
        <p:nvSpPr>
          <p:cNvPr id="4" name="TextBox 4">
            <a:extLst>
              <a:ext uri="{FF2B5EF4-FFF2-40B4-BE49-F238E27FC236}">
                <a16:creationId xmlns:a16="http://schemas.microsoft.com/office/drawing/2014/main" id="{B7EAF36B-F2E0-D86B-4D3D-65A1D28C7DF8}"/>
              </a:ext>
            </a:extLst>
          </p:cNvPr>
          <p:cNvSpPr txBox="1"/>
          <p:nvPr/>
        </p:nvSpPr>
        <p:spPr>
          <a:xfrm>
            <a:off x="1221582" y="279753"/>
            <a:ext cx="17066418" cy="1095236"/>
          </a:xfrm>
          <a:prstGeom prst="rect">
            <a:avLst/>
          </a:prstGeom>
        </p:spPr>
        <p:txBody>
          <a:bodyPr wrap="square" lIns="0" tIns="0" rIns="0" bIns="0" rtlCol="0" anchor="t">
            <a:spAutoFit/>
          </a:bodyPr>
          <a:lstStyle/>
          <a:p>
            <a:pPr algn="ctr">
              <a:lnSpc>
                <a:spcPts val="9675"/>
              </a:lnSpc>
              <a:spcBef>
                <a:spcPct val="0"/>
              </a:spcBef>
            </a:pPr>
            <a:r>
              <a:rPr lang="en-US" sz="5400" b="1">
                <a:latin typeface="Times New Roman" panose="02020603050405020304" pitchFamily="18" charset="0"/>
                <a:ea typeface="Cabin"/>
                <a:cs typeface="Times New Roman" panose="02020603050405020304" pitchFamily="18" charset="0"/>
                <a:sym typeface="Cabin"/>
              </a:rPr>
              <a:t>Câu 1: Bài Tin Mừng hôm nay của thánh nào?</a:t>
            </a:r>
          </a:p>
        </p:txBody>
      </p:sp>
      <p:grpSp>
        <p:nvGrpSpPr>
          <p:cNvPr id="5" name="Group 5">
            <a:extLst>
              <a:ext uri="{FF2B5EF4-FFF2-40B4-BE49-F238E27FC236}">
                <a16:creationId xmlns:a16="http://schemas.microsoft.com/office/drawing/2014/main" id="{A1C3F166-E291-CF22-0631-A20169DBDF78}"/>
              </a:ext>
            </a:extLst>
          </p:cNvPr>
          <p:cNvGrpSpPr/>
          <p:nvPr/>
        </p:nvGrpSpPr>
        <p:grpSpPr>
          <a:xfrm>
            <a:off x="3841710" y="7531287"/>
            <a:ext cx="1101033" cy="1367492"/>
            <a:chOff x="0" y="0"/>
            <a:chExt cx="1261761" cy="1567118"/>
          </a:xfrm>
        </p:grpSpPr>
        <p:grpSp>
          <p:nvGrpSpPr>
            <p:cNvPr id="6" name="Group 6">
              <a:extLst>
                <a:ext uri="{FF2B5EF4-FFF2-40B4-BE49-F238E27FC236}">
                  <a16:creationId xmlns:a16="http://schemas.microsoft.com/office/drawing/2014/main" id="{0AEB456E-CEA7-0E26-500E-A85BF5B90A85}"/>
                </a:ext>
              </a:extLst>
            </p:cNvPr>
            <p:cNvGrpSpPr/>
            <p:nvPr/>
          </p:nvGrpSpPr>
          <p:grpSpPr>
            <a:xfrm>
              <a:off x="0" y="0"/>
              <a:ext cx="1261761" cy="1543043"/>
              <a:chOff x="0" y="0"/>
              <a:chExt cx="7194149" cy="8797924"/>
            </a:xfrm>
          </p:grpSpPr>
          <p:sp>
            <p:nvSpPr>
              <p:cNvPr id="8" name="Freeform 7">
                <a:extLst>
                  <a:ext uri="{FF2B5EF4-FFF2-40B4-BE49-F238E27FC236}">
                    <a16:creationId xmlns:a16="http://schemas.microsoft.com/office/drawing/2014/main" id="{410FC590-2D51-67C8-7497-B470A884A878}"/>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7" name="TextBox 8">
              <a:extLst>
                <a:ext uri="{FF2B5EF4-FFF2-40B4-BE49-F238E27FC236}">
                  <a16:creationId xmlns:a16="http://schemas.microsoft.com/office/drawing/2014/main" id="{67A0C158-18E2-03FC-B951-7746E99A2ACC}"/>
                </a:ext>
              </a:extLst>
            </p:cNvPr>
            <p:cNvSpPr txBox="1"/>
            <p:nvPr/>
          </p:nvSpPr>
          <p:spPr>
            <a:xfrm>
              <a:off x="163448" y="244472"/>
              <a:ext cx="934865" cy="1322646"/>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u</a:t>
              </a:r>
            </a:p>
          </p:txBody>
        </p:sp>
      </p:grpSp>
      <p:grpSp>
        <p:nvGrpSpPr>
          <p:cNvPr id="9" name="Group 9">
            <a:extLst>
              <a:ext uri="{FF2B5EF4-FFF2-40B4-BE49-F238E27FC236}">
                <a16:creationId xmlns:a16="http://schemas.microsoft.com/office/drawing/2014/main" id="{4D3F97CB-542D-0905-DA56-037344753589}"/>
              </a:ext>
            </a:extLst>
          </p:cNvPr>
          <p:cNvGrpSpPr/>
          <p:nvPr/>
        </p:nvGrpSpPr>
        <p:grpSpPr>
          <a:xfrm>
            <a:off x="5572119" y="7531287"/>
            <a:ext cx="1101033" cy="1367492"/>
            <a:chOff x="0" y="0"/>
            <a:chExt cx="1261761" cy="1567118"/>
          </a:xfrm>
        </p:grpSpPr>
        <p:grpSp>
          <p:nvGrpSpPr>
            <p:cNvPr id="10" name="Group 10">
              <a:extLst>
                <a:ext uri="{FF2B5EF4-FFF2-40B4-BE49-F238E27FC236}">
                  <a16:creationId xmlns:a16="http://schemas.microsoft.com/office/drawing/2014/main" id="{99B823C0-0054-9990-A0FC-FEEA1A02B7F4}"/>
                </a:ext>
              </a:extLst>
            </p:cNvPr>
            <p:cNvGrpSpPr/>
            <p:nvPr/>
          </p:nvGrpSpPr>
          <p:grpSpPr>
            <a:xfrm>
              <a:off x="0" y="0"/>
              <a:ext cx="1261761" cy="1543043"/>
              <a:chOff x="0" y="0"/>
              <a:chExt cx="7194149" cy="8797924"/>
            </a:xfrm>
          </p:grpSpPr>
          <p:sp>
            <p:nvSpPr>
              <p:cNvPr id="12" name="Freeform 11">
                <a:extLst>
                  <a:ext uri="{FF2B5EF4-FFF2-40B4-BE49-F238E27FC236}">
                    <a16:creationId xmlns:a16="http://schemas.microsoft.com/office/drawing/2014/main" id="{9D2ECB5D-42C5-7C01-D7F5-FB5F98E426DA}"/>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11" name="TextBox 12">
              <a:extLst>
                <a:ext uri="{FF2B5EF4-FFF2-40B4-BE49-F238E27FC236}">
                  <a16:creationId xmlns:a16="http://schemas.microsoft.com/office/drawing/2014/main" id="{422CDF89-089D-BCA9-6D88-B4ADB96AB2D3}"/>
                </a:ext>
              </a:extLst>
            </p:cNvPr>
            <p:cNvSpPr txBox="1"/>
            <p:nvPr/>
          </p:nvSpPr>
          <p:spPr>
            <a:xfrm>
              <a:off x="163448" y="244472"/>
              <a:ext cx="934865" cy="1322646"/>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L</a:t>
              </a:r>
            </a:p>
          </p:txBody>
        </p:sp>
      </p:grpSp>
      <p:grpSp>
        <p:nvGrpSpPr>
          <p:cNvPr id="13" name="Group 13">
            <a:extLst>
              <a:ext uri="{FF2B5EF4-FFF2-40B4-BE49-F238E27FC236}">
                <a16:creationId xmlns:a16="http://schemas.microsoft.com/office/drawing/2014/main" id="{EC6CE614-5ED3-8843-5D6A-C71A4B889A04}"/>
              </a:ext>
            </a:extLst>
          </p:cNvPr>
          <p:cNvGrpSpPr/>
          <p:nvPr/>
        </p:nvGrpSpPr>
        <p:grpSpPr>
          <a:xfrm>
            <a:off x="7302528" y="7531287"/>
            <a:ext cx="1101033" cy="1367492"/>
            <a:chOff x="0" y="0"/>
            <a:chExt cx="1261761" cy="1567118"/>
          </a:xfrm>
        </p:grpSpPr>
        <p:grpSp>
          <p:nvGrpSpPr>
            <p:cNvPr id="14" name="Group 14">
              <a:extLst>
                <a:ext uri="{FF2B5EF4-FFF2-40B4-BE49-F238E27FC236}">
                  <a16:creationId xmlns:a16="http://schemas.microsoft.com/office/drawing/2014/main" id="{E211B0A8-17F8-83FC-C5A0-0D6E561682B8}"/>
                </a:ext>
              </a:extLst>
            </p:cNvPr>
            <p:cNvGrpSpPr/>
            <p:nvPr/>
          </p:nvGrpSpPr>
          <p:grpSpPr>
            <a:xfrm>
              <a:off x="0" y="0"/>
              <a:ext cx="1261761" cy="1543043"/>
              <a:chOff x="0" y="0"/>
              <a:chExt cx="7194149" cy="8797924"/>
            </a:xfrm>
          </p:grpSpPr>
          <p:sp>
            <p:nvSpPr>
              <p:cNvPr id="16" name="Freeform 15">
                <a:extLst>
                  <a:ext uri="{FF2B5EF4-FFF2-40B4-BE49-F238E27FC236}">
                    <a16:creationId xmlns:a16="http://schemas.microsoft.com/office/drawing/2014/main" id="{C5A23794-9EEA-66FF-FFB8-FE065BA7BA89}"/>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15" name="TextBox 16">
              <a:extLst>
                <a:ext uri="{FF2B5EF4-FFF2-40B4-BE49-F238E27FC236}">
                  <a16:creationId xmlns:a16="http://schemas.microsoft.com/office/drawing/2014/main" id="{D1B66936-4AE1-3EA8-66D2-0316312A8CB4}"/>
                </a:ext>
              </a:extLst>
            </p:cNvPr>
            <p:cNvSpPr txBox="1"/>
            <p:nvPr/>
          </p:nvSpPr>
          <p:spPr>
            <a:xfrm>
              <a:off x="163448" y="244472"/>
              <a:ext cx="934865" cy="1322646"/>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c</a:t>
              </a:r>
            </a:p>
          </p:txBody>
        </p:sp>
      </p:grpSp>
      <p:grpSp>
        <p:nvGrpSpPr>
          <p:cNvPr id="17" name="Group 17">
            <a:extLst>
              <a:ext uri="{FF2B5EF4-FFF2-40B4-BE49-F238E27FC236}">
                <a16:creationId xmlns:a16="http://schemas.microsoft.com/office/drawing/2014/main" id="{E64F563A-BF06-F405-4353-3D4BC33976E3}"/>
              </a:ext>
            </a:extLst>
          </p:cNvPr>
          <p:cNvGrpSpPr/>
          <p:nvPr/>
        </p:nvGrpSpPr>
        <p:grpSpPr>
          <a:xfrm>
            <a:off x="9032936" y="7531287"/>
            <a:ext cx="1101033" cy="1367492"/>
            <a:chOff x="0" y="0"/>
            <a:chExt cx="1261761" cy="1567118"/>
          </a:xfrm>
        </p:grpSpPr>
        <p:grpSp>
          <p:nvGrpSpPr>
            <p:cNvPr id="18" name="Group 18">
              <a:extLst>
                <a:ext uri="{FF2B5EF4-FFF2-40B4-BE49-F238E27FC236}">
                  <a16:creationId xmlns:a16="http://schemas.microsoft.com/office/drawing/2014/main" id="{4D566B4E-5F83-4590-C3F4-2EBC9FA3DBC3}"/>
                </a:ext>
              </a:extLst>
            </p:cNvPr>
            <p:cNvGrpSpPr/>
            <p:nvPr/>
          </p:nvGrpSpPr>
          <p:grpSpPr>
            <a:xfrm>
              <a:off x="0" y="0"/>
              <a:ext cx="1261761" cy="1543043"/>
              <a:chOff x="0" y="0"/>
              <a:chExt cx="7194149" cy="8797924"/>
            </a:xfrm>
          </p:grpSpPr>
          <p:sp>
            <p:nvSpPr>
              <p:cNvPr id="20" name="Freeform 19">
                <a:extLst>
                  <a:ext uri="{FF2B5EF4-FFF2-40B4-BE49-F238E27FC236}">
                    <a16:creationId xmlns:a16="http://schemas.microsoft.com/office/drawing/2014/main" id="{56146872-FFF1-51F7-1F3A-D49B066AECD6}"/>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19" name="TextBox 20">
              <a:extLst>
                <a:ext uri="{FF2B5EF4-FFF2-40B4-BE49-F238E27FC236}">
                  <a16:creationId xmlns:a16="http://schemas.microsoft.com/office/drawing/2014/main" id="{D390D40F-A327-EB03-2016-F701A76F50F5}"/>
                </a:ext>
              </a:extLst>
            </p:cNvPr>
            <p:cNvSpPr txBox="1"/>
            <p:nvPr/>
          </p:nvSpPr>
          <p:spPr>
            <a:xfrm>
              <a:off x="163448" y="244472"/>
              <a:ext cx="934865" cy="1322646"/>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t</a:t>
              </a:r>
            </a:p>
          </p:txBody>
        </p:sp>
      </p:grpSp>
      <p:grpSp>
        <p:nvGrpSpPr>
          <p:cNvPr id="21" name="Group 21">
            <a:extLst>
              <a:ext uri="{FF2B5EF4-FFF2-40B4-BE49-F238E27FC236}">
                <a16:creationId xmlns:a16="http://schemas.microsoft.com/office/drawing/2014/main" id="{9DD1FC9D-A633-B2D9-3EB6-E31B0D02C4EE}"/>
              </a:ext>
            </a:extLst>
          </p:cNvPr>
          <p:cNvGrpSpPr/>
          <p:nvPr/>
        </p:nvGrpSpPr>
        <p:grpSpPr>
          <a:xfrm>
            <a:off x="10763345" y="7531287"/>
            <a:ext cx="1101033" cy="1367492"/>
            <a:chOff x="0" y="0"/>
            <a:chExt cx="1261761" cy="1567118"/>
          </a:xfrm>
        </p:grpSpPr>
        <p:grpSp>
          <p:nvGrpSpPr>
            <p:cNvPr id="22" name="Group 22">
              <a:extLst>
                <a:ext uri="{FF2B5EF4-FFF2-40B4-BE49-F238E27FC236}">
                  <a16:creationId xmlns:a16="http://schemas.microsoft.com/office/drawing/2014/main" id="{741FBE03-8EAB-2EF2-77EB-EEEBDA8F5DF4}"/>
                </a:ext>
              </a:extLst>
            </p:cNvPr>
            <p:cNvGrpSpPr/>
            <p:nvPr/>
          </p:nvGrpSpPr>
          <p:grpSpPr>
            <a:xfrm>
              <a:off x="0" y="0"/>
              <a:ext cx="1261761" cy="1543043"/>
              <a:chOff x="0" y="0"/>
              <a:chExt cx="7194149" cy="8797924"/>
            </a:xfrm>
          </p:grpSpPr>
          <p:sp>
            <p:nvSpPr>
              <p:cNvPr id="24" name="Freeform 23">
                <a:extLst>
                  <a:ext uri="{FF2B5EF4-FFF2-40B4-BE49-F238E27FC236}">
                    <a16:creationId xmlns:a16="http://schemas.microsoft.com/office/drawing/2014/main" id="{78AD0F48-8ABC-3249-F769-BD0F38A1E7F2}"/>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23" name="TextBox 24">
              <a:extLst>
                <a:ext uri="{FF2B5EF4-FFF2-40B4-BE49-F238E27FC236}">
                  <a16:creationId xmlns:a16="http://schemas.microsoft.com/office/drawing/2014/main" id="{A90F80BD-BEEE-4850-10F2-3C8F8A839E5F}"/>
                </a:ext>
              </a:extLst>
            </p:cNvPr>
            <p:cNvSpPr txBox="1"/>
            <p:nvPr/>
          </p:nvSpPr>
          <p:spPr>
            <a:xfrm>
              <a:off x="163448" y="244472"/>
              <a:ext cx="934865" cy="1322646"/>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a</a:t>
              </a:r>
            </a:p>
          </p:txBody>
        </p:sp>
      </p:grpSp>
      <p:sp>
        <p:nvSpPr>
          <p:cNvPr id="25" name="AutoShape 25">
            <a:extLst>
              <a:ext uri="{FF2B5EF4-FFF2-40B4-BE49-F238E27FC236}">
                <a16:creationId xmlns:a16="http://schemas.microsoft.com/office/drawing/2014/main" id="{6F9829E1-F6A1-73C6-2610-014DFD2B105D}"/>
              </a:ext>
            </a:extLst>
          </p:cNvPr>
          <p:cNvSpPr/>
          <p:nvPr/>
        </p:nvSpPr>
        <p:spPr>
          <a:xfrm>
            <a:off x="5566338" y="2833592"/>
            <a:ext cx="9973395" cy="103866"/>
          </a:xfrm>
          <a:prstGeom prst="line">
            <a:avLst/>
          </a:prstGeom>
          <a:ln w="47625" cap="flat">
            <a:noFill/>
            <a:prstDash val="solid"/>
            <a:headEnd type="none" w="sm" len="sm"/>
            <a:tailEnd type="none" w="sm" len="sm"/>
          </a:ln>
        </p:spPr>
      </p:sp>
      <p:sp>
        <p:nvSpPr>
          <p:cNvPr id="28" name="TextBox 30">
            <a:extLst>
              <a:ext uri="{FF2B5EF4-FFF2-40B4-BE49-F238E27FC236}">
                <a16:creationId xmlns:a16="http://schemas.microsoft.com/office/drawing/2014/main" id="{EA0BEAED-4C3D-DD64-6520-D9F950FE6987}"/>
              </a:ext>
            </a:extLst>
          </p:cNvPr>
          <p:cNvSpPr txBox="1"/>
          <p:nvPr/>
        </p:nvSpPr>
        <p:spPr>
          <a:xfrm>
            <a:off x="893529" y="6380329"/>
            <a:ext cx="2587004" cy="1769715"/>
          </a:xfrm>
          <a:prstGeom prst="rect">
            <a:avLst/>
          </a:prstGeom>
        </p:spPr>
        <p:txBody>
          <a:bodyPr wrap="square" lIns="0" tIns="0" rIns="0" bIns="0" rtlCol="0" anchor="t">
            <a:spAutoFit/>
          </a:bodyPr>
          <a:lstStyle/>
          <a:p>
            <a:pPr algn="ctr">
              <a:lnSpc>
                <a:spcPts val="6911"/>
              </a:lnSpc>
              <a:spcBef>
                <a:spcPct val="0"/>
              </a:spcBef>
            </a:pPr>
            <a:r>
              <a:rPr lang="en-US" sz="5399">
                <a:solidFill>
                  <a:srgbClr val="FFF8ED"/>
                </a:solidFill>
                <a:latin typeface="Times New Roman" panose="02020603050405020304" pitchFamily="18" charset="0"/>
                <a:ea typeface="Cabin Bold"/>
                <a:cs typeface="Times New Roman" panose="02020603050405020304" pitchFamily="18" charset="0"/>
                <a:sym typeface="Cabin Bold"/>
              </a:rPr>
              <a:t>Từ bị xáo trộn:</a:t>
            </a:r>
          </a:p>
        </p:txBody>
      </p:sp>
      <p:grpSp>
        <p:nvGrpSpPr>
          <p:cNvPr id="29" name="Group 21">
            <a:extLst>
              <a:ext uri="{FF2B5EF4-FFF2-40B4-BE49-F238E27FC236}">
                <a16:creationId xmlns:a16="http://schemas.microsoft.com/office/drawing/2014/main" id="{D3D93F92-4A78-BAD6-1450-D33405C438D9}"/>
              </a:ext>
            </a:extLst>
          </p:cNvPr>
          <p:cNvGrpSpPr/>
          <p:nvPr/>
        </p:nvGrpSpPr>
        <p:grpSpPr>
          <a:xfrm>
            <a:off x="12402222" y="7531287"/>
            <a:ext cx="1101033" cy="1367492"/>
            <a:chOff x="0" y="0"/>
            <a:chExt cx="1261761" cy="1567118"/>
          </a:xfrm>
        </p:grpSpPr>
        <p:grpSp>
          <p:nvGrpSpPr>
            <p:cNvPr id="30" name="Group 22">
              <a:extLst>
                <a:ext uri="{FF2B5EF4-FFF2-40B4-BE49-F238E27FC236}">
                  <a16:creationId xmlns:a16="http://schemas.microsoft.com/office/drawing/2014/main" id="{0848F4AF-4ECB-DB20-5F16-64E12132FBDF}"/>
                </a:ext>
              </a:extLst>
            </p:cNvPr>
            <p:cNvGrpSpPr/>
            <p:nvPr/>
          </p:nvGrpSpPr>
          <p:grpSpPr>
            <a:xfrm>
              <a:off x="0" y="0"/>
              <a:ext cx="1261761" cy="1543043"/>
              <a:chOff x="0" y="0"/>
              <a:chExt cx="7194149" cy="8797924"/>
            </a:xfrm>
          </p:grpSpPr>
          <p:sp>
            <p:nvSpPr>
              <p:cNvPr id="32" name="Freeform 23">
                <a:extLst>
                  <a:ext uri="{FF2B5EF4-FFF2-40B4-BE49-F238E27FC236}">
                    <a16:creationId xmlns:a16="http://schemas.microsoft.com/office/drawing/2014/main" id="{A8A20B1C-DA9A-FE22-633D-00E1CE6AA12E}"/>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31" name="TextBox 24">
              <a:extLst>
                <a:ext uri="{FF2B5EF4-FFF2-40B4-BE49-F238E27FC236}">
                  <a16:creationId xmlns:a16="http://schemas.microsoft.com/office/drawing/2014/main" id="{97964F44-5A0D-A70E-CC45-1DF7BF3D0BA1}"/>
                </a:ext>
              </a:extLst>
            </p:cNvPr>
            <p:cNvSpPr txBox="1"/>
            <p:nvPr/>
          </p:nvSpPr>
          <p:spPr>
            <a:xfrm>
              <a:off x="163448" y="244472"/>
              <a:ext cx="934865" cy="1322646"/>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ô</a:t>
              </a:r>
            </a:p>
          </p:txBody>
        </p:sp>
      </p:grpSp>
      <p:grpSp>
        <p:nvGrpSpPr>
          <p:cNvPr id="33" name="Group 21">
            <a:extLst>
              <a:ext uri="{FF2B5EF4-FFF2-40B4-BE49-F238E27FC236}">
                <a16:creationId xmlns:a16="http://schemas.microsoft.com/office/drawing/2014/main" id="{19710DDD-FAB3-909E-914C-62E85CD4955B}"/>
              </a:ext>
            </a:extLst>
          </p:cNvPr>
          <p:cNvGrpSpPr/>
          <p:nvPr/>
        </p:nvGrpSpPr>
        <p:grpSpPr>
          <a:xfrm>
            <a:off x="14041100" y="7531287"/>
            <a:ext cx="1101033" cy="1367492"/>
            <a:chOff x="0" y="0"/>
            <a:chExt cx="1261761" cy="1567118"/>
          </a:xfrm>
        </p:grpSpPr>
        <p:grpSp>
          <p:nvGrpSpPr>
            <p:cNvPr id="34" name="Group 22">
              <a:extLst>
                <a:ext uri="{FF2B5EF4-FFF2-40B4-BE49-F238E27FC236}">
                  <a16:creationId xmlns:a16="http://schemas.microsoft.com/office/drawing/2014/main" id="{4D9FF718-8F7D-D410-8E4D-69D02E81A412}"/>
                </a:ext>
              </a:extLst>
            </p:cNvPr>
            <p:cNvGrpSpPr/>
            <p:nvPr/>
          </p:nvGrpSpPr>
          <p:grpSpPr>
            <a:xfrm>
              <a:off x="0" y="0"/>
              <a:ext cx="1261761" cy="1543043"/>
              <a:chOff x="0" y="0"/>
              <a:chExt cx="7194149" cy="8797924"/>
            </a:xfrm>
          </p:grpSpPr>
          <p:sp>
            <p:nvSpPr>
              <p:cNvPr id="36" name="Freeform 23">
                <a:extLst>
                  <a:ext uri="{FF2B5EF4-FFF2-40B4-BE49-F238E27FC236}">
                    <a16:creationId xmlns:a16="http://schemas.microsoft.com/office/drawing/2014/main" id="{D51DD60B-A550-EA57-FDCF-DA2232EEC3AD}"/>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35" name="TextBox 24">
              <a:extLst>
                <a:ext uri="{FF2B5EF4-FFF2-40B4-BE49-F238E27FC236}">
                  <a16:creationId xmlns:a16="http://schemas.microsoft.com/office/drawing/2014/main" id="{88BB748E-9465-A787-0C1F-DA3FC66FA306}"/>
                </a:ext>
              </a:extLst>
            </p:cNvPr>
            <p:cNvSpPr txBox="1"/>
            <p:nvPr/>
          </p:nvSpPr>
          <p:spPr>
            <a:xfrm>
              <a:off x="163448" y="244472"/>
              <a:ext cx="934865" cy="1322646"/>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ê</a:t>
              </a:r>
            </a:p>
          </p:txBody>
        </p:sp>
      </p:grpSp>
      <p:sp>
        <p:nvSpPr>
          <p:cNvPr id="37" name="Hộp Văn bản 36">
            <a:extLst>
              <a:ext uri="{FF2B5EF4-FFF2-40B4-BE49-F238E27FC236}">
                <a16:creationId xmlns:a16="http://schemas.microsoft.com/office/drawing/2014/main" id="{6E2DEDA3-B61D-0F04-2119-5640222F0A60}"/>
              </a:ext>
            </a:extLst>
          </p:cNvPr>
          <p:cNvSpPr txBox="1"/>
          <p:nvPr/>
        </p:nvSpPr>
        <p:spPr>
          <a:xfrm>
            <a:off x="13266359" y="9009474"/>
            <a:ext cx="2523281" cy="923330"/>
          </a:xfrm>
          <a:prstGeom prst="rect">
            <a:avLst/>
          </a:prstGeom>
          <a:solidFill>
            <a:schemeClr val="bg1"/>
          </a:solidFill>
          <a:ln>
            <a:solidFill>
              <a:srgbClr val="8A737B"/>
            </a:solidFill>
          </a:ln>
        </p:spPr>
        <p:txBody>
          <a:bodyPr wrap="square" rtlCol="0">
            <a:spAutoFit/>
          </a:bodyPr>
          <a:lstStyle/>
          <a:p>
            <a:r>
              <a:rPr lang="en-US" sz="5400"/>
              <a:t>Đáp án</a:t>
            </a:r>
            <a:endParaRPr lang="vi-VN" sz="5400"/>
          </a:p>
        </p:txBody>
      </p:sp>
      <p:grpSp>
        <p:nvGrpSpPr>
          <p:cNvPr id="52" name="Group 5">
            <a:extLst>
              <a:ext uri="{FF2B5EF4-FFF2-40B4-BE49-F238E27FC236}">
                <a16:creationId xmlns:a16="http://schemas.microsoft.com/office/drawing/2014/main" id="{ABE8136C-C4E3-E019-DD9E-F8812ADB5F3F}"/>
              </a:ext>
            </a:extLst>
          </p:cNvPr>
          <p:cNvGrpSpPr/>
          <p:nvPr/>
        </p:nvGrpSpPr>
        <p:grpSpPr>
          <a:xfrm>
            <a:off x="31223591" y="3975754"/>
            <a:ext cx="3113682" cy="3260977"/>
            <a:chOff x="148956" y="148748"/>
            <a:chExt cx="2896390" cy="2900015"/>
          </a:xfrm>
        </p:grpSpPr>
        <p:sp>
          <p:nvSpPr>
            <p:cNvPr id="53" name="Freeform 6">
              <a:hlinkClick r:id="rId16" action="ppaction://hlinksldjump"/>
              <a:extLst>
                <a:ext uri="{FF2B5EF4-FFF2-40B4-BE49-F238E27FC236}">
                  <a16:creationId xmlns:a16="http://schemas.microsoft.com/office/drawing/2014/main" id="{AFA6FFC9-BF78-CD44-850A-98D69C593176}"/>
                </a:ext>
              </a:extLst>
            </p:cNvPr>
            <p:cNvSpPr/>
            <p:nvPr/>
          </p:nvSpPr>
          <p:spPr>
            <a:xfrm rot="-374211">
              <a:off x="148956" y="148748"/>
              <a:ext cx="2896390" cy="2900015"/>
            </a:xfrm>
            <a:custGeom>
              <a:avLst/>
              <a:gdLst/>
              <a:ahLst/>
              <a:cxnLst/>
              <a:rect l="l" t="t" r="r" b="b"/>
              <a:pathLst>
                <a:path w="2896390" h="2900015">
                  <a:moveTo>
                    <a:pt x="0" y="0"/>
                  </a:moveTo>
                  <a:lnTo>
                    <a:pt x="2896389" y="0"/>
                  </a:lnTo>
                  <a:lnTo>
                    <a:pt x="2896389" y="2900015"/>
                  </a:lnTo>
                  <a:lnTo>
                    <a:pt x="0" y="2900015"/>
                  </a:lnTo>
                  <a:lnTo>
                    <a:pt x="0" y="0"/>
                  </a:lnTo>
                  <a:close/>
                </a:path>
              </a:pathLst>
            </a:custGeom>
            <a:blipFill>
              <a:blip r:embed="rId17"/>
              <a:stretch>
                <a:fillRect/>
              </a:stretch>
            </a:blipFill>
          </p:spPr>
        </p:sp>
        <p:sp>
          <p:nvSpPr>
            <p:cNvPr id="54" name="TextBox 7">
              <a:extLst>
                <a:ext uri="{FF2B5EF4-FFF2-40B4-BE49-F238E27FC236}">
                  <a16:creationId xmlns:a16="http://schemas.microsoft.com/office/drawing/2014/main" id="{BD514BEE-3C17-BAE6-0BA9-24677202FA42}"/>
                </a:ext>
              </a:extLst>
            </p:cNvPr>
            <p:cNvSpPr txBox="1"/>
            <p:nvPr/>
          </p:nvSpPr>
          <p:spPr>
            <a:xfrm rot="21225789">
              <a:off x="559207" y="596971"/>
              <a:ext cx="1975990" cy="1871995"/>
            </a:xfrm>
            <a:prstGeom prst="rect">
              <a:avLst/>
            </a:prstGeom>
          </p:spPr>
          <p:txBody>
            <a:bodyPr wrap="square" lIns="0" tIns="0" rIns="0" bIns="0" rtlCol="0" anchor="t">
              <a:spAutoFit/>
            </a:bodyPr>
            <a:lstStyle/>
            <a:p>
              <a:pPr algn="ctr">
                <a:lnSpc>
                  <a:spcPts val="17856"/>
                </a:lnSpc>
                <a:spcBef>
                  <a:spcPct val="0"/>
                </a:spcBef>
              </a:pPr>
              <a:r>
                <a:rPr lang="en-US" sz="12755" b="1">
                  <a:solidFill>
                    <a:srgbClr val="000000"/>
                  </a:solidFill>
                  <a:latin typeface="Times New Roman" panose="02020603050405020304" pitchFamily="18" charset="0"/>
                  <a:cs typeface="Times New Roman" panose="02020603050405020304" pitchFamily="18" charset="0"/>
                </a:rPr>
                <a:t>2</a:t>
              </a:r>
            </a:p>
          </p:txBody>
        </p:sp>
      </p:grpSp>
      <p:sp>
        <p:nvSpPr>
          <p:cNvPr id="55" name="Freeform 16">
            <a:extLst>
              <a:ext uri="{FF2B5EF4-FFF2-40B4-BE49-F238E27FC236}">
                <a16:creationId xmlns:a16="http://schemas.microsoft.com/office/drawing/2014/main" id="{10CB7578-06BB-3265-491D-DC46F23D339B}"/>
              </a:ext>
            </a:extLst>
          </p:cNvPr>
          <p:cNvSpPr/>
          <p:nvPr/>
        </p:nvSpPr>
        <p:spPr>
          <a:xfrm>
            <a:off x="24197130" y="6653194"/>
            <a:ext cx="36118802" cy="3715076"/>
          </a:xfrm>
          <a:custGeom>
            <a:avLst/>
            <a:gdLst/>
            <a:ahLst/>
            <a:cxnLst/>
            <a:rect l="l" t="t" r="r" b="b"/>
            <a:pathLst>
              <a:path w="18288000" h="3520440">
                <a:moveTo>
                  <a:pt x="0" y="0"/>
                </a:moveTo>
                <a:lnTo>
                  <a:pt x="18288000" y="0"/>
                </a:lnTo>
                <a:lnTo>
                  <a:pt x="18288000" y="3520440"/>
                </a:lnTo>
                <a:lnTo>
                  <a:pt x="0" y="3520440"/>
                </a:lnTo>
                <a:lnTo>
                  <a:pt x="0" y="0"/>
                </a:lnTo>
                <a:close/>
              </a:path>
            </a:pathLst>
          </a:custGeom>
          <a:blipFill>
            <a:blip r:embed="rId4"/>
            <a:stretch>
              <a:fillRect/>
            </a:stretch>
          </a:blipFill>
        </p:spPr>
      </p:sp>
      <p:sp>
        <p:nvSpPr>
          <p:cNvPr id="56" name="Mũi tên: Phải 55">
            <a:extLst>
              <a:ext uri="{FF2B5EF4-FFF2-40B4-BE49-F238E27FC236}">
                <a16:creationId xmlns:a16="http://schemas.microsoft.com/office/drawing/2014/main" id="{A8F8E3C4-4D59-C557-6BD9-E4B06021486A}"/>
              </a:ext>
            </a:extLst>
          </p:cNvPr>
          <p:cNvSpPr/>
          <p:nvPr/>
        </p:nvSpPr>
        <p:spPr>
          <a:xfrm>
            <a:off x="16959937" y="9099880"/>
            <a:ext cx="1167434" cy="969497"/>
          </a:xfrm>
          <a:prstGeom prst="rightArrow">
            <a:avLst/>
          </a:prstGeom>
          <a:solidFill>
            <a:srgbClr val="45D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67579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0091 0.00162 L -0.00091 0.00185 C -0.0155 -0.03542 -0.00039 0.00648 -0.00847 -0.02546 C -0.0181 -0.06366 -0.01862 -0.06412 -0.02748 -0.09005 C -0.03008 -0.1125 -0.02578 -0.07778 -0.0332 -0.12106 C -0.03815 -0.15092 -0.03985 -0.18356 -0.0474 -0.21065 C -0.04987 -0.21967 -0.05261 -0.22847 -0.05495 -0.23796 C -0.06485 -0.27523 -0.05456 -0.23819 -0.06068 -0.26481 C -0.06498 -0.28356 -0.06927 -0.30278 -0.07396 -0.32083 C -0.07774 -0.33611 -0.08099 -0.34259 -0.08542 -0.35625 C -0.08646 -0.35972 -0.08724 -0.36342 -0.08828 -0.3669 C -0.08906 -0.36967 -0.09115 -0.37176 -0.09115 -0.37523 C -0.09115 -0.37778 -0.08919 -0.37222 -0.08828 -0.37083 C -0.09258 -0.41574 -0.08932 -0.38518 -0.09297 -0.41458 C -0.09336 -0.41736 -0.09349 -0.42037 -0.09388 -0.42315 C -0.09505 -0.42893 -0.09688 -0.43356 -0.09779 -0.43958 C -0.0987 -0.44583 -0.09948 -0.45231 -0.10052 -0.45833 C -0.10117 -0.46204 -0.10195 -0.46528 -0.10248 -0.46875 C -0.10378 -0.47708 -0.103 -0.48009 -0.10625 -0.48773 C -0.10703 -0.48912 -0.1082 -0.48866 -0.10912 -0.48958 C -0.10951 -0.49167 -0.11094 -0.49467 -0.11003 -0.49583 C -0.10912 -0.49699 -0.10807 -0.49329 -0.10716 -0.49167 C -0.10638 -0.48981 -0.10612 -0.48727 -0.10534 -0.48542 C -0.09792 -0.46597 -0.10833 -0.49815 -0.0987 -0.46667 L -0.09675 -0.46042 L -0.09492 -0.45417 C -0.09453 -0.44745 -0.0944 -0.44028 -0.09388 -0.43333 C -0.09375 -0.43102 -0.09323 -0.4294 -0.09297 -0.42708 C -0.09258 -0.42315 -0.09232 -0.41875 -0.09206 -0.41458 C -0.09167 -0.40579 -0.09154 -0.39653 -0.09115 -0.38773 C -0.09089 -0.38495 -0.09076 -0.38171 -0.09011 -0.37917 C -0.08945 -0.37639 -0.08828 -0.37384 -0.08724 -0.37083 C -0.08646 -0.36551 -0.08594 -0.36157 -0.08438 -0.35625 C -0.08333 -0.35255 -0.08164 -0.34977 -0.0806 -0.34606 C -0.07813 -0.33657 -0.07578 -0.32685 -0.07396 -0.3169 C -0.07305 -0.31134 -0.0724 -0.30555 -0.0711 -0.3 C -0.07044 -0.29745 -0.06927 -0.29606 -0.06823 -0.29375 C -0.06771 -0.2912 -0.06693 -0.28842 -0.06641 -0.28565 C -0.06602 -0.28356 -0.06589 -0.28125 -0.0655 -0.27917 C -0.06367 -0.27268 -0.06211 -0.2713 -0.06068 -0.26481 C -0.06029 -0.26273 -0.06016 -0.26065 -0.05977 -0.25833 C -0.05925 -0.25555 -0.05833 -0.25301 -0.05781 -0.25023 C -0.05742 -0.24768 -0.05742 -0.24444 -0.0569 -0.2419 C -0.05651 -0.24005 -0.05547 -0.23935 -0.05495 -0.23796 C -0.05352 -0.2331 -0.05261 -0.22778 -0.05117 -0.22315 C -0.04974 -0.21875 -0.04792 -0.21505 -0.04649 -0.21065 C -0.04557 -0.2081 -0.04531 -0.20486 -0.04453 -0.20255 C -0.04375 -0.2 -0.04258 -0.19838 -0.04167 -0.1963 C -0.04063 -0.19329 -0.03972 -0.19051 -0.0388 -0.18796 C -0.0375 -0.18356 -0.03503 -0.17546 -0.03503 -0.175 C -0.03477 -0.1706 -0.03438 -0.16574 -0.03412 -0.16088 C -0.03347 -0.14815 -0.0332 -0.13565 -0.03216 -0.12315 C -0.0319 -0.11967 -0.03099 -0.1162 -0.03034 -0.11296 C -0.02904 -0.10648 -0.02878 -0.1044 -0.02656 -0.10023 C -0.02383 -0.09583 -0.02292 -0.09653 -0.02083 -0.09005 C -0.01875 -0.08356 -0.01732 -0.07569 -0.01511 -0.06921 C -0.01172 -0.05926 -0.0099 -0.05417 -0.00651 -0.04213 C -0.0056 -0.03866 -0.00456 -0.03518 -0.00378 -0.03171 C -0.003 -0.02847 -0.00261 -0.02477 -0.00182 -0.0213 C -0.0013 -0.01898 -0.00039 -0.01736 0.00013 -0.01505 C 0.00052 -0.01296 0.00052 -0.01065 0.00104 -0.0088 C 0.00208 -0.00486 0.00351 -0.00185 0.00482 0.00162 C 0.00599 0.00926 0.00573 0.00556 0.00573 0.01227 L 0.00482 -0.00278 " pathEditMode="relative" rAng="0" ptsTypes="AAAAAAAAAAAAAAAAAAAAAAAAAAAAAAAAAAAAAAAAAAAAAAAAAAAAAAAAAAAAAAAA">
                                      <p:cBhvr>
                                        <p:cTn id="15" dur="2000" fill="hold"/>
                                        <p:tgtEl>
                                          <p:spTgt spid="17"/>
                                        </p:tgtEl>
                                        <p:attrNameLst>
                                          <p:attrName>ppt_x</p:attrName>
                                          <p:attrName>ppt_y</p:attrName>
                                        </p:attrNameLst>
                                      </p:cBhvr>
                                      <p:rCtr x="-5143" y="-24352"/>
                                    </p:animMotion>
                                  </p:child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56"/>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grpId="1" nodeType="clickEffect">
                                  <p:stCondLst>
                                    <p:cond delay="0"/>
                                  </p:stCondLst>
                                  <p:childTnLst>
                                    <p:anim calcmode="lin" valueType="num">
                                      <p:cBhvr>
                                        <p:cTn id="20" dur="500"/>
                                        <p:tgtEl>
                                          <p:spTgt spid="57"/>
                                        </p:tgtEl>
                                        <p:attrNameLst>
                                          <p:attrName>ppt_w</p:attrName>
                                        </p:attrNameLst>
                                      </p:cBhvr>
                                      <p:tavLst>
                                        <p:tav tm="0">
                                          <p:val>
                                            <p:strVal val="ppt_w"/>
                                          </p:val>
                                        </p:tav>
                                        <p:tav tm="100000">
                                          <p:val>
                                            <p:fltVal val="0"/>
                                          </p:val>
                                        </p:tav>
                                      </p:tavLst>
                                    </p:anim>
                                    <p:anim calcmode="lin" valueType="num">
                                      <p:cBhvr>
                                        <p:cTn id="21" dur="500"/>
                                        <p:tgtEl>
                                          <p:spTgt spid="57"/>
                                        </p:tgtEl>
                                        <p:attrNameLst>
                                          <p:attrName>ppt_h</p:attrName>
                                        </p:attrNameLst>
                                      </p:cBhvr>
                                      <p:tavLst>
                                        <p:tav tm="0">
                                          <p:val>
                                            <p:strVal val="ppt_h"/>
                                          </p:val>
                                        </p:tav>
                                        <p:tav tm="100000">
                                          <p:val>
                                            <p:fltVal val="0"/>
                                          </p:val>
                                        </p:tav>
                                      </p:tavLst>
                                    </p:anim>
                                    <p:animEffect transition="out" filter="fade">
                                      <p:cBhvr>
                                        <p:cTn id="22" dur="500"/>
                                        <p:tgtEl>
                                          <p:spTgt spid="57"/>
                                        </p:tgtEl>
                                      </p:cBhvr>
                                    </p:animEffect>
                                    <p:set>
                                      <p:cBhvr>
                                        <p:cTn id="23" dur="1" fill="hold">
                                          <p:stCondLst>
                                            <p:cond delay="499"/>
                                          </p:stCondLst>
                                        </p:cTn>
                                        <p:tgtEl>
                                          <p:spTgt spid="57"/>
                                        </p:tgtEl>
                                        <p:attrNameLst>
                                          <p:attrName>style.visibility</p:attrName>
                                        </p:attrNameLst>
                                      </p:cBhvr>
                                      <p:to>
                                        <p:strVal val="hidden"/>
                                      </p:to>
                                    </p:set>
                                  </p:childTnLst>
                                </p:cTn>
                              </p:par>
                              <p:par>
                                <p:cTn id="24" presetID="16" presetClass="exit" presetSubtype="21" fill="hold" nodeType="withEffect">
                                  <p:stCondLst>
                                    <p:cond delay="0"/>
                                  </p:stCondLst>
                                  <p:childTnLst>
                                    <p:animEffect transition="out" filter="barn(inVertic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6" presetClass="exit" presetSubtype="21" fill="hold" nodeType="withEffect">
                                  <p:stCondLst>
                                    <p:cond delay="0"/>
                                  </p:stCondLst>
                                  <p:childTnLst>
                                    <p:animEffect transition="out" filter="barn(inVertical)">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16" presetClass="exit" presetSubtype="21" fill="hold" nodeType="withEffect">
                                  <p:stCondLst>
                                    <p:cond delay="0"/>
                                  </p:stCondLst>
                                  <p:childTnLst>
                                    <p:animEffect transition="out" filter="barn(inVertical)">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6" presetClass="exit" presetSubtype="21" fill="hold" nodeType="withEffect">
                                  <p:stCondLst>
                                    <p:cond delay="0"/>
                                  </p:stCondLst>
                                  <p:childTnLst>
                                    <p:animEffect transition="out" filter="barn(inVertical)">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par>
                                <p:cTn id="36" presetID="16" presetClass="exit" presetSubtype="21" fill="hold" nodeType="withEffect">
                                  <p:stCondLst>
                                    <p:cond delay="0"/>
                                  </p:stCondLst>
                                  <p:childTnLst>
                                    <p:animEffect transition="out" filter="barn(inVertical)">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par>
                                <p:cTn id="39" presetID="16" presetClass="exit" presetSubtype="21" fill="hold" nodeType="withEffect">
                                  <p:stCondLst>
                                    <p:cond delay="0"/>
                                  </p:stCondLst>
                                  <p:childTnLst>
                                    <p:animEffect transition="out" filter="barn(inVertical)">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16" presetClass="exit" presetSubtype="21" fill="hold" grpId="0" nodeType="withEffect">
                                  <p:stCondLst>
                                    <p:cond delay="0"/>
                                  </p:stCondLst>
                                  <p:childTnLst>
                                    <p:animEffect transition="out" filter="barn(inVertical)">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6" presetClass="exit" presetSubtype="21" fill="hold" nodeType="withEffect">
                                  <p:stCondLst>
                                    <p:cond delay="0"/>
                                  </p:stCondLst>
                                  <p:childTnLst>
                                    <p:animEffect transition="out" filter="barn(inVertical)">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par>
                                <p:cTn id="48" presetID="16" presetClass="exit" presetSubtype="21" fill="hold" grpId="0" nodeType="withEffect">
                                  <p:stCondLst>
                                    <p:cond delay="0"/>
                                  </p:stCondLst>
                                  <p:childTnLst>
                                    <p:animEffect transition="out" filter="barn(inVertical)">
                                      <p:cBhvr>
                                        <p:cTn id="49" dur="500"/>
                                        <p:tgtEl>
                                          <p:spTgt spid="28"/>
                                        </p:tgtEl>
                                      </p:cBhvr>
                                    </p:animEffect>
                                    <p:set>
                                      <p:cBhvr>
                                        <p:cTn id="50" dur="1" fill="hold">
                                          <p:stCondLst>
                                            <p:cond delay="499"/>
                                          </p:stCondLst>
                                        </p:cTn>
                                        <p:tgtEl>
                                          <p:spTgt spid="28"/>
                                        </p:tgtEl>
                                        <p:attrNameLst>
                                          <p:attrName>style.visibility</p:attrName>
                                        </p:attrNameLst>
                                      </p:cBhvr>
                                      <p:to>
                                        <p:strVal val="hidden"/>
                                      </p:to>
                                    </p:set>
                                  </p:childTnLst>
                                </p:cTn>
                              </p:par>
                              <p:par>
                                <p:cTn id="51" presetID="16" presetClass="exit" presetSubtype="21" fill="hold" grpId="1" nodeType="withEffect">
                                  <p:stCondLst>
                                    <p:cond delay="0"/>
                                  </p:stCondLst>
                                  <p:childTnLst>
                                    <p:animEffect transition="out" filter="barn(inVertical)">
                                      <p:cBhvr>
                                        <p:cTn id="52" dur="500"/>
                                        <p:tgtEl>
                                          <p:spTgt spid="37"/>
                                        </p:tgtEl>
                                      </p:cBhvr>
                                    </p:animEffect>
                                    <p:set>
                                      <p:cBhvr>
                                        <p:cTn id="53" dur="1" fill="hold">
                                          <p:stCondLst>
                                            <p:cond delay="499"/>
                                          </p:stCondLst>
                                        </p:cTn>
                                        <p:tgtEl>
                                          <p:spTgt spid="37"/>
                                        </p:tgtEl>
                                        <p:attrNameLst>
                                          <p:attrName>style.visibility</p:attrName>
                                        </p:attrNameLst>
                                      </p:cBhvr>
                                      <p:to>
                                        <p:strVal val="hidden"/>
                                      </p:to>
                                    </p:set>
                                  </p:childTnLst>
                                </p:cTn>
                              </p:par>
                              <p:par>
                                <p:cTn id="54" presetID="16" presetClass="exit" presetSubtype="21" fill="hold" nodeType="withEffect">
                                  <p:stCondLst>
                                    <p:cond delay="0"/>
                                  </p:stCondLst>
                                  <p:childTnLst>
                                    <p:animEffect transition="out" filter="barn(inVertical)">
                                      <p:cBhvr>
                                        <p:cTn id="55" dur="500"/>
                                        <p:tgtEl>
                                          <p:spTgt spid="33"/>
                                        </p:tgtEl>
                                      </p:cBhvr>
                                    </p:animEffect>
                                    <p:set>
                                      <p:cBhvr>
                                        <p:cTn id="56" dur="1" fill="hold">
                                          <p:stCondLst>
                                            <p:cond delay="499"/>
                                          </p:stCondLst>
                                        </p:cTn>
                                        <p:tgtEl>
                                          <p:spTgt spid="33"/>
                                        </p:tgtEl>
                                        <p:attrNameLst>
                                          <p:attrName>style.visibility</p:attrName>
                                        </p:attrNameLst>
                                      </p:cBhvr>
                                      <p:to>
                                        <p:strVal val="hidden"/>
                                      </p:to>
                                    </p:set>
                                  </p:childTnLst>
                                </p:cTn>
                              </p:par>
                              <p:par>
                                <p:cTn id="57" presetID="53" presetClass="exit" presetSubtype="32" fill="hold" nodeType="withEffect">
                                  <p:stCondLst>
                                    <p:cond delay="0"/>
                                  </p:stCondLst>
                                  <p:childTnLst>
                                    <p:anim calcmode="lin" valueType="num">
                                      <p:cBhvr>
                                        <p:cTn id="58" dur="500"/>
                                        <p:tgtEl>
                                          <p:spTgt spid="29"/>
                                        </p:tgtEl>
                                        <p:attrNameLst>
                                          <p:attrName>ppt_w</p:attrName>
                                        </p:attrNameLst>
                                      </p:cBhvr>
                                      <p:tavLst>
                                        <p:tav tm="0">
                                          <p:val>
                                            <p:strVal val="ppt_w"/>
                                          </p:val>
                                        </p:tav>
                                        <p:tav tm="100000">
                                          <p:val>
                                            <p:fltVal val="0"/>
                                          </p:val>
                                        </p:tav>
                                      </p:tavLst>
                                    </p:anim>
                                    <p:anim calcmode="lin" valueType="num">
                                      <p:cBhvr>
                                        <p:cTn id="59" dur="500"/>
                                        <p:tgtEl>
                                          <p:spTgt spid="29"/>
                                        </p:tgtEl>
                                        <p:attrNameLst>
                                          <p:attrName>ppt_h</p:attrName>
                                        </p:attrNameLst>
                                      </p:cBhvr>
                                      <p:tavLst>
                                        <p:tav tm="0">
                                          <p:val>
                                            <p:strVal val="ppt_h"/>
                                          </p:val>
                                        </p:tav>
                                        <p:tav tm="100000">
                                          <p:val>
                                            <p:fltVal val="0"/>
                                          </p:val>
                                        </p:tav>
                                      </p:tavLst>
                                    </p:anim>
                                    <p:animEffect transition="out" filter="fade">
                                      <p:cBhvr>
                                        <p:cTn id="60" dur="500"/>
                                        <p:tgtEl>
                                          <p:spTgt spid="29"/>
                                        </p:tgtEl>
                                      </p:cBhvr>
                                    </p:animEffect>
                                    <p:set>
                                      <p:cBhvr>
                                        <p:cTn id="61" dur="1" fill="hold">
                                          <p:stCondLst>
                                            <p:cond delay="499"/>
                                          </p:stCondLst>
                                        </p:cTn>
                                        <p:tgtEl>
                                          <p:spTgt spid="29"/>
                                        </p:tgtEl>
                                        <p:attrNameLst>
                                          <p:attrName>style.visibility</p:attrName>
                                        </p:attrNameLst>
                                      </p:cBhvr>
                                      <p:to>
                                        <p:strVal val="hidden"/>
                                      </p:to>
                                    </p:set>
                                  </p:childTnLst>
                                </p:cTn>
                              </p:par>
                              <p:par>
                                <p:cTn id="62" presetID="35" presetClass="path" presetSubtype="0" accel="50000" decel="50000" fill="hold" nodeType="withEffect">
                                  <p:stCondLst>
                                    <p:cond delay="0"/>
                                  </p:stCondLst>
                                  <p:childTnLst>
                                    <p:animMotion origin="layout" path="M 2.08333E-6 2.59259E-6 L -0.90182 -0.04491 " pathEditMode="relative" rAng="0" ptsTypes="AA">
                                      <p:cBhvr>
                                        <p:cTn id="63" dur="2000" fill="hold"/>
                                        <p:tgtEl>
                                          <p:spTgt spid="52"/>
                                        </p:tgtEl>
                                        <p:attrNameLst>
                                          <p:attrName>ppt_x</p:attrName>
                                          <p:attrName>ppt_y</p:attrName>
                                        </p:attrNameLst>
                                      </p:cBhvr>
                                      <p:rCtr x="-45091" y="-2245"/>
                                    </p:animMotion>
                                  </p:childTnLst>
                                </p:cTn>
                              </p:par>
                              <p:par>
                                <p:cTn id="64" presetID="35" presetClass="path" presetSubtype="0" accel="50000" decel="50000" fill="hold" nodeType="withEffect">
                                  <p:stCondLst>
                                    <p:cond delay="0"/>
                                  </p:stCondLst>
                                  <p:childTnLst>
                                    <p:animMotion origin="layout" path="M -4.375E-6 4.07407E-6 L -0.74414 -0.03519 " pathEditMode="relative" rAng="0" ptsTypes="AA">
                                      <p:cBhvr>
                                        <p:cTn id="65" dur="2000" fill="hold"/>
                                        <p:tgtEl>
                                          <p:spTgt spid="27"/>
                                        </p:tgtEl>
                                        <p:attrNameLst>
                                          <p:attrName>ppt_x</p:attrName>
                                          <p:attrName>ppt_y</p:attrName>
                                        </p:attrNameLst>
                                      </p:cBhvr>
                                      <p:rCtr x="-37214" y="-1759"/>
                                    </p:animMotion>
                                  </p:childTnLst>
                                </p:cTn>
                              </p:par>
                              <p:par>
                                <p:cTn id="66" presetID="35" presetClass="path" presetSubtype="0" accel="50000" decel="50000" fill="hold" nodeType="withEffect">
                                  <p:stCondLst>
                                    <p:cond delay="0"/>
                                  </p:stCondLst>
                                  <p:childTnLst>
                                    <p:animMotion origin="layout" path="M 2.91667E-6 -4.81481E-6 L -0.37305 0.0095 " pathEditMode="relative" rAng="0" ptsTypes="AA">
                                      <p:cBhvr>
                                        <p:cTn id="67" dur="2000" fill="hold"/>
                                        <p:tgtEl>
                                          <p:spTgt spid="55"/>
                                        </p:tgtEl>
                                        <p:attrNameLst>
                                          <p:attrName>ppt_x</p:attrName>
                                          <p:attrName>ppt_y</p:attrName>
                                        </p:attrNameLst>
                                      </p:cBhvr>
                                      <p:rCtr x="-18659" y="463"/>
                                    </p:animMotion>
                                  </p:childTnLst>
                                </p:cTn>
                              </p:par>
                            </p:childTnLst>
                          </p:cTn>
                        </p:par>
                      </p:childTnLst>
                    </p:cTn>
                  </p:par>
                </p:childTnLst>
              </p:cTn>
              <p:nextCondLst>
                <p:cond evt="onClick" delay="0">
                  <p:tgtEl>
                    <p:spTgt spid="56"/>
                  </p:tgtEl>
                </p:cond>
              </p:nextCondLst>
            </p:seq>
            <p:seq concurrent="1" nextAc="seek">
              <p:cTn id="68" restart="whenNotActive" fill="hold" evtFilter="cancelBubble" nodeType="interactiveSeq">
                <p:stCondLst>
                  <p:cond evt="onClick" delay="0">
                    <p:tgtEl>
                      <p:spTgt spid="37"/>
                    </p:tgtEl>
                  </p:cond>
                </p:stCondLst>
                <p:endSync evt="end" delay="0">
                  <p:rtn val="all"/>
                </p:endSync>
                <p:childTnLst>
                  <p:par>
                    <p:cTn id="69" fill="hold">
                      <p:stCondLst>
                        <p:cond delay="0"/>
                      </p:stCondLst>
                      <p:childTnLst>
                        <p:par>
                          <p:cTn id="70" fill="hold">
                            <p:stCondLst>
                              <p:cond delay="0"/>
                            </p:stCondLst>
                            <p:childTnLst>
                              <p:par>
                                <p:cTn id="71" presetID="64" presetClass="path" presetSubtype="0" accel="50000" decel="50000" fill="hold" nodeType="withEffect">
                                  <p:stCondLst>
                                    <p:cond delay="0"/>
                                  </p:stCondLst>
                                  <p:childTnLst>
                                    <p:animMotion origin="layout" path="M 0.09167 0.00293 L 0.01311 -0.50741 " pathEditMode="relative" rAng="0" ptsTypes="AA">
                                      <p:cBhvr>
                                        <p:cTn id="72" dur="2000" fill="hold"/>
                                        <p:tgtEl>
                                          <p:spTgt spid="9"/>
                                        </p:tgtEl>
                                        <p:attrNameLst>
                                          <p:attrName>ppt_x</p:attrName>
                                          <p:attrName>ppt_y</p:attrName>
                                        </p:attrNameLst>
                                      </p:cBhvr>
                                      <p:rCtr x="-3932" y="-25525"/>
                                    </p:animMotion>
                                  </p:childTnLst>
                                  <p:subTnLst>
                                    <p:audio>
                                      <p:cMediaNode>
                                        <p:cTn display="0" masterRel="sameClick">
                                          <p:stCondLst>
                                            <p:cond evt="begin" delay="0">
                                              <p:tn val="71"/>
                                            </p:cond>
                                          </p:stCondLst>
                                          <p:endCondLst>
                                            <p:cond evt="onStopAudio" delay="0">
                                              <p:tgtEl>
                                                <p:sldTgt/>
                                              </p:tgtEl>
                                            </p:cond>
                                          </p:endCondLst>
                                        </p:cTn>
                                        <p:tgtEl>
                                          <p:sndTgt r:embed="rId2" name="applause.wav"/>
                                        </p:tgtEl>
                                      </p:cMediaNode>
                                    </p:audio>
                                  </p:subTnLst>
                                </p:cTn>
                              </p:par>
                              <p:par>
                                <p:cTn id="73" presetID="64" presetClass="path" presetSubtype="0" accel="50000" decel="50000" fill="hold" nodeType="withEffect">
                                  <p:stCondLst>
                                    <p:cond delay="0"/>
                                  </p:stCondLst>
                                  <p:childTnLst>
                                    <p:animMotion origin="layout" path="M 0.00556 -0.00648 L 0.16814 -0.50941 " pathEditMode="relative" rAng="0" ptsTypes="AA">
                                      <p:cBhvr>
                                        <p:cTn id="74" dur="2000" fill="hold"/>
                                        <p:tgtEl>
                                          <p:spTgt spid="5"/>
                                        </p:tgtEl>
                                        <p:attrNameLst>
                                          <p:attrName>ppt_x</p:attrName>
                                          <p:attrName>ppt_y</p:attrName>
                                        </p:attrNameLst>
                                      </p:cBhvr>
                                      <p:rCtr x="8125" y="-25154"/>
                                    </p:animMotion>
                                  </p:childTnLst>
                                  <p:subTnLst>
                                    <p:audio>
                                      <p:cMediaNode>
                                        <p:cTn display="0" masterRel="sameClick">
                                          <p:stCondLst>
                                            <p:cond evt="begin" delay="0">
                                              <p:tn val="73"/>
                                            </p:cond>
                                          </p:stCondLst>
                                          <p:endCondLst>
                                            <p:cond evt="onStopAudio" delay="0">
                                              <p:tgtEl>
                                                <p:sldTgt/>
                                              </p:tgtEl>
                                            </p:cond>
                                          </p:endCondLst>
                                        </p:cTn>
                                        <p:tgtEl>
                                          <p:sndTgt r:embed="rId2" name="applause.wav"/>
                                        </p:tgtEl>
                                      </p:cMediaNode>
                                    </p:audio>
                                  </p:subTnLst>
                                </p:cTn>
                              </p:par>
                              <p:par>
                                <p:cTn id="75" presetID="64" presetClass="path" presetSubtype="0" accel="50000" decel="50000" fill="hold" nodeType="withEffect">
                                  <p:stCondLst>
                                    <p:cond delay="0"/>
                                  </p:stCondLst>
                                  <p:childTnLst>
                                    <p:animMotion origin="layout" path="M -0.0086 -1.11111E-6 L 0.03837 -0.50771 " pathEditMode="relative" rAng="0" ptsTypes="AA">
                                      <p:cBhvr>
                                        <p:cTn id="76" dur="2000" fill="hold"/>
                                        <p:tgtEl>
                                          <p:spTgt spid="13"/>
                                        </p:tgtEl>
                                        <p:attrNameLst>
                                          <p:attrName>ppt_x</p:attrName>
                                          <p:attrName>ppt_y</p:attrName>
                                        </p:attrNameLst>
                                      </p:cBhvr>
                                      <p:rCtr x="2344" y="-25386"/>
                                    </p:animMotion>
                                  </p:childTnLst>
                                  <p:subTnLst>
                                    <p:audio>
                                      <p:cMediaNode>
                                        <p:cTn display="0" masterRel="sameClick">
                                          <p:stCondLst>
                                            <p:cond evt="begin" delay="0">
                                              <p:tn val="75"/>
                                            </p:cond>
                                          </p:stCondLst>
                                          <p:endCondLst>
                                            <p:cond evt="onStopAudio" delay="0">
                                              <p:tgtEl>
                                                <p:sldTgt/>
                                              </p:tgtEl>
                                            </p:cond>
                                          </p:endCondLst>
                                        </p:cTn>
                                        <p:tgtEl>
                                          <p:sndTgt r:embed="rId2" name="applause.wav"/>
                                        </p:tgtEl>
                                      </p:cMediaNode>
                                    </p:audio>
                                  </p:subTnLst>
                                </p:cTn>
                              </p:par>
                              <p:par>
                                <p:cTn id="77" presetID="64" presetClass="path" presetSubtype="0" accel="50000" decel="50000" fill="hold" nodeType="withEffect">
                                  <p:stCondLst>
                                    <p:cond delay="0"/>
                                  </p:stCondLst>
                                  <p:childTnLst>
                                    <p:animMotion origin="layout" path="M -0.00816 0.00972 L -0.08871 -0.50771 " pathEditMode="relative" rAng="0" ptsTypes="AA">
                                      <p:cBhvr>
                                        <p:cTn id="78" dur="2000" fill="hold"/>
                                        <p:tgtEl>
                                          <p:spTgt spid="21"/>
                                        </p:tgtEl>
                                        <p:attrNameLst>
                                          <p:attrName>ppt_x</p:attrName>
                                          <p:attrName>ppt_y</p:attrName>
                                        </p:attrNameLst>
                                      </p:cBhvr>
                                      <p:rCtr x="-4028" y="-25880"/>
                                    </p:animMotion>
                                  </p:childTnLst>
                                  <p:subTnLst>
                                    <p:audio>
                                      <p:cMediaNode>
                                        <p:cTn display="0" masterRel="sameClick">
                                          <p:stCondLst>
                                            <p:cond evt="begin" delay="0">
                                              <p:tn val="7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7"/>
                  </p:tgtEl>
                </p:cond>
              </p:nextCondLst>
            </p:seq>
            <p:seq concurrent="1" nextAc="seek">
              <p:cTn id="79" restart="whenNotActive" fill="hold" evtFilter="cancelBubble" nodeType="interactiveSeq">
                <p:stCondLst>
                  <p:cond evt="onClick" delay="0">
                    <p:tgtEl>
                      <p:spTgt spid="33"/>
                    </p:tgtEl>
                  </p:cond>
                </p:stCondLst>
                <p:endSync evt="end" delay="0">
                  <p:rtn val="all"/>
                </p:endSync>
                <p:childTnLst>
                  <p:par>
                    <p:cTn id="80" fill="hold">
                      <p:stCondLst>
                        <p:cond delay="0"/>
                      </p:stCondLst>
                      <p:childTnLst>
                        <p:par>
                          <p:cTn id="81" fill="hold">
                            <p:stCondLst>
                              <p:cond delay="0"/>
                            </p:stCondLst>
                            <p:childTnLst>
                              <p:par>
                                <p:cTn id="82" presetID="32" presetClass="emph" presetSubtype="0" fill="hold" nodeType="clickEffect">
                                  <p:stCondLst>
                                    <p:cond delay="0"/>
                                  </p:stCondLst>
                                  <p:childTnLst>
                                    <p:animRot by="120000">
                                      <p:cBhvr>
                                        <p:cTn id="83" dur="100" fill="hold">
                                          <p:stCondLst>
                                            <p:cond delay="0"/>
                                          </p:stCondLst>
                                        </p:cTn>
                                        <p:tgtEl>
                                          <p:spTgt spid="29"/>
                                        </p:tgtEl>
                                        <p:attrNameLst>
                                          <p:attrName>r</p:attrName>
                                        </p:attrNameLst>
                                      </p:cBhvr>
                                    </p:animRot>
                                    <p:animRot by="-240000">
                                      <p:cBhvr>
                                        <p:cTn id="84" dur="200" fill="hold">
                                          <p:stCondLst>
                                            <p:cond delay="200"/>
                                          </p:stCondLst>
                                        </p:cTn>
                                        <p:tgtEl>
                                          <p:spTgt spid="29"/>
                                        </p:tgtEl>
                                        <p:attrNameLst>
                                          <p:attrName>r</p:attrName>
                                        </p:attrNameLst>
                                      </p:cBhvr>
                                    </p:animRot>
                                    <p:animRot by="240000">
                                      <p:cBhvr>
                                        <p:cTn id="85" dur="200" fill="hold">
                                          <p:stCondLst>
                                            <p:cond delay="400"/>
                                          </p:stCondLst>
                                        </p:cTn>
                                        <p:tgtEl>
                                          <p:spTgt spid="29"/>
                                        </p:tgtEl>
                                        <p:attrNameLst>
                                          <p:attrName>r</p:attrName>
                                        </p:attrNameLst>
                                      </p:cBhvr>
                                    </p:animRot>
                                    <p:animRot by="-240000">
                                      <p:cBhvr>
                                        <p:cTn id="86" dur="200" fill="hold">
                                          <p:stCondLst>
                                            <p:cond delay="600"/>
                                          </p:stCondLst>
                                        </p:cTn>
                                        <p:tgtEl>
                                          <p:spTgt spid="29"/>
                                        </p:tgtEl>
                                        <p:attrNameLst>
                                          <p:attrName>r</p:attrName>
                                        </p:attrNameLst>
                                      </p:cBhvr>
                                    </p:animRot>
                                    <p:animRot by="120000">
                                      <p:cBhvr>
                                        <p:cTn id="87" dur="200" fill="hold">
                                          <p:stCondLst>
                                            <p:cond delay="800"/>
                                          </p:stCondLst>
                                        </p:cTn>
                                        <p:tgtEl>
                                          <p:spTgt spid="29"/>
                                        </p:tgtEl>
                                        <p:attrNameLst>
                                          <p:attrName>r</p:attrName>
                                        </p:attrNameLst>
                                      </p:cBhvr>
                                    </p:animRot>
                                  </p:childTnLst>
                                </p:cTn>
                              </p:par>
                            </p:childTnLst>
                          </p:cTn>
                        </p:par>
                      </p:childTnLst>
                    </p:cTn>
                  </p:par>
                  <p:par>
                    <p:cTn id="88" fill="hold">
                      <p:stCondLst>
                        <p:cond delay="indefinite"/>
                      </p:stCondLst>
                      <p:childTnLst>
                        <p:par>
                          <p:cTn id="89" fill="hold">
                            <p:stCondLst>
                              <p:cond delay="0"/>
                            </p:stCondLst>
                            <p:childTnLst>
                              <p:par>
                                <p:cTn id="90" presetID="32" presetClass="emph" presetSubtype="0" fill="hold" nodeType="clickEffect">
                                  <p:stCondLst>
                                    <p:cond delay="0"/>
                                  </p:stCondLst>
                                  <p:childTnLst>
                                    <p:animRot by="120000">
                                      <p:cBhvr>
                                        <p:cTn id="91" dur="100" fill="hold">
                                          <p:stCondLst>
                                            <p:cond delay="0"/>
                                          </p:stCondLst>
                                        </p:cTn>
                                        <p:tgtEl>
                                          <p:spTgt spid="33"/>
                                        </p:tgtEl>
                                        <p:attrNameLst>
                                          <p:attrName>r</p:attrName>
                                        </p:attrNameLst>
                                      </p:cBhvr>
                                    </p:animRot>
                                    <p:animRot by="-240000">
                                      <p:cBhvr>
                                        <p:cTn id="92" dur="200" fill="hold">
                                          <p:stCondLst>
                                            <p:cond delay="200"/>
                                          </p:stCondLst>
                                        </p:cTn>
                                        <p:tgtEl>
                                          <p:spTgt spid="33"/>
                                        </p:tgtEl>
                                        <p:attrNameLst>
                                          <p:attrName>r</p:attrName>
                                        </p:attrNameLst>
                                      </p:cBhvr>
                                    </p:animRot>
                                    <p:animRot by="240000">
                                      <p:cBhvr>
                                        <p:cTn id="93" dur="200" fill="hold">
                                          <p:stCondLst>
                                            <p:cond delay="400"/>
                                          </p:stCondLst>
                                        </p:cTn>
                                        <p:tgtEl>
                                          <p:spTgt spid="33"/>
                                        </p:tgtEl>
                                        <p:attrNameLst>
                                          <p:attrName>r</p:attrName>
                                        </p:attrNameLst>
                                      </p:cBhvr>
                                    </p:animRot>
                                    <p:animRot by="-240000">
                                      <p:cBhvr>
                                        <p:cTn id="94" dur="200" fill="hold">
                                          <p:stCondLst>
                                            <p:cond delay="600"/>
                                          </p:stCondLst>
                                        </p:cTn>
                                        <p:tgtEl>
                                          <p:spTgt spid="33"/>
                                        </p:tgtEl>
                                        <p:attrNameLst>
                                          <p:attrName>r</p:attrName>
                                        </p:attrNameLst>
                                      </p:cBhvr>
                                    </p:animRot>
                                    <p:animRot by="120000">
                                      <p:cBhvr>
                                        <p:cTn id="95" dur="200" fill="hold">
                                          <p:stCondLst>
                                            <p:cond delay="800"/>
                                          </p:stCondLst>
                                        </p:cTn>
                                        <p:tgtEl>
                                          <p:spTgt spid="33"/>
                                        </p:tgtEl>
                                        <p:attrNameLst>
                                          <p:attrName>r</p:attrName>
                                        </p:attrNameLst>
                                      </p:cBhvr>
                                    </p:animRot>
                                  </p:childTnLst>
                                </p:cTn>
                              </p:par>
                            </p:childTnLst>
                          </p:cTn>
                        </p:par>
                      </p:childTnLst>
                    </p:cTn>
                  </p:par>
                </p:childTnLst>
              </p:cTn>
              <p:nextCondLst>
                <p:cond evt="onClick" delay="0">
                  <p:tgtEl>
                    <p:spTgt spid="33"/>
                  </p:tgtEl>
                </p:cond>
              </p:nextCondLst>
            </p:seq>
          </p:childTnLst>
        </p:cTn>
      </p:par>
    </p:tnLst>
    <p:bldLst>
      <p:bldP spid="57" grpId="0" animBg="1"/>
      <p:bldP spid="57" grpId="1" animBg="1"/>
      <p:bldP spid="4" grpId="0"/>
      <p:bldP spid="28" grpId="0"/>
      <p:bldP spid="37" grpId="0" animBg="1"/>
      <p:bldP spid="37" grpId="1" animBg="1"/>
      <p:bldP spid="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Freeform 16">
            <a:extLst>
              <a:ext uri="{FF2B5EF4-FFF2-40B4-BE49-F238E27FC236}">
                <a16:creationId xmlns:a16="http://schemas.microsoft.com/office/drawing/2014/main" id="{E28B93EF-0773-3B92-49AB-1401A200C1EE}"/>
              </a:ext>
            </a:extLst>
          </p:cNvPr>
          <p:cNvSpPr/>
          <p:nvPr/>
        </p:nvSpPr>
        <p:spPr>
          <a:xfrm>
            <a:off x="-26671" y="6653194"/>
            <a:ext cx="36118802" cy="3715076"/>
          </a:xfrm>
          <a:custGeom>
            <a:avLst/>
            <a:gdLst/>
            <a:ahLst/>
            <a:cxnLst/>
            <a:rect l="l" t="t" r="r" b="b"/>
            <a:pathLst>
              <a:path w="18288000" h="3520440">
                <a:moveTo>
                  <a:pt x="0" y="0"/>
                </a:moveTo>
                <a:lnTo>
                  <a:pt x="18288000" y="0"/>
                </a:lnTo>
                <a:lnTo>
                  <a:pt x="18288000" y="3520440"/>
                </a:lnTo>
                <a:lnTo>
                  <a:pt x="0" y="3520440"/>
                </a:lnTo>
                <a:lnTo>
                  <a:pt x="0" y="0"/>
                </a:lnTo>
                <a:close/>
              </a:path>
            </a:pathLst>
          </a:custGeom>
          <a:blipFill>
            <a:blip r:embed="rId3"/>
            <a:stretch>
              <a:fillRect/>
            </a:stretch>
          </a:blipFill>
        </p:spPr>
      </p:sp>
      <p:grpSp>
        <p:nvGrpSpPr>
          <p:cNvPr id="42" name="Nhóm 41">
            <a:extLst>
              <a:ext uri="{FF2B5EF4-FFF2-40B4-BE49-F238E27FC236}">
                <a16:creationId xmlns:a16="http://schemas.microsoft.com/office/drawing/2014/main" id="{01BBC37B-0D9E-18EA-A682-911DE130F093}"/>
              </a:ext>
            </a:extLst>
          </p:cNvPr>
          <p:cNvGrpSpPr/>
          <p:nvPr/>
        </p:nvGrpSpPr>
        <p:grpSpPr>
          <a:xfrm>
            <a:off x="4816410" y="1388220"/>
            <a:ext cx="9973395" cy="8196408"/>
            <a:chOff x="-1019174" y="1167049"/>
            <a:chExt cx="6903885" cy="5760399"/>
          </a:xfrm>
        </p:grpSpPr>
        <p:sp>
          <p:nvSpPr>
            <p:cNvPr id="43" name="Freeform 3">
              <a:extLst>
                <a:ext uri="{FF2B5EF4-FFF2-40B4-BE49-F238E27FC236}">
                  <a16:creationId xmlns:a16="http://schemas.microsoft.com/office/drawing/2014/main" id="{32AE07FC-B043-FE57-02F1-9F2ABB093658}"/>
                </a:ext>
              </a:extLst>
            </p:cNvPr>
            <p:cNvSpPr/>
            <p:nvPr/>
          </p:nvSpPr>
          <p:spPr>
            <a:xfrm flipH="1">
              <a:off x="-1019174" y="2684060"/>
              <a:ext cx="6847215" cy="4243388"/>
            </a:xfrm>
            <a:custGeom>
              <a:avLst/>
              <a:gdLst/>
              <a:ahLst/>
              <a:cxnLst/>
              <a:rect l="l" t="t" r="r" b="b"/>
              <a:pathLst>
                <a:path w="15418454" h="8229600">
                  <a:moveTo>
                    <a:pt x="0" y="0"/>
                  </a:moveTo>
                  <a:lnTo>
                    <a:pt x="15418454" y="0"/>
                  </a:lnTo>
                  <a:lnTo>
                    <a:pt x="15418454" y="8229600"/>
                  </a:lnTo>
                  <a:lnTo>
                    <a:pt x="0" y="8229600"/>
                  </a:lnTo>
                  <a:lnTo>
                    <a:pt x="0" y="0"/>
                  </a:lnTo>
                  <a:close/>
                </a:path>
              </a:pathLst>
            </a:custGeom>
            <a:blipFill>
              <a:blip r:embed="rId4"/>
              <a:stretch>
                <a:fillRect/>
              </a:stretch>
            </a:blipFill>
          </p:spPr>
        </p:sp>
        <p:sp>
          <p:nvSpPr>
            <p:cNvPr id="44" name="Freeform 3">
              <a:extLst>
                <a:ext uri="{FF2B5EF4-FFF2-40B4-BE49-F238E27FC236}">
                  <a16:creationId xmlns:a16="http://schemas.microsoft.com/office/drawing/2014/main" id="{3DD3D04E-BC14-9B24-D630-BF41337817C8}"/>
                </a:ext>
              </a:extLst>
            </p:cNvPr>
            <p:cNvSpPr/>
            <p:nvPr/>
          </p:nvSpPr>
          <p:spPr>
            <a:xfrm>
              <a:off x="4097622" y="2003895"/>
              <a:ext cx="863061" cy="2156604"/>
            </a:xfrm>
            <a:custGeom>
              <a:avLst/>
              <a:gdLst/>
              <a:ahLst/>
              <a:cxnLst/>
              <a:rect l="l" t="t" r="r" b="b"/>
              <a:pathLst>
                <a:path w="728097" h="1272530">
                  <a:moveTo>
                    <a:pt x="0" y="0"/>
                  </a:moveTo>
                  <a:lnTo>
                    <a:pt x="728097" y="0"/>
                  </a:lnTo>
                  <a:lnTo>
                    <a:pt x="728097" y="1272530"/>
                  </a:lnTo>
                  <a:lnTo>
                    <a:pt x="0" y="1272530"/>
                  </a:lnTo>
                  <a:lnTo>
                    <a:pt x="0" y="0"/>
                  </a:lnTo>
                  <a:close/>
                </a:path>
              </a:pathLst>
            </a:custGeom>
            <a:blipFill>
              <a:blip r:embed="rId5"/>
              <a:stretch>
                <a:fillRect l="-56756" t="-75773" r="-582882" b="-352061"/>
              </a:stretch>
            </a:blipFill>
          </p:spPr>
        </p:sp>
        <p:sp>
          <p:nvSpPr>
            <p:cNvPr id="69" name="Freeform 4">
              <a:extLst>
                <a:ext uri="{FF2B5EF4-FFF2-40B4-BE49-F238E27FC236}">
                  <a16:creationId xmlns:a16="http://schemas.microsoft.com/office/drawing/2014/main" id="{D0F69E14-055C-4B1D-E326-8B720C2633D4}"/>
                </a:ext>
              </a:extLst>
            </p:cNvPr>
            <p:cNvSpPr/>
            <p:nvPr/>
          </p:nvSpPr>
          <p:spPr>
            <a:xfrm>
              <a:off x="100457" y="1524400"/>
              <a:ext cx="2374814" cy="1989900"/>
            </a:xfrm>
            <a:custGeom>
              <a:avLst/>
              <a:gdLst/>
              <a:ahLst/>
              <a:cxnLst/>
              <a:rect l="l" t="t" r="r" b="b"/>
              <a:pathLst>
                <a:path w="2000627" h="1325006">
                  <a:moveTo>
                    <a:pt x="0" y="0"/>
                  </a:moveTo>
                  <a:lnTo>
                    <a:pt x="2000627" y="0"/>
                  </a:lnTo>
                  <a:lnTo>
                    <a:pt x="2000627" y="1325006"/>
                  </a:lnTo>
                  <a:lnTo>
                    <a:pt x="0" y="1325006"/>
                  </a:lnTo>
                  <a:lnTo>
                    <a:pt x="0" y="0"/>
                  </a:lnTo>
                  <a:close/>
                </a:path>
              </a:pathLst>
            </a:custGeom>
            <a:blipFill>
              <a:blip r:embed="rId6"/>
              <a:stretch>
                <a:fillRect l="-84262" t="-68811" r="-84918" b="-338118"/>
              </a:stretch>
            </a:blipFill>
          </p:spPr>
        </p:sp>
        <p:sp>
          <p:nvSpPr>
            <p:cNvPr id="70" name="Freeform 7">
              <a:extLst>
                <a:ext uri="{FF2B5EF4-FFF2-40B4-BE49-F238E27FC236}">
                  <a16:creationId xmlns:a16="http://schemas.microsoft.com/office/drawing/2014/main" id="{D08DB832-1A21-7620-8033-C1687DFB2C0D}"/>
                </a:ext>
              </a:extLst>
            </p:cNvPr>
            <p:cNvSpPr/>
            <p:nvPr/>
          </p:nvSpPr>
          <p:spPr>
            <a:xfrm>
              <a:off x="3762840" y="1834926"/>
              <a:ext cx="653517" cy="2422527"/>
            </a:xfrm>
            <a:custGeom>
              <a:avLst/>
              <a:gdLst/>
              <a:ahLst/>
              <a:cxnLst/>
              <a:rect l="l" t="t" r="r" b="b"/>
              <a:pathLst>
                <a:path w="714978" h="1265971">
                  <a:moveTo>
                    <a:pt x="0" y="0"/>
                  </a:moveTo>
                  <a:lnTo>
                    <a:pt x="714978" y="0"/>
                  </a:lnTo>
                  <a:lnTo>
                    <a:pt x="714978" y="1265970"/>
                  </a:lnTo>
                  <a:lnTo>
                    <a:pt x="0" y="1265970"/>
                  </a:lnTo>
                  <a:lnTo>
                    <a:pt x="0" y="0"/>
                  </a:lnTo>
                  <a:close/>
                </a:path>
              </a:pathLst>
            </a:custGeom>
            <a:blipFill>
              <a:blip r:embed="rId7"/>
              <a:stretch>
                <a:fillRect l="-235779" t="-225388" r="-417431" b="-205181"/>
              </a:stretch>
            </a:blipFill>
          </p:spPr>
        </p:sp>
        <p:sp>
          <p:nvSpPr>
            <p:cNvPr id="71" name="Freeform 8">
              <a:extLst>
                <a:ext uri="{FF2B5EF4-FFF2-40B4-BE49-F238E27FC236}">
                  <a16:creationId xmlns:a16="http://schemas.microsoft.com/office/drawing/2014/main" id="{60740F63-B34D-57EC-AEBA-CFB0E97A9165}"/>
                </a:ext>
              </a:extLst>
            </p:cNvPr>
            <p:cNvSpPr/>
            <p:nvPr/>
          </p:nvSpPr>
          <p:spPr>
            <a:xfrm>
              <a:off x="2976012" y="2134699"/>
              <a:ext cx="966982" cy="2014936"/>
            </a:xfrm>
            <a:custGeom>
              <a:avLst/>
              <a:gdLst/>
              <a:ahLst/>
              <a:cxnLst/>
              <a:rect l="l" t="t" r="r" b="b"/>
              <a:pathLst>
                <a:path w="721538" h="1272530">
                  <a:moveTo>
                    <a:pt x="0" y="0"/>
                  </a:moveTo>
                  <a:lnTo>
                    <a:pt x="721538" y="0"/>
                  </a:lnTo>
                  <a:lnTo>
                    <a:pt x="721538" y="1272530"/>
                  </a:lnTo>
                  <a:lnTo>
                    <a:pt x="0" y="1272530"/>
                  </a:lnTo>
                  <a:lnTo>
                    <a:pt x="0" y="0"/>
                  </a:lnTo>
                  <a:close/>
                </a:path>
              </a:pathLst>
            </a:custGeom>
            <a:blipFill>
              <a:blip r:embed="rId8"/>
              <a:stretch>
                <a:fillRect l="-408181" t="-224226" r="-238181" b="-203608"/>
              </a:stretch>
            </a:blipFill>
          </p:spPr>
        </p:sp>
        <p:sp>
          <p:nvSpPr>
            <p:cNvPr id="72" name="Freeform 9">
              <a:extLst>
                <a:ext uri="{FF2B5EF4-FFF2-40B4-BE49-F238E27FC236}">
                  <a16:creationId xmlns:a16="http://schemas.microsoft.com/office/drawing/2014/main" id="{87E8EF63-1A15-8BB8-952C-DCE023AEC2B8}"/>
                </a:ext>
              </a:extLst>
            </p:cNvPr>
            <p:cNvSpPr/>
            <p:nvPr/>
          </p:nvSpPr>
          <p:spPr>
            <a:xfrm>
              <a:off x="2475271" y="1684308"/>
              <a:ext cx="806712" cy="2014937"/>
            </a:xfrm>
            <a:custGeom>
              <a:avLst/>
              <a:gdLst/>
              <a:ahLst/>
              <a:cxnLst/>
              <a:rect l="l" t="t" r="r" b="b"/>
              <a:pathLst>
                <a:path w="734657" h="1285649">
                  <a:moveTo>
                    <a:pt x="0" y="0"/>
                  </a:moveTo>
                  <a:lnTo>
                    <a:pt x="734656" y="0"/>
                  </a:lnTo>
                  <a:lnTo>
                    <a:pt x="734656" y="1285649"/>
                  </a:lnTo>
                  <a:lnTo>
                    <a:pt x="0" y="1285649"/>
                  </a:lnTo>
                  <a:lnTo>
                    <a:pt x="0" y="0"/>
                  </a:lnTo>
                  <a:close/>
                </a:path>
              </a:pathLst>
            </a:custGeom>
            <a:blipFill>
              <a:blip r:embed="rId9"/>
              <a:stretch>
                <a:fillRect l="-575000" t="-220918" r="-58035" b="-201530"/>
              </a:stretch>
            </a:blipFill>
          </p:spPr>
        </p:sp>
        <p:sp>
          <p:nvSpPr>
            <p:cNvPr id="73" name="Freeform 10">
              <a:extLst>
                <a:ext uri="{FF2B5EF4-FFF2-40B4-BE49-F238E27FC236}">
                  <a16:creationId xmlns:a16="http://schemas.microsoft.com/office/drawing/2014/main" id="{BAC2C9C3-C16F-6B93-6762-7A3AAE1DF05C}"/>
                </a:ext>
              </a:extLst>
            </p:cNvPr>
            <p:cNvSpPr/>
            <p:nvPr/>
          </p:nvSpPr>
          <p:spPr>
            <a:xfrm>
              <a:off x="1953162" y="2483695"/>
              <a:ext cx="1212264" cy="2304506"/>
            </a:xfrm>
            <a:custGeom>
              <a:avLst/>
              <a:gdLst/>
              <a:ahLst/>
              <a:cxnLst/>
              <a:rect l="l" t="t" r="r" b="b"/>
              <a:pathLst>
                <a:path w="806810" h="1331565">
                  <a:moveTo>
                    <a:pt x="0" y="0"/>
                  </a:moveTo>
                  <a:lnTo>
                    <a:pt x="806811" y="0"/>
                  </a:lnTo>
                  <a:lnTo>
                    <a:pt x="806811" y="1331565"/>
                  </a:lnTo>
                  <a:lnTo>
                    <a:pt x="0" y="1331565"/>
                  </a:lnTo>
                  <a:lnTo>
                    <a:pt x="0" y="0"/>
                  </a:lnTo>
                  <a:close/>
                </a:path>
              </a:pathLst>
            </a:custGeom>
            <a:blipFill>
              <a:blip r:embed="rId10"/>
              <a:stretch>
                <a:fillRect l="-46341" t="-358128" r="-521138" b="-46305"/>
              </a:stretch>
            </a:blipFill>
          </p:spPr>
        </p:sp>
        <p:sp>
          <p:nvSpPr>
            <p:cNvPr id="74" name="Freeform 3">
              <a:extLst>
                <a:ext uri="{FF2B5EF4-FFF2-40B4-BE49-F238E27FC236}">
                  <a16:creationId xmlns:a16="http://schemas.microsoft.com/office/drawing/2014/main" id="{E53C4CBE-F29D-8684-7681-B5D207811516}"/>
                </a:ext>
              </a:extLst>
            </p:cNvPr>
            <p:cNvSpPr/>
            <p:nvPr/>
          </p:nvSpPr>
          <p:spPr>
            <a:xfrm>
              <a:off x="3854975" y="1167049"/>
              <a:ext cx="2029736" cy="3621152"/>
            </a:xfrm>
            <a:custGeom>
              <a:avLst/>
              <a:gdLst/>
              <a:ahLst/>
              <a:cxnLst/>
              <a:rect l="l" t="t" r="r" b="b"/>
              <a:pathLst>
                <a:path w="4161409" h="5237027">
                  <a:moveTo>
                    <a:pt x="0" y="0"/>
                  </a:moveTo>
                  <a:lnTo>
                    <a:pt x="4161408" y="0"/>
                  </a:lnTo>
                  <a:lnTo>
                    <a:pt x="4161408" y="5237027"/>
                  </a:lnTo>
                  <a:lnTo>
                    <a:pt x="0" y="5237027"/>
                  </a:lnTo>
                  <a:lnTo>
                    <a:pt x="0" y="0"/>
                  </a:lnTo>
                  <a:close/>
                </a:path>
              </a:pathLst>
            </a:custGeom>
            <a:blipFill>
              <a:blip r:embed="rId11"/>
              <a:stretch>
                <a:fillRect/>
              </a:stretch>
            </a:blipFill>
          </p:spPr>
        </p:sp>
        <p:sp>
          <p:nvSpPr>
            <p:cNvPr id="75" name="Freeform 11">
              <a:extLst>
                <a:ext uri="{FF2B5EF4-FFF2-40B4-BE49-F238E27FC236}">
                  <a16:creationId xmlns:a16="http://schemas.microsoft.com/office/drawing/2014/main" id="{A562DEA1-0617-54CB-F895-70E6C8B3FCEE}"/>
                </a:ext>
              </a:extLst>
            </p:cNvPr>
            <p:cNvSpPr/>
            <p:nvPr/>
          </p:nvSpPr>
          <p:spPr>
            <a:xfrm>
              <a:off x="666080" y="1437453"/>
              <a:ext cx="918481" cy="1610779"/>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2"/>
              <a:stretch>
                <a:fillRect l="-292471" t="-360891" r="-164300" b="-46039"/>
              </a:stretch>
            </a:blipFill>
          </p:spPr>
        </p:sp>
        <p:sp>
          <p:nvSpPr>
            <p:cNvPr id="76" name="Freeform 11">
              <a:extLst>
                <a:ext uri="{FF2B5EF4-FFF2-40B4-BE49-F238E27FC236}">
                  <a16:creationId xmlns:a16="http://schemas.microsoft.com/office/drawing/2014/main" id="{34C5C2A5-BBED-9D70-B48B-B18947D81ED0}"/>
                </a:ext>
              </a:extLst>
            </p:cNvPr>
            <p:cNvSpPr/>
            <p:nvPr/>
          </p:nvSpPr>
          <p:spPr>
            <a:xfrm>
              <a:off x="873348" y="2324086"/>
              <a:ext cx="906383" cy="1704851"/>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2"/>
              <a:stretch>
                <a:fillRect l="-168861" t="-360891" r="-287910" b="-46039"/>
              </a:stretch>
            </a:blipFill>
          </p:spPr>
        </p:sp>
        <p:sp>
          <p:nvSpPr>
            <p:cNvPr id="77" name="Freeform 11">
              <a:extLst>
                <a:ext uri="{FF2B5EF4-FFF2-40B4-BE49-F238E27FC236}">
                  <a16:creationId xmlns:a16="http://schemas.microsoft.com/office/drawing/2014/main" id="{CBA72490-082C-5406-84EA-6444FD5147F9}"/>
                </a:ext>
              </a:extLst>
            </p:cNvPr>
            <p:cNvSpPr/>
            <p:nvPr/>
          </p:nvSpPr>
          <p:spPr>
            <a:xfrm>
              <a:off x="1294201" y="2395272"/>
              <a:ext cx="1056955" cy="2269758"/>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2"/>
              <a:stretch>
                <a:fillRect l="-335724" t="-360891" r="-34352" b="-46039"/>
              </a:stretch>
            </a:blipFill>
          </p:spPr>
        </p:sp>
        <p:sp>
          <p:nvSpPr>
            <p:cNvPr id="78" name="Freeform 6">
              <a:extLst>
                <a:ext uri="{FF2B5EF4-FFF2-40B4-BE49-F238E27FC236}">
                  <a16:creationId xmlns:a16="http://schemas.microsoft.com/office/drawing/2014/main" id="{EA9C32AD-79A6-5712-D623-221301D75BD6}"/>
                </a:ext>
              </a:extLst>
            </p:cNvPr>
            <p:cNvSpPr/>
            <p:nvPr/>
          </p:nvSpPr>
          <p:spPr>
            <a:xfrm>
              <a:off x="2777391" y="2870382"/>
              <a:ext cx="966982" cy="2117802"/>
            </a:xfrm>
            <a:custGeom>
              <a:avLst/>
              <a:gdLst/>
              <a:ahLst/>
              <a:cxnLst/>
              <a:rect l="l" t="t" r="r" b="b"/>
              <a:pathLst>
                <a:path w="760894" h="1311887">
                  <a:moveTo>
                    <a:pt x="0" y="0"/>
                  </a:moveTo>
                  <a:lnTo>
                    <a:pt x="760894" y="0"/>
                  </a:lnTo>
                  <a:lnTo>
                    <a:pt x="760894" y="1311887"/>
                  </a:lnTo>
                  <a:lnTo>
                    <a:pt x="0" y="1311887"/>
                  </a:lnTo>
                  <a:lnTo>
                    <a:pt x="0" y="0"/>
                  </a:lnTo>
                  <a:close/>
                </a:path>
              </a:pathLst>
            </a:custGeom>
            <a:blipFill>
              <a:blip r:embed="rId13"/>
              <a:stretch>
                <a:fillRect l="-52586" t="-214499" r="-555172" b="-197499"/>
              </a:stretch>
            </a:blipFill>
          </p:spPr>
        </p:sp>
        <p:sp>
          <p:nvSpPr>
            <p:cNvPr id="79" name="Freeform 5">
              <a:extLst>
                <a:ext uri="{FF2B5EF4-FFF2-40B4-BE49-F238E27FC236}">
                  <a16:creationId xmlns:a16="http://schemas.microsoft.com/office/drawing/2014/main" id="{9E5C61C7-41F2-6B25-6DA4-63EEBB402D85}"/>
                </a:ext>
              </a:extLst>
            </p:cNvPr>
            <p:cNvSpPr/>
            <p:nvPr/>
          </p:nvSpPr>
          <p:spPr>
            <a:xfrm>
              <a:off x="3474285" y="2646269"/>
              <a:ext cx="692308" cy="2414675"/>
            </a:xfrm>
            <a:custGeom>
              <a:avLst/>
              <a:gdLst/>
              <a:ahLst/>
              <a:cxnLst/>
              <a:rect l="l" t="t" r="r" b="b"/>
              <a:pathLst>
                <a:path w="734657" h="1305327">
                  <a:moveTo>
                    <a:pt x="0" y="0"/>
                  </a:moveTo>
                  <a:lnTo>
                    <a:pt x="734656" y="0"/>
                  </a:lnTo>
                  <a:lnTo>
                    <a:pt x="734656" y="1305327"/>
                  </a:lnTo>
                  <a:lnTo>
                    <a:pt x="0" y="1305327"/>
                  </a:lnTo>
                  <a:lnTo>
                    <a:pt x="0" y="0"/>
                  </a:lnTo>
                  <a:close/>
                </a:path>
              </a:pathLst>
            </a:custGeom>
            <a:blipFill>
              <a:blip r:embed="rId14"/>
              <a:stretch>
                <a:fillRect l="-575000" t="-71356" r="-58035" b="-343216"/>
              </a:stretch>
            </a:blipFill>
          </p:spPr>
        </p:sp>
      </p:grpSp>
      <p:sp>
        <p:nvSpPr>
          <p:cNvPr id="86" name="Hình chữ nhật 85">
            <a:extLst>
              <a:ext uri="{FF2B5EF4-FFF2-40B4-BE49-F238E27FC236}">
                <a16:creationId xmlns:a16="http://schemas.microsoft.com/office/drawing/2014/main" id="{C92B4A09-A387-2277-3FCF-B8AD24728C5E}"/>
              </a:ext>
            </a:extLst>
          </p:cNvPr>
          <p:cNvSpPr/>
          <p:nvPr/>
        </p:nvSpPr>
        <p:spPr>
          <a:xfrm>
            <a:off x="160632" y="184215"/>
            <a:ext cx="17966739" cy="10102785"/>
          </a:xfrm>
          <a:prstGeom prst="rect">
            <a:avLst/>
          </a:prstGeom>
          <a:solidFill>
            <a:schemeClr val="bg2">
              <a:lumMod val="90000"/>
              <a:alpha val="7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grpSp>
        <p:nvGrpSpPr>
          <p:cNvPr id="2" name="Group 2">
            <a:extLst>
              <a:ext uri="{FF2B5EF4-FFF2-40B4-BE49-F238E27FC236}">
                <a16:creationId xmlns:a16="http://schemas.microsoft.com/office/drawing/2014/main" id="{15923A6D-3A67-4DF0-DDDE-F4E84A600315}"/>
              </a:ext>
            </a:extLst>
          </p:cNvPr>
          <p:cNvGrpSpPr/>
          <p:nvPr/>
        </p:nvGrpSpPr>
        <p:grpSpPr>
          <a:xfrm>
            <a:off x="1013792" y="3458654"/>
            <a:ext cx="14769596" cy="6416751"/>
            <a:chOff x="0" y="0"/>
            <a:chExt cx="34232881" cy="8320244"/>
          </a:xfrm>
        </p:grpSpPr>
        <p:sp>
          <p:nvSpPr>
            <p:cNvPr id="3" name="Freeform 3">
              <a:extLst>
                <a:ext uri="{FF2B5EF4-FFF2-40B4-BE49-F238E27FC236}">
                  <a16:creationId xmlns:a16="http://schemas.microsoft.com/office/drawing/2014/main" id="{E8FCB612-609A-ACDC-9414-ECAEA68452F2}"/>
                </a:ext>
              </a:extLst>
            </p:cNvPr>
            <p:cNvSpPr/>
            <p:nvPr/>
          </p:nvSpPr>
          <p:spPr>
            <a:xfrm>
              <a:off x="-50165" y="-508"/>
              <a:ext cx="34297268" cy="8323674"/>
            </a:xfrm>
            <a:custGeom>
              <a:avLst/>
              <a:gdLst/>
              <a:ahLst/>
              <a:cxnLst/>
              <a:rect l="l" t="t" r="r" b="b"/>
              <a:pathLst>
                <a:path w="34297268" h="8323674">
                  <a:moveTo>
                    <a:pt x="34278854" y="7117174"/>
                  </a:moveTo>
                  <a:cubicBezTo>
                    <a:pt x="34265140" y="7422481"/>
                    <a:pt x="34225260" y="7760175"/>
                    <a:pt x="34015202" y="7999442"/>
                  </a:cubicBezTo>
                  <a:cubicBezTo>
                    <a:pt x="33932525" y="8093677"/>
                    <a:pt x="33825210" y="8162383"/>
                    <a:pt x="33706973" y="8202769"/>
                  </a:cubicBezTo>
                  <a:cubicBezTo>
                    <a:pt x="33595848" y="8240742"/>
                    <a:pt x="33479898" y="8248743"/>
                    <a:pt x="33363564" y="8256110"/>
                  </a:cubicBezTo>
                  <a:cubicBezTo>
                    <a:pt x="33109186" y="8272239"/>
                    <a:pt x="32854550" y="8287225"/>
                    <a:pt x="32599915" y="8299163"/>
                  </a:cubicBezTo>
                  <a:cubicBezTo>
                    <a:pt x="31604090" y="8313005"/>
                    <a:pt x="26944567" y="8323674"/>
                    <a:pt x="22281053" y="8319737"/>
                  </a:cubicBezTo>
                  <a:cubicBezTo>
                    <a:pt x="18051119" y="8316180"/>
                    <a:pt x="13823180" y="8304877"/>
                    <a:pt x="9593247" y="8299416"/>
                  </a:cubicBezTo>
                  <a:cubicBezTo>
                    <a:pt x="6650073" y="8295606"/>
                    <a:pt x="3706903" y="8291669"/>
                    <a:pt x="1903222" y="8294082"/>
                  </a:cubicBezTo>
                  <a:cubicBezTo>
                    <a:pt x="1724279" y="8296368"/>
                    <a:pt x="1545209" y="8300432"/>
                    <a:pt x="1366266" y="8294464"/>
                  </a:cubicBezTo>
                  <a:cubicBezTo>
                    <a:pt x="1203325" y="8289002"/>
                    <a:pt x="1034288" y="8279351"/>
                    <a:pt x="877824" y="8229820"/>
                  </a:cubicBezTo>
                  <a:cubicBezTo>
                    <a:pt x="717296" y="8179020"/>
                    <a:pt x="571881" y="8085549"/>
                    <a:pt x="459994" y="7959564"/>
                  </a:cubicBezTo>
                  <a:cubicBezTo>
                    <a:pt x="340233" y="7824817"/>
                    <a:pt x="253238" y="7655400"/>
                    <a:pt x="219710" y="7477980"/>
                  </a:cubicBezTo>
                  <a:cubicBezTo>
                    <a:pt x="199390" y="7370539"/>
                    <a:pt x="195072" y="7260938"/>
                    <a:pt x="194056" y="7151844"/>
                  </a:cubicBezTo>
                  <a:cubicBezTo>
                    <a:pt x="192913" y="7036655"/>
                    <a:pt x="193040" y="6921340"/>
                    <a:pt x="191897" y="6806151"/>
                  </a:cubicBezTo>
                  <a:cubicBezTo>
                    <a:pt x="187452" y="6330789"/>
                    <a:pt x="175260" y="5330433"/>
                    <a:pt x="155702" y="4318853"/>
                  </a:cubicBezTo>
                  <a:cubicBezTo>
                    <a:pt x="136144" y="3311601"/>
                    <a:pt x="109093" y="2304619"/>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7339416" y="1016"/>
                    <a:pt x="14007008" y="508"/>
                  </a:cubicBezTo>
                  <a:cubicBezTo>
                    <a:pt x="20822457" y="0"/>
                    <a:pt x="27637907" y="8509"/>
                    <a:pt x="32484852" y="20447"/>
                  </a:cubicBezTo>
                  <a:cubicBezTo>
                    <a:pt x="32713325" y="26797"/>
                    <a:pt x="32941671" y="34036"/>
                    <a:pt x="33170143" y="41783"/>
                  </a:cubicBezTo>
                  <a:cubicBezTo>
                    <a:pt x="33276444" y="45339"/>
                    <a:pt x="33383504" y="45339"/>
                    <a:pt x="33489042" y="60325"/>
                  </a:cubicBezTo>
                  <a:cubicBezTo>
                    <a:pt x="33581117" y="73406"/>
                    <a:pt x="33671415" y="97409"/>
                    <a:pt x="33757140" y="133604"/>
                  </a:cubicBezTo>
                  <a:cubicBezTo>
                    <a:pt x="33885027" y="187579"/>
                    <a:pt x="34027393" y="273050"/>
                    <a:pt x="34087213" y="404368"/>
                  </a:cubicBezTo>
                  <a:cubicBezTo>
                    <a:pt x="34136742" y="513207"/>
                    <a:pt x="34155665" y="634619"/>
                    <a:pt x="34170396" y="752348"/>
                  </a:cubicBezTo>
                  <a:cubicBezTo>
                    <a:pt x="34204815" y="1026287"/>
                    <a:pt x="34203544" y="1304036"/>
                    <a:pt x="34201891" y="1579753"/>
                  </a:cubicBezTo>
                  <a:cubicBezTo>
                    <a:pt x="34199860" y="1908302"/>
                    <a:pt x="34201386" y="2482052"/>
                    <a:pt x="34199098" y="3182043"/>
                  </a:cubicBezTo>
                  <a:cubicBezTo>
                    <a:pt x="34196558" y="3927745"/>
                    <a:pt x="34204307" y="4672095"/>
                    <a:pt x="34226150" y="5416445"/>
                  </a:cubicBezTo>
                  <a:cubicBezTo>
                    <a:pt x="34251423" y="6283591"/>
                    <a:pt x="34297268" y="6708615"/>
                    <a:pt x="34278854" y="7117174"/>
                  </a:cubicBezTo>
                  <a:close/>
                </a:path>
              </a:pathLst>
            </a:custGeom>
            <a:solidFill>
              <a:srgbClr val="C66E63"/>
            </a:solidFill>
          </p:spPr>
        </p:sp>
      </p:grpSp>
      <p:sp>
        <p:nvSpPr>
          <p:cNvPr id="4" name="TextBox 4">
            <a:extLst>
              <a:ext uri="{FF2B5EF4-FFF2-40B4-BE49-F238E27FC236}">
                <a16:creationId xmlns:a16="http://schemas.microsoft.com/office/drawing/2014/main" id="{B7EAF36B-F2E0-D86B-4D3D-65A1D28C7DF8}"/>
              </a:ext>
            </a:extLst>
          </p:cNvPr>
          <p:cNvSpPr txBox="1"/>
          <p:nvPr/>
        </p:nvSpPr>
        <p:spPr>
          <a:xfrm>
            <a:off x="1028991" y="446878"/>
            <a:ext cx="16534857" cy="1661993"/>
          </a:xfrm>
          <a:prstGeom prst="rect">
            <a:avLst/>
          </a:prstGeom>
        </p:spPr>
        <p:txBody>
          <a:bodyPr wrap="square" lIns="0" tIns="0" rIns="0" bIns="0" rtlCol="0" anchor="t">
            <a:spAutoFit/>
          </a:bodyPr>
          <a:lstStyle/>
          <a:p>
            <a:pPr algn="ctr">
              <a:spcBef>
                <a:spcPct val="0"/>
              </a:spcBef>
            </a:pPr>
            <a:r>
              <a:rPr lang="vi-VN" sz="5400" b="1">
                <a:latin typeface="Times New Roman" panose="02020603050405020304" pitchFamily="18" charset="0"/>
                <a:ea typeface="Cabin"/>
                <a:cs typeface="Times New Roman" panose="02020603050405020304" pitchFamily="18" charset="0"/>
                <a:sym typeface="Cabin"/>
              </a:rPr>
              <a:t>Câu </a:t>
            </a:r>
            <a:r>
              <a:rPr lang="vi-VN" sz="5400" b="1" smtClean="0">
                <a:latin typeface="Times New Roman" panose="02020603050405020304" pitchFamily="18" charset="0"/>
                <a:ea typeface="Cabin"/>
                <a:cs typeface="Times New Roman" panose="02020603050405020304" pitchFamily="18" charset="0"/>
                <a:sym typeface="Cabin"/>
              </a:rPr>
              <a:t>2.</a:t>
            </a:r>
            <a:r>
              <a:rPr lang="en-US" sz="5400" b="1" smtClean="0">
                <a:latin typeface="Times New Roman" panose="02020603050405020304" pitchFamily="18" charset="0"/>
                <a:ea typeface="Cabin"/>
                <a:cs typeface="Times New Roman" panose="02020603050405020304" pitchFamily="18" charset="0"/>
                <a:sym typeface="Cabin"/>
              </a:rPr>
              <a:t> </a:t>
            </a:r>
            <a:r>
              <a:rPr lang="vi-VN" sz="5400" b="1" smtClean="0">
                <a:latin typeface="Times New Roman" panose="02020603050405020304" pitchFamily="18" charset="0"/>
                <a:ea typeface="Cabin"/>
                <a:cs typeface="Times New Roman" panose="02020603050405020304" pitchFamily="18" charset="0"/>
                <a:sym typeface="Cabin"/>
              </a:rPr>
              <a:t>Điền </a:t>
            </a:r>
            <a:r>
              <a:rPr lang="vi-VN" sz="5400" b="1">
                <a:latin typeface="Times New Roman" panose="02020603050405020304" pitchFamily="18" charset="0"/>
                <a:ea typeface="Cabin"/>
                <a:cs typeface="Times New Roman" panose="02020603050405020304" pitchFamily="18" charset="0"/>
                <a:sym typeface="Cabin"/>
              </a:rPr>
              <a:t>vào chỗ trống: Sẽ có những…trên mặt trời, mặt trăng và các vì sao?</a:t>
            </a:r>
            <a:endParaRPr lang="en-US" sz="5400" b="1">
              <a:latin typeface="Times New Roman" panose="02020603050405020304" pitchFamily="18" charset="0"/>
              <a:ea typeface="Cabin"/>
              <a:cs typeface="Times New Roman" panose="02020603050405020304" pitchFamily="18" charset="0"/>
              <a:sym typeface="Cabin"/>
            </a:endParaRPr>
          </a:p>
        </p:txBody>
      </p:sp>
      <p:grpSp>
        <p:nvGrpSpPr>
          <p:cNvPr id="5" name="Group 5">
            <a:extLst>
              <a:ext uri="{FF2B5EF4-FFF2-40B4-BE49-F238E27FC236}">
                <a16:creationId xmlns:a16="http://schemas.microsoft.com/office/drawing/2014/main" id="{A1C3F166-E291-CF22-0631-A20169DBDF78}"/>
              </a:ext>
            </a:extLst>
          </p:cNvPr>
          <p:cNvGrpSpPr/>
          <p:nvPr/>
        </p:nvGrpSpPr>
        <p:grpSpPr>
          <a:xfrm>
            <a:off x="3841710" y="7177464"/>
            <a:ext cx="1101033" cy="1694873"/>
            <a:chOff x="0" y="0"/>
            <a:chExt cx="1261761" cy="1543043"/>
          </a:xfrm>
        </p:grpSpPr>
        <p:grpSp>
          <p:nvGrpSpPr>
            <p:cNvPr id="6" name="Group 6">
              <a:extLst>
                <a:ext uri="{FF2B5EF4-FFF2-40B4-BE49-F238E27FC236}">
                  <a16:creationId xmlns:a16="http://schemas.microsoft.com/office/drawing/2014/main" id="{0AEB456E-CEA7-0E26-500E-A85BF5B90A85}"/>
                </a:ext>
              </a:extLst>
            </p:cNvPr>
            <p:cNvGrpSpPr/>
            <p:nvPr/>
          </p:nvGrpSpPr>
          <p:grpSpPr>
            <a:xfrm>
              <a:off x="0" y="0"/>
              <a:ext cx="1261761" cy="1543043"/>
              <a:chOff x="0" y="0"/>
              <a:chExt cx="7194149" cy="8797924"/>
            </a:xfrm>
          </p:grpSpPr>
          <p:sp>
            <p:nvSpPr>
              <p:cNvPr id="8" name="Freeform 7">
                <a:extLst>
                  <a:ext uri="{FF2B5EF4-FFF2-40B4-BE49-F238E27FC236}">
                    <a16:creationId xmlns:a16="http://schemas.microsoft.com/office/drawing/2014/main" id="{410FC590-2D51-67C8-7497-B470A884A878}"/>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7" name="TextBox 8">
              <a:extLst>
                <a:ext uri="{FF2B5EF4-FFF2-40B4-BE49-F238E27FC236}">
                  <a16:creationId xmlns:a16="http://schemas.microsoft.com/office/drawing/2014/main" id="{67A0C158-18E2-03FC-B951-7746E99A2ACC}"/>
                </a:ext>
              </a:extLst>
            </p:cNvPr>
            <p:cNvSpPr txBox="1"/>
            <p:nvPr/>
          </p:nvSpPr>
          <p:spPr>
            <a:xfrm>
              <a:off x="163448" y="244472"/>
              <a:ext cx="934865" cy="1050770"/>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I</a:t>
              </a:r>
            </a:p>
          </p:txBody>
        </p:sp>
      </p:grpSp>
      <p:grpSp>
        <p:nvGrpSpPr>
          <p:cNvPr id="9" name="Group 9">
            <a:extLst>
              <a:ext uri="{FF2B5EF4-FFF2-40B4-BE49-F238E27FC236}">
                <a16:creationId xmlns:a16="http://schemas.microsoft.com/office/drawing/2014/main" id="{4D3F97CB-542D-0905-DA56-037344753589}"/>
              </a:ext>
            </a:extLst>
          </p:cNvPr>
          <p:cNvGrpSpPr/>
          <p:nvPr/>
        </p:nvGrpSpPr>
        <p:grpSpPr>
          <a:xfrm>
            <a:off x="5572119" y="7182897"/>
            <a:ext cx="1101033" cy="1694874"/>
            <a:chOff x="0" y="0"/>
            <a:chExt cx="1261761" cy="1543043"/>
          </a:xfrm>
        </p:grpSpPr>
        <p:grpSp>
          <p:nvGrpSpPr>
            <p:cNvPr id="10" name="Group 10">
              <a:extLst>
                <a:ext uri="{FF2B5EF4-FFF2-40B4-BE49-F238E27FC236}">
                  <a16:creationId xmlns:a16="http://schemas.microsoft.com/office/drawing/2014/main" id="{99B823C0-0054-9990-A0FC-FEEA1A02B7F4}"/>
                </a:ext>
              </a:extLst>
            </p:cNvPr>
            <p:cNvGrpSpPr/>
            <p:nvPr/>
          </p:nvGrpSpPr>
          <p:grpSpPr>
            <a:xfrm>
              <a:off x="0" y="0"/>
              <a:ext cx="1261761" cy="1543043"/>
              <a:chOff x="0" y="0"/>
              <a:chExt cx="7194149" cy="8797924"/>
            </a:xfrm>
          </p:grpSpPr>
          <p:sp>
            <p:nvSpPr>
              <p:cNvPr id="12" name="Freeform 11">
                <a:extLst>
                  <a:ext uri="{FF2B5EF4-FFF2-40B4-BE49-F238E27FC236}">
                    <a16:creationId xmlns:a16="http://schemas.microsoft.com/office/drawing/2014/main" id="{9D2ECB5D-42C5-7C01-D7F5-FB5F98E426DA}"/>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11" name="TextBox 12">
              <a:extLst>
                <a:ext uri="{FF2B5EF4-FFF2-40B4-BE49-F238E27FC236}">
                  <a16:creationId xmlns:a16="http://schemas.microsoft.com/office/drawing/2014/main" id="{422CDF89-089D-BCA9-6D88-B4ADB96AB2D3}"/>
                </a:ext>
              </a:extLst>
            </p:cNvPr>
            <p:cNvSpPr txBox="1"/>
            <p:nvPr/>
          </p:nvSpPr>
          <p:spPr>
            <a:xfrm>
              <a:off x="163446" y="166221"/>
              <a:ext cx="934865" cy="1050769"/>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Đ</a:t>
              </a:r>
            </a:p>
          </p:txBody>
        </p:sp>
      </p:grpSp>
      <p:grpSp>
        <p:nvGrpSpPr>
          <p:cNvPr id="13" name="Group 13">
            <a:extLst>
              <a:ext uri="{FF2B5EF4-FFF2-40B4-BE49-F238E27FC236}">
                <a16:creationId xmlns:a16="http://schemas.microsoft.com/office/drawing/2014/main" id="{EC6CE614-5ED3-8843-5D6A-C71A4B889A04}"/>
              </a:ext>
            </a:extLst>
          </p:cNvPr>
          <p:cNvGrpSpPr/>
          <p:nvPr/>
        </p:nvGrpSpPr>
        <p:grpSpPr>
          <a:xfrm>
            <a:off x="7302528" y="7177464"/>
            <a:ext cx="1101033" cy="1694873"/>
            <a:chOff x="0" y="0"/>
            <a:chExt cx="1261761" cy="1543043"/>
          </a:xfrm>
        </p:grpSpPr>
        <p:grpSp>
          <p:nvGrpSpPr>
            <p:cNvPr id="14" name="Group 14">
              <a:extLst>
                <a:ext uri="{FF2B5EF4-FFF2-40B4-BE49-F238E27FC236}">
                  <a16:creationId xmlns:a16="http://schemas.microsoft.com/office/drawing/2014/main" id="{E211B0A8-17F8-83FC-C5A0-0D6E561682B8}"/>
                </a:ext>
              </a:extLst>
            </p:cNvPr>
            <p:cNvGrpSpPr/>
            <p:nvPr/>
          </p:nvGrpSpPr>
          <p:grpSpPr>
            <a:xfrm>
              <a:off x="0" y="0"/>
              <a:ext cx="1261761" cy="1543043"/>
              <a:chOff x="0" y="0"/>
              <a:chExt cx="7194149" cy="8797924"/>
            </a:xfrm>
          </p:grpSpPr>
          <p:sp>
            <p:nvSpPr>
              <p:cNvPr id="16" name="Freeform 15">
                <a:extLst>
                  <a:ext uri="{FF2B5EF4-FFF2-40B4-BE49-F238E27FC236}">
                    <a16:creationId xmlns:a16="http://schemas.microsoft.com/office/drawing/2014/main" id="{C5A23794-9EEA-66FF-FFB8-FE065BA7BA89}"/>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15" name="TextBox 16">
              <a:extLst>
                <a:ext uri="{FF2B5EF4-FFF2-40B4-BE49-F238E27FC236}">
                  <a16:creationId xmlns:a16="http://schemas.microsoft.com/office/drawing/2014/main" id="{D1B66936-4AE1-3EA8-66D2-0316312A8CB4}"/>
                </a:ext>
              </a:extLst>
            </p:cNvPr>
            <p:cNvSpPr txBox="1"/>
            <p:nvPr/>
          </p:nvSpPr>
          <p:spPr>
            <a:xfrm>
              <a:off x="163448" y="244472"/>
              <a:ext cx="934865" cy="1050770"/>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Ề</a:t>
              </a:r>
            </a:p>
          </p:txBody>
        </p:sp>
      </p:grpSp>
      <p:grpSp>
        <p:nvGrpSpPr>
          <p:cNvPr id="17" name="Group 17">
            <a:extLst>
              <a:ext uri="{FF2B5EF4-FFF2-40B4-BE49-F238E27FC236}">
                <a16:creationId xmlns:a16="http://schemas.microsoft.com/office/drawing/2014/main" id="{E64F563A-BF06-F405-4353-3D4BC33976E3}"/>
              </a:ext>
            </a:extLst>
          </p:cNvPr>
          <p:cNvGrpSpPr/>
          <p:nvPr/>
        </p:nvGrpSpPr>
        <p:grpSpPr>
          <a:xfrm>
            <a:off x="9032936" y="7177464"/>
            <a:ext cx="1101033" cy="1694873"/>
            <a:chOff x="0" y="0"/>
            <a:chExt cx="1261761" cy="1543043"/>
          </a:xfrm>
        </p:grpSpPr>
        <p:grpSp>
          <p:nvGrpSpPr>
            <p:cNvPr id="18" name="Group 18">
              <a:extLst>
                <a:ext uri="{FF2B5EF4-FFF2-40B4-BE49-F238E27FC236}">
                  <a16:creationId xmlns:a16="http://schemas.microsoft.com/office/drawing/2014/main" id="{4D566B4E-5F83-4590-C3F4-2EBC9FA3DBC3}"/>
                </a:ext>
              </a:extLst>
            </p:cNvPr>
            <p:cNvGrpSpPr/>
            <p:nvPr/>
          </p:nvGrpSpPr>
          <p:grpSpPr>
            <a:xfrm>
              <a:off x="0" y="0"/>
              <a:ext cx="1261761" cy="1543043"/>
              <a:chOff x="0" y="0"/>
              <a:chExt cx="7194149" cy="8797924"/>
            </a:xfrm>
          </p:grpSpPr>
          <p:sp>
            <p:nvSpPr>
              <p:cNvPr id="20" name="Freeform 19">
                <a:extLst>
                  <a:ext uri="{FF2B5EF4-FFF2-40B4-BE49-F238E27FC236}">
                    <a16:creationId xmlns:a16="http://schemas.microsoft.com/office/drawing/2014/main" id="{56146872-FFF1-51F7-1F3A-D49B066AECD6}"/>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19" name="TextBox 20">
              <a:extLst>
                <a:ext uri="{FF2B5EF4-FFF2-40B4-BE49-F238E27FC236}">
                  <a16:creationId xmlns:a16="http://schemas.microsoft.com/office/drawing/2014/main" id="{D390D40F-A327-EB03-2016-F701A76F50F5}"/>
                </a:ext>
              </a:extLst>
            </p:cNvPr>
            <p:cNvSpPr txBox="1"/>
            <p:nvPr/>
          </p:nvSpPr>
          <p:spPr>
            <a:xfrm>
              <a:off x="163448" y="244472"/>
              <a:ext cx="934865" cy="1050770"/>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t</a:t>
              </a:r>
            </a:p>
          </p:txBody>
        </p:sp>
      </p:grpSp>
      <p:grpSp>
        <p:nvGrpSpPr>
          <p:cNvPr id="21" name="Group 21">
            <a:extLst>
              <a:ext uri="{FF2B5EF4-FFF2-40B4-BE49-F238E27FC236}">
                <a16:creationId xmlns:a16="http://schemas.microsoft.com/office/drawing/2014/main" id="{9DD1FC9D-A633-B2D9-3EB6-E31B0D02C4EE}"/>
              </a:ext>
            </a:extLst>
          </p:cNvPr>
          <p:cNvGrpSpPr/>
          <p:nvPr/>
        </p:nvGrpSpPr>
        <p:grpSpPr>
          <a:xfrm>
            <a:off x="10763345" y="7177464"/>
            <a:ext cx="1101033" cy="1694873"/>
            <a:chOff x="0" y="0"/>
            <a:chExt cx="1261761" cy="1543043"/>
          </a:xfrm>
        </p:grpSpPr>
        <p:grpSp>
          <p:nvGrpSpPr>
            <p:cNvPr id="22" name="Group 22">
              <a:extLst>
                <a:ext uri="{FF2B5EF4-FFF2-40B4-BE49-F238E27FC236}">
                  <a16:creationId xmlns:a16="http://schemas.microsoft.com/office/drawing/2014/main" id="{741FBE03-8EAB-2EF2-77EB-EEEBDA8F5DF4}"/>
                </a:ext>
              </a:extLst>
            </p:cNvPr>
            <p:cNvGrpSpPr/>
            <p:nvPr/>
          </p:nvGrpSpPr>
          <p:grpSpPr>
            <a:xfrm>
              <a:off x="0" y="0"/>
              <a:ext cx="1261761" cy="1543043"/>
              <a:chOff x="0" y="0"/>
              <a:chExt cx="7194149" cy="8797924"/>
            </a:xfrm>
          </p:grpSpPr>
          <p:sp>
            <p:nvSpPr>
              <p:cNvPr id="24" name="Freeform 23">
                <a:extLst>
                  <a:ext uri="{FF2B5EF4-FFF2-40B4-BE49-F238E27FC236}">
                    <a16:creationId xmlns:a16="http://schemas.microsoft.com/office/drawing/2014/main" id="{78AD0F48-8ABC-3249-F769-BD0F38A1E7F2}"/>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23" name="TextBox 24">
              <a:extLst>
                <a:ext uri="{FF2B5EF4-FFF2-40B4-BE49-F238E27FC236}">
                  <a16:creationId xmlns:a16="http://schemas.microsoft.com/office/drawing/2014/main" id="{A90F80BD-BEEE-4850-10F2-3C8F8A839E5F}"/>
                </a:ext>
              </a:extLst>
            </p:cNvPr>
            <p:cNvSpPr txBox="1"/>
            <p:nvPr/>
          </p:nvSpPr>
          <p:spPr>
            <a:xfrm>
              <a:off x="163448" y="244472"/>
              <a:ext cx="934865" cy="1050770"/>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L</a:t>
              </a:r>
            </a:p>
          </p:txBody>
        </p:sp>
      </p:grpSp>
      <p:sp>
        <p:nvSpPr>
          <p:cNvPr id="25" name="AutoShape 25">
            <a:extLst>
              <a:ext uri="{FF2B5EF4-FFF2-40B4-BE49-F238E27FC236}">
                <a16:creationId xmlns:a16="http://schemas.microsoft.com/office/drawing/2014/main" id="{6F9829E1-F6A1-73C6-2610-014DFD2B105D}"/>
              </a:ext>
            </a:extLst>
          </p:cNvPr>
          <p:cNvSpPr/>
          <p:nvPr/>
        </p:nvSpPr>
        <p:spPr>
          <a:xfrm>
            <a:off x="4157303" y="4225565"/>
            <a:ext cx="9973395" cy="130742"/>
          </a:xfrm>
          <a:prstGeom prst="line">
            <a:avLst/>
          </a:prstGeom>
          <a:ln w="47625" cap="flat">
            <a:solidFill>
              <a:srgbClr val="FFF8ED"/>
            </a:solidFill>
            <a:prstDash val="solid"/>
            <a:headEnd type="none" w="sm" len="sm"/>
            <a:tailEnd type="none" w="sm" len="sm"/>
          </a:ln>
        </p:spPr>
      </p:sp>
      <p:sp>
        <p:nvSpPr>
          <p:cNvPr id="26" name="TextBox 28">
            <a:extLst>
              <a:ext uri="{FF2B5EF4-FFF2-40B4-BE49-F238E27FC236}">
                <a16:creationId xmlns:a16="http://schemas.microsoft.com/office/drawing/2014/main" id="{009F9402-FBA5-1C49-896B-7672BD011232}"/>
              </a:ext>
            </a:extLst>
          </p:cNvPr>
          <p:cNvSpPr txBox="1"/>
          <p:nvPr/>
        </p:nvSpPr>
        <p:spPr>
          <a:xfrm>
            <a:off x="-3616583" y="-2336621"/>
            <a:ext cx="2982257" cy="1230273"/>
          </a:xfrm>
          <a:prstGeom prst="rect">
            <a:avLst/>
          </a:prstGeom>
        </p:spPr>
        <p:txBody>
          <a:bodyPr wrap="square" lIns="0" tIns="0" rIns="0" bIns="0" rtlCol="0" anchor="t">
            <a:spAutoFit/>
          </a:bodyPr>
          <a:lstStyle/>
          <a:p>
            <a:pPr>
              <a:lnSpc>
                <a:spcPts val="5040"/>
              </a:lnSpc>
              <a:spcBef>
                <a:spcPct val="0"/>
              </a:spcBef>
            </a:pPr>
            <a:r>
              <a:rPr lang="en-US" sz="3600" spc="219">
                <a:solidFill>
                  <a:srgbClr val="F1A298"/>
                </a:solidFill>
                <a:latin typeface="Times New Roman" panose="02020603050405020304" pitchFamily="18" charset="0"/>
                <a:ea typeface="Asap Bold"/>
                <a:cs typeface="Times New Roman" panose="02020603050405020304" pitchFamily="18" charset="0"/>
                <a:sym typeface="Asap Bold"/>
              </a:rPr>
              <a:t>XÁO TRỘN TỪ</a:t>
            </a:r>
          </a:p>
        </p:txBody>
      </p:sp>
      <p:sp>
        <p:nvSpPr>
          <p:cNvPr id="27" name="TextBox 29">
            <a:extLst>
              <a:ext uri="{FF2B5EF4-FFF2-40B4-BE49-F238E27FC236}">
                <a16:creationId xmlns:a16="http://schemas.microsoft.com/office/drawing/2014/main" id="{FC68B572-D199-ADCE-A22E-F59A61BE88C4}"/>
              </a:ext>
            </a:extLst>
          </p:cNvPr>
          <p:cNvSpPr txBox="1"/>
          <p:nvPr/>
        </p:nvSpPr>
        <p:spPr>
          <a:xfrm>
            <a:off x="16805299" y="-2336621"/>
            <a:ext cx="3061472" cy="602794"/>
          </a:xfrm>
          <a:prstGeom prst="rect">
            <a:avLst/>
          </a:prstGeom>
        </p:spPr>
        <p:txBody>
          <a:bodyPr wrap="square" lIns="0" tIns="0" rIns="0" bIns="0" rtlCol="0" anchor="t">
            <a:spAutoFit/>
          </a:bodyPr>
          <a:lstStyle/>
          <a:p>
            <a:pPr algn="r">
              <a:lnSpc>
                <a:spcPts val="5040"/>
              </a:lnSpc>
              <a:spcBef>
                <a:spcPct val="0"/>
              </a:spcBef>
            </a:pPr>
            <a:r>
              <a:rPr lang="en-US" sz="3600">
                <a:solidFill>
                  <a:srgbClr val="F1A298"/>
                </a:solidFill>
                <a:latin typeface="Asap"/>
                <a:ea typeface="Asap"/>
                <a:cs typeface="Asap"/>
                <a:sym typeface="Asap"/>
              </a:rPr>
              <a:t>Câu hỏi số 2</a:t>
            </a:r>
          </a:p>
        </p:txBody>
      </p:sp>
      <p:sp>
        <p:nvSpPr>
          <p:cNvPr id="28" name="TextBox 30">
            <a:extLst>
              <a:ext uri="{FF2B5EF4-FFF2-40B4-BE49-F238E27FC236}">
                <a16:creationId xmlns:a16="http://schemas.microsoft.com/office/drawing/2014/main" id="{EA0BEAED-4C3D-DD64-6520-D9F950FE6987}"/>
              </a:ext>
            </a:extLst>
          </p:cNvPr>
          <p:cNvSpPr txBox="1"/>
          <p:nvPr/>
        </p:nvSpPr>
        <p:spPr>
          <a:xfrm>
            <a:off x="1258192" y="3671531"/>
            <a:ext cx="2569558" cy="1769715"/>
          </a:xfrm>
          <a:prstGeom prst="rect">
            <a:avLst/>
          </a:prstGeom>
        </p:spPr>
        <p:txBody>
          <a:bodyPr wrap="square" lIns="0" tIns="0" rIns="0" bIns="0" rtlCol="0" anchor="t">
            <a:spAutoFit/>
          </a:bodyPr>
          <a:lstStyle/>
          <a:p>
            <a:pPr algn="ctr">
              <a:lnSpc>
                <a:spcPts val="6911"/>
              </a:lnSpc>
              <a:spcBef>
                <a:spcPct val="0"/>
              </a:spcBef>
            </a:pPr>
            <a:r>
              <a:rPr lang="en-US" sz="5399">
                <a:solidFill>
                  <a:srgbClr val="FFF8ED"/>
                </a:solidFill>
                <a:latin typeface="Times New Roman" panose="02020603050405020304" pitchFamily="18" charset="0"/>
                <a:ea typeface="Cabin Bold"/>
                <a:cs typeface="Times New Roman" panose="02020603050405020304" pitchFamily="18" charset="0"/>
                <a:sym typeface="Cabin Bold"/>
              </a:rPr>
              <a:t>Từ bị xáo trộn:</a:t>
            </a:r>
          </a:p>
        </p:txBody>
      </p:sp>
      <p:grpSp>
        <p:nvGrpSpPr>
          <p:cNvPr id="29" name="Group 21">
            <a:extLst>
              <a:ext uri="{FF2B5EF4-FFF2-40B4-BE49-F238E27FC236}">
                <a16:creationId xmlns:a16="http://schemas.microsoft.com/office/drawing/2014/main" id="{D3D93F92-4A78-BAD6-1450-D33405C438D9}"/>
              </a:ext>
            </a:extLst>
          </p:cNvPr>
          <p:cNvGrpSpPr/>
          <p:nvPr/>
        </p:nvGrpSpPr>
        <p:grpSpPr>
          <a:xfrm>
            <a:off x="12402222" y="7177464"/>
            <a:ext cx="1101033" cy="1694873"/>
            <a:chOff x="0" y="0"/>
            <a:chExt cx="1261761" cy="1543043"/>
          </a:xfrm>
        </p:grpSpPr>
        <p:grpSp>
          <p:nvGrpSpPr>
            <p:cNvPr id="30" name="Group 22">
              <a:extLst>
                <a:ext uri="{FF2B5EF4-FFF2-40B4-BE49-F238E27FC236}">
                  <a16:creationId xmlns:a16="http://schemas.microsoft.com/office/drawing/2014/main" id="{0848F4AF-4ECB-DB20-5F16-64E12132FBDF}"/>
                </a:ext>
              </a:extLst>
            </p:cNvPr>
            <p:cNvGrpSpPr/>
            <p:nvPr/>
          </p:nvGrpSpPr>
          <p:grpSpPr>
            <a:xfrm>
              <a:off x="0" y="0"/>
              <a:ext cx="1261761" cy="1543043"/>
              <a:chOff x="0" y="0"/>
              <a:chExt cx="7194149" cy="8797924"/>
            </a:xfrm>
          </p:grpSpPr>
          <p:sp>
            <p:nvSpPr>
              <p:cNvPr id="32" name="Freeform 23">
                <a:extLst>
                  <a:ext uri="{FF2B5EF4-FFF2-40B4-BE49-F238E27FC236}">
                    <a16:creationId xmlns:a16="http://schemas.microsoft.com/office/drawing/2014/main" id="{A8A20B1C-DA9A-FE22-633D-00E1CE6AA12E}"/>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31" name="TextBox 24">
              <a:extLst>
                <a:ext uri="{FF2B5EF4-FFF2-40B4-BE49-F238E27FC236}">
                  <a16:creationId xmlns:a16="http://schemas.microsoft.com/office/drawing/2014/main" id="{97964F44-5A0D-A70E-CC45-1DF7BF3D0BA1}"/>
                </a:ext>
              </a:extLst>
            </p:cNvPr>
            <p:cNvSpPr txBox="1"/>
            <p:nvPr/>
          </p:nvSpPr>
          <p:spPr>
            <a:xfrm>
              <a:off x="163448" y="244472"/>
              <a:ext cx="934865" cy="1050770"/>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M</a:t>
              </a:r>
            </a:p>
          </p:txBody>
        </p:sp>
      </p:grpSp>
      <p:grpSp>
        <p:nvGrpSpPr>
          <p:cNvPr id="33" name="Group 21">
            <a:extLst>
              <a:ext uri="{FF2B5EF4-FFF2-40B4-BE49-F238E27FC236}">
                <a16:creationId xmlns:a16="http://schemas.microsoft.com/office/drawing/2014/main" id="{19710DDD-FAB3-909E-914C-62E85CD4955B}"/>
              </a:ext>
            </a:extLst>
          </p:cNvPr>
          <p:cNvGrpSpPr/>
          <p:nvPr/>
        </p:nvGrpSpPr>
        <p:grpSpPr>
          <a:xfrm>
            <a:off x="14041100" y="7177464"/>
            <a:ext cx="1101033" cy="1694873"/>
            <a:chOff x="0" y="0"/>
            <a:chExt cx="1261761" cy="1543043"/>
          </a:xfrm>
        </p:grpSpPr>
        <p:grpSp>
          <p:nvGrpSpPr>
            <p:cNvPr id="34" name="Group 22">
              <a:extLst>
                <a:ext uri="{FF2B5EF4-FFF2-40B4-BE49-F238E27FC236}">
                  <a16:creationId xmlns:a16="http://schemas.microsoft.com/office/drawing/2014/main" id="{4D9FF718-8F7D-D410-8E4D-69D02E81A412}"/>
                </a:ext>
              </a:extLst>
            </p:cNvPr>
            <p:cNvGrpSpPr/>
            <p:nvPr/>
          </p:nvGrpSpPr>
          <p:grpSpPr>
            <a:xfrm>
              <a:off x="0" y="0"/>
              <a:ext cx="1261761" cy="1543043"/>
              <a:chOff x="0" y="0"/>
              <a:chExt cx="7194149" cy="8797924"/>
            </a:xfrm>
          </p:grpSpPr>
          <p:sp>
            <p:nvSpPr>
              <p:cNvPr id="36" name="Freeform 23">
                <a:extLst>
                  <a:ext uri="{FF2B5EF4-FFF2-40B4-BE49-F238E27FC236}">
                    <a16:creationId xmlns:a16="http://schemas.microsoft.com/office/drawing/2014/main" id="{D51DD60B-A550-EA57-FDCF-DA2232EEC3AD}"/>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35" name="TextBox 24">
              <a:extLst>
                <a:ext uri="{FF2B5EF4-FFF2-40B4-BE49-F238E27FC236}">
                  <a16:creationId xmlns:a16="http://schemas.microsoft.com/office/drawing/2014/main" id="{88BB748E-9465-A787-0C1F-DA3FC66FA306}"/>
                </a:ext>
              </a:extLst>
            </p:cNvPr>
            <p:cNvSpPr txBox="1"/>
            <p:nvPr/>
          </p:nvSpPr>
          <p:spPr>
            <a:xfrm>
              <a:off x="163448" y="244472"/>
              <a:ext cx="934865" cy="1050770"/>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ê</a:t>
              </a:r>
            </a:p>
          </p:txBody>
        </p:sp>
      </p:grpSp>
      <p:grpSp>
        <p:nvGrpSpPr>
          <p:cNvPr id="37" name="Group 37">
            <a:extLst>
              <a:ext uri="{FF2B5EF4-FFF2-40B4-BE49-F238E27FC236}">
                <a16:creationId xmlns:a16="http://schemas.microsoft.com/office/drawing/2014/main" id="{253A651F-6B87-9E71-93A0-1F1EC1A00E04}"/>
              </a:ext>
            </a:extLst>
          </p:cNvPr>
          <p:cNvGrpSpPr/>
          <p:nvPr/>
        </p:nvGrpSpPr>
        <p:grpSpPr>
          <a:xfrm>
            <a:off x="3782586" y="5564846"/>
            <a:ext cx="1120830" cy="1696194"/>
            <a:chOff x="-5646" y="-4289"/>
            <a:chExt cx="1273053" cy="1543644"/>
          </a:xfrm>
        </p:grpSpPr>
        <p:grpSp>
          <p:nvGrpSpPr>
            <p:cNvPr id="38" name="Group 38">
              <a:extLst>
                <a:ext uri="{FF2B5EF4-FFF2-40B4-BE49-F238E27FC236}">
                  <a16:creationId xmlns:a16="http://schemas.microsoft.com/office/drawing/2014/main" id="{38E794AA-D17C-F69A-E356-DA67EBD4DE0E}"/>
                </a:ext>
              </a:extLst>
            </p:cNvPr>
            <p:cNvGrpSpPr/>
            <p:nvPr/>
          </p:nvGrpSpPr>
          <p:grpSpPr>
            <a:xfrm>
              <a:off x="-5646" y="-4289"/>
              <a:ext cx="1273053" cy="1543644"/>
              <a:chOff x="-32192" y="-24454"/>
              <a:chExt cx="7258534" cy="8801353"/>
            </a:xfrm>
          </p:grpSpPr>
          <p:sp>
            <p:nvSpPr>
              <p:cNvPr id="40" name="Freeform 39">
                <a:extLst>
                  <a:ext uri="{FF2B5EF4-FFF2-40B4-BE49-F238E27FC236}">
                    <a16:creationId xmlns:a16="http://schemas.microsoft.com/office/drawing/2014/main" id="{22543DB1-8864-3E62-5084-1CC3A451A793}"/>
                  </a:ext>
                </a:extLst>
              </p:cNvPr>
              <p:cNvSpPr/>
              <p:nvPr/>
            </p:nvSpPr>
            <p:spPr>
              <a:xfrm>
                <a:off x="-32192" y="-24454"/>
                <a:ext cx="7258534" cy="8801353"/>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39" name="TextBox 40">
              <a:extLst>
                <a:ext uri="{FF2B5EF4-FFF2-40B4-BE49-F238E27FC236}">
                  <a16:creationId xmlns:a16="http://schemas.microsoft.com/office/drawing/2014/main" id="{40EEDCD9-38E1-EB46-7A24-2FC0EA5CD10A}"/>
                </a:ext>
              </a:extLst>
            </p:cNvPr>
            <p:cNvSpPr txBox="1"/>
            <p:nvPr/>
          </p:nvSpPr>
          <p:spPr>
            <a:xfrm>
              <a:off x="163450" y="244471"/>
              <a:ext cx="934865" cy="1050360"/>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K</a:t>
              </a:r>
            </a:p>
          </p:txBody>
        </p:sp>
      </p:grpSp>
      <p:grpSp>
        <p:nvGrpSpPr>
          <p:cNvPr id="45" name="Group 37">
            <a:extLst>
              <a:ext uri="{FF2B5EF4-FFF2-40B4-BE49-F238E27FC236}">
                <a16:creationId xmlns:a16="http://schemas.microsoft.com/office/drawing/2014/main" id="{589400C0-A23F-026E-B747-3F9ECD49693F}"/>
              </a:ext>
            </a:extLst>
          </p:cNvPr>
          <p:cNvGrpSpPr/>
          <p:nvPr/>
        </p:nvGrpSpPr>
        <p:grpSpPr>
          <a:xfrm>
            <a:off x="5554500" y="5552954"/>
            <a:ext cx="1120830" cy="1696194"/>
            <a:chOff x="-5646" y="-4289"/>
            <a:chExt cx="1273053" cy="1543644"/>
          </a:xfrm>
        </p:grpSpPr>
        <p:grpSp>
          <p:nvGrpSpPr>
            <p:cNvPr id="46" name="Group 38">
              <a:extLst>
                <a:ext uri="{FF2B5EF4-FFF2-40B4-BE49-F238E27FC236}">
                  <a16:creationId xmlns:a16="http://schemas.microsoft.com/office/drawing/2014/main" id="{90C869BE-1400-3467-D8A7-85C2384C52A7}"/>
                </a:ext>
              </a:extLst>
            </p:cNvPr>
            <p:cNvGrpSpPr/>
            <p:nvPr/>
          </p:nvGrpSpPr>
          <p:grpSpPr>
            <a:xfrm>
              <a:off x="-5646" y="-4289"/>
              <a:ext cx="1273053" cy="1543644"/>
              <a:chOff x="-32192" y="-24454"/>
              <a:chExt cx="7258534" cy="8801353"/>
            </a:xfrm>
          </p:grpSpPr>
          <p:sp>
            <p:nvSpPr>
              <p:cNvPr id="48" name="Freeform 39">
                <a:extLst>
                  <a:ext uri="{FF2B5EF4-FFF2-40B4-BE49-F238E27FC236}">
                    <a16:creationId xmlns:a16="http://schemas.microsoft.com/office/drawing/2014/main" id="{8CCF19DC-2C25-A8A1-0D13-AF6B9F7469B9}"/>
                  </a:ext>
                </a:extLst>
              </p:cNvPr>
              <p:cNvSpPr/>
              <p:nvPr/>
            </p:nvSpPr>
            <p:spPr>
              <a:xfrm>
                <a:off x="-32192" y="-24454"/>
                <a:ext cx="7258534" cy="8801353"/>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47" name="TextBox 40">
              <a:extLst>
                <a:ext uri="{FF2B5EF4-FFF2-40B4-BE49-F238E27FC236}">
                  <a16:creationId xmlns:a16="http://schemas.microsoft.com/office/drawing/2014/main" id="{855CCFAF-EB5C-DD9B-0758-DFA570B3415A}"/>
                </a:ext>
              </a:extLst>
            </p:cNvPr>
            <p:cNvSpPr txBox="1"/>
            <p:nvPr/>
          </p:nvSpPr>
          <p:spPr>
            <a:xfrm>
              <a:off x="163450" y="244471"/>
              <a:ext cx="934865" cy="1050360"/>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h</a:t>
              </a:r>
            </a:p>
          </p:txBody>
        </p:sp>
      </p:grpSp>
      <p:grpSp>
        <p:nvGrpSpPr>
          <p:cNvPr id="49" name="Group 37">
            <a:extLst>
              <a:ext uri="{FF2B5EF4-FFF2-40B4-BE49-F238E27FC236}">
                <a16:creationId xmlns:a16="http://schemas.microsoft.com/office/drawing/2014/main" id="{8453706F-4608-DA4D-1E9A-CA920AE0F314}"/>
              </a:ext>
            </a:extLst>
          </p:cNvPr>
          <p:cNvGrpSpPr/>
          <p:nvPr/>
        </p:nvGrpSpPr>
        <p:grpSpPr>
          <a:xfrm>
            <a:off x="7286658" y="5541062"/>
            <a:ext cx="1120830" cy="1696194"/>
            <a:chOff x="-5646" y="-4289"/>
            <a:chExt cx="1273053" cy="1543644"/>
          </a:xfrm>
        </p:grpSpPr>
        <p:grpSp>
          <p:nvGrpSpPr>
            <p:cNvPr id="50" name="Group 38">
              <a:extLst>
                <a:ext uri="{FF2B5EF4-FFF2-40B4-BE49-F238E27FC236}">
                  <a16:creationId xmlns:a16="http://schemas.microsoft.com/office/drawing/2014/main" id="{4B2818C1-E27D-12B2-68EA-3D1494E0205A}"/>
                </a:ext>
              </a:extLst>
            </p:cNvPr>
            <p:cNvGrpSpPr/>
            <p:nvPr/>
          </p:nvGrpSpPr>
          <p:grpSpPr>
            <a:xfrm>
              <a:off x="-5646" y="-4289"/>
              <a:ext cx="1273053" cy="1543644"/>
              <a:chOff x="-32192" y="-24454"/>
              <a:chExt cx="7258534" cy="8801353"/>
            </a:xfrm>
          </p:grpSpPr>
          <p:sp>
            <p:nvSpPr>
              <p:cNvPr id="52" name="Freeform 39">
                <a:extLst>
                  <a:ext uri="{FF2B5EF4-FFF2-40B4-BE49-F238E27FC236}">
                    <a16:creationId xmlns:a16="http://schemas.microsoft.com/office/drawing/2014/main" id="{7B45371A-2EAC-0779-EA3F-6E23FDC55E36}"/>
                  </a:ext>
                </a:extLst>
              </p:cNvPr>
              <p:cNvSpPr/>
              <p:nvPr/>
            </p:nvSpPr>
            <p:spPr>
              <a:xfrm>
                <a:off x="-32192" y="-24454"/>
                <a:ext cx="7258534" cy="8801353"/>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51" name="TextBox 40">
              <a:extLst>
                <a:ext uri="{FF2B5EF4-FFF2-40B4-BE49-F238E27FC236}">
                  <a16:creationId xmlns:a16="http://schemas.microsoft.com/office/drawing/2014/main" id="{F803CF05-6698-C584-E5DB-DC32954D69DE}"/>
                </a:ext>
              </a:extLst>
            </p:cNvPr>
            <p:cNvSpPr txBox="1"/>
            <p:nvPr/>
          </p:nvSpPr>
          <p:spPr>
            <a:xfrm>
              <a:off x="163450" y="244471"/>
              <a:ext cx="934865" cy="1050360"/>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Ạ</a:t>
              </a:r>
            </a:p>
          </p:txBody>
        </p:sp>
      </p:grpSp>
      <p:grpSp>
        <p:nvGrpSpPr>
          <p:cNvPr id="53" name="Group 37">
            <a:extLst>
              <a:ext uri="{FF2B5EF4-FFF2-40B4-BE49-F238E27FC236}">
                <a16:creationId xmlns:a16="http://schemas.microsoft.com/office/drawing/2014/main" id="{1D3DE6F3-B733-7A18-4DE4-3447AFE848CA}"/>
              </a:ext>
            </a:extLst>
          </p:cNvPr>
          <p:cNvGrpSpPr/>
          <p:nvPr/>
        </p:nvGrpSpPr>
        <p:grpSpPr>
          <a:xfrm>
            <a:off x="9015317" y="5529170"/>
            <a:ext cx="1120830" cy="1696194"/>
            <a:chOff x="-5646" y="-4289"/>
            <a:chExt cx="1273053" cy="1543644"/>
          </a:xfrm>
        </p:grpSpPr>
        <p:grpSp>
          <p:nvGrpSpPr>
            <p:cNvPr id="54" name="Group 38">
              <a:extLst>
                <a:ext uri="{FF2B5EF4-FFF2-40B4-BE49-F238E27FC236}">
                  <a16:creationId xmlns:a16="http://schemas.microsoft.com/office/drawing/2014/main" id="{3EB00238-E547-4132-C802-B6477C2BA499}"/>
                </a:ext>
              </a:extLst>
            </p:cNvPr>
            <p:cNvGrpSpPr/>
            <p:nvPr/>
          </p:nvGrpSpPr>
          <p:grpSpPr>
            <a:xfrm>
              <a:off x="-5646" y="-4289"/>
              <a:ext cx="1273053" cy="1543644"/>
              <a:chOff x="-32192" y="-24454"/>
              <a:chExt cx="7258534" cy="8801353"/>
            </a:xfrm>
          </p:grpSpPr>
          <p:sp>
            <p:nvSpPr>
              <p:cNvPr id="56" name="Freeform 39">
                <a:extLst>
                  <a:ext uri="{FF2B5EF4-FFF2-40B4-BE49-F238E27FC236}">
                    <a16:creationId xmlns:a16="http://schemas.microsoft.com/office/drawing/2014/main" id="{122DEF9F-ED07-F23F-E462-015242B1CEE3}"/>
                  </a:ext>
                </a:extLst>
              </p:cNvPr>
              <p:cNvSpPr/>
              <p:nvPr/>
            </p:nvSpPr>
            <p:spPr>
              <a:xfrm>
                <a:off x="-32192" y="-24454"/>
                <a:ext cx="7258534" cy="8801353"/>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55" name="TextBox 40">
              <a:extLst>
                <a:ext uri="{FF2B5EF4-FFF2-40B4-BE49-F238E27FC236}">
                  <a16:creationId xmlns:a16="http://schemas.microsoft.com/office/drawing/2014/main" id="{19C325A4-F840-FA91-1ADC-211AC2CE0FBE}"/>
                </a:ext>
              </a:extLst>
            </p:cNvPr>
            <p:cNvSpPr txBox="1"/>
            <p:nvPr/>
          </p:nvSpPr>
          <p:spPr>
            <a:xfrm>
              <a:off x="163450" y="244471"/>
              <a:ext cx="934865" cy="1050360"/>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n</a:t>
              </a:r>
            </a:p>
          </p:txBody>
        </p:sp>
      </p:grpSp>
      <p:grpSp>
        <p:nvGrpSpPr>
          <p:cNvPr id="57" name="Group 37">
            <a:extLst>
              <a:ext uri="{FF2B5EF4-FFF2-40B4-BE49-F238E27FC236}">
                <a16:creationId xmlns:a16="http://schemas.microsoft.com/office/drawing/2014/main" id="{46884298-EDB0-7D25-C0BE-C1A81AF75892}"/>
              </a:ext>
            </a:extLst>
          </p:cNvPr>
          <p:cNvGrpSpPr/>
          <p:nvPr/>
        </p:nvGrpSpPr>
        <p:grpSpPr>
          <a:xfrm>
            <a:off x="10750974" y="5517278"/>
            <a:ext cx="1120830" cy="1696194"/>
            <a:chOff x="-5646" y="-4289"/>
            <a:chExt cx="1273053" cy="1543644"/>
          </a:xfrm>
        </p:grpSpPr>
        <p:grpSp>
          <p:nvGrpSpPr>
            <p:cNvPr id="58" name="Group 38">
              <a:extLst>
                <a:ext uri="{FF2B5EF4-FFF2-40B4-BE49-F238E27FC236}">
                  <a16:creationId xmlns:a16="http://schemas.microsoft.com/office/drawing/2014/main" id="{3FD73EBB-F3B7-51F7-6BD6-D0F17EF4DC93}"/>
                </a:ext>
              </a:extLst>
            </p:cNvPr>
            <p:cNvGrpSpPr/>
            <p:nvPr/>
          </p:nvGrpSpPr>
          <p:grpSpPr>
            <a:xfrm>
              <a:off x="-5646" y="-4289"/>
              <a:ext cx="1273053" cy="1543644"/>
              <a:chOff x="-32192" y="-24454"/>
              <a:chExt cx="7258534" cy="8801353"/>
            </a:xfrm>
          </p:grpSpPr>
          <p:sp>
            <p:nvSpPr>
              <p:cNvPr id="60" name="Freeform 39">
                <a:extLst>
                  <a:ext uri="{FF2B5EF4-FFF2-40B4-BE49-F238E27FC236}">
                    <a16:creationId xmlns:a16="http://schemas.microsoft.com/office/drawing/2014/main" id="{04E86EE3-79BA-C4E8-00FC-32B5DE948DF0}"/>
                  </a:ext>
                </a:extLst>
              </p:cNvPr>
              <p:cNvSpPr/>
              <p:nvPr/>
            </p:nvSpPr>
            <p:spPr>
              <a:xfrm>
                <a:off x="-32192" y="-24454"/>
                <a:ext cx="7258534" cy="8801353"/>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59" name="TextBox 40">
              <a:extLst>
                <a:ext uri="{FF2B5EF4-FFF2-40B4-BE49-F238E27FC236}">
                  <a16:creationId xmlns:a16="http://schemas.microsoft.com/office/drawing/2014/main" id="{E84B8182-D762-BFA2-6969-6CFE04E42BE6}"/>
                </a:ext>
              </a:extLst>
            </p:cNvPr>
            <p:cNvSpPr txBox="1"/>
            <p:nvPr/>
          </p:nvSpPr>
          <p:spPr>
            <a:xfrm>
              <a:off x="163450" y="244471"/>
              <a:ext cx="934865" cy="1050360"/>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m</a:t>
              </a:r>
            </a:p>
          </p:txBody>
        </p:sp>
      </p:grpSp>
      <p:grpSp>
        <p:nvGrpSpPr>
          <p:cNvPr id="61" name="Group 37">
            <a:extLst>
              <a:ext uri="{FF2B5EF4-FFF2-40B4-BE49-F238E27FC236}">
                <a16:creationId xmlns:a16="http://schemas.microsoft.com/office/drawing/2014/main" id="{0C980EA9-CA7A-4C99-754B-3F0B035140E2}"/>
              </a:ext>
            </a:extLst>
          </p:cNvPr>
          <p:cNvGrpSpPr/>
          <p:nvPr/>
        </p:nvGrpSpPr>
        <p:grpSpPr>
          <a:xfrm>
            <a:off x="12403620" y="5505386"/>
            <a:ext cx="1120830" cy="1696194"/>
            <a:chOff x="-5646" y="-4289"/>
            <a:chExt cx="1273053" cy="1543644"/>
          </a:xfrm>
        </p:grpSpPr>
        <p:grpSp>
          <p:nvGrpSpPr>
            <p:cNvPr id="62" name="Group 38">
              <a:extLst>
                <a:ext uri="{FF2B5EF4-FFF2-40B4-BE49-F238E27FC236}">
                  <a16:creationId xmlns:a16="http://schemas.microsoft.com/office/drawing/2014/main" id="{E3FA2E73-8D56-EF0E-228F-171DAC693775}"/>
                </a:ext>
              </a:extLst>
            </p:cNvPr>
            <p:cNvGrpSpPr/>
            <p:nvPr/>
          </p:nvGrpSpPr>
          <p:grpSpPr>
            <a:xfrm>
              <a:off x="-5646" y="-4289"/>
              <a:ext cx="1273053" cy="1543644"/>
              <a:chOff x="-32192" y="-24454"/>
              <a:chExt cx="7258534" cy="8801353"/>
            </a:xfrm>
          </p:grpSpPr>
          <p:sp>
            <p:nvSpPr>
              <p:cNvPr id="64" name="Freeform 39">
                <a:extLst>
                  <a:ext uri="{FF2B5EF4-FFF2-40B4-BE49-F238E27FC236}">
                    <a16:creationId xmlns:a16="http://schemas.microsoft.com/office/drawing/2014/main" id="{CCFE6C9B-116A-7BC3-54B8-07B1A10D53DD}"/>
                  </a:ext>
                </a:extLst>
              </p:cNvPr>
              <p:cNvSpPr/>
              <p:nvPr/>
            </p:nvSpPr>
            <p:spPr>
              <a:xfrm>
                <a:off x="-32192" y="-24454"/>
                <a:ext cx="7258534" cy="8801353"/>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63" name="TextBox 40">
              <a:extLst>
                <a:ext uri="{FF2B5EF4-FFF2-40B4-BE49-F238E27FC236}">
                  <a16:creationId xmlns:a16="http://schemas.microsoft.com/office/drawing/2014/main" id="{EE9B5483-E43D-9DC7-83A2-0B00B64F150D}"/>
                </a:ext>
              </a:extLst>
            </p:cNvPr>
            <p:cNvSpPr txBox="1"/>
            <p:nvPr/>
          </p:nvSpPr>
          <p:spPr>
            <a:xfrm>
              <a:off x="163450" y="244471"/>
              <a:ext cx="934865" cy="1050360"/>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h</a:t>
              </a:r>
            </a:p>
          </p:txBody>
        </p:sp>
      </p:grpSp>
      <p:grpSp>
        <p:nvGrpSpPr>
          <p:cNvPr id="65" name="Group 37">
            <a:extLst>
              <a:ext uri="{FF2B5EF4-FFF2-40B4-BE49-F238E27FC236}">
                <a16:creationId xmlns:a16="http://schemas.microsoft.com/office/drawing/2014/main" id="{AE403FB5-4C03-D568-F90F-19F721C05CE3}"/>
              </a:ext>
            </a:extLst>
          </p:cNvPr>
          <p:cNvGrpSpPr/>
          <p:nvPr/>
        </p:nvGrpSpPr>
        <p:grpSpPr>
          <a:xfrm>
            <a:off x="14056266" y="5499647"/>
            <a:ext cx="1120830" cy="1696196"/>
            <a:chOff x="-5646" y="-4289"/>
            <a:chExt cx="1273053" cy="1543644"/>
          </a:xfrm>
        </p:grpSpPr>
        <p:grpSp>
          <p:nvGrpSpPr>
            <p:cNvPr id="66" name="Group 38">
              <a:extLst>
                <a:ext uri="{FF2B5EF4-FFF2-40B4-BE49-F238E27FC236}">
                  <a16:creationId xmlns:a16="http://schemas.microsoft.com/office/drawing/2014/main" id="{EBDE71EC-8E33-8A22-91FE-2D949692C143}"/>
                </a:ext>
              </a:extLst>
            </p:cNvPr>
            <p:cNvGrpSpPr/>
            <p:nvPr/>
          </p:nvGrpSpPr>
          <p:grpSpPr>
            <a:xfrm>
              <a:off x="-5646" y="-4289"/>
              <a:ext cx="1273053" cy="1543644"/>
              <a:chOff x="-32192" y="-24454"/>
              <a:chExt cx="7258534" cy="8801353"/>
            </a:xfrm>
          </p:grpSpPr>
          <p:sp>
            <p:nvSpPr>
              <p:cNvPr id="68" name="Freeform 39">
                <a:extLst>
                  <a:ext uri="{FF2B5EF4-FFF2-40B4-BE49-F238E27FC236}">
                    <a16:creationId xmlns:a16="http://schemas.microsoft.com/office/drawing/2014/main" id="{07934790-CDC9-D56E-A408-1479322A160B}"/>
                  </a:ext>
                </a:extLst>
              </p:cNvPr>
              <p:cNvSpPr/>
              <p:nvPr/>
            </p:nvSpPr>
            <p:spPr>
              <a:xfrm>
                <a:off x="-32192" y="-24454"/>
                <a:ext cx="7258534" cy="8801353"/>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67" name="TextBox 40">
              <a:extLst>
                <a:ext uri="{FF2B5EF4-FFF2-40B4-BE49-F238E27FC236}">
                  <a16:creationId xmlns:a16="http://schemas.microsoft.com/office/drawing/2014/main" id="{CABF998B-88A8-5E39-D863-00C342902685}"/>
                </a:ext>
              </a:extLst>
            </p:cNvPr>
            <p:cNvSpPr txBox="1"/>
            <p:nvPr/>
          </p:nvSpPr>
          <p:spPr>
            <a:xfrm>
              <a:off x="139126" y="-4289"/>
              <a:ext cx="934865" cy="1050359"/>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g</a:t>
              </a:r>
            </a:p>
          </p:txBody>
        </p:sp>
      </p:grpSp>
      <p:sp>
        <p:nvSpPr>
          <p:cNvPr id="41" name="Hộp Văn bản 40">
            <a:extLst>
              <a:ext uri="{FF2B5EF4-FFF2-40B4-BE49-F238E27FC236}">
                <a16:creationId xmlns:a16="http://schemas.microsoft.com/office/drawing/2014/main" id="{26BBA5CB-467D-3500-5459-FC5C6301D663}"/>
              </a:ext>
            </a:extLst>
          </p:cNvPr>
          <p:cNvSpPr txBox="1"/>
          <p:nvPr/>
        </p:nvSpPr>
        <p:spPr>
          <a:xfrm>
            <a:off x="13287688" y="9246425"/>
            <a:ext cx="2523281" cy="923330"/>
          </a:xfrm>
          <a:prstGeom prst="rect">
            <a:avLst/>
          </a:prstGeom>
          <a:solidFill>
            <a:schemeClr val="bg1"/>
          </a:solidFill>
          <a:ln>
            <a:solidFill>
              <a:srgbClr val="8A737B"/>
            </a:solidFill>
          </a:ln>
        </p:spPr>
        <p:txBody>
          <a:bodyPr wrap="square" rtlCol="0">
            <a:spAutoFit/>
          </a:bodyPr>
          <a:lstStyle/>
          <a:p>
            <a:r>
              <a:rPr lang="en-US" sz="5400"/>
              <a:t>Đáp án</a:t>
            </a:r>
            <a:endParaRPr lang="vi-VN" sz="5400"/>
          </a:p>
        </p:txBody>
      </p:sp>
      <p:grpSp>
        <p:nvGrpSpPr>
          <p:cNvPr id="81" name="Group 5">
            <a:extLst>
              <a:ext uri="{FF2B5EF4-FFF2-40B4-BE49-F238E27FC236}">
                <a16:creationId xmlns:a16="http://schemas.microsoft.com/office/drawing/2014/main" id="{76A815D4-2A0E-A95E-F727-2EF5EDEF99BB}"/>
              </a:ext>
            </a:extLst>
          </p:cNvPr>
          <p:cNvGrpSpPr/>
          <p:nvPr/>
        </p:nvGrpSpPr>
        <p:grpSpPr>
          <a:xfrm>
            <a:off x="31223591" y="3975754"/>
            <a:ext cx="3113682" cy="3260977"/>
            <a:chOff x="148956" y="148748"/>
            <a:chExt cx="2896390" cy="2900015"/>
          </a:xfrm>
        </p:grpSpPr>
        <p:sp>
          <p:nvSpPr>
            <p:cNvPr id="82" name="Freeform 6">
              <a:hlinkClick r:id="rId15" action="ppaction://hlinksldjump"/>
              <a:extLst>
                <a:ext uri="{FF2B5EF4-FFF2-40B4-BE49-F238E27FC236}">
                  <a16:creationId xmlns:a16="http://schemas.microsoft.com/office/drawing/2014/main" id="{98FA5384-517B-934E-3642-CB4B0A917FE4}"/>
                </a:ext>
              </a:extLst>
            </p:cNvPr>
            <p:cNvSpPr/>
            <p:nvPr/>
          </p:nvSpPr>
          <p:spPr>
            <a:xfrm rot="-374211">
              <a:off x="148956" y="148748"/>
              <a:ext cx="2896390" cy="2900015"/>
            </a:xfrm>
            <a:custGeom>
              <a:avLst/>
              <a:gdLst/>
              <a:ahLst/>
              <a:cxnLst/>
              <a:rect l="l" t="t" r="r" b="b"/>
              <a:pathLst>
                <a:path w="2896390" h="2900015">
                  <a:moveTo>
                    <a:pt x="0" y="0"/>
                  </a:moveTo>
                  <a:lnTo>
                    <a:pt x="2896389" y="0"/>
                  </a:lnTo>
                  <a:lnTo>
                    <a:pt x="2896389" y="2900015"/>
                  </a:lnTo>
                  <a:lnTo>
                    <a:pt x="0" y="2900015"/>
                  </a:lnTo>
                  <a:lnTo>
                    <a:pt x="0" y="0"/>
                  </a:lnTo>
                  <a:close/>
                </a:path>
              </a:pathLst>
            </a:custGeom>
            <a:blipFill>
              <a:blip r:embed="rId16"/>
              <a:stretch>
                <a:fillRect/>
              </a:stretch>
            </a:blipFill>
          </p:spPr>
        </p:sp>
        <p:sp>
          <p:nvSpPr>
            <p:cNvPr id="83" name="TextBox 7">
              <a:extLst>
                <a:ext uri="{FF2B5EF4-FFF2-40B4-BE49-F238E27FC236}">
                  <a16:creationId xmlns:a16="http://schemas.microsoft.com/office/drawing/2014/main" id="{2C5FFAF9-C8D7-6DB6-46E5-AFB0CC8E2B5A}"/>
                </a:ext>
              </a:extLst>
            </p:cNvPr>
            <p:cNvSpPr txBox="1"/>
            <p:nvPr/>
          </p:nvSpPr>
          <p:spPr>
            <a:xfrm rot="21225789">
              <a:off x="559207" y="596971"/>
              <a:ext cx="1975990" cy="1871995"/>
            </a:xfrm>
            <a:prstGeom prst="rect">
              <a:avLst/>
            </a:prstGeom>
          </p:spPr>
          <p:txBody>
            <a:bodyPr wrap="square" lIns="0" tIns="0" rIns="0" bIns="0" rtlCol="0" anchor="t">
              <a:spAutoFit/>
            </a:bodyPr>
            <a:lstStyle/>
            <a:p>
              <a:pPr algn="ctr">
                <a:lnSpc>
                  <a:spcPts val="17856"/>
                </a:lnSpc>
                <a:spcBef>
                  <a:spcPct val="0"/>
                </a:spcBef>
              </a:pPr>
              <a:r>
                <a:rPr lang="en-US" sz="12755" b="1">
                  <a:solidFill>
                    <a:srgbClr val="000000"/>
                  </a:solidFill>
                  <a:latin typeface="Times New Roman" panose="02020603050405020304" pitchFamily="18" charset="0"/>
                  <a:cs typeface="Times New Roman" panose="02020603050405020304" pitchFamily="18" charset="0"/>
                </a:rPr>
                <a:t>3</a:t>
              </a:r>
            </a:p>
          </p:txBody>
        </p:sp>
      </p:grpSp>
      <p:sp>
        <p:nvSpPr>
          <p:cNvPr id="84" name="Freeform 16">
            <a:extLst>
              <a:ext uri="{FF2B5EF4-FFF2-40B4-BE49-F238E27FC236}">
                <a16:creationId xmlns:a16="http://schemas.microsoft.com/office/drawing/2014/main" id="{14329616-DB16-6050-75EB-1587C705D6F9}"/>
              </a:ext>
            </a:extLst>
          </p:cNvPr>
          <p:cNvSpPr/>
          <p:nvPr/>
        </p:nvSpPr>
        <p:spPr>
          <a:xfrm>
            <a:off x="24197130" y="6653194"/>
            <a:ext cx="36118802" cy="3715076"/>
          </a:xfrm>
          <a:custGeom>
            <a:avLst/>
            <a:gdLst/>
            <a:ahLst/>
            <a:cxnLst/>
            <a:rect l="l" t="t" r="r" b="b"/>
            <a:pathLst>
              <a:path w="18288000" h="3520440">
                <a:moveTo>
                  <a:pt x="0" y="0"/>
                </a:moveTo>
                <a:lnTo>
                  <a:pt x="18288000" y="0"/>
                </a:lnTo>
                <a:lnTo>
                  <a:pt x="18288000" y="3520440"/>
                </a:lnTo>
                <a:lnTo>
                  <a:pt x="0" y="3520440"/>
                </a:lnTo>
                <a:lnTo>
                  <a:pt x="0" y="0"/>
                </a:lnTo>
                <a:close/>
              </a:path>
            </a:pathLst>
          </a:custGeom>
          <a:blipFill>
            <a:blip r:embed="rId3"/>
            <a:stretch>
              <a:fillRect/>
            </a:stretch>
          </a:blipFill>
        </p:spPr>
      </p:sp>
      <p:sp>
        <p:nvSpPr>
          <p:cNvPr id="85" name="Mũi tên: Phải 84">
            <a:extLst>
              <a:ext uri="{FF2B5EF4-FFF2-40B4-BE49-F238E27FC236}">
                <a16:creationId xmlns:a16="http://schemas.microsoft.com/office/drawing/2014/main" id="{CF3D5903-C64F-A413-71AF-A78646C6A5AB}"/>
              </a:ext>
            </a:extLst>
          </p:cNvPr>
          <p:cNvSpPr/>
          <p:nvPr/>
        </p:nvSpPr>
        <p:spPr>
          <a:xfrm>
            <a:off x="16959937" y="8849033"/>
            <a:ext cx="1167434" cy="1220345"/>
          </a:xfrm>
          <a:prstGeom prst="rightArrow">
            <a:avLst/>
          </a:prstGeom>
          <a:solidFill>
            <a:srgbClr val="45D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140420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1"/>
                    </p:tgtEl>
                  </p:cond>
                </p:stCondLst>
                <p:endSync evt="end" delay="0">
                  <p:rtn val="all"/>
                </p:endSync>
                <p:childTnLst>
                  <p:par>
                    <p:cTn id="12" fill="hold">
                      <p:stCondLst>
                        <p:cond delay="0"/>
                      </p:stCondLst>
                      <p:childTnLst>
                        <p:par>
                          <p:cTn id="13" fill="hold">
                            <p:stCondLst>
                              <p:cond delay="0"/>
                            </p:stCondLst>
                            <p:childTnLst>
                              <p:par>
                                <p:cTn id="14" presetID="64" presetClass="path" presetSubtype="0" fill="hold" nodeType="withEffect">
                                  <p:stCondLst>
                                    <p:cond delay="0"/>
                                  </p:stCondLst>
                                  <p:childTnLst>
                                    <p:animMotion origin="layout" path="M 4.375E-6 0.0074 L -0.08047 -0.45209 " pathEditMode="relative" rAng="0" ptsTypes="AA">
                                      <p:cBhvr>
                                        <p:cTn id="15" dur="2000" fill="hold"/>
                                        <p:tgtEl>
                                          <p:spTgt spid="9"/>
                                        </p:tgtEl>
                                        <p:attrNameLst>
                                          <p:attrName>ppt_x</p:attrName>
                                          <p:attrName>ppt_y</p:attrName>
                                        </p:attrNameLst>
                                      </p:cBhvr>
                                      <p:rCtr x="-4023" y="-22986"/>
                                    </p:animMotion>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par>
                                <p:cTn id="16" presetID="64" presetClass="path" presetSubtype="0" fill="hold" nodeType="withEffect">
                                  <p:stCondLst>
                                    <p:cond delay="0"/>
                                  </p:stCondLst>
                                  <p:childTnLst>
                                    <p:animMotion origin="layout" path="M 0.00183 -0.00231 L 0.06732 -0.45208 " pathEditMode="relative" rAng="0" ptsTypes="AA">
                                      <p:cBhvr>
                                        <p:cTn id="17" dur="2000" fill="hold"/>
                                        <p:tgtEl>
                                          <p:spTgt spid="5"/>
                                        </p:tgtEl>
                                        <p:attrNameLst>
                                          <p:attrName>ppt_x</p:attrName>
                                          <p:attrName>ppt_y</p:attrName>
                                        </p:attrNameLst>
                                      </p:cBhvr>
                                      <p:rCtr x="3268" y="-22500"/>
                                    </p:animMotion>
                                  </p:childTnLst>
                                  <p:subTnLst>
                                    <p:audio>
                                      <p:cMediaNode>
                                        <p:cTn display="0" masterRel="sameClick">
                                          <p:stCondLst>
                                            <p:cond evt="begin" delay="0">
                                              <p:tn val="16"/>
                                            </p:cond>
                                          </p:stCondLst>
                                          <p:endCondLst>
                                            <p:cond evt="onStopAudio" delay="0">
                                              <p:tgtEl>
                                                <p:sldTgt/>
                                              </p:tgtEl>
                                            </p:cond>
                                          </p:endCondLst>
                                        </p:cTn>
                                        <p:tgtEl>
                                          <p:sndTgt r:embed="rId2" name="applause.wav"/>
                                        </p:tgtEl>
                                      </p:cMediaNode>
                                    </p:audio>
                                  </p:subTnLst>
                                </p:cTn>
                              </p:par>
                              <p:par>
                                <p:cTn id="18" presetID="64" presetClass="path" presetSubtype="0" fill="hold" nodeType="withEffect">
                                  <p:stCondLst>
                                    <p:cond delay="0"/>
                                  </p:stCondLst>
                                  <p:childTnLst>
                                    <p:animMotion origin="layout" path="M 2.91667E-6 -2.59259E-6 L -0.06736 -0.45231 " pathEditMode="relative" rAng="0" ptsTypes="AA">
                                      <p:cBhvr>
                                        <p:cTn id="19" dur="2000" fill="hold"/>
                                        <p:tgtEl>
                                          <p:spTgt spid="13"/>
                                        </p:tgtEl>
                                        <p:attrNameLst>
                                          <p:attrName>ppt_x</p:attrName>
                                          <p:attrName>ppt_y</p:attrName>
                                        </p:attrNameLst>
                                      </p:cBhvr>
                                      <p:rCtr x="-3368" y="-22623"/>
                                    </p:animMotion>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par>
                                <p:cTn id="20" presetID="64" presetClass="path" presetSubtype="0" fill="hold" nodeType="withEffect">
                                  <p:stCondLst>
                                    <p:cond delay="0"/>
                                  </p:stCondLst>
                                  <p:childTnLst>
                                    <p:animMotion origin="layout" path="M -0.02461 0.01181 L -0.11445 -0.45 " pathEditMode="relative" rAng="0" ptsTypes="AA">
                                      <p:cBhvr>
                                        <p:cTn id="21" dur="2000" fill="hold"/>
                                        <p:tgtEl>
                                          <p:spTgt spid="21"/>
                                        </p:tgtEl>
                                        <p:attrNameLst>
                                          <p:attrName>ppt_x</p:attrName>
                                          <p:attrName>ppt_y</p:attrName>
                                        </p:attrNameLst>
                                      </p:cBhvr>
                                      <p:rCtr x="-4492" y="-23102"/>
                                    </p:animMotion>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par>
                                <p:cTn id="22" presetID="64" presetClass="path" presetSubtype="0" fill="hold" nodeType="withEffect">
                                  <p:stCondLst>
                                    <p:cond delay="0"/>
                                  </p:stCondLst>
                                  <p:childTnLst>
                                    <p:animMotion origin="layout" path="M -0.02174 0.02338 L -0.2888 -0.45208 " pathEditMode="relative" rAng="0" ptsTypes="AA">
                                      <p:cBhvr>
                                        <p:cTn id="23" dur="2000" fill="hold"/>
                                        <p:tgtEl>
                                          <p:spTgt spid="29"/>
                                        </p:tgtEl>
                                        <p:attrNameLst>
                                          <p:attrName>ppt_x</p:attrName>
                                          <p:attrName>ppt_y</p:attrName>
                                        </p:attrNameLst>
                                      </p:cBhvr>
                                      <p:rCtr x="-13359" y="-23773"/>
                                    </p:animMotion>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par>
                                <p:cTn id="24" presetID="64" presetClass="path" presetSubtype="0" fill="hold" nodeType="withEffect">
                                  <p:stCondLst>
                                    <p:cond delay="0"/>
                                  </p:stCondLst>
                                  <p:childTnLst>
                                    <p:animMotion origin="layout" path="M -0.03347 0.03172 L 0.13294 -0.2912 " pathEditMode="relative" rAng="0" ptsTypes="AA">
                                      <p:cBhvr>
                                        <p:cTn id="25" dur="2000" fill="hold"/>
                                        <p:tgtEl>
                                          <p:spTgt spid="49"/>
                                        </p:tgtEl>
                                        <p:attrNameLst>
                                          <p:attrName>ppt_x</p:attrName>
                                          <p:attrName>ppt_y</p:attrName>
                                        </p:attrNameLst>
                                      </p:cBhvr>
                                      <p:rCtr x="8320" y="-16157"/>
                                    </p:animMotion>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85"/>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86"/>
                                        </p:tgtEl>
                                        <p:attrNameLst>
                                          <p:attrName>ppt_w</p:attrName>
                                        </p:attrNameLst>
                                      </p:cBhvr>
                                      <p:tavLst>
                                        <p:tav tm="0">
                                          <p:val>
                                            <p:strVal val="ppt_w"/>
                                          </p:val>
                                        </p:tav>
                                        <p:tav tm="100000">
                                          <p:val>
                                            <p:fltVal val="0"/>
                                          </p:val>
                                        </p:tav>
                                      </p:tavLst>
                                    </p:anim>
                                    <p:anim calcmode="lin" valueType="num">
                                      <p:cBhvr>
                                        <p:cTn id="31" dur="500"/>
                                        <p:tgtEl>
                                          <p:spTgt spid="86"/>
                                        </p:tgtEl>
                                        <p:attrNameLst>
                                          <p:attrName>ppt_h</p:attrName>
                                        </p:attrNameLst>
                                      </p:cBhvr>
                                      <p:tavLst>
                                        <p:tav tm="0">
                                          <p:val>
                                            <p:strVal val="ppt_h"/>
                                          </p:val>
                                        </p:tav>
                                        <p:tav tm="100000">
                                          <p:val>
                                            <p:fltVal val="0"/>
                                          </p:val>
                                        </p:tav>
                                      </p:tavLst>
                                    </p:anim>
                                    <p:animEffect transition="out" filter="fade">
                                      <p:cBhvr>
                                        <p:cTn id="32" dur="500"/>
                                        <p:tgtEl>
                                          <p:spTgt spid="86"/>
                                        </p:tgtEl>
                                      </p:cBhvr>
                                    </p:animEffect>
                                    <p:set>
                                      <p:cBhvr>
                                        <p:cTn id="33" dur="1" fill="hold">
                                          <p:stCondLst>
                                            <p:cond delay="499"/>
                                          </p:stCondLst>
                                        </p:cTn>
                                        <p:tgtEl>
                                          <p:spTgt spid="86"/>
                                        </p:tgtEl>
                                        <p:attrNameLst>
                                          <p:attrName>style.visibility</p:attrName>
                                        </p:attrNameLst>
                                      </p:cBhvr>
                                      <p:to>
                                        <p:strVal val="hidden"/>
                                      </p:to>
                                    </p:set>
                                  </p:childTnLst>
                                </p:cTn>
                              </p:par>
                              <p:par>
                                <p:cTn id="34" presetID="53" presetClass="exit" presetSubtype="32" fill="hold" grpId="1" nodeType="withEffect">
                                  <p:stCondLst>
                                    <p:cond delay="0"/>
                                  </p:stCondLst>
                                  <p:childTnLst>
                                    <p:anim calcmode="lin" valueType="num">
                                      <p:cBhvr>
                                        <p:cTn id="35" dur="500"/>
                                        <p:tgtEl>
                                          <p:spTgt spid="41"/>
                                        </p:tgtEl>
                                        <p:attrNameLst>
                                          <p:attrName>ppt_w</p:attrName>
                                        </p:attrNameLst>
                                      </p:cBhvr>
                                      <p:tavLst>
                                        <p:tav tm="0">
                                          <p:val>
                                            <p:strVal val="ppt_w"/>
                                          </p:val>
                                        </p:tav>
                                        <p:tav tm="100000">
                                          <p:val>
                                            <p:fltVal val="0"/>
                                          </p:val>
                                        </p:tav>
                                      </p:tavLst>
                                    </p:anim>
                                    <p:anim calcmode="lin" valueType="num">
                                      <p:cBhvr>
                                        <p:cTn id="36" dur="500"/>
                                        <p:tgtEl>
                                          <p:spTgt spid="41"/>
                                        </p:tgtEl>
                                        <p:attrNameLst>
                                          <p:attrName>ppt_h</p:attrName>
                                        </p:attrNameLst>
                                      </p:cBhvr>
                                      <p:tavLst>
                                        <p:tav tm="0">
                                          <p:val>
                                            <p:strVal val="ppt_h"/>
                                          </p:val>
                                        </p:tav>
                                        <p:tav tm="100000">
                                          <p:val>
                                            <p:fltVal val="0"/>
                                          </p:val>
                                        </p:tav>
                                      </p:tavLst>
                                    </p:anim>
                                    <p:animEffect transition="out" filter="fade">
                                      <p:cBhvr>
                                        <p:cTn id="37" dur="500"/>
                                        <p:tgtEl>
                                          <p:spTgt spid="41"/>
                                        </p:tgtEl>
                                      </p:cBhvr>
                                    </p:animEffect>
                                    <p:set>
                                      <p:cBhvr>
                                        <p:cTn id="38" dur="1" fill="hold">
                                          <p:stCondLst>
                                            <p:cond delay="499"/>
                                          </p:stCondLst>
                                        </p:cTn>
                                        <p:tgtEl>
                                          <p:spTgt spid="41"/>
                                        </p:tgtEl>
                                        <p:attrNameLst>
                                          <p:attrName>style.visibility</p:attrName>
                                        </p:attrNameLst>
                                      </p:cBhvr>
                                      <p:to>
                                        <p:strVal val="hidden"/>
                                      </p:to>
                                    </p:set>
                                  </p:childTnLst>
                                </p:cTn>
                              </p:par>
                              <p:par>
                                <p:cTn id="39" presetID="53" presetClass="exit" presetSubtype="32" fill="hold" nodeType="withEffect">
                                  <p:stCondLst>
                                    <p:cond delay="0"/>
                                  </p:stCondLst>
                                  <p:childTnLst>
                                    <p:anim calcmode="lin" valueType="num">
                                      <p:cBhvr>
                                        <p:cTn id="40" dur="500"/>
                                        <p:tgtEl>
                                          <p:spTgt spid="9"/>
                                        </p:tgtEl>
                                        <p:attrNameLst>
                                          <p:attrName>ppt_w</p:attrName>
                                        </p:attrNameLst>
                                      </p:cBhvr>
                                      <p:tavLst>
                                        <p:tav tm="0">
                                          <p:val>
                                            <p:strVal val="ppt_w"/>
                                          </p:val>
                                        </p:tav>
                                        <p:tav tm="100000">
                                          <p:val>
                                            <p:fltVal val="0"/>
                                          </p:val>
                                        </p:tav>
                                      </p:tavLst>
                                    </p:anim>
                                    <p:anim calcmode="lin" valueType="num">
                                      <p:cBhvr>
                                        <p:cTn id="41" dur="500"/>
                                        <p:tgtEl>
                                          <p:spTgt spid="9"/>
                                        </p:tgtEl>
                                        <p:attrNameLst>
                                          <p:attrName>ppt_h</p:attrName>
                                        </p:attrNameLst>
                                      </p:cBhvr>
                                      <p:tavLst>
                                        <p:tav tm="0">
                                          <p:val>
                                            <p:strVal val="ppt_h"/>
                                          </p:val>
                                        </p:tav>
                                        <p:tav tm="100000">
                                          <p:val>
                                            <p:fltVal val="0"/>
                                          </p:val>
                                        </p:tav>
                                      </p:tavLst>
                                    </p:anim>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53" presetClass="exit" presetSubtype="32" fill="hold" nodeType="withEffect">
                                  <p:stCondLst>
                                    <p:cond delay="0"/>
                                  </p:stCondLst>
                                  <p:childTnLst>
                                    <p:anim calcmode="lin" valueType="num">
                                      <p:cBhvr>
                                        <p:cTn id="45" dur="500"/>
                                        <p:tgtEl>
                                          <p:spTgt spid="5"/>
                                        </p:tgtEl>
                                        <p:attrNameLst>
                                          <p:attrName>ppt_w</p:attrName>
                                        </p:attrNameLst>
                                      </p:cBhvr>
                                      <p:tavLst>
                                        <p:tav tm="0">
                                          <p:val>
                                            <p:strVal val="ppt_w"/>
                                          </p:val>
                                        </p:tav>
                                        <p:tav tm="100000">
                                          <p:val>
                                            <p:fltVal val="0"/>
                                          </p:val>
                                        </p:tav>
                                      </p:tavLst>
                                    </p:anim>
                                    <p:anim calcmode="lin" valueType="num">
                                      <p:cBhvr>
                                        <p:cTn id="46" dur="500"/>
                                        <p:tgtEl>
                                          <p:spTgt spid="5"/>
                                        </p:tgtEl>
                                        <p:attrNameLst>
                                          <p:attrName>ppt_h</p:attrName>
                                        </p:attrNameLst>
                                      </p:cBhvr>
                                      <p:tavLst>
                                        <p:tav tm="0">
                                          <p:val>
                                            <p:strVal val="ppt_h"/>
                                          </p:val>
                                        </p:tav>
                                        <p:tav tm="100000">
                                          <p:val>
                                            <p:fltVal val="0"/>
                                          </p:val>
                                        </p:tav>
                                      </p:tavLst>
                                    </p:anim>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53" presetClass="exit" presetSubtype="32" fill="hold" nodeType="withEffect">
                                  <p:stCondLst>
                                    <p:cond delay="0"/>
                                  </p:stCondLst>
                                  <p:childTnLst>
                                    <p:anim calcmode="lin" valueType="num">
                                      <p:cBhvr>
                                        <p:cTn id="50" dur="500"/>
                                        <p:tgtEl>
                                          <p:spTgt spid="13"/>
                                        </p:tgtEl>
                                        <p:attrNameLst>
                                          <p:attrName>ppt_w</p:attrName>
                                        </p:attrNameLst>
                                      </p:cBhvr>
                                      <p:tavLst>
                                        <p:tav tm="0">
                                          <p:val>
                                            <p:strVal val="ppt_w"/>
                                          </p:val>
                                        </p:tav>
                                        <p:tav tm="100000">
                                          <p:val>
                                            <p:fltVal val="0"/>
                                          </p:val>
                                        </p:tav>
                                      </p:tavLst>
                                    </p:anim>
                                    <p:anim calcmode="lin" valueType="num">
                                      <p:cBhvr>
                                        <p:cTn id="51" dur="500"/>
                                        <p:tgtEl>
                                          <p:spTgt spid="13"/>
                                        </p:tgtEl>
                                        <p:attrNameLst>
                                          <p:attrName>ppt_h</p:attrName>
                                        </p:attrNameLst>
                                      </p:cBhvr>
                                      <p:tavLst>
                                        <p:tav tm="0">
                                          <p:val>
                                            <p:strVal val="ppt_h"/>
                                          </p:val>
                                        </p:tav>
                                        <p:tav tm="100000">
                                          <p:val>
                                            <p:fltVal val="0"/>
                                          </p:val>
                                        </p:tav>
                                      </p:tavLst>
                                    </p:anim>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21"/>
                                        </p:tgtEl>
                                        <p:attrNameLst>
                                          <p:attrName>ppt_w</p:attrName>
                                        </p:attrNameLst>
                                      </p:cBhvr>
                                      <p:tavLst>
                                        <p:tav tm="0">
                                          <p:val>
                                            <p:strVal val="ppt_w"/>
                                          </p:val>
                                        </p:tav>
                                        <p:tav tm="100000">
                                          <p:val>
                                            <p:fltVal val="0"/>
                                          </p:val>
                                        </p:tav>
                                      </p:tavLst>
                                    </p:anim>
                                    <p:anim calcmode="lin" valueType="num">
                                      <p:cBhvr>
                                        <p:cTn id="56" dur="500"/>
                                        <p:tgtEl>
                                          <p:spTgt spid="21"/>
                                        </p:tgtEl>
                                        <p:attrNameLst>
                                          <p:attrName>ppt_h</p:attrName>
                                        </p:attrNameLst>
                                      </p:cBhvr>
                                      <p:tavLst>
                                        <p:tav tm="0">
                                          <p:val>
                                            <p:strVal val="ppt_h"/>
                                          </p:val>
                                        </p:tav>
                                        <p:tav tm="100000">
                                          <p:val>
                                            <p:fltVal val="0"/>
                                          </p:val>
                                        </p:tav>
                                      </p:tavLst>
                                    </p:anim>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29"/>
                                        </p:tgtEl>
                                        <p:attrNameLst>
                                          <p:attrName>ppt_w</p:attrName>
                                        </p:attrNameLst>
                                      </p:cBhvr>
                                      <p:tavLst>
                                        <p:tav tm="0">
                                          <p:val>
                                            <p:strVal val="ppt_w"/>
                                          </p:val>
                                        </p:tav>
                                        <p:tav tm="100000">
                                          <p:val>
                                            <p:fltVal val="0"/>
                                          </p:val>
                                        </p:tav>
                                      </p:tavLst>
                                    </p:anim>
                                    <p:anim calcmode="lin" valueType="num">
                                      <p:cBhvr>
                                        <p:cTn id="61" dur="500"/>
                                        <p:tgtEl>
                                          <p:spTgt spid="29"/>
                                        </p:tgtEl>
                                        <p:attrNameLst>
                                          <p:attrName>ppt_h</p:attrName>
                                        </p:attrNameLst>
                                      </p:cBhvr>
                                      <p:tavLst>
                                        <p:tav tm="0">
                                          <p:val>
                                            <p:strVal val="ppt_h"/>
                                          </p:val>
                                        </p:tav>
                                        <p:tav tm="100000">
                                          <p:val>
                                            <p:fltVal val="0"/>
                                          </p:val>
                                        </p:tav>
                                      </p:tavLst>
                                    </p:anim>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par>
                                <p:cTn id="64" presetID="53" presetClass="exit" presetSubtype="32" fill="hold" nodeType="withEffect">
                                  <p:stCondLst>
                                    <p:cond delay="0"/>
                                  </p:stCondLst>
                                  <p:childTnLst>
                                    <p:anim calcmode="lin" valueType="num">
                                      <p:cBhvr>
                                        <p:cTn id="65" dur="500"/>
                                        <p:tgtEl>
                                          <p:spTgt spid="49"/>
                                        </p:tgtEl>
                                        <p:attrNameLst>
                                          <p:attrName>ppt_w</p:attrName>
                                        </p:attrNameLst>
                                      </p:cBhvr>
                                      <p:tavLst>
                                        <p:tav tm="0">
                                          <p:val>
                                            <p:strVal val="ppt_w"/>
                                          </p:val>
                                        </p:tav>
                                        <p:tav tm="100000">
                                          <p:val>
                                            <p:fltVal val="0"/>
                                          </p:val>
                                        </p:tav>
                                      </p:tavLst>
                                    </p:anim>
                                    <p:anim calcmode="lin" valueType="num">
                                      <p:cBhvr>
                                        <p:cTn id="66" dur="500"/>
                                        <p:tgtEl>
                                          <p:spTgt spid="49"/>
                                        </p:tgtEl>
                                        <p:attrNameLst>
                                          <p:attrName>ppt_h</p:attrName>
                                        </p:attrNameLst>
                                      </p:cBhvr>
                                      <p:tavLst>
                                        <p:tav tm="0">
                                          <p:val>
                                            <p:strVal val="ppt_h"/>
                                          </p:val>
                                        </p:tav>
                                        <p:tav tm="100000">
                                          <p:val>
                                            <p:fltVal val="0"/>
                                          </p:val>
                                        </p:tav>
                                      </p:tavLst>
                                    </p:anim>
                                    <p:animEffect transition="out" filter="fade">
                                      <p:cBhvr>
                                        <p:cTn id="67" dur="500"/>
                                        <p:tgtEl>
                                          <p:spTgt spid="49"/>
                                        </p:tgtEl>
                                      </p:cBhvr>
                                    </p:animEffect>
                                    <p:set>
                                      <p:cBhvr>
                                        <p:cTn id="68" dur="1" fill="hold">
                                          <p:stCondLst>
                                            <p:cond delay="499"/>
                                          </p:stCondLst>
                                        </p:cTn>
                                        <p:tgtEl>
                                          <p:spTgt spid="49"/>
                                        </p:tgtEl>
                                        <p:attrNameLst>
                                          <p:attrName>style.visibility</p:attrName>
                                        </p:attrNameLst>
                                      </p:cBhvr>
                                      <p:to>
                                        <p:strVal val="hidden"/>
                                      </p:to>
                                    </p:set>
                                  </p:childTnLst>
                                </p:cTn>
                              </p:par>
                              <p:par>
                                <p:cTn id="69" presetID="53" presetClass="exit" presetSubtype="32" fill="hold" nodeType="withEffect">
                                  <p:stCondLst>
                                    <p:cond delay="0"/>
                                  </p:stCondLst>
                                  <p:childTnLst>
                                    <p:anim calcmode="lin" valueType="num">
                                      <p:cBhvr>
                                        <p:cTn id="70" dur="500"/>
                                        <p:tgtEl>
                                          <p:spTgt spid="33"/>
                                        </p:tgtEl>
                                        <p:attrNameLst>
                                          <p:attrName>ppt_w</p:attrName>
                                        </p:attrNameLst>
                                      </p:cBhvr>
                                      <p:tavLst>
                                        <p:tav tm="0">
                                          <p:val>
                                            <p:strVal val="ppt_w"/>
                                          </p:val>
                                        </p:tav>
                                        <p:tav tm="100000">
                                          <p:val>
                                            <p:fltVal val="0"/>
                                          </p:val>
                                        </p:tav>
                                      </p:tavLst>
                                    </p:anim>
                                    <p:anim calcmode="lin" valueType="num">
                                      <p:cBhvr>
                                        <p:cTn id="71" dur="500"/>
                                        <p:tgtEl>
                                          <p:spTgt spid="33"/>
                                        </p:tgtEl>
                                        <p:attrNameLst>
                                          <p:attrName>ppt_h</p:attrName>
                                        </p:attrNameLst>
                                      </p:cBhvr>
                                      <p:tavLst>
                                        <p:tav tm="0">
                                          <p:val>
                                            <p:strVal val="ppt_h"/>
                                          </p:val>
                                        </p:tav>
                                        <p:tav tm="100000">
                                          <p:val>
                                            <p:fltVal val="0"/>
                                          </p:val>
                                        </p:tav>
                                      </p:tavLst>
                                    </p:anim>
                                    <p:animEffect transition="out" filter="fade">
                                      <p:cBhvr>
                                        <p:cTn id="72" dur="500"/>
                                        <p:tgtEl>
                                          <p:spTgt spid="33"/>
                                        </p:tgtEl>
                                      </p:cBhvr>
                                    </p:animEffect>
                                    <p:set>
                                      <p:cBhvr>
                                        <p:cTn id="73" dur="1" fill="hold">
                                          <p:stCondLst>
                                            <p:cond delay="499"/>
                                          </p:stCondLst>
                                        </p:cTn>
                                        <p:tgtEl>
                                          <p:spTgt spid="33"/>
                                        </p:tgtEl>
                                        <p:attrNameLst>
                                          <p:attrName>style.visibility</p:attrName>
                                        </p:attrNameLst>
                                      </p:cBhvr>
                                      <p:to>
                                        <p:strVal val="hidden"/>
                                      </p:to>
                                    </p:set>
                                  </p:childTnLst>
                                </p:cTn>
                              </p:par>
                              <p:par>
                                <p:cTn id="74" presetID="53" presetClass="exit" presetSubtype="32" fill="hold" nodeType="withEffect">
                                  <p:stCondLst>
                                    <p:cond delay="0"/>
                                  </p:stCondLst>
                                  <p:childTnLst>
                                    <p:anim calcmode="lin" valueType="num">
                                      <p:cBhvr>
                                        <p:cTn id="75" dur="500"/>
                                        <p:tgtEl>
                                          <p:spTgt spid="53"/>
                                        </p:tgtEl>
                                        <p:attrNameLst>
                                          <p:attrName>ppt_w</p:attrName>
                                        </p:attrNameLst>
                                      </p:cBhvr>
                                      <p:tavLst>
                                        <p:tav tm="0">
                                          <p:val>
                                            <p:strVal val="ppt_w"/>
                                          </p:val>
                                        </p:tav>
                                        <p:tav tm="100000">
                                          <p:val>
                                            <p:fltVal val="0"/>
                                          </p:val>
                                        </p:tav>
                                      </p:tavLst>
                                    </p:anim>
                                    <p:anim calcmode="lin" valueType="num">
                                      <p:cBhvr>
                                        <p:cTn id="76" dur="500"/>
                                        <p:tgtEl>
                                          <p:spTgt spid="53"/>
                                        </p:tgtEl>
                                        <p:attrNameLst>
                                          <p:attrName>ppt_h</p:attrName>
                                        </p:attrNameLst>
                                      </p:cBhvr>
                                      <p:tavLst>
                                        <p:tav tm="0">
                                          <p:val>
                                            <p:strVal val="ppt_h"/>
                                          </p:val>
                                        </p:tav>
                                        <p:tav tm="100000">
                                          <p:val>
                                            <p:fltVal val="0"/>
                                          </p:val>
                                        </p:tav>
                                      </p:tavLst>
                                    </p:anim>
                                    <p:animEffect transition="out" filter="fade">
                                      <p:cBhvr>
                                        <p:cTn id="77" dur="500"/>
                                        <p:tgtEl>
                                          <p:spTgt spid="53"/>
                                        </p:tgtEl>
                                      </p:cBhvr>
                                    </p:animEffect>
                                    <p:set>
                                      <p:cBhvr>
                                        <p:cTn id="78" dur="1" fill="hold">
                                          <p:stCondLst>
                                            <p:cond delay="499"/>
                                          </p:stCondLst>
                                        </p:cTn>
                                        <p:tgtEl>
                                          <p:spTgt spid="53"/>
                                        </p:tgtEl>
                                        <p:attrNameLst>
                                          <p:attrName>style.visibility</p:attrName>
                                        </p:attrNameLst>
                                      </p:cBhvr>
                                      <p:to>
                                        <p:strVal val="hidden"/>
                                      </p:to>
                                    </p:set>
                                  </p:childTnLst>
                                </p:cTn>
                              </p:par>
                              <p:par>
                                <p:cTn id="79" presetID="53" presetClass="exit" presetSubtype="32" fill="hold" nodeType="withEffect">
                                  <p:stCondLst>
                                    <p:cond delay="0"/>
                                  </p:stCondLst>
                                  <p:childTnLst>
                                    <p:anim calcmode="lin" valueType="num">
                                      <p:cBhvr>
                                        <p:cTn id="80" dur="500"/>
                                        <p:tgtEl>
                                          <p:spTgt spid="65"/>
                                        </p:tgtEl>
                                        <p:attrNameLst>
                                          <p:attrName>ppt_w</p:attrName>
                                        </p:attrNameLst>
                                      </p:cBhvr>
                                      <p:tavLst>
                                        <p:tav tm="0">
                                          <p:val>
                                            <p:strVal val="ppt_w"/>
                                          </p:val>
                                        </p:tav>
                                        <p:tav tm="100000">
                                          <p:val>
                                            <p:fltVal val="0"/>
                                          </p:val>
                                        </p:tav>
                                      </p:tavLst>
                                    </p:anim>
                                    <p:anim calcmode="lin" valueType="num">
                                      <p:cBhvr>
                                        <p:cTn id="81" dur="500"/>
                                        <p:tgtEl>
                                          <p:spTgt spid="65"/>
                                        </p:tgtEl>
                                        <p:attrNameLst>
                                          <p:attrName>ppt_h</p:attrName>
                                        </p:attrNameLst>
                                      </p:cBhvr>
                                      <p:tavLst>
                                        <p:tav tm="0">
                                          <p:val>
                                            <p:strVal val="ppt_h"/>
                                          </p:val>
                                        </p:tav>
                                        <p:tav tm="100000">
                                          <p:val>
                                            <p:fltVal val="0"/>
                                          </p:val>
                                        </p:tav>
                                      </p:tavLst>
                                    </p:anim>
                                    <p:animEffect transition="out" filter="fade">
                                      <p:cBhvr>
                                        <p:cTn id="82" dur="500"/>
                                        <p:tgtEl>
                                          <p:spTgt spid="65"/>
                                        </p:tgtEl>
                                      </p:cBhvr>
                                    </p:animEffect>
                                    <p:set>
                                      <p:cBhvr>
                                        <p:cTn id="83" dur="1" fill="hold">
                                          <p:stCondLst>
                                            <p:cond delay="499"/>
                                          </p:stCondLst>
                                        </p:cTn>
                                        <p:tgtEl>
                                          <p:spTgt spid="65"/>
                                        </p:tgtEl>
                                        <p:attrNameLst>
                                          <p:attrName>style.visibility</p:attrName>
                                        </p:attrNameLst>
                                      </p:cBhvr>
                                      <p:to>
                                        <p:strVal val="hidden"/>
                                      </p:to>
                                    </p:set>
                                  </p:childTnLst>
                                </p:cTn>
                              </p:par>
                              <p:par>
                                <p:cTn id="84" presetID="53" presetClass="exit" presetSubtype="32" fill="hold" nodeType="withEffect">
                                  <p:stCondLst>
                                    <p:cond delay="0"/>
                                  </p:stCondLst>
                                  <p:childTnLst>
                                    <p:anim calcmode="lin" valueType="num">
                                      <p:cBhvr>
                                        <p:cTn id="85" dur="500"/>
                                        <p:tgtEl>
                                          <p:spTgt spid="2"/>
                                        </p:tgtEl>
                                        <p:attrNameLst>
                                          <p:attrName>ppt_w</p:attrName>
                                        </p:attrNameLst>
                                      </p:cBhvr>
                                      <p:tavLst>
                                        <p:tav tm="0">
                                          <p:val>
                                            <p:strVal val="ppt_w"/>
                                          </p:val>
                                        </p:tav>
                                        <p:tav tm="100000">
                                          <p:val>
                                            <p:fltVal val="0"/>
                                          </p:val>
                                        </p:tav>
                                      </p:tavLst>
                                    </p:anim>
                                    <p:anim calcmode="lin" valueType="num">
                                      <p:cBhvr>
                                        <p:cTn id="86" dur="500"/>
                                        <p:tgtEl>
                                          <p:spTgt spid="2"/>
                                        </p:tgtEl>
                                        <p:attrNameLst>
                                          <p:attrName>ppt_h</p:attrName>
                                        </p:attrNameLst>
                                      </p:cBhvr>
                                      <p:tavLst>
                                        <p:tav tm="0">
                                          <p:val>
                                            <p:strVal val="ppt_h"/>
                                          </p:val>
                                        </p:tav>
                                        <p:tav tm="100000">
                                          <p:val>
                                            <p:fltVal val="0"/>
                                          </p:val>
                                        </p:tav>
                                      </p:tavLst>
                                    </p:anim>
                                    <p:animEffect transition="out" filter="fade">
                                      <p:cBhvr>
                                        <p:cTn id="87" dur="500"/>
                                        <p:tgtEl>
                                          <p:spTgt spid="2"/>
                                        </p:tgtEl>
                                      </p:cBhvr>
                                    </p:animEffect>
                                    <p:set>
                                      <p:cBhvr>
                                        <p:cTn id="88" dur="1" fill="hold">
                                          <p:stCondLst>
                                            <p:cond delay="499"/>
                                          </p:stCondLst>
                                        </p:cTn>
                                        <p:tgtEl>
                                          <p:spTgt spid="2"/>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17"/>
                                        </p:tgtEl>
                                        <p:attrNameLst>
                                          <p:attrName>ppt_w</p:attrName>
                                        </p:attrNameLst>
                                      </p:cBhvr>
                                      <p:tavLst>
                                        <p:tav tm="0">
                                          <p:val>
                                            <p:strVal val="ppt_w"/>
                                          </p:val>
                                        </p:tav>
                                        <p:tav tm="100000">
                                          <p:val>
                                            <p:fltVal val="0"/>
                                          </p:val>
                                        </p:tav>
                                      </p:tavLst>
                                    </p:anim>
                                    <p:anim calcmode="lin" valueType="num">
                                      <p:cBhvr>
                                        <p:cTn id="91" dur="500"/>
                                        <p:tgtEl>
                                          <p:spTgt spid="17"/>
                                        </p:tgtEl>
                                        <p:attrNameLst>
                                          <p:attrName>ppt_h</p:attrName>
                                        </p:attrNameLst>
                                      </p:cBhvr>
                                      <p:tavLst>
                                        <p:tav tm="0">
                                          <p:val>
                                            <p:strVal val="ppt_h"/>
                                          </p:val>
                                        </p:tav>
                                        <p:tav tm="100000">
                                          <p:val>
                                            <p:fltVal val="0"/>
                                          </p:val>
                                        </p:tav>
                                      </p:tavLst>
                                    </p:anim>
                                    <p:animEffect transition="out" filter="fade">
                                      <p:cBhvr>
                                        <p:cTn id="92" dur="500"/>
                                        <p:tgtEl>
                                          <p:spTgt spid="17"/>
                                        </p:tgtEl>
                                      </p:cBhvr>
                                    </p:animEffect>
                                    <p:set>
                                      <p:cBhvr>
                                        <p:cTn id="93" dur="1" fill="hold">
                                          <p:stCondLst>
                                            <p:cond delay="499"/>
                                          </p:stCondLst>
                                        </p:cTn>
                                        <p:tgtEl>
                                          <p:spTgt spid="17"/>
                                        </p:tgtEl>
                                        <p:attrNameLst>
                                          <p:attrName>style.visibility</p:attrName>
                                        </p:attrNameLst>
                                      </p:cBhvr>
                                      <p:to>
                                        <p:strVal val="hidden"/>
                                      </p:to>
                                    </p:set>
                                  </p:childTnLst>
                                </p:cTn>
                              </p:par>
                              <p:par>
                                <p:cTn id="94" presetID="53" presetClass="exit" presetSubtype="32" fill="hold" nodeType="withEffect">
                                  <p:stCondLst>
                                    <p:cond delay="0"/>
                                  </p:stCondLst>
                                  <p:childTnLst>
                                    <p:anim calcmode="lin" valueType="num">
                                      <p:cBhvr>
                                        <p:cTn id="95" dur="500"/>
                                        <p:tgtEl>
                                          <p:spTgt spid="25"/>
                                        </p:tgtEl>
                                        <p:attrNameLst>
                                          <p:attrName>ppt_w</p:attrName>
                                        </p:attrNameLst>
                                      </p:cBhvr>
                                      <p:tavLst>
                                        <p:tav tm="0">
                                          <p:val>
                                            <p:strVal val="ppt_w"/>
                                          </p:val>
                                        </p:tav>
                                        <p:tav tm="100000">
                                          <p:val>
                                            <p:fltVal val="0"/>
                                          </p:val>
                                        </p:tav>
                                      </p:tavLst>
                                    </p:anim>
                                    <p:anim calcmode="lin" valueType="num">
                                      <p:cBhvr>
                                        <p:cTn id="96" dur="500"/>
                                        <p:tgtEl>
                                          <p:spTgt spid="25"/>
                                        </p:tgtEl>
                                        <p:attrNameLst>
                                          <p:attrName>ppt_h</p:attrName>
                                        </p:attrNameLst>
                                      </p:cBhvr>
                                      <p:tavLst>
                                        <p:tav tm="0">
                                          <p:val>
                                            <p:strVal val="ppt_h"/>
                                          </p:val>
                                        </p:tav>
                                        <p:tav tm="100000">
                                          <p:val>
                                            <p:fltVal val="0"/>
                                          </p:val>
                                        </p:tav>
                                      </p:tavLst>
                                    </p:anim>
                                    <p:animEffect transition="out" filter="fade">
                                      <p:cBhvr>
                                        <p:cTn id="97" dur="500"/>
                                        <p:tgtEl>
                                          <p:spTgt spid="25"/>
                                        </p:tgtEl>
                                      </p:cBhvr>
                                    </p:animEffect>
                                    <p:set>
                                      <p:cBhvr>
                                        <p:cTn id="98" dur="1" fill="hold">
                                          <p:stCondLst>
                                            <p:cond delay="499"/>
                                          </p:stCondLst>
                                        </p:cTn>
                                        <p:tgtEl>
                                          <p:spTgt spid="25"/>
                                        </p:tgtEl>
                                        <p:attrNameLst>
                                          <p:attrName>style.visibility</p:attrName>
                                        </p:attrNameLst>
                                      </p:cBhvr>
                                      <p:to>
                                        <p:strVal val="hidden"/>
                                      </p:to>
                                    </p:set>
                                  </p:childTnLst>
                                </p:cTn>
                              </p:par>
                              <p:par>
                                <p:cTn id="99" presetID="53" presetClass="exit" presetSubtype="32" fill="hold" grpId="0" nodeType="withEffect">
                                  <p:stCondLst>
                                    <p:cond delay="0"/>
                                  </p:stCondLst>
                                  <p:childTnLst>
                                    <p:anim calcmode="lin" valueType="num">
                                      <p:cBhvr>
                                        <p:cTn id="100" dur="500"/>
                                        <p:tgtEl>
                                          <p:spTgt spid="28"/>
                                        </p:tgtEl>
                                        <p:attrNameLst>
                                          <p:attrName>ppt_w</p:attrName>
                                        </p:attrNameLst>
                                      </p:cBhvr>
                                      <p:tavLst>
                                        <p:tav tm="0">
                                          <p:val>
                                            <p:strVal val="ppt_w"/>
                                          </p:val>
                                        </p:tav>
                                        <p:tav tm="100000">
                                          <p:val>
                                            <p:fltVal val="0"/>
                                          </p:val>
                                        </p:tav>
                                      </p:tavLst>
                                    </p:anim>
                                    <p:anim calcmode="lin" valueType="num">
                                      <p:cBhvr>
                                        <p:cTn id="101" dur="500"/>
                                        <p:tgtEl>
                                          <p:spTgt spid="28"/>
                                        </p:tgtEl>
                                        <p:attrNameLst>
                                          <p:attrName>ppt_h</p:attrName>
                                        </p:attrNameLst>
                                      </p:cBhvr>
                                      <p:tavLst>
                                        <p:tav tm="0">
                                          <p:val>
                                            <p:strVal val="ppt_h"/>
                                          </p:val>
                                        </p:tav>
                                        <p:tav tm="100000">
                                          <p:val>
                                            <p:fltVal val="0"/>
                                          </p:val>
                                        </p:tav>
                                      </p:tavLst>
                                    </p:anim>
                                    <p:animEffect transition="out" filter="fade">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53" presetClass="exit" presetSubtype="32" fill="hold" nodeType="withEffect">
                                  <p:stCondLst>
                                    <p:cond delay="0"/>
                                  </p:stCondLst>
                                  <p:childTnLst>
                                    <p:anim calcmode="lin" valueType="num">
                                      <p:cBhvr>
                                        <p:cTn id="105" dur="500"/>
                                        <p:tgtEl>
                                          <p:spTgt spid="37"/>
                                        </p:tgtEl>
                                        <p:attrNameLst>
                                          <p:attrName>ppt_w</p:attrName>
                                        </p:attrNameLst>
                                      </p:cBhvr>
                                      <p:tavLst>
                                        <p:tav tm="0">
                                          <p:val>
                                            <p:strVal val="ppt_w"/>
                                          </p:val>
                                        </p:tav>
                                        <p:tav tm="100000">
                                          <p:val>
                                            <p:fltVal val="0"/>
                                          </p:val>
                                        </p:tav>
                                      </p:tavLst>
                                    </p:anim>
                                    <p:anim calcmode="lin" valueType="num">
                                      <p:cBhvr>
                                        <p:cTn id="106" dur="500"/>
                                        <p:tgtEl>
                                          <p:spTgt spid="37"/>
                                        </p:tgtEl>
                                        <p:attrNameLst>
                                          <p:attrName>ppt_h</p:attrName>
                                        </p:attrNameLst>
                                      </p:cBhvr>
                                      <p:tavLst>
                                        <p:tav tm="0">
                                          <p:val>
                                            <p:strVal val="ppt_h"/>
                                          </p:val>
                                        </p:tav>
                                        <p:tav tm="100000">
                                          <p:val>
                                            <p:fltVal val="0"/>
                                          </p:val>
                                        </p:tav>
                                      </p:tavLst>
                                    </p:anim>
                                    <p:animEffect transition="out" filter="fade">
                                      <p:cBhvr>
                                        <p:cTn id="107" dur="500"/>
                                        <p:tgtEl>
                                          <p:spTgt spid="37"/>
                                        </p:tgtEl>
                                      </p:cBhvr>
                                    </p:animEffect>
                                    <p:set>
                                      <p:cBhvr>
                                        <p:cTn id="108" dur="1" fill="hold">
                                          <p:stCondLst>
                                            <p:cond delay="499"/>
                                          </p:stCondLst>
                                        </p:cTn>
                                        <p:tgtEl>
                                          <p:spTgt spid="37"/>
                                        </p:tgtEl>
                                        <p:attrNameLst>
                                          <p:attrName>style.visibility</p:attrName>
                                        </p:attrNameLst>
                                      </p:cBhvr>
                                      <p:to>
                                        <p:strVal val="hidden"/>
                                      </p:to>
                                    </p:set>
                                  </p:childTnLst>
                                </p:cTn>
                              </p:par>
                              <p:par>
                                <p:cTn id="109" presetID="53" presetClass="exit" presetSubtype="32" fill="hold" nodeType="withEffect">
                                  <p:stCondLst>
                                    <p:cond delay="0"/>
                                  </p:stCondLst>
                                  <p:childTnLst>
                                    <p:anim calcmode="lin" valueType="num">
                                      <p:cBhvr>
                                        <p:cTn id="110" dur="500"/>
                                        <p:tgtEl>
                                          <p:spTgt spid="45"/>
                                        </p:tgtEl>
                                        <p:attrNameLst>
                                          <p:attrName>ppt_w</p:attrName>
                                        </p:attrNameLst>
                                      </p:cBhvr>
                                      <p:tavLst>
                                        <p:tav tm="0">
                                          <p:val>
                                            <p:strVal val="ppt_w"/>
                                          </p:val>
                                        </p:tav>
                                        <p:tav tm="100000">
                                          <p:val>
                                            <p:fltVal val="0"/>
                                          </p:val>
                                        </p:tav>
                                      </p:tavLst>
                                    </p:anim>
                                    <p:anim calcmode="lin" valueType="num">
                                      <p:cBhvr>
                                        <p:cTn id="111" dur="500"/>
                                        <p:tgtEl>
                                          <p:spTgt spid="45"/>
                                        </p:tgtEl>
                                        <p:attrNameLst>
                                          <p:attrName>ppt_h</p:attrName>
                                        </p:attrNameLst>
                                      </p:cBhvr>
                                      <p:tavLst>
                                        <p:tav tm="0">
                                          <p:val>
                                            <p:strVal val="ppt_h"/>
                                          </p:val>
                                        </p:tav>
                                        <p:tav tm="100000">
                                          <p:val>
                                            <p:fltVal val="0"/>
                                          </p:val>
                                        </p:tav>
                                      </p:tavLst>
                                    </p:anim>
                                    <p:animEffect transition="out" filter="fade">
                                      <p:cBhvr>
                                        <p:cTn id="112" dur="500"/>
                                        <p:tgtEl>
                                          <p:spTgt spid="45"/>
                                        </p:tgtEl>
                                      </p:cBhvr>
                                    </p:animEffect>
                                    <p:set>
                                      <p:cBhvr>
                                        <p:cTn id="113" dur="1" fill="hold">
                                          <p:stCondLst>
                                            <p:cond delay="499"/>
                                          </p:stCondLst>
                                        </p:cTn>
                                        <p:tgtEl>
                                          <p:spTgt spid="45"/>
                                        </p:tgtEl>
                                        <p:attrNameLst>
                                          <p:attrName>style.visibility</p:attrName>
                                        </p:attrNameLst>
                                      </p:cBhvr>
                                      <p:to>
                                        <p:strVal val="hidden"/>
                                      </p:to>
                                    </p:set>
                                  </p:childTnLst>
                                </p:cTn>
                              </p:par>
                              <p:par>
                                <p:cTn id="114" presetID="53" presetClass="exit" presetSubtype="32" fill="hold" nodeType="withEffect">
                                  <p:stCondLst>
                                    <p:cond delay="0"/>
                                  </p:stCondLst>
                                  <p:childTnLst>
                                    <p:anim calcmode="lin" valueType="num">
                                      <p:cBhvr>
                                        <p:cTn id="115" dur="500"/>
                                        <p:tgtEl>
                                          <p:spTgt spid="57"/>
                                        </p:tgtEl>
                                        <p:attrNameLst>
                                          <p:attrName>ppt_w</p:attrName>
                                        </p:attrNameLst>
                                      </p:cBhvr>
                                      <p:tavLst>
                                        <p:tav tm="0">
                                          <p:val>
                                            <p:strVal val="ppt_w"/>
                                          </p:val>
                                        </p:tav>
                                        <p:tav tm="100000">
                                          <p:val>
                                            <p:fltVal val="0"/>
                                          </p:val>
                                        </p:tav>
                                      </p:tavLst>
                                    </p:anim>
                                    <p:anim calcmode="lin" valueType="num">
                                      <p:cBhvr>
                                        <p:cTn id="116" dur="500"/>
                                        <p:tgtEl>
                                          <p:spTgt spid="57"/>
                                        </p:tgtEl>
                                        <p:attrNameLst>
                                          <p:attrName>ppt_h</p:attrName>
                                        </p:attrNameLst>
                                      </p:cBhvr>
                                      <p:tavLst>
                                        <p:tav tm="0">
                                          <p:val>
                                            <p:strVal val="ppt_h"/>
                                          </p:val>
                                        </p:tav>
                                        <p:tav tm="100000">
                                          <p:val>
                                            <p:fltVal val="0"/>
                                          </p:val>
                                        </p:tav>
                                      </p:tavLst>
                                    </p:anim>
                                    <p:animEffect transition="out" filter="fade">
                                      <p:cBhvr>
                                        <p:cTn id="117" dur="500"/>
                                        <p:tgtEl>
                                          <p:spTgt spid="57"/>
                                        </p:tgtEl>
                                      </p:cBhvr>
                                    </p:animEffect>
                                    <p:set>
                                      <p:cBhvr>
                                        <p:cTn id="118" dur="1" fill="hold">
                                          <p:stCondLst>
                                            <p:cond delay="499"/>
                                          </p:stCondLst>
                                        </p:cTn>
                                        <p:tgtEl>
                                          <p:spTgt spid="57"/>
                                        </p:tgtEl>
                                        <p:attrNameLst>
                                          <p:attrName>style.visibility</p:attrName>
                                        </p:attrNameLst>
                                      </p:cBhvr>
                                      <p:to>
                                        <p:strVal val="hidden"/>
                                      </p:to>
                                    </p:set>
                                  </p:childTnLst>
                                </p:cTn>
                              </p:par>
                              <p:par>
                                <p:cTn id="119" presetID="53" presetClass="exit" presetSubtype="32" fill="hold" nodeType="withEffect">
                                  <p:stCondLst>
                                    <p:cond delay="0"/>
                                  </p:stCondLst>
                                  <p:childTnLst>
                                    <p:anim calcmode="lin" valueType="num">
                                      <p:cBhvr>
                                        <p:cTn id="120" dur="500"/>
                                        <p:tgtEl>
                                          <p:spTgt spid="61"/>
                                        </p:tgtEl>
                                        <p:attrNameLst>
                                          <p:attrName>ppt_w</p:attrName>
                                        </p:attrNameLst>
                                      </p:cBhvr>
                                      <p:tavLst>
                                        <p:tav tm="0">
                                          <p:val>
                                            <p:strVal val="ppt_w"/>
                                          </p:val>
                                        </p:tav>
                                        <p:tav tm="100000">
                                          <p:val>
                                            <p:fltVal val="0"/>
                                          </p:val>
                                        </p:tav>
                                      </p:tavLst>
                                    </p:anim>
                                    <p:anim calcmode="lin" valueType="num">
                                      <p:cBhvr>
                                        <p:cTn id="121" dur="500"/>
                                        <p:tgtEl>
                                          <p:spTgt spid="61"/>
                                        </p:tgtEl>
                                        <p:attrNameLst>
                                          <p:attrName>ppt_h</p:attrName>
                                        </p:attrNameLst>
                                      </p:cBhvr>
                                      <p:tavLst>
                                        <p:tav tm="0">
                                          <p:val>
                                            <p:strVal val="ppt_h"/>
                                          </p:val>
                                        </p:tav>
                                        <p:tav tm="100000">
                                          <p:val>
                                            <p:fltVal val="0"/>
                                          </p:val>
                                        </p:tav>
                                      </p:tavLst>
                                    </p:anim>
                                    <p:animEffect transition="out" filter="fade">
                                      <p:cBhvr>
                                        <p:cTn id="122" dur="500"/>
                                        <p:tgtEl>
                                          <p:spTgt spid="61"/>
                                        </p:tgtEl>
                                      </p:cBhvr>
                                    </p:animEffect>
                                    <p:set>
                                      <p:cBhvr>
                                        <p:cTn id="123" dur="1" fill="hold">
                                          <p:stCondLst>
                                            <p:cond delay="499"/>
                                          </p:stCondLst>
                                        </p:cTn>
                                        <p:tgtEl>
                                          <p:spTgt spid="61"/>
                                        </p:tgtEl>
                                        <p:attrNameLst>
                                          <p:attrName>style.visibility</p:attrName>
                                        </p:attrNameLst>
                                      </p:cBhvr>
                                      <p:to>
                                        <p:strVal val="hidden"/>
                                      </p:to>
                                    </p:set>
                                  </p:childTnLst>
                                </p:cTn>
                              </p:par>
                              <p:par>
                                <p:cTn id="124" presetID="53" presetClass="exit" presetSubtype="32" fill="hold" grpId="0" nodeType="withEffect">
                                  <p:stCondLst>
                                    <p:cond delay="0"/>
                                  </p:stCondLst>
                                  <p:childTnLst>
                                    <p:anim calcmode="lin" valueType="num">
                                      <p:cBhvr>
                                        <p:cTn id="125" dur="500"/>
                                        <p:tgtEl>
                                          <p:spTgt spid="4"/>
                                        </p:tgtEl>
                                        <p:attrNameLst>
                                          <p:attrName>ppt_w</p:attrName>
                                        </p:attrNameLst>
                                      </p:cBhvr>
                                      <p:tavLst>
                                        <p:tav tm="0">
                                          <p:val>
                                            <p:strVal val="ppt_w"/>
                                          </p:val>
                                        </p:tav>
                                        <p:tav tm="100000">
                                          <p:val>
                                            <p:fltVal val="0"/>
                                          </p:val>
                                        </p:tav>
                                      </p:tavLst>
                                    </p:anim>
                                    <p:anim calcmode="lin" valueType="num">
                                      <p:cBhvr>
                                        <p:cTn id="126" dur="500"/>
                                        <p:tgtEl>
                                          <p:spTgt spid="4"/>
                                        </p:tgtEl>
                                        <p:attrNameLst>
                                          <p:attrName>ppt_h</p:attrName>
                                        </p:attrNameLst>
                                      </p:cBhvr>
                                      <p:tavLst>
                                        <p:tav tm="0">
                                          <p:val>
                                            <p:strVal val="ppt_h"/>
                                          </p:val>
                                        </p:tav>
                                        <p:tav tm="100000">
                                          <p:val>
                                            <p:fltVal val="0"/>
                                          </p:val>
                                        </p:tav>
                                      </p:tavLst>
                                    </p:anim>
                                    <p:animEffect transition="out" filter="fade">
                                      <p:cBhvr>
                                        <p:cTn id="127" dur="500"/>
                                        <p:tgtEl>
                                          <p:spTgt spid="4"/>
                                        </p:tgtEl>
                                      </p:cBhvr>
                                    </p:animEffect>
                                    <p:set>
                                      <p:cBhvr>
                                        <p:cTn id="128" dur="1" fill="hold">
                                          <p:stCondLst>
                                            <p:cond delay="499"/>
                                          </p:stCondLst>
                                        </p:cTn>
                                        <p:tgtEl>
                                          <p:spTgt spid="4"/>
                                        </p:tgtEl>
                                        <p:attrNameLst>
                                          <p:attrName>style.visibility</p:attrName>
                                        </p:attrNameLst>
                                      </p:cBhvr>
                                      <p:to>
                                        <p:strVal val="hidden"/>
                                      </p:to>
                                    </p:set>
                                  </p:childTnLst>
                                </p:cTn>
                              </p:par>
                              <p:par>
                                <p:cTn id="129" presetID="35" presetClass="path" presetSubtype="0" accel="50000" decel="50000" fill="hold" nodeType="withEffect">
                                  <p:stCondLst>
                                    <p:cond delay="0"/>
                                  </p:stCondLst>
                                  <p:childTnLst>
                                    <p:animMotion origin="layout" path="M 2.08333E-6 2.59259E-6 L -0.90182 -0.04491 " pathEditMode="relative" rAng="0" ptsTypes="AA">
                                      <p:cBhvr>
                                        <p:cTn id="130" dur="2000" fill="hold"/>
                                        <p:tgtEl>
                                          <p:spTgt spid="81"/>
                                        </p:tgtEl>
                                        <p:attrNameLst>
                                          <p:attrName>ppt_x</p:attrName>
                                          <p:attrName>ppt_y</p:attrName>
                                        </p:attrNameLst>
                                      </p:cBhvr>
                                      <p:rCtr x="-45091" y="-2245"/>
                                    </p:animMotion>
                                  </p:childTnLst>
                                </p:cTn>
                              </p:par>
                              <p:par>
                                <p:cTn id="131" presetID="35" presetClass="path" presetSubtype="0" accel="50000" decel="50000" fill="hold" nodeType="withEffect">
                                  <p:stCondLst>
                                    <p:cond delay="0"/>
                                  </p:stCondLst>
                                  <p:childTnLst>
                                    <p:animMotion origin="layout" path="M 2.29167E-6 -4.81481E-6 L -0.74414 -0.03518 " pathEditMode="relative" rAng="0" ptsTypes="AA">
                                      <p:cBhvr>
                                        <p:cTn id="132" dur="2000" fill="hold"/>
                                        <p:tgtEl>
                                          <p:spTgt spid="80"/>
                                        </p:tgtEl>
                                        <p:attrNameLst>
                                          <p:attrName>ppt_x</p:attrName>
                                          <p:attrName>ppt_y</p:attrName>
                                        </p:attrNameLst>
                                      </p:cBhvr>
                                      <p:rCtr x="-40716" y="-1690"/>
                                    </p:animMotion>
                                  </p:childTnLst>
                                </p:cTn>
                              </p:par>
                              <p:par>
                                <p:cTn id="133" presetID="35" presetClass="path" presetSubtype="0" accel="50000" decel="50000" fill="hold" nodeType="withEffect">
                                  <p:stCondLst>
                                    <p:cond delay="0"/>
                                  </p:stCondLst>
                                  <p:childTnLst>
                                    <p:animMotion origin="layout" path="M 2.91667E-6 -4.81481E-6 L -0.37305 0.0095 " pathEditMode="relative" rAng="0" ptsTypes="AA">
                                      <p:cBhvr>
                                        <p:cTn id="134" dur="2000" fill="hold"/>
                                        <p:tgtEl>
                                          <p:spTgt spid="84"/>
                                        </p:tgtEl>
                                        <p:attrNameLst>
                                          <p:attrName>ppt_x</p:attrName>
                                          <p:attrName>ppt_y</p:attrName>
                                        </p:attrNameLst>
                                      </p:cBhvr>
                                      <p:rCtr x="-18659" y="463"/>
                                    </p:animMotion>
                                  </p:childTnLst>
                                </p:cTn>
                              </p:par>
                            </p:childTnLst>
                          </p:cTn>
                        </p:par>
                      </p:childTnLst>
                    </p:cTn>
                  </p:par>
                </p:childTnLst>
              </p:cTn>
              <p:nextCondLst>
                <p:cond evt="onClick" delay="0">
                  <p:tgtEl>
                    <p:spTgt spid="85"/>
                  </p:tgtEl>
                </p:cond>
              </p:nextCondLst>
            </p:seq>
          </p:childTnLst>
        </p:cTn>
      </p:par>
    </p:tnLst>
    <p:bldLst>
      <p:bldP spid="86" grpId="0" animBg="1"/>
      <p:bldP spid="86" grpId="1" animBg="1"/>
      <p:bldP spid="4" grpId="0"/>
      <p:bldP spid="28" grpId="0"/>
      <p:bldP spid="41" grpId="0" animBg="1"/>
      <p:bldP spid="41" grpId="1" animBg="1"/>
      <p:bldP spid="8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9">
            <a:extLst>
              <a:ext uri="{FF2B5EF4-FFF2-40B4-BE49-F238E27FC236}">
                <a16:creationId xmlns:a16="http://schemas.microsoft.com/office/drawing/2014/main" id="{5972F7E2-3A66-E047-A03C-A79DAE5CA2D3}"/>
              </a:ext>
            </a:extLst>
          </p:cNvPr>
          <p:cNvSpPr/>
          <p:nvPr/>
        </p:nvSpPr>
        <p:spPr>
          <a:xfrm>
            <a:off x="5516081" y="-81462"/>
            <a:ext cx="3308400" cy="2402726"/>
          </a:xfrm>
          <a:custGeom>
            <a:avLst/>
            <a:gdLst/>
            <a:ahLst/>
            <a:cxnLst/>
            <a:rect l="l" t="t" r="r" b="b"/>
            <a:pathLst>
              <a:path w="3196233" h="2321264">
                <a:moveTo>
                  <a:pt x="0" y="0"/>
                </a:moveTo>
                <a:lnTo>
                  <a:pt x="3196233" y="0"/>
                </a:lnTo>
                <a:lnTo>
                  <a:pt x="3196233" y="2321264"/>
                </a:lnTo>
                <a:lnTo>
                  <a:pt x="0" y="2321264"/>
                </a:lnTo>
                <a:lnTo>
                  <a:pt x="0" y="0"/>
                </a:lnTo>
                <a:close/>
              </a:path>
            </a:pathLst>
          </a:custGeom>
          <a:blipFill>
            <a:blip r:embed="rId3"/>
            <a:stretch>
              <a:fillRect/>
            </a:stretch>
          </a:blipFill>
        </p:spPr>
      </p:sp>
      <p:sp>
        <p:nvSpPr>
          <p:cNvPr id="9" name="Freeform 10">
            <a:extLst>
              <a:ext uri="{FF2B5EF4-FFF2-40B4-BE49-F238E27FC236}">
                <a16:creationId xmlns:a16="http://schemas.microsoft.com/office/drawing/2014/main" id="{4D17C23F-D21F-09C3-9347-15EA29855EE0}"/>
              </a:ext>
            </a:extLst>
          </p:cNvPr>
          <p:cNvSpPr/>
          <p:nvPr/>
        </p:nvSpPr>
        <p:spPr>
          <a:xfrm>
            <a:off x="15380235" y="1478758"/>
            <a:ext cx="3196233" cy="2321264"/>
          </a:xfrm>
          <a:custGeom>
            <a:avLst/>
            <a:gdLst/>
            <a:ahLst/>
            <a:cxnLst/>
            <a:rect l="l" t="t" r="r" b="b"/>
            <a:pathLst>
              <a:path w="3196233" h="2321264">
                <a:moveTo>
                  <a:pt x="0" y="0"/>
                </a:moveTo>
                <a:lnTo>
                  <a:pt x="3196233" y="0"/>
                </a:lnTo>
                <a:lnTo>
                  <a:pt x="3196233" y="2321264"/>
                </a:lnTo>
                <a:lnTo>
                  <a:pt x="0" y="2321264"/>
                </a:lnTo>
                <a:lnTo>
                  <a:pt x="0" y="0"/>
                </a:lnTo>
                <a:close/>
              </a:path>
            </a:pathLst>
          </a:custGeom>
          <a:blipFill>
            <a:blip r:embed="rId3"/>
            <a:stretch>
              <a:fillRect/>
            </a:stretch>
          </a:blipFill>
        </p:spPr>
      </p:sp>
      <p:sp>
        <p:nvSpPr>
          <p:cNvPr id="62" name="Freeform 16">
            <a:extLst>
              <a:ext uri="{FF2B5EF4-FFF2-40B4-BE49-F238E27FC236}">
                <a16:creationId xmlns:a16="http://schemas.microsoft.com/office/drawing/2014/main" id="{A7C37E8E-08EA-B56B-3732-D529C8E9065C}"/>
              </a:ext>
            </a:extLst>
          </p:cNvPr>
          <p:cNvSpPr/>
          <p:nvPr/>
        </p:nvSpPr>
        <p:spPr>
          <a:xfrm>
            <a:off x="-26671" y="6653193"/>
            <a:ext cx="36118802" cy="3937182"/>
          </a:xfrm>
          <a:custGeom>
            <a:avLst/>
            <a:gdLst/>
            <a:ahLst/>
            <a:cxnLst/>
            <a:rect l="l" t="t" r="r" b="b"/>
            <a:pathLst>
              <a:path w="18288000" h="3520440">
                <a:moveTo>
                  <a:pt x="0" y="0"/>
                </a:moveTo>
                <a:lnTo>
                  <a:pt x="18288000" y="0"/>
                </a:lnTo>
                <a:lnTo>
                  <a:pt x="18288000" y="3520440"/>
                </a:lnTo>
                <a:lnTo>
                  <a:pt x="0" y="3520440"/>
                </a:lnTo>
                <a:lnTo>
                  <a:pt x="0" y="0"/>
                </a:lnTo>
                <a:close/>
              </a:path>
            </a:pathLst>
          </a:custGeom>
          <a:blipFill>
            <a:blip r:embed="rId4"/>
            <a:stretch>
              <a:fillRect/>
            </a:stretch>
          </a:blipFill>
        </p:spPr>
      </p:sp>
      <p:grpSp>
        <p:nvGrpSpPr>
          <p:cNvPr id="30" name="Nhóm 29">
            <a:extLst>
              <a:ext uri="{FF2B5EF4-FFF2-40B4-BE49-F238E27FC236}">
                <a16:creationId xmlns:a16="http://schemas.microsoft.com/office/drawing/2014/main" id="{B355B24C-180D-F1A3-B5A1-59A4A573B5C2}"/>
              </a:ext>
            </a:extLst>
          </p:cNvPr>
          <p:cNvGrpSpPr/>
          <p:nvPr/>
        </p:nvGrpSpPr>
        <p:grpSpPr>
          <a:xfrm>
            <a:off x="4070555" y="640802"/>
            <a:ext cx="10719251" cy="8943828"/>
            <a:chOff x="-1019174" y="1167049"/>
            <a:chExt cx="6903885" cy="5760399"/>
          </a:xfrm>
        </p:grpSpPr>
        <p:sp>
          <p:nvSpPr>
            <p:cNvPr id="31" name="Freeform 3">
              <a:extLst>
                <a:ext uri="{FF2B5EF4-FFF2-40B4-BE49-F238E27FC236}">
                  <a16:creationId xmlns:a16="http://schemas.microsoft.com/office/drawing/2014/main" id="{369D52D8-389A-955C-4CF3-89BC8F1C57DA}"/>
                </a:ext>
              </a:extLst>
            </p:cNvPr>
            <p:cNvSpPr/>
            <p:nvPr/>
          </p:nvSpPr>
          <p:spPr>
            <a:xfrm flipH="1">
              <a:off x="-1019174" y="2684060"/>
              <a:ext cx="6847215" cy="4243388"/>
            </a:xfrm>
            <a:custGeom>
              <a:avLst/>
              <a:gdLst/>
              <a:ahLst/>
              <a:cxnLst/>
              <a:rect l="l" t="t" r="r" b="b"/>
              <a:pathLst>
                <a:path w="15418454" h="8229600">
                  <a:moveTo>
                    <a:pt x="0" y="0"/>
                  </a:moveTo>
                  <a:lnTo>
                    <a:pt x="15418454" y="0"/>
                  </a:lnTo>
                  <a:lnTo>
                    <a:pt x="15418454" y="8229600"/>
                  </a:lnTo>
                  <a:lnTo>
                    <a:pt x="0" y="8229600"/>
                  </a:lnTo>
                  <a:lnTo>
                    <a:pt x="0" y="0"/>
                  </a:lnTo>
                  <a:close/>
                </a:path>
              </a:pathLst>
            </a:custGeom>
            <a:blipFill>
              <a:blip r:embed="rId5"/>
              <a:stretch>
                <a:fillRect/>
              </a:stretch>
            </a:blipFill>
          </p:spPr>
        </p:sp>
        <p:sp>
          <p:nvSpPr>
            <p:cNvPr id="32" name="Freeform 3">
              <a:extLst>
                <a:ext uri="{FF2B5EF4-FFF2-40B4-BE49-F238E27FC236}">
                  <a16:creationId xmlns:a16="http://schemas.microsoft.com/office/drawing/2014/main" id="{A42DBADA-33B4-F52F-57EF-EBC246B31787}"/>
                </a:ext>
              </a:extLst>
            </p:cNvPr>
            <p:cNvSpPr/>
            <p:nvPr/>
          </p:nvSpPr>
          <p:spPr>
            <a:xfrm>
              <a:off x="4097622" y="2003895"/>
              <a:ext cx="863061" cy="2156604"/>
            </a:xfrm>
            <a:custGeom>
              <a:avLst/>
              <a:gdLst/>
              <a:ahLst/>
              <a:cxnLst/>
              <a:rect l="l" t="t" r="r" b="b"/>
              <a:pathLst>
                <a:path w="728097" h="1272530">
                  <a:moveTo>
                    <a:pt x="0" y="0"/>
                  </a:moveTo>
                  <a:lnTo>
                    <a:pt x="728097" y="0"/>
                  </a:lnTo>
                  <a:lnTo>
                    <a:pt x="728097" y="1272530"/>
                  </a:lnTo>
                  <a:lnTo>
                    <a:pt x="0" y="1272530"/>
                  </a:lnTo>
                  <a:lnTo>
                    <a:pt x="0" y="0"/>
                  </a:lnTo>
                  <a:close/>
                </a:path>
              </a:pathLst>
            </a:custGeom>
            <a:blipFill>
              <a:blip r:embed="rId6"/>
              <a:stretch>
                <a:fillRect l="-56756" t="-75773" r="-582882" b="-352061"/>
              </a:stretch>
            </a:blipFill>
          </p:spPr>
        </p:sp>
        <p:sp>
          <p:nvSpPr>
            <p:cNvPr id="39" name="Freeform 4">
              <a:extLst>
                <a:ext uri="{FF2B5EF4-FFF2-40B4-BE49-F238E27FC236}">
                  <a16:creationId xmlns:a16="http://schemas.microsoft.com/office/drawing/2014/main" id="{EAFBAD53-F8F7-651E-73C6-684B867C3A45}"/>
                </a:ext>
              </a:extLst>
            </p:cNvPr>
            <p:cNvSpPr/>
            <p:nvPr/>
          </p:nvSpPr>
          <p:spPr>
            <a:xfrm>
              <a:off x="100457" y="1524400"/>
              <a:ext cx="2374814" cy="1989900"/>
            </a:xfrm>
            <a:custGeom>
              <a:avLst/>
              <a:gdLst/>
              <a:ahLst/>
              <a:cxnLst/>
              <a:rect l="l" t="t" r="r" b="b"/>
              <a:pathLst>
                <a:path w="2000627" h="1325006">
                  <a:moveTo>
                    <a:pt x="0" y="0"/>
                  </a:moveTo>
                  <a:lnTo>
                    <a:pt x="2000627" y="0"/>
                  </a:lnTo>
                  <a:lnTo>
                    <a:pt x="2000627" y="1325006"/>
                  </a:lnTo>
                  <a:lnTo>
                    <a:pt x="0" y="1325006"/>
                  </a:lnTo>
                  <a:lnTo>
                    <a:pt x="0" y="0"/>
                  </a:lnTo>
                  <a:close/>
                </a:path>
              </a:pathLst>
            </a:custGeom>
            <a:blipFill>
              <a:blip r:embed="rId7"/>
              <a:stretch>
                <a:fillRect l="-84262" t="-68811" r="-84918" b="-338118"/>
              </a:stretch>
            </a:blipFill>
          </p:spPr>
        </p:sp>
        <p:sp>
          <p:nvSpPr>
            <p:cNvPr id="52" name="Freeform 7">
              <a:extLst>
                <a:ext uri="{FF2B5EF4-FFF2-40B4-BE49-F238E27FC236}">
                  <a16:creationId xmlns:a16="http://schemas.microsoft.com/office/drawing/2014/main" id="{4A65A967-F62A-EDE4-72C3-764C75A35C7B}"/>
                </a:ext>
              </a:extLst>
            </p:cNvPr>
            <p:cNvSpPr/>
            <p:nvPr/>
          </p:nvSpPr>
          <p:spPr>
            <a:xfrm>
              <a:off x="3762840" y="1834926"/>
              <a:ext cx="653517" cy="2422527"/>
            </a:xfrm>
            <a:custGeom>
              <a:avLst/>
              <a:gdLst/>
              <a:ahLst/>
              <a:cxnLst/>
              <a:rect l="l" t="t" r="r" b="b"/>
              <a:pathLst>
                <a:path w="714978" h="1265971">
                  <a:moveTo>
                    <a:pt x="0" y="0"/>
                  </a:moveTo>
                  <a:lnTo>
                    <a:pt x="714978" y="0"/>
                  </a:lnTo>
                  <a:lnTo>
                    <a:pt x="714978" y="1265970"/>
                  </a:lnTo>
                  <a:lnTo>
                    <a:pt x="0" y="1265970"/>
                  </a:lnTo>
                  <a:lnTo>
                    <a:pt x="0" y="0"/>
                  </a:lnTo>
                  <a:close/>
                </a:path>
              </a:pathLst>
            </a:custGeom>
            <a:blipFill>
              <a:blip r:embed="rId8"/>
              <a:stretch>
                <a:fillRect l="-235779" t="-225388" r="-417431" b="-205181"/>
              </a:stretch>
            </a:blipFill>
          </p:spPr>
        </p:sp>
        <p:sp>
          <p:nvSpPr>
            <p:cNvPr id="53" name="Freeform 8">
              <a:extLst>
                <a:ext uri="{FF2B5EF4-FFF2-40B4-BE49-F238E27FC236}">
                  <a16:creationId xmlns:a16="http://schemas.microsoft.com/office/drawing/2014/main" id="{DFC89819-8A55-3529-CA6A-C1C292982FCF}"/>
                </a:ext>
              </a:extLst>
            </p:cNvPr>
            <p:cNvSpPr/>
            <p:nvPr/>
          </p:nvSpPr>
          <p:spPr>
            <a:xfrm>
              <a:off x="2976012" y="2134699"/>
              <a:ext cx="966982" cy="2014936"/>
            </a:xfrm>
            <a:custGeom>
              <a:avLst/>
              <a:gdLst/>
              <a:ahLst/>
              <a:cxnLst/>
              <a:rect l="l" t="t" r="r" b="b"/>
              <a:pathLst>
                <a:path w="721538" h="1272530">
                  <a:moveTo>
                    <a:pt x="0" y="0"/>
                  </a:moveTo>
                  <a:lnTo>
                    <a:pt x="721538" y="0"/>
                  </a:lnTo>
                  <a:lnTo>
                    <a:pt x="721538" y="1272530"/>
                  </a:lnTo>
                  <a:lnTo>
                    <a:pt x="0" y="1272530"/>
                  </a:lnTo>
                  <a:lnTo>
                    <a:pt x="0" y="0"/>
                  </a:lnTo>
                  <a:close/>
                </a:path>
              </a:pathLst>
            </a:custGeom>
            <a:blipFill>
              <a:blip r:embed="rId9"/>
              <a:stretch>
                <a:fillRect l="-408181" t="-224226" r="-238181" b="-203608"/>
              </a:stretch>
            </a:blipFill>
          </p:spPr>
        </p:sp>
        <p:sp>
          <p:nvSpPr>
            <p:cNvPr id="54" name="Freeform 9">
              <a:extLst>
                <a:ext uri="{FF2B5EF4-FFF2-40B4-BE49-F238E27FC236}">
                  <a16:creationId xmlns:a16="http://schemas.microsoft.com/office/drawing/2014/main" id="{661B0535-264F-6374-D384-75033D603E4C}"/>
                </a:ext>
              </a:extLst>
            </p:cNvPr>
            <p:cNvSpPr/>
            <p:nvPr/>
          </p:nvSpPr>
          <p:spPr>
            <a:xfrm>
              <a:off x="2475271" y="1684308"/>
              <a:ext cx="806712" cy="2014937"/>
            </a:xfrm>
            <a:custGeom>
              <a:avLst/>
              <a:gdLst/>
              <a:ahLst/>
              <a:cxnLst/>
              <a:rect l="l" t="t" r="r" b="b"/>
              <a:pathLst>
                <a:path w="734657" h="1285649">
                  <a:moveTo>
                    <a:pt x="0" y="0"/>
                  </a:moveTo>
                  <a:lnTo>
                    <a:pt x="734656" y="0"/>
                  </a:lnTo>
                  <a:lnTo>
                    <a:pt x="734656" y="1285649"/>
                  </a:lnTo>
                  <a:lnTo>
                    <a:pt x="0" y="1285649"/>
                  </a:lnTo>
                  <a:lnTo>
                    <a:pt x="0" y="0"/>
                  </a:lnTo>
                  <a:close/>
                </a:path>
              </a:pathLst>
            </a:custGeom>
            <a:blipFill>
              <a:blip r:embed="rId10"/>
              <a:stretch>
                <a:fillRect l="-575000" t="-220918" r="-58035" b="-201530"/>
              </a:stretch>
            </a:blipFill>
          </p:spPr>
        </p:sp>
        <p:sp>
          <p:nvSpPr>
            <p:cNvPr id="55" name="Freeform 10">
              <a:extLst>
                <a:ext uri="{FF2B5EF4-FFF2-40B4-BE49-F238E27FC236}">
                  <a16:creationId xmlns:a16="http://schemas.microsoft.com/office/drawing/2014/main" id="{919A23B8-5C9A-6174-EBAB-F9C3611A0968}"/>
                </a:ext>
              </a:extLst>
            </p:cNvPr>
            <p:cNvSpPr/>
            <p:nvPr/>
          </p:nvSpPr>
          <p:spPr>
            <a:xfrm>
              <a:off x="1953162" y="2483695"/>
              <a:ext cx="1212264" cy="2304506"/>
            </a:xfrm>
            <a:custGeom>
              <a:avLst/>
              <a:gdLst/>
              <a:ahLst/>
              <a:cxnLst/>
              <a:rect l="l" t="t" r="r" b="b"/>
              <a:pathLst>
                <a:path w="806810" h="1331565">
                  <a:moveTo>
                    <a:pt x="0" y="0"/>
                  </a:moveTo>
                  <a:lnTo>
                    <a:pt x="806811" y="0"/>
                  </a:lnTo>
                  <a:lnTo>
                    <a:pt x="806811" y="1331565"/>
                  </a:lnTo>
                  <a:lnTo>
                    <a:pt x="0" y="1331565"/>
                  </a:lnTo>
                  <a:lnTo>
                    <a:pt x="0" y="0"/>
                  </a:lnTo>
                  <a:close/>
                </a:path>
              </a:pathLst>
            </a:custGeom>
            <a:blipFill>
              <a:blip r:embed="rId11"/>
              <a:stretch>
                <a:fillRect l="-46341" t="-358128" r="-521138" b="-46305"/>
              </a:stretch>
            </a:blipFill>
          </p:spPr>
        </p:sp>
        <p:sp>
          <p:nvSpPr>
            <p:cNvPr id="56" name="Freeform 3">
              <a:extLst>
                <a:ext uri="{FF2B5EF4-FFF2-40B4-BE49-F238E27FC236}">
                  <a16:creationId xmlns:a16="http://schemas.microsoft.com/office/drawing/2014/main" id="{99B140C2-9247-047B-D750-B4AE7F6BD040}"/>
                </a:ext>
              </a:extLst>
            </p:cNvPr>
            <p:cNvSpPr/>
            <p:nvPr/>
          </p:nvSpPr>
          <p:spPr>
            <a:xfrm>
              <a:off x="3854975" y="1167049"/>
              <a:ext cx="2029736" cy="3621152"/>
            </a:xfrm>
            <a:custGeom>
              <a:avLst/>
              <a:gdLst/>
              <a:ahLst/>
              <a:cxnLst/>
              <a:rect l="l" t="t" r="r" b="b"/>
              <a:pathLst>
                <a:path w="4161409" h="5237027">
                  <a:moveTo>
                    <a:pt x="0" y="0"/>
                  </a:moveTo>
                  <a:lnTo>
                    <a:pt x="4161408" y="0"/>
                  </a:lnTo>
                  <a:lnTo>
                    <a:pt x="4161408" y="5237027"/>
                  </a:lnTo>
                  <a:lnTo>
                    <a:pt x="0" y="5237027"/>
                  </a:lnTo>
                  <a:lnTo>
                    <a:pt x="0" y="0"/>
                  </a:lnTo>
                  <a:close/>
                </a:path>
              </a:pathLst>
            </a:custGeom>
            <a:blipFill>
              <a:blip r:embed="rId12"/>
              <a:stretch>
                <a:fillRect/>
              </a:stretch>
            </a:blipFill>
          </p:spPr>
        </p:sp>
        <p:sp>
          <p:nvSpPr>
            <p:cNvPr id="57" name="Freeform 11">
              <a:extLst>
                <a:ext uri="{FF2B5EF4-FFF2-40B4-BE49-F238E27FC236}">
                  <a16:creationId xmlns:a16="http://schemas.microsoft.com/office/drawing/2014/main" id="{C9F7FEAE-1A8B-CAF5-3231-A120461A2E8B}"/>
                </a:ext>
              </a:extLst>
            </p:cNvPr>
            <p:cNvSpPr/>
            <p:nvPr/>
          </p:nvSpPr>
          <p:spPr>
            <a:xfrm>
              <a:off x="666080" y="1437453"/>
              <a:ext cx="918481" cy="1610779"/>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3"/>
              <a:stretch>
                <a:fillRect l="-292471" t="-360891" r="-164300" b="-46039"/>
              </a:stretch>
            </a:blipFill>
          </p:spPr>
        </p:sp>
        <p:sp>
          <p:nvSpPr>
            <p:cNvPr id="58" name="Freeform 11">
              <a:extLst>
                <a:ext uri="{FF2B5EF4-FFF2-40B4-BE49-F238E27FC236}">
                  <a16:creationId xmlns:a16="http://schemas.microsoft.com/office/drawing/2014/main" id="{4805BA79-99F7-1725-E695-3DB2BB544503}"/>
                </a:ext>
              </a:extLst>
            </p:cNvPr>
            <p:cNvSpPr/>
            <p:nvPr/>
          </p:nvSpPr>
          <p:spPr>
            <a:xfrm>
              <a:off x="873348" y="2324086"/>
              <a:ext cx="906383" cy="1704851"/>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3"/>
              <a:stretch>
                <a:fillRect l="-168861" t="-360891" r="-287910" b="-46039"/>
              </a:stretch>
            </a:blipFill>
          </p:spPr>
        </p:sp>
        <p:sp>
          <p:nvSpPr>
            <p:cNvPr id="59" name="Freeform 11">
              <a:extLst>
                <a:ext uri="{FF2B5EF4-FFF2-40B4-BE49-F238E27FC236}">
                  <a16:creationId xmlns:a16="http://schemas.microsoft.com/office/drawing/2014/main" id="{8517AA5C-98FD-075C-2994-CEFBE4A209AA}"/>
                </a:ext>
              </a:extLst>
            </p:cNvPr>
            <p:cNvSpPr/>
            <p:nvPr/>
          </p:nvSpPr>
          <p:spPr>
            <a:xfrm>
              <a:off x="1294201" y="2395272"/>
              <a:ext cx="1056955" cy="2269758"/>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3"/>
              <a:stretch>
                <a:fillRect l="-335724" t="-360891" r="-34352" b="-46039"/>
              </a:stretch>
            </a:blipFill>
          </p:spPr>
        </p:sp>
        <p:sp>
          <p:nvSpPr>
            <p:cNvPr id="60" name="Freeform 6">
              <a:extLst>
                <a:ext uri="{FF2B5EF4-FFF2-40B4-BE49-F238E27FC236}">
                  <a16:creationId xmlns:a16="http://schemas.microsoft.com/office/drawing/2014/main" id="{CC4EED91-C9CA-08D3-61A1-3B9F891705E6}"/>
                </a:ext>
              </a:extLst>
            </p:cNvPr>
            <p:cNvSpPr/>
            <p:nvPr/>
          </p:nvSpPr>
          <p:spPr>
            <a:xfrm>
              <a:off x="2777391" y="2870382"/>
              <a:ext cx="966982" cy="2117802"/>
            </a:xfrm>
            <a:custGeom>
              <a:avLst/>
              <a:gdLst/>
              <a:ahLst/>
              <a:cxnLst/>
              <a:rect l="l" t="t" r="r" b="b"/>
              <a:pathLst>
                <a:path w="760894" h="1311887">
                  <a:moveTo>
                    <a:pt x="0" y="0"/>
                  </a:moveTo>
                  <a:lnTo>
                    <a:pt x="760894" y="0"/>
                  </a:lnTo>
                  <a:lnTo>
                    <a:pt x="760894" y="1311887"/>
                  </a:lnTo>
                  <a:lnTo>
                    <a:pt x="0" y="1311887"/>
                  </a:lnTo>
                  <a:lnTo>
                    <a:pt x="0" y="0"/>
                  </a:lnTo>
                  <a:close/>
                </a:path>
              </a:pathLst>
            </a:custGeom>
            <a:blipFill>
              <a:blip r:embed="rId14"/>
              <a:stretch>
                <a:fillRect l="-52586" t="-214499" r="-555172" b="-197499"/>
              </a:stretch>
            </a:blipFill>
          </p:spPr>
        </p:sp>
        <p:sp>
          <p:nvSpPr>
            <p:cNvPr id="61" name="Freeform 5">
              <a:extLst>
                <a:ext uri="{FF2B5EF4-FFF2-40B4-BE49-F238E27FC236}">
                  <a16:creationId xmlns:a16="http://schemas.microsoft.com/office/drawing/2014/main" id="{9A8D9462-1CFB-B10E-1299-B3F987FF4551}"/>
                </a:ext>
              </a:extLst>
            </p:cNvPr>
            <p:cNvSpPr/>
            <p:nvPr/>
          </p:nvSpPr>
          <p:spPr>
            <a:xfrm>
              <a:off x="3474285" y="2646269"/>
              <a:ext cx="692308" cy="2414675"/>
            </a:xfrm>
            <a:custGeom>
              <a:avLst/>
              <a:gdLst/>
              <a:ahLst/>
              <a:cxnLst/>
              <a:rect l="l" t="t" r="r" b="b"/>
              <a:pathLst>
                <a:path w="734657" h="1305327">
                  <a:moveTo>
                    <a:pt x="0" y="0"/>
                  </a:moveTo>
                  <a:lnTo>
                    <a:pt x="734656" y="0"/>
                  </a:lnTo>
                  <a:lnTo>
                    <a:pt x="734656" y="1305327"/>
                  </a:lnTo>
                  <a:lnTo>
                    <a:pt x="0" y="1305327"/>
                  </a:lnTo>
                  <a:lnTo>
                    <a:pt x="0" y="0"/>
                  </a:lnTo>
                  <a:close/>
                </a:path>
              </a:pathLst>
            </a:custGeom>
            <a:blipFill>
              <a:blip r:embed="rId15"/>
              <a:stretch>
                <a:fillRect l="-575000" t="-71356" r="-58035" b="-343216"/>
              </a:stretch>
            </a:blipFill>
          </p:spPr>
        </p:sp>
      </p:grpSp>
      <p:sp>
        <p:nvSpPr>
          <p:cNvPr id="68" name="Hình chữ nhật 67">
            <a:extLst>
              <a:ext uri="{FF2B5EF4-FFF2-40B4-BE49-F238E27FC236}">
                <a16:creationId xmlns:a16="http://schemas.microsoft.com/office/drawing/2014/main" id="{B3727750-FD7E-0EE6-2925-864981C8ADD0}"/>
              </a:ext>
            </a:extLst>
          </p:cNvPr>
          <p:cNvSpPr/>
          <p:nvPr/>
        </p:nvSpPr>
        <p:spPr>
          <a:xfrm>
            <a:off x="-26673" y="-86487"/>
            <a:ext cx="19018209" cy="10676862"/>
          </a:xfrm>
          <a:prstGeom prst="rect">
            <a:avLst/>
          </a:prstGeom>
          <a:solidFill>
            <a:schemeClr val="bg2">
              <a:lumMod val="90000"/>
              <a:alpha val="7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3" name="Freeform 4">
            <a:extLst>
              <a:ext uri="{FF2B5EF4-FFF2-40B4-BE49-F238E27FC236}">
                <a16:creationId xmlns:a16="http://schemas.microsoft.com/office/drawing/2014/main" id="{24E44B9B-C06C-E3D3-03B7-2B44EEEE7D4C}"/>
              </a:ext>
            </a:extLst>
          </p:cNvPr>
          <p:cNvSpPr/>
          <p:nvPr/>
        </p:nvSpPr>
        <p:spPr>
          <a:xfrm>
            <a:off x="1348166" y="7191686"/>
            <a:ext cx="2307461" cy="1393917"/>
          </a:xfrm>
          <a:custGeom>
            <a:avLst/>
            <a:gdLst/>
            <a:ahLst/>
            <a:cxnLst/>
            <a:rect l="l" t="t" r="r" b="b"/>
            <a:pathLst>
              <a:path w="2229229" h="1346658">
                <a:moveTo>
                  <a:pt x="0" y="0"/>
                </a:moveTo>
                <a:lnTo>
                  <a:pt x="2229230" y="0"/>
                </a:lnTo>
                <a:lnTo>
                  <a:pt x="2229230" y="1346659"/>
                </a:lnTo>
                <a:lnTo>
                  <a:pt x="0" y="134665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4" name="Freeform 5">
            <a:extLst>
              <a:ext uri="{FF2B5EF4-FFF2-40B4-BE49-F238E27FC236}">
                <a16:creationId xmlns:a16="http://schemas.microsoft.com/office/drawing/2014/main" id="{8050E17C-4647-6738-A007-B08AB62AABFB}"/>
              </a:ext>
            </a:extLst>
          </p:cNvPr>
          <p:cNvSpPr/>
          <p:nvPr/>
        </p:nvSpPr>
        <p:spPr>
          <a:xfrm>
            <a:off x="15454402" y="8909348"/>
            <a:ext cx="2307461" cy="1393917"/>
          </a:xfrm>
          <a:custGeom>
            <a:avLst/>
            <a:gdLst/>
            <a:ahLst/>
            <a:cxnLst/>
            <a:rect l="l" t="t" r="r" b="b"/>
            <a:pathLst>
              <a:path w="2229229" h="1346658">
                <a:moveTo>
                  <a:pt x="0" y="0"/>
                </a:moveTo>
                <a:lnTo>
                  <a:pt x="2229229" y="0"/>
                </a:lnTo>
                <a:lnTo>
                  <a:pt x="2229229" y="1346659"/>
                </a:lnTo>
                <a:lnTo>
                  <a:pt x="0" y="134665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5" name="Freeform 6">
            <a:extLst>
              <a:ext uri="{FF2B5EF4-FFF2-40B4-BE49-F238E27FC236}">
                <a16:creationId xmlns:a16="http://schemas.microsoft.com/office/drawing/2014/main" id="{457A948F-D4AC-38EF-FFF9-09D3E1DDC310}"/>
              </a:ext>
            </a:extLst>
          </p:cNvPr>
          <p:cNvSpPr/>
          <p:nvPr/>
        </p:nvSpPr>
        <p:spPr>
          <a:xfrm>
            <a:off x="-26673" y="3325682"/>
            <a:ext cx="19473360" cy="7285028"/>
          </a:xfrm>
          <a:custGeom>
            <a:avLst/>
            <a:gdLst/>
            <a:ahLst/>
            <a:cxnLst/>
            <a:rect l="l" t="t" r="r" b="b"/>
            <a:pathLst>
              <a:path w="19418852" h="8008505">
                <a:moveTo>
                  <a:pt x="0" y="0"/>
                </a:moveTo>
                <a:lnTo>
                  <a:pt x="19418851" y="0"/>
                </a:lnTo>
                <a:lnTo>
                  <a:pt x="19418851" y="8008505"/>
                </a:lnTo>
                <a:lnTo>
                  <a:pt x="0" y="8008505"/>
                </a:lnTo>
                <a:lnTo>
                  <a:pt x="0" y="0"/>
                </a:lnTo>
                <a:close/>
              </a:path>
            </a:pathLst>
          </a:custGeom>
          <a:blipFill>
            <a:blip r:embed="rId18">
              <a:alphaModFix amt="20999"/>
              <a:extLst>
                <a:ext uri="{96DAC541-7B7A-43D3-8B79-37D633B846F1}">
                  <asvg:svgBlip xmlns:asvg="http://schemas.microsoft.com/office/drawing/2016/SVG/main" xmlns="" r:embed="rId19"/>
                </a:ext>
              </a:extLst>
            </a:blip>
            <a:stretch>
              <a:fillRect/>
            </a:stretch>
          </a:blipFill>
        </p:spPr>
        <p:txBody>
          <a:bodyPr/>
          <a:lstStyle/>
          <a:p>
            <a:r>
              <a:rPr lang="en-US" sz="2700"/>
              <a:t> </a:t>
            </a:r>
            <a:endParaRPr lang="vi-VN" sz="2700"/>
          </a:p>
        </p:txBody>
      </p:sp>
      <p:sp>
        <p:nvSpPr>
          <p:cNvPr id="6" name="Freeform 7">
            <a:extLst>
              <a:ext uri="{FF2B5EF4-FFF2-40B4-BE49-F238E27FC236}">
                <a16:creationId xmlns:a16="http://schemas.microsoft.com/office/drawing/2014/main" id="{7E979F4C-E15E-1392-8F35-A3D70A1391DB}"/>
              </a:ext>
            </a:extLst>
          </p:cNvPr>
          <p:cNvSpPr/>
          <p:nvPr/>
        </p:nvSpPr>
        <p:spPr>
          <a:xfrm>
            <a:off x="5402732" y="7303391"/>
            <a:ext cx="3731310" cy="1282214"/>
          </a:xfrm>
          <a:custGeom>
            <a:avLst/>
            <a:gdLst/>
            <a:ahLst/>
            <a:cxnLst/>
            <a:rect l="l" t="t" r="r" b="b"/>
            <a:pathLst>
              <a:path w="3604805" h="1238742">
                <a:moveTo>
                  <a:pt x="0" y="0"/>
                </a:moveTo>
                <a:lnTo>
                  <a:pt x="3604805" y="0"/>
                </a:lnTo>
                <a:lnTo>
                  <a:pt x="3604805" y="1238742"/>
                </a:lnTo>
                <a:lnTo>
                  <a:pt x="0" y="123874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7" name="Freeform 8">
            <a:extLst>
              <a:ext uri="{FF2B5EF4-FFF2-40B4-BE49-F238E27FC236}">
                <a16:creationId xmlns:a16="http://schemas.microsoft.com/office/drawing/2014/main" id="{A5180CC6-45BF-B6D7-6E6D-4034EB1B26DD}"/>
              </a:ext>
            </a:extLst>
          </p:cNvPr>
          <p:cNvSpPr/>
          <p:nvPr/>
        </p:nvSpPr>
        <p:spPr>
          <a:xfrm>
            <a:off x="194946" y="-1"/>
            <a:ext cx="3196233" cy="2321264"/>
          </a:xfrm>
          <a:custGeom>
            <a:avLst/>
            <a:gdLst/>
            <a:ahLst/>
            <a:cxnLst/>
            <a:rect l="l" t="t" r="r" b="b"/>
            <a:pathLst>
              <a:path w="3196233" h="2321264">
                <a:moveTo>
                  <a:pt x="0" y="0"/>
                </a:moveTo>
                <a:lnTo>
                  <a:pt x="3196233" y="0"/>
                </a:lnTo>
                <a:lnTo>
                  <a:pt x="3196233" y="2321264"/>
                </a:lnTo>
                <a:lnTo>
                  <a:pt x="0" y="2321264"/>
                </a:lnTo>
                <a:lnTo>
                  <a:pt x="0" y="0"/>
                </a:lnTo>
                <a:close/>
              </a:path>
            </a:pathLst>
          </a:custGeom>
          <a:blipFill>
            <a:blip r:embed="rId3"/>
            <a:stretch>
              <a:fillRect/>
            </a:stretch>
          </a:blipFill>
        </p:spPr>
      </p:sp>
      <p:grpSp>
        <p:nvGrpSpPr>
          <p:cNvPr id="10" name="Group 2">
            <a:extLst>
              <a:ext uri="{FF2B5EF4-FFF2-40B4-BE49-F238E27FC236}">
                <a16:creationId xmlns:a16="http://schemas.microsoft.com/office/drawing/2014/main" id="{7E379671-BF11-FD03-EB52-3653D4F343F4}"/>
              </a:ext>
            </a:extLst>
          </p:cNvPr>
          <p:cNvGrpSpPr/>
          <p:nvPr/>
        </p:nvGrpSpPr>
        <p:grpSpPr>
          <a:xfrm>
            <a:off x="412979" y="5204795"/>
            <a:ext cx="16606269" cy="4773839"/>
            <a:chOff x="0" y="0"/>
            <a:chExt cx="30084670" cy="8330950"/>
          </a:xfrm>
        </p:grpSpPr>
        <p:sp>
          <p:nvSpPr>
            <p:cNvPr id="11" name="Freeform 3">
              <a:extLst>
                <a:ext uri="{FF2B5EF4-FFF2-40B4-BE49-F238E27FC236}">
                  <a16:creationId xmlns:a16="http://schemas.microsoft.com/office/drawing/2014/main" id="{8D8AC5EE-C762-A34C-6E7F-A3A94BA9B88D}"/>
                </a:ext>
              </a:extLst>
            </p:cNvPr>
            <p:cNvSpPr/>
            <p:nvPr/>
          </p:nvSpPr>
          <p:spPr>
            <a:xfrm>
              <a:off x="-50165" y="-508"/>
              <a:ext cx="30149060" cy="8334379"/>
            </a:xfrm>
            <a:custGeom>
              <a:avLst/>
              <a:gdLst/>
              <a:ahLst/>
              <a:cxnLst/>
              <a:rect l="l" t="t" r="r" b="b"/>
              <a:pathLst>
                <a:path w="30149060" h="8334379">
                  <a:moveTo>
                    <a:pt x="30130645" y="7127879"/>
                  </a:moveTo>
                  <a:cubicBezTo>
                    <a:pt x="30116928" y="7433188"/>
                    <a:pt x="30077052" y="7770880"/>
                    <a:pt x="29866993" y="8010149"/>
                  </a:cubicBezTo>
                  <a:cubicBezTo>
                    <a:pt x="29784316" y="8104382"/>
                    <a:pt x="29677002" y="8173089"/>
                    <a:pt x="29558764" y="8213476"/>
                  </a:cubicBezTo>
                  <a:cubicBezTo>
                    <a:pt x="29447639" y="8251449"/>
                    <a:pt x="29331686" y="8259450"/>
                    <a:pt x="29215355" y="8266815"/>
                  </a:cubicBezTo>
                  <a:cubicBezTo>
                    <a:pt x="28960974" y="8282944"/>
                    <a:pt x="28706338" y="8297930"/>
                    <a:pt x="28451703" y="8309868"/>
                  </a:cubicBezTo>
                  <a:cubicBezTo>
                    <a:pt x="27557946" y="8323712"/>
                    <a:pt x="23534848" y="8334379"/>
                    <a:pt x="19508301" y="8330442"/>
                  </a:cubicBezTo>
                  <a:cubicBezTo>
                    <a:pt x="15856115" y="8326887"/>
                    <a:pt x="12205653" y="8315583"/>
                    <a:pt x="8553465" y="8310122"/>
                  </a:cubicBezTo>
                  <a:cubicBezTo>
                    <a:pt x="6012286" y="8306313"/>
                    <a:pt x="3471110" y="8302376"/>
                    <a:pt x="1903222" y="8304789"/>
                  </a:cubicBezTo>
                  <a:cubicBezTo>
                    <a:pt x="1724279" y="8307075"/>
                    <a:pt x="1545209" y="8311139"/>
                    <a:pt x="1366266" y="8305169"/>
                  </a:cubicBezTo>
                  <a:cubicBezTo>
                    <a:pt x="1203325" y="8299708"/>
                    <a:pt x="1034288" y="8290056"/>
                    <a:pt x="877824" y="8240527"/>
                  </a:cubicBezTo>
                  <a:cubicBezTo>
                    <a:pt x="717296" y="8189727"/>
                    <a:pt x="571881" y="8096254"/>
                    <a:pt x="459994" y="7970270"/>
                  </a:cubicBezTo>
                  <a:cubicBezTo>
                    <a:pt x="340233" y="7835524"/>
                    <a:pt x="253238" y="7666105"/>
                    <a:pt x="219710" y="7488687"/>
                  </a:cubicBezTo>
                  <a:cubicBezTo>
                    <a:pt x="199390" y="7381244"/>
                    <a:pt x="195072" y="7271643"/>
                    <a:pt x="194056" y="7162551"/>
                  </a:cubicBezTo>
                  <a:cubicBezTo>
                    <a:pt x="192913" y="7047362"/>
                    <a:pt x="193040" y="6932045"/>
                    <a:pt x="191897" y="6816856"/>
                  </a:cubicBezTo>
                  <a:cubicBezTo>
                    <a:pt x="187452" y="6341495"/>
                    <a:pt x="175260" y="5338675"/>
                    <a:pt x="155702" y="4324577"/>
                  </a:cubicBezTo>
                  <a:cubicBezTo>
                    <a:pt x="136144" y="3314817"/>
                    <a:pt x="109093" y="2305328"/>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6607475" y="1016"/>
                    <a:pt x="12364370" y="508"/>
                  </a:cubicBezTo>
                  <a:cubicBezTo>
                    <a:pt x="18248929" y="0"/>
                    <a:pt x="24133487" y="8509"/>
                    <a:pt x="28336643" y="20447"/>
                  </a:cubicBezTo>
                  <a:cubicBezTo>
                    <a:pt x="28565116" y="26797"/>
                    <a:pt x="28793462" y="34036"/>
                    <a:pt x="29021935" y="41783"/>
                  </a:cubicBezTo>
                  <a:cubicBezTo>
                    <a:pt x="29128232" y="45339"/>
                    <a:pt x="29235295" y="45339"/>
                    <a:pt x="29340833" y="60325"/>
                  </a:cubicBezTo>
                  <a:cubicBezTo>
                    <a:pt x="29432908" y="73406"/>
                    <a:pt x="29523203" y="97409"/>
                    <a:pt x="29608928" y="133604"/>
                  </a:cubicBezTo>
                  <a:cubicBezTo>
                    <a:pt x="29736818" y="187579"/>
                    <a:pt x="29879185" y="273050"/>
                    <a:pt x="29939001" y="404368"/>
                  </a:cubicBezTo>
                  <a:cubicBezTo>
                    <a:pt x="29988533" y="513207"/>
                    <a:pt x="30007456" y="634619"/>
                    <a:pt x="30022187" y="752348"/>
                  </a:cubicBezTo>
                  <a:cubicBezTo>
                    <a:pt x="30056603" y="1026287"/>
                    <a:pt x="30055332" y="1304036"/>
                    <a:pt x="30053682" y="1579753"/>
                  </a:cubicBezTo>
                  <a:cubicBezTo>
                    <a:pt x="30051652" y="1908302"/>
                    <a:pt x="30053174" y="2483202"/>
                    <a:pt x="30050889" y="3184936"/>
                  </a:cubicBezTo>
                  <a:cubicBezTo>
                    <a:pt x="30048349" y="3932495"/>
                    <a:pt x="30056095" y="4678698"/>
                    <a:pt x="30077938" y="5424901"/>
                  </a:cubicBezTo>
                  <a:cubicBezTo>
                    <a:pt x="30103211" y="6294205"/>
                    <a:pt x="30149060" y="6719320"/>
                    <a:pt x="30130645" y="7127879"/>
                  </a:cubicBezTo>
                  <a:close/>
                </a:path>
              </a:pathLst>
            </a:custGeom>
            <a:solidFill>
              <a:srgbClr val="C66E63"/>
            </a:solidFill>
          </p:spPr>
        </p:sp>
      </p:grpSp>
      <p:sp>
        <p:nvSpPr>
          <p:cNvPr id="12" name="TextBox 4">
            <a:extLst>
              <a:ext uri="{FF2B5EF4-FFF2-40B4-BE49-F238E27FC236}">
                <a16:creationId xmlns:a16="http://schemas.microsoft.com/office/drawing/2014/main" id="{7F12BCE5-0430-7347-4FEC-447D95377EF9}"/>
              </a:ext>
            </a:extLst>
          </p:cNvPr>
          <p:cNvSpPr txBox="1"/>
          <p:nvPr/>
        </p:nvSpPr>
        <p:spPr>
          <a:xfrm>
            <a:off x="-358957" y="226218"/>
            <a:ext cx="17103749" cy="2031325"/>
          </a:xfrm>
          <a:prstGeom prst="rect">
            <a:avLst/>
          </a:prstGeom>
        </p:spPr>
        <p:txBody>
          <a:bodyPr wrap="square" lIns="0" tIns="0" rIns="0" bIns="0" rtlCol="0" anchor="t">
            <a:spAutoFit/>
          </a:bodyPr>
          <a:lstStyle/>
          <a:p>
            <a:pPr algn="ctr"/>
            <a:r>
              <a:rPr lang="en-US" sz="5400" b="1">
                <a:latin typeface="Times New Roman" panose="02020603050405020304" pitchFamily="18" charset="0"/>
                <a:ea typeface="Cabin"/>
                <a:cs typeface="Times New Roman" panose="02020603050405020304" pitchFamily="18" charset="0"/>
                <a:sym typeface="Cabin"/>
              </a:rPr>
              <a:t>          </a:t>
            </a:r>
            <a:r>
              <a:rPr lang="en-US" sz="6600" b="1" smtClean="0">
                <a:latin typeface="Times New Roman" panose="02020603050405020304" pitchFamily="18" charset="0"/>
                <a:ea typeface="Cabin"/>
                <a:cs typeface="Times New Roman" panose="02020603050405020304" pitchFamily="18" charset="0"/>
                <a:sym typeface="Cabin"/>
              </a:rPr>
              <a:t>Câu </a:t>
            </a:r>
            <a:r>
              <a:rPr lang="en-US" sz="6600" b="1">
                <a:latin typeface="Times New Roman" panose="02020603050405020304" pitchFamily="18" charset="0"/>
                <a:ea typeface="Cabin"/>
                <a:cs typeface="Times New Roman" panose="02020603050405020304" pitchFamily="18" charset="0"/>
                <a:sym typeface="Cabin"/>
              </a:rPr>
              <a:t>3: Dưới đất muôn dân sẽ lo lắng </a:t>
            </a:r>
            <a:r>
              <a:rPr lang="en-US" sz="6600" b="1" smtClean="0">
                <a:latin typeface="Times New Roman" panose="02020603050405020304" pitchFamily="18" charset="0"/>
                <a:ea typeface="Cabin"/>
                <a:cs typeface="Times New Roman" panose="02020603050405020304" pitchFamily="18" charset="0"/>
                <a:sym typeface="Cabin"/>
              </a:rPr>
              <a:t> hoang </a:t>
            </a:r>
            <a:r>
              <a:rPr lang="en-US" sz="6600" b="1">
                <a:latin typeface="Times New Roman" panose="02020603050405020304" pitchFamily="18" charset="0"/>
                <a:ea typeface="Cabin"/>
                <a:cs typeface="Times New Roman" panose="02020603050405020304" pitchFamily="18" charset="0"/>
                <a:sym typeface="Cabin"/>
              </a:rPr>
              <a:t>mang trước điều gì?</a:t>
            </a:r>
            <a:endParaRPr lang="en-US" sz="5400" b="1">
              <a:latin typeface="Times New Roman" panose="02020603050405020304" pitchFamily="18" charset="0"/>
              <a:ea typeface="Cabin"/>
              <a:cs typeface="Times New Roman" panose="02020603050405020304" pitchFamily="18" charset="0"/>
              <a:sym typeface="Cabin"/>
            </a:endParaRPr>
          </a:p>
        </p:txBody>
      </p:sp>
      <p:grpSp>
        <p:nvGrpSpPr>
          <p:cNvPr id="13" name="Group 5">
            <a:extLst>
              <a:ext uri="{FF2B5EF4-FFF2-40B4-BE49-F238E27FC236}">
                <a16:creationId xmlns:a16="http://schemas.microsoft.com/office/drawing/2014/main" id="{123551BC-2E9A-DEB1-BEA6-A7419FBF5CF5}"/>
              </a:ext>
            </a:extLst>
          </p:cNvPr>
          <p:cNvGrpSpPr/>
          <p:nvPr/>
        </p:nvGrpSpPr>
        <p:grpSpPr>
          <a:xfrm>
            <a:off x="3352800" y="7292684"/>
            <a:ext cx="2885875" cy="3740635"/>
            <a:chOff x="0" y="0"/>
            <a:chExt cx="1261761" cy="3287722"/>
          </a:xfrm>
        </p:grpSpPr>
        <p:grpSp>
          <p:nvGrpSpPr>
            <p:cNvPr id="14" name="Group 6">
              <a:extLst>
                <a:ext uri="{FF2B5EF4-FFF2-40B4-BE49-F238E27FC236}">
                  <a16:creationId xmlns:a16="http://schemas.microsoft.com/office/drawing/2014/main" id="{08969F32-F91D-2EBE-0C98-9CE8480E467B}"/>
                </a:ext>
              </a:extLst>
            </p:cNvPr>
            <p:cNvGrpSpPr/>
            <p:nvPr/>
          </p:nvGrpSpPr>
          <p:grpSpPr>
            <a:xfrm>
              <a:off x="0" y="0"/>
              <a:ext cx="1261761" cy="1543043"/>
              <a:chOff x="0" y="0"/>
              <a:chExt cx="7194149" cy="8797924"/>
            </a:xfrm>
          </p:grpSpPr>
          <p:sp>
            <p:nvSpPr>
              <p:cNvPr id="16" name="Freeform 7">
                <a:extLst>
                  <a:ext uri="{FF2B5EF4-FFF2-40B4-BE49-F238E27FC236}">
                    <a16:creationId xmlns:a16="http://schemas.microsoft.com/office/drawing/2014/main" id="{18015692-240E-9ADE-0552-841A1389B1C7}"/>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15" name="TextBox 8">
              <a:extLst>
                <a:ext uri="{FF2B5EF4-FFF2-40B4-BE49-F238E27FC236}">
                  <a16:creationId xmlns:a16="http://schemas.microsoft.com/office/drawing/2014/main" id="{6BB9EC89-1CAE-053F-803A-0F7C644CDABE}"/>
                </a:ext>
              </a:extLst>
            </p:cNvPr>
            <p:cNvSpPr txBox="1"/>
            <p:nvPr/>
          </p:nvSpPr>
          <p:spPr>
            <a:xfrm>
              <a:off x="163449" y="244471"/>
              <a:ext cx="934864" cy="3043251"/>
            </a:xfrm>
            <a:prstGeom prst="rect">
              <a:avLst/>
            </a:prstGeom>
          </p:spPr>
          <p:txBody>
            <a:bodyPr wrap="square"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Động</a:t>
              </a:r>
            </a:p>
          </p:txBody>
        </p:sp>
      </p:grpSp>
      <p:grpSp>
        <p:nvGrpSpPr>
          <p:cNvPr id="21" name="Group 13">
            <a:extLst>
              <a:ext uri="{FF2B5EF4-FFF2-40B4-BE49-F238E27FC236}">
                <a16:creationId xmlns:a16="http://schemas.microsoft.com/office/drawing/2014/main" id="{77B09B00-DCD0-0492-6E89-09E23575058B}"/>
              </a:ext>
            </a:extLst>
          </p:cNvPr>
          <p:cNvGrpSpPr/>
          <p:nvPr/>
        </p:nvGrpSpPr>
        <p:grpSpPr>
          <a:xfrm>
            <a:off x="6216179" y="7250177"/>
            <a:ext cx="2752034" cy="2586473"/>
            <a:chOff x="0" y="0"/>
            <a:chExt cx="1261761" cy="2273305"/>
          </a:xfrm>
        </p:grpSpPr>
        <p:grpSp>
          <p:nvGrpSpPr>
            <p:cNvPr id="22" name="Group 14">
              <a:extLst>
                <a:ext uri="{FF2B5EF4-FFF2-40B4-BE49-F238E27FC236}">
                  <a16:creationId xmlns:a16="http://schemas.microsoft.com/office/drawing/2014/main" id="{A60A0DB0-C345-9A8D-CBA2-94CED882FAF1}"/>
                </a:ext>
              </a:extLst>
            </p:cNvPr>
            <p:cNvGrpSpPr/>
            <p:nvPr/>
          </p:nvGrpSpPr>
          <p:grpSpPr>
            <a:xfrm>
              <a:off x="0" y="0"/>
              <a:ext cx="1261761" cy="1543043"/>
              <a:chOff x="0" y="0"/>
              <a:chExt cx="7194149" cy="8797924"/>
            </a:xfrm>
          </p:grpSpPr>
          <p:sp>
            <p:nvSpPr>
              <p:cNvPr id="24" name="Freeform 15">
                <a:extLst>
                  <a:ext uri="{FF2B5EF4-FFF2-40B4-BE49-F238E27FC236}">
                    <a16:creationId xmlns:a16="http://schemas.microsoft.com/office/drawing/2014/main" id="{BFD298B7-51DA-742C-1285-ED13CA997524}"/>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23" name="TextBox 16">
              <a:extLst>
                <a:ext uri="{FF2B5EF4-FFF2-40B4-BE49-F238E27FC236}">
                  <a16:creationId xmlns:a16="http://schemas.microsoft.com/office/drawing/2014/main" id="{F235CECB-8786-142F-E67F-AF69DFF11E86}"/>
                </a:ext>
              </a:extLst>
            </p:cNvPr>
            <p:cNvSpPr txBox="1"/>
            <p:nvPr/>
          </p:nvSpPr>
          <p:spPr>
            <a:xfrm>
              <a:off x="163449" y="244471"/>
              <a:ext cx="934864" cy="2028834"/>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sóng</a:t>
              </a:r>
            </a:p>
          </p:txBody>
        </p:sp>
      </p:grpSp>
      <p:grpSp>
        <p:nvGrpSpPr>
          <p:cNvPr id="33" name="Group 25">
            <a:extLst>
              <a:ext uri="{FF2B5EF4-FFF2-40B4-BE49-F238E27FC236}">
                <a16:creationId xmlns:a16="http://schemas.microsoft.com/office/drawing/2014/main" id="{968E5568-97A1-37D5-08A7-218A8CE11E76}"/>
              </a:ext>
            </a:extLst>
          </p:cNvPr>
          <p:cNvGrpSpPr/>
          <p:nvPr/>
        </p:nvGrpSpPr>
        <p:grpSpPr>
          <a:xfrm>
            <a:off x="11346038" y="7186155"/>
            <a:ext cx="2333130" cy="2586473"/>
            <a:chOff x="0" y="0"/>
            <a:chExt cx="1261761" cy="2273305"/>
          </a:xfrm>
        </p:grpSpPr>
        <p:grpSp>
          <p:nvGrpSpPr>
            <p:cNvPr id="34" name="Group 26">
              <a:extLst>
                <a:ext uri="{FF2B5EF4-FFF2-40B4-BE49-F238E27FC236}">
                  <a16:creationId xmlns:a16="http://schemas.microsoft.com/office/drawing/2014/main" id="{D7DAFB82-2160-7E97-87D8-9272C629E757}"/>
                </a:ext>
              </a:extLst>
            </p:cNvPr>
            <p:cNvGrpSpPr/>
            <p:nvPr/>
          </p:nvGrpSpPr>
          <p:grpSpPr>
            <a:xfrm>
              <a:off x="0" y="0"/>
              <a:ext cx="1261761" cy="1543043"/>
              <a:chOff x="0" y="0"/>
              <a:chExt cx="7194149" cy="8797924"/>
            </a:xfrm>
          </p:grpSpPr>
          <p:sp>
            <p:nvSpPr>
              <p:cNvPr id="36" name="Freeform 27">
                <a:extLst>
                  <a:ext uri="{FF2B5EF4-FFF2-40B4-BE49-F238E27FC236}">
                    <a16:creationId xmlns:a16="http://schemas.microsoft.com/office/drawing/2014/main" id="{AD53EFAA-3F84-B847-63F1-CA88B6F1428D}"/>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35" name="TextBox 28">
              <a:extLst>
                <a:ext uri="{FF2B5EF4-FFF2-40B4-BE49-F238E27FC236}">
                  <a16:creationId xmlns:a16="http://schemas.microsoft.com/office/drawing/2014/main" id="{D07382C9-BE56-1885-1F6C-43B1EA4B001C}"/>
                </a:ext>
              </a:extLst>
            </p:cNvPr>
            <p:cNvSpPr txBox="1"/>
            <p:nvPr/>
          </p:nvSpPr>
          <p:spPr>
            <a:xfrm>
              <a:off x="163449" y="244471"/>
              <a:ext cx="934864" cy="2028834"/>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Gợn</a:t>
              </a:r>
            </a:p>
          </p:txBody>
        </p:sp>
      </p:grpSp>
      <p:sp>
        <p:nvSpPr>
          <p:cNvPr id="38" name="TextBox 34">
            <a:extLst>
              <a:ext uri="{FF2B5EF4-FFF2-40B4-BE49-F238E27FC236}">
                <a16:creationId xmlns:a16="http://schemas.microsoft.com/office/drawing/2014/main" id="{E4E5B49E-6D0C-A87F-AF40-DA2843F89EDB}"/>
              </a:ext>
            </a:extLst>
          </p:cNvPr>
          <p:cNvSpPr txBox="1"/>
          <p:nvPr/>
        </p:nvSpPr>
        <p:spPr>
          <a:xfrm>
            <a:off x="-4231206" y="-1474672"/>
            <a:ext cx="3624249" cy="552011"/>
          </a:xfrm>
          <a:prstGeom prst="rect">
            <a:avLst/>
          </a:prstGeom>
        </p:spPr>
        <p:txBody>
          <a:bodyPr wrap="square" lIns="0" tIns="0" rIns="0" bIns="0" rtlCol="0" anchor="t">
            <a:spAutoFit/>
          </a:bodyPr>
          <a:lstStyle/>
          <a:p>
            <a:pPr>
              <a:lnSpc>
                <a:spcPts val="5040"/>
              </a:lnSpc>
              <a:spcBef>
                <a:spcPct val="0"/>
              </a:spcBef>
            </a:pPr>
            <a:r>
              <a:rPr lang="en-US" sz="2100" spc="219">
                <a:solidFill>
                  <a:srgbClr val="F1A298"/>
                </a:solidFill>
                <a:latin typeface="Asap Bold"/>
                <a:ea typeface="Asap Bold"/>
                <a:cs typeface="Asap Bold"/>
                <a:sym typeface="Asap Bold"/>
              </a:rPr>
              <a:t>XÁO TRỘN TỪ</a:t>
            </a:r>
          </a:p>
        </p:txBody>
      </p:sp>
      <p:sp>
        <p:nvSpPr>
          <p:cNvPr id="40" name="TextBox 36">
            <a:extLst>
              <a:ext uri="{FF2B5EF4-FFF2-40B4-BE49-F238E27FC236}">
                <a16:creationId xmlns:a16="http://schemas.microsoft.com/office/drawing/2014/main" id="{68E9F09A-E078-043C-3AA0-9C61D91F4186}"/>
              </a:ext>
            </a:extLst>
          </p:cNvPr>
          <p:cNvSpPr txBox="1"/>
          <p:nvPr/>
        </p:nvSpPr>
        <p:spPr>
          <a:xfrm>
            <a:off x="6168842" y="5890078"/>
            <a:ext cx="4781475" cy="825932"/>
          </a:xfrm>
          <a:prstGeom prst="rect">
            <a:avLst/>
          </a:prstGeom>
        </p:spPr>
        <p:txBody>
          <a:bodyPr wrap="square" lIns="0" tIns="0" rIns="0" bIns="0" rtlCol="0" anchor="t">
            <a:spAutoFit/>
          </a:bodyPr>
          <a:lstStyle/>
          <a:p>
            <a:pPr algn="ctr">
              <a:lnSpc>
                <a:spcPts val="6911"/>
              </a:lnSpc>
              <a:spcBef>
                <a:spcPct val="0"/>
              </a:spcBef>
            </a:pPr>
            <a:r>
              <a:rPr lang="en-US" sz="5400">
                <a:solidFill>
                  <a:srgbClr val="FFF8ED"/>
                </a:solidFill>
                <a:latin typeface="Times New Roman" panose="02020603050405020304" pitchFamily="18" charset="0"/>
                <a:ea typeface="Cabin Bold"/>
                <a:cs typeface="Times New Roman" panose="02020603050405020304" pitchFamily="18" charset="0"/>
                <a:sym typeface="Cabin Bold"/>
              </a:rPr>
              <a:t>Từ bị xáo trộn:</a:t>
            </a:r>
          </a:p>
        </p:txBody>
      </p:sp>
      <p:grpSp>
        <p:nvGrpSpPr>
          <p:cNvPr id="41" name="Group 37">
            <a:extLst>
              <a:ext uri="{FF2B5EF4-FFF2-40B4-BE49-F238E27FC236}">
                <a16:creationId xmlns:a16="http://schemas.microsoft.com/office/drawing/2014/main" id="{AB87D157-0F00-8B5C-FEF1-2F050DEFE3BE}"/>
              </a:ext>
            </a:extLst>
          </p:cNvPr>
          <p:cNvGrpSpPr/>
          <p:nvPr/>
        </p:nvGrpSpPr>
        <p:grpSpPr>
          <a:xfrm>
            <a:off x="609672" y="7328547"/>
            <a:ext cx="2691872" cy="2586473"/>
            <a:chOff x="0" y="0"/>
            <a:chExt cx="1261761" cy="2273305"/>
          </a:xfrm>
        </p:grpSpPr>
        <p:grpSp>
          <p:nvGrpSpPr>
            <p:cNvPr id="42" name="Group 38">
              <a:extLst>
                <a:ext uri="{FF2B5EF4-FFF2-40B4-BE49-F238E27FC236}">
                  <a16:creationId xmlns:a16="http://schemas.microsoft.com/office/drawing/2014/main" id="{AA6782D3-C0B1-DBE1-3B29-AF01E5A89A43}"/>
                </a:ext>
              </a:extLst>
            </p:cNvPr>
            <p:cNvGrpSpPr/>
            <p:nvPr/>
          </p:nvGrpSpPr>
          <p:grpSpPr>
            <a:xfrm>
              <a:off x="0" y="0"/>
              <a:ext cx="1261761" cy="1543043"/>
              <a:chOff x="0" y="0"/>
              <a:chExt cx="7194149" cy="8797924"/>
            </a:xfrm>
          </p:grpSpPr>
          <p:sp>
            <p:nvSpPr>
              <p:cNvPr id="44" name="Freeform 39">
                <a:extLst>
                  <a:ext uri="{FF2B5EF4-FFF2-40B4-BE49-F238E27FC236}">
                    <a16:creationId xmlns:a16="http://schemas.microsoft.com/office/drawing/2014/main" id="{D3A837A1-72AC-A13F-01CE-BA14DB2C84B1}"/>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43" name="TextBox 40">
              <a:extLst>
                <a:ext uri="{FF2B5EF4-FFF2-40B4-BE49-F238E27FC236}">
                  <a16:creationId xmlns:a16="http://schemas.microsoft.com/office/drawing/2014/main" id="{38048E67-D703-E5E8-4B27-A582FA131ADA}"/>
                </a:ext>
              </a:extLst>
            </p:cNvPr>
            <p:cNvSpPr txBox="1"/>
            <p:nvPr/>
          </p:nvSpPr>
          <p:spPr>
            <a:xfrm>
              <a:off x="163449" y="244471"/>
              <a:ext cx="934864" cy="2028834"/>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Biển</a:t>
              </a:r>
            </a:p>
          </p:txBody>
        </p:sp>
      </p:grpSp>
      <p:grpSp>
        <p:nvGrpSpPr>
          <p:cNvPr id="45" name="Group 41">
            <a:extLst>
              <a:ext uri="{FF2B5EF4-FFF2-40B4-BE49-F238E27FC236}">
                <a16:creationId xmlns:a16="http://schemas.microsoft.com/office/drawing/2014/main" id="{EF3EDDFB-57A6-3DC6-A24A-BCD6D36B1942}"/>
              </a:ext>
            </a:extLst>
          </p:cNvPr>
          <p:cNvGrpSpPr/>
          <p:nvPr/>
        </p:nvGrpSpPr>
        <p:grpSpPr>
          <a:xfrm>
            <a:off x="13882684" y="7250177"/>
            <a:ext cx="2039037" cy="2586473"/>
            <a:chOff x="0" y="0"/>
            <a:chExt cx="1261761" cy="2273305"/>
          </a:xfrm>
        </p:grpSpPr>
        <p:grpSp>
          <p:nvGrpSpPr>
            <p:cNvPr id="46" name="Group 42">
              <a:extLst>
                <a:ext uri="{FF2B5EF4-FFF2-40B4-BE49-F238E27FC236}">
                  <a16:creationId xmlns:a16="http://schemas.microsoft.com/office/drawing/2014/main" id="{B14F4C60-3056-5CFF-A7A6-47B41391596A}"/>
                </a:ext>
              </a:extLst>
            </p:cNvPr>
            <p:cNvGrpSpPr/>
            <p:nvPr/>
          </p:nvGrpSpPr>
          <p:grpSpPr>
            <a:xfrm>
              <a:off x="0" y="0"/>
              <a:ext cx="1261761" cy="1543043"/>
              <a:chOff x="0" y="0"/>
              <a:chExt cx="7194149" cy="8797924"/>
            </a:xfrm>
          </p:grpSpPr>
          <p:sp>
            <p:nvSpPr>
              <p:cNvPr id="48" name="Freeform 43">
                <a:extLst>
                  <a:ext uri="{FF2B5EF4-FFF2-40B4-BE49-F238E27FC236}">
                    <a16:creationId xmlns:a16="http://schemas.microsoft.com/office/drawing/2014/main" id="{CCF5C779-A683-7582-AFC9-6DBA3DD55707}"/>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47" name="TextBox 44">
              <a:extLst>
                <a:ext uri="{FF2B5EF4-FFF2-40B4-BE49-F238E27FC236}">
                  <a16:creationId xmlns:a16="http://schemas.microsoft.com/office/drawing/2014/main" id="{7A0938E1-3632-6A42-9FAA-CF75B3CDA3B0}"/>
                </a:ext>
              </a:extLst>
            </p:cNvPr>
            <p:cNvSpPr txBox="1"/>
            <p:nvPr/>
          </p:nvSpPr>
          <p:spPr>
            <a:xfrm>
              <a:off x="163449" y="244471"/>
              <a:ext cx="934864" cy="2028834"/>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thét</a:t>
              </a:r>
            </a:p>
          </p:txBody>
        </p:sp>
      </p:grpSp>
      <p:grpSp>
        <p:nvGrpSpPr>
          <p:cNvPr id="2" name="Group 17">
            <a:extLst>
              <a:ext uri="{FF2B5EF4-FFF2-40B4-BE49-F238E27FC236}">
                <a16:creationId xmlns:a16="http://schemas.microsoft.com/office/drawing/2014/main" id="{960A634F-1538-D891-E810-EDE23CDF8F76}"/>
              </a:ext>
            </a:extLst>
          </p:cNvPr>
          <p:cNvGrpSpPr/>
          <p:nvPr/>
        </p:nvGrpSpPr>
        <p:grpSpPr>
          <a:xfrm>
            <a:off x="9231187" y="7257136"/>
            <a:ext cx="1878456" cy="1756979"/>
            <a:chOff x="31671" y="-300"/>
            <a:chExt cx="1291988" cy="1543644"/>
          </a:xfrm>
        </p:grpSpPr>
        <p:grpSp>
          <p:nvGrpSpPr>
            <p:cNvPr id="49" name="Group 18">
              <a:extLst>
                <a:ext uri="{FF2B5EF4-FFF2-40B4-BE49-F238E27FC236}">
                  <a16:creationId xmlns:a16="http://schemas.microsoft.com/office/drawing/2014/main" id="{1401CF7E-9294-DFA5-BC2A-4B0434C758CC}"/>
                </a:ext>
              </a:extLst>
            </p:cNvPr>
            <p:cNvGrpSpPr/>
            <p:nvPr/>
          </p:nvGrpSpPr>
          <p:grpSpPr>
            <a:xfrm>
              <a:off x="50605" y="-300"/>
              <a:ext cx="1273054" cy="1543644"/>
              <a:chOff x="288533" y="-1713"/>
              <a:chExt cx="7258537" cy="8801350"/>
            </a:xfrm>
          </p:grpSpPr>
          <p:sp>
            <p:nvSpPr>
              <p:cNvPr id="51" name="Freeform 19">
                <a:extLst>
                  <a:ext uri="{FF2B5EF4-FFF2-40B4-BE49-F238E27FC236}">
                    <a16:creationId xmlns:a16="http://schemas.microsoft.com/office/drawing/2014/main" id="{7B8D908A-E642-FEBD-DE09-AB8942C14514}"/>
                  </a:ext>
                </a:extLst>
              </p:cNvPr>
              <p:cNvSpPr/>
              <p:nvPr/>
            </p:nvSpPr>
            <p:spPr>
              <a:xfrm>
                <a:off x="288533" y="-1713"/>
                <a:ext cx="7258537" cy="8801350"/>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50" name="TextBox 20">
              <a:extLst>
                <a:ext uri="{FF2B5EF4-FFF2-40B4-BE49-F238E27FC236}">
                  <a16:creationId xmlns:a16="http://schemas.microsoft.com/office/drawing/2014/main" id="{A4277AD8-D38F-8371-5815-0A86EB030914}"/>
                </a:ext>
              </a:extLst>
            </p:cNvPr>
            <p:cNvSpPr txBox="1"/>
            <p:nvPr/>
          </p:nvSpPr>
          <p:spPr>
            <a:xfrm>
              <a:off x="31671" y="195535"/>
              <a:ext cx="1270622" cy="1014417"/>
            </a:xfrm>
            <a:prstGeom prst="rect">
              <a:avLst/>
            </a:prstGeom>
          </p:spPr>
          <p:txBody>
            <a:bodyPr wrap="square"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gào</a:t>
              </a:r>
            </a:p>
          </p:txBody>
        </p:sp>
      </p:grpSp>
      <p:sp>
        <p:nvSpPr>
          <p:cNvPr id="29" name="Hộp Văn bản 28">
            <a:extLst>
              <a:ext uri="{FF2B5EF4-FFF2-40B4-BE49-F238E27FC236}">
                <a16:creationId xmlns:a16="http://schemas.microsoft.com/office/drawing/2014/main" id="{EFD9B954-BF68-F6F5-B37E-FF5AC5345108}"/>
              </a:ext>
            </a:extLst>
          </p:cNvPr>
          <p:cNvSpPr txBox="1"/>
          <p:nvPr/>
        </p:nvSpPr>
        <p:spPr>
          <a:xfrm>
            <a:off x="14132960" y="9128615"/>
            <a:ext cx="2611832" cy="923330"/>
          </a:xfrm>
          <a:prstGeom prst="rect">
            <a:avLst/>
          </a:prstGeom>
          <a:solidFill>
            <a:schemeClr val="bg1"/>
          </a:solidFill>
          <a:ln>
            <a:solidFill>
              <a:srgbClr val="8A737B"/>
            </a:solidFill>
          </a:ln>
        </p:spPr>
        <p:txBody>
          <a:bodyPr wrap="square" rtlCol="0">
            <a:spAutoFit/>
          </a:bodyPr>
          <a:lstStyle/>
          <a:p>
            <a:r>
              <a:rPr lang="en-US" sz="5400"/>
              <a:t>Đáp án</a:t>
            </a:r>
            <a:endParaRPr lang="vi-VN" sz="5400"/>
          </a:p>
        </p:txBody>
      </p:sp>
      <p:grpSp>
        <p:nvGrpSpPr>
          <p:cNvPr id="63" name="Group 5">
            <a:extLst>
              <a:ext uri="{FF2B5EF4-FFF2-40B4-BE49-F238E27FC236}">
                <a16:creationId xmlns:a16="http://schemas.microsoft.com/office/drawing/2014/main" id="{4D7410DA-3EBA-2049-3E9A-6EE64AB4E571}"/>
              </a:ext>
            </a:extLst>
          </p:cNvPr>
          <p:cNvGrpSpPr/>
          <p:nvPr/>
        </p:nvGrpSpPr>
        <p:grpSpPr>
          <a:xfrm>
            <a:off x="31223591" y="3975754"/>
            <a:ext cx="3113682" cy="3260977"/>
            <a:chOff x="148956" y="148748"/>
            <a:chExt cx="2896390" cy="2900015"/>
          </a:xfrm>
        </p:grpSpPr>
        <p:sp>
          <p:nvSpPr>
            <p:cNvPr id="64" name="Freeform 6">
              <a:hlinkClick r:id="rId22" action="ppaction://hlinksldjump"/>
              <a:extLst>
                <a:ext uri="{FF2B5EF4-FFF2-40B4-BE49-F238E27FC236}">
                  <a16:creationId xmlns:a16="http://schemas.microsoft.com/office/drawing/2014/main" id="{3E2B0487-4390-4F9E-7C72-D46F177A9B5E}"/>
                </a:ext>
              </a:extLst>
            </p:cNvPr>
            <p:cNvSpPr/>
            <p:nvPr/>
          </p:nvSpPr>
          <p:spPr>
            <a:xfrm rot="-374211">
              <a:off x="148956" y="148748"/>
              <a:ext cx="2896390" cy="2900015"/>
            </a:xfrm>
            <a:custGeom>
              <a:avLst/>
              <a:gdLst/>
              <a:ahLst/>
              <a:cxnLst/>
              <a:rect l="l" t="t" r="r" b="b"/>
              <a:pathLst>
                <a:path w="2896390" h="2900015">
                  <a:moveTo>
                    <a:pt x="0" y="0"/>
                  </a:moveTo>
                  <a:lnTo>
                    <a:pt x="2896389" y="0"/>
                  </a:lnTo>
                  <a:lnTo>
                    <a:pt x="2896389" y="2900015"/>
                  </a:lnTo>
                  <a:lnTo>
                    <a:pt x="0" y="2900015"/>
                  </a:lnTo>
                  <a:lnTo>
                    <a:pt x="0" y="0"/>
                  </a:lnTo>
                  <a:close/>
                </a:path>
              </a:pathLst>
            </a:custGeom>
            <a:blipFill>
              <a:blip r:embed="rId23"/>
              <a:stretch>
                <a:fillRect/>
              </a:stretch>
            </a:blipFill>
          </p:spPr>
        </p:sp>
        <p:sp>
          <p:nvSpPr>
            <p:cNvPr id="65" name="TextBox 7">
              <a:extLst>
                <a:ext uri="{FF2B5EF4-FFF2-40B4-BE49-F238E27FC236}">
                  <a16:creationId xmlns:a16="http://schemas.microsoft.com/office/drawing/2014/main" id="{F55AC8AD-D19F-EF92-95EA-60C1B67705BF}"/>
                </a:ext>
              </a:extLst>
            </p:cNvPr>
            <p:cNvSpPr txBox="1"/>
            <p:nvPr/>
          </p:nvSpPr>
          <p:spPr>
            <a:xfrm rot="21225789">
              <a:off x="559207" y="596971"/>
              <a:ext cx="1975990" cy="1871995"/>
            </a:xfrm>
            <a:prstGeom prst="rect">
              <a:avLst/>
            </a:prstGeom>
          </p:spPr>
          <p:txBody>
            <a:bodyPr wrap="square" lIns="0" tIns="0" rIns="0" bIns="0" rtlCol="0" anchor="t">
              <a:spAutoFit/>
            </a:bodyPr>
            <a:lstStyle/>
            <a:p>
              <a:pPr algn="ctr">
                <a:lnSpc>
                  <a:spcPts val="17856"/>
                </a:lnSpc>
                <a:spcBef>
                  <a:spcPct val="0"/>
                </a:spcBef>
              </a:pPr>
              <a:r>
                <a:rPr lang="en-US" sz="12755" b="1">
                  <a:solidFill>
                    <a:srgbClr val="000000"/>
                  </a:solidFill>
                  <a:latin typeface="Times New Roman" panose="02020603050405020304" pitchFamily="18" charset="0"/>
                  <a:cs typeface="Times New Roman" panose="02020603050405020304" pitchFamily="18" charset="0"/>
                </a:rPr>
                <a:t>4</a:t>
              </a:r>
            </a:p>
          </p:txBody>
        </p:sp>
      </p:grpSp>
      <p:sp>
        <p:nvSpPr>
          <p:cNvPr id="66" name="Freeform 16">
            <a:extLst>
              <a:ext uri="{FF2B5EF4-FFF2-40B4-BE49-F238E27FC236}">
                <a16:creationId xmlns:a16="http://schemas.microsoft.com/office/drawing/2014/main" id="{DB400C74-1906-9D32-7A03-F383956D2C3D}"/>
              </a:ext>
            </a:extLst>
          </p:cNvPr>
          <p:cNvSpPr/>
          <p:nvPr/>
        </p:nvSpPr>
        <p:spPr>
          <a:xfrm>
            <a:off x="22544174" y="6686622"/>
            <a:ext cx="36118802" cy="3903753"/>
          </a:xfrm>
          <a:custGeom>
            <a:avLst/>
            <a:gdLst/>
            <a:ahLst/>
            <a:cxnLst/>
            <a:rect l="l" t="t" r="r" b="b"/>
            <a:pathLst>
              <a:path w="18288000" h="3520440">
                <a:moveTo>
                  <a:pt x="0" y="0"/>
                </a:moveTo>
                <a:lnTo>
                  <a:pt x="18288000" y="0"/>
                </a:lnTo>
                <a:lnTo>
                  <a:pt x="18288000" y="3520440"/>
                </a:lnTo>
                <a:lnTo>
                  <a:pt x="0" y="3520440"/>
                </a:lnTo>
                <a:lnTo>
                  <a:pt x="0" y="0"/>
                </a:lnTo>
                <a:close/>
              </a:path>
            </a:pathLst>
          </a:custGeom>
          <a:blipFill>
            <a:blip r:embed="rId4"/>
            <a:stretch>
              <a:fillRect/>
            </a:stretch>
          </a:blipFill>
        </p:spPr>
      </p:sp>
      <p:sp>
        <p:nvSpPr>
          <p:cNvPr id="67" name="Mũi tên: Phải 66">
            <a:extLst>
              <a:ext uri="{FF2B5EF4-FFF2-40B4-BE49-F238E27FC236}">
                <a16:creationId xmlns:a16="http://schemas.microsoft.com/office/drawing/2014/main" id="{87763447-6578-387C-24ED-E0B80FEB418D}"/>
              </a:ext>
            </a:extLst>
          </p:cNvPr>
          <p:cNvSpPr/>
          <p:nvPr/>
        </p:nvSpPr>
        <p:spPr>
          <a:xfrm>
            <a:off x="16918968" y="9065857"/>
            <a:ext cx="1208403" cy="1003520"/>
          </a:xfrm>
          <a:prstGeom prst="rightArrow">
            <a:avLst/>
          </a:prstGeom>
          <a:solidFill>
            <a:srgbClr val="45D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375578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64" presetClass="path" presetSubtype="0" fill="hold" nodeType="withEffect">
                                  <p:stCondLst>
                                    <p:cond delay="0"/>
                                  </p:stCondLst>
                                  <p:childTnLst>
                                    <p:animMotion origin="layout" path="M 0.01303 -0.02114 L 0.18698 -0.44229 " pathEditMode="relative" rAng="0" ptsTypes="AA">
                                      <p:cBhvr>
                                        <p:cTn id="15" dur="2000" fill="hold"/>
                                        <p:tgtEl>
                                          <p:spTgt spid="41"/>
                                        </p:tgtEl>
                                        <p:attrNameLst>
                                          <p:attrName>ppt_x</p:attrName>
                                          <p:attrName>ppt_y</p:attrName>
                                        </p:attrNameLst>
                                      </p:cBhvr>
                                      <p:rCtr x="8698" y="-21065"/>
                                    </p:animMotion>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par>
                                <p:cTn id="16" presetID="64" presetClass="path" presetSubtype="0" fill="hold" nodeType="withEffect">
                                  <p:stCondLst>
                                    <p:cond delay="0"/>
                                  </p:stCondLst>
                                  <p:childTnLst>
                                    <p:animMotion origin="layout" path="M 0.01433 -0.03055 L -0.16241 -0.41389 " pathEditMode="relative" rAng="0" ptsTypes="AA">
                                      <p:cBhvr>
                                        <p:cTn id="17" dur="2000" fill="hold"/>
                                        <p:tgtEl>
                                          <p:spTgt spid="45"/>
                                        </p:tgtEl>
                                        <p:attrNameLst>
                                          <p:attrName>ppt_x</p:attrName>
                                          <p:attrName>ppt_y</p:attrName>
                                        </p:attrNameLst>
                                      </p:cBhvr>
                                      <p:rCtr x="-8837" y="-19167"/>
                                    </p:animMotion>
                                  </p:childTnLst>
                                  <p:subTnLst>
                                    <p:audio>
                                      <p:cMediaNode>
                                        <p:cTn display="0" masterRel="sameClick">
                                          <p:stCondLst>
                                            <p:cond evt="begin" delay="0">
                                              <p:tn val="16"/>
                                            </p:cond>
                                          </p:stCondLst>
                                          <p:endCondLst>
                                            <p:cond evt="onStopAudio" delay="0">
                                              <p:tgtEl>
                                                <p:sldTgt/>
                                              </p:tgtEl>
                                            </p:cond>
                                          </p:endCondLst>
                                        </p:cTn>
                                        <p:tgtEl>
                                          <p:sndTgt r:embed="rId2" name="applause.wav"/>
                                        </p:tgtEl>
                                      </p:cMediaNode>
                                    </p:audio>
                                  </p:subTnLst>
                                </p:cTn>
                              </p:par>
                              <p:par>
                                <p:cTn id="18" presetID="64" presetClass="path" presetSubtype="0" fill="hold" nodeType="withEffect">
                                  <p:stCondLst>
                                    <p:cond delay="0"/>
                                  </p:stCondLst>
                                  <p:childTnLst>
                                    <p:animMotion origin="layout" path="M 0.02725 -0.03843 L -0.13993 -0.42284 " pathEditMode="relative" rAng="0" ptsTypes="AA">
                                      <p:cBhvr>
                                        <p:cTn id="19" dur="2000" fill="hold"/>
                                        <p:tgtEl>
                                          <p:spTgt spid="2"/>
                                        </p:tgtEl>
                                        <p:attrNameLst>
                                          <p:attrName>ppt_x</p:attrName>
                                          <p:attrName>ppt_y</p:attrName>
                                        </p:attrNameLst>
                                      </p:cBhvr>
                                      <p:rCtr x="-8359" y="-19228"/>
                                    </p:animMotion>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par>
                                <p:cTn id="20" presetID="64" presetClass="path" presetSubtype="0" fill="hold" nodeType="withEffect">
                                  <p:stCondLst>
                                    <p:cond delay="0"/>
                                  </p:stCondLst>
                                  <p:childTnLst>
                                    <p:animMotion origin="layout" path="M 0.02388 -0.03364 L 0.12422 -0.41389 " pathEditMode="relative" rAng="0" ptsTypes="AA">
                                      <p:cBhvr>
                                        <p:cTn id="21" dur="2000" fill="hold"/>
                                        <p:tgtEl>
                                          <p:spTgt spid="21"/>
                                        </p:tgtEl>
                                        <p:attrNameLst>
                                          <p:attrName>ppt_x</p:attrName>
                                          <p:attrName>ppt_y</p:attrName>
                                        </p:attrNameLst>
                                      </p:cBhvr>
                                      <p:rCtr x="5017" y="-19012"/>
                                    </p:animMotion>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par>
                          <p:cTn id="22" fill="hold">
                            <p:stCondLst>
                              <p:cond delay="2000"/>
                            </p:stCondLst>
                            <p:childTnLst>
                              <p:par>
                                <p:cTn id="23" presetID="32" presetClass="emph" presetSubtype="0" fill="hold" nodeType="afterEffect">
                                  <p:stCondLst>
                                    <p:cond delay="0"/>
                                  </p:stCondLst>
                                  <p:childTnLst>
                                    <p:animRot by="120000">
                                      <p:cBhvr>
                                        <p:cTn id="24" dur="100" fill="hold">
                                          <p:stCondLst>
                                            <p:cond delay="0"/>
                                          </p:stCondLst>
                                        </p:cTn>
                                        <p:tgtEl>
                                          <p:spTgt spid="41"/>
                                        </p:tgtEl>
                                        <p:attrNameLst>
                                          <p:attrName>r</p:attrName>
                                        </p:attrNameLst>
                                      </p:cBhvr>
                                    </p:animRot>
                                    <p:animRot by="-240000">
                                      <p:cBhvr>
                                        <p:cTn id="25" dur="200" fill="hold">
                                          <p:stCondLst>
                                            <p:cond delay="200"/>
                                          </p:stCondLst>
                                        </p:cTn>
                                        <p:tgtEl>
                                          <p:spTgt spid="41"/>
                                        </p:tgtEl>
                                        <p:attrNameLst>
                                          <p:attrName>r</p:attrName>
                                        </p:attrNameLst>
                                      </p:cBhvr>
                                    </p:animRot>
                                    <p:animRot by="240000">
                                      <p:cBhvr>
                                        <p:cTn id="26" dur="200" fill="hold">
                                          <p:stCondLst>
                                            <p:cond delay="400"/>
                                          </p:stCondLst>
                                        </p:cTn>
                                        <p:tgtEl>
                                          <p:spTgt spid="41"/>
                                        </p:tgtEl>
                                        <p:attrNameLst>
                                          <p:attrName>r</p:attrName>
                                        </p:attrNameLst>
                                      </p:cBhvr>
                                    </p:animRot>
                                    <p:animRot by="-240000">
                                      <p:cBhvr>
                                        <p:cTn id="27" dur="200" fill="hold">
                                          <p:stCondLst>
                                            <p:cond delay="600"/>
                                          </p:stCondLst>
                                        </p:cTn>
                                        <p:tgtEl>
                                          <p:spTgt spid="41"/>
                                        </p:tgtEl>
                                        <p:attrNameLst>
                                          <p:attrName>r</p:attrName>
                                        </p:attrNameLst>
                                      </p:cBhvr>
                                    </p:animRot>
                                    <p:animRot by="120000">
                                      <p:cBhvr>
                                        <p:cTn id="28" dur="200" fill="hold">
                                          <p:stCondLst>
                                            <p:cond delay="800"/>
                                          </p:stCondLst>
                                        </p:cTn>
                                        <p:tgtEl>
                                          <p:spTgt spid="41"/>
                                        </p:tgtEl>
                                        <p:attrNameLst>
                                          <p:attrName>r</p:attrName>
                                        </p:attrNameLst>
                                      </p:cBhvr>
                                    </p:animRot>
                                  </p:childTnLst>
                                </p:cTn>
                              </p:par>
                            </p:childTnLst>
                          </p:cTn>
                        </p:par>
                        <p:par>
                          <p:cTn id="29" fill="hold">
                            <p:stCondLst>
                              <p:cond delay="3000"/>
                            </p:stCondLst>
                            <p:childTnLst>
                              <p:par>
                                <p:cTn id="30" presetID="32" presetClass="emph" presetSubtype="0" fill="hold" nodeType="afterEffect">
                                  <p:stCondLst>
                                    <p:cond delay="0"/>
                                  </p:stCondLst>
                                  <p:childTnLst>
                                    <p:animRot by="120000">
                                      <p:cBhvr>
                                        <p:cTn id="31" dur="100" fill="hold">
                                          <p:stCondLst>
                                            <p:cond delay="0"/>
                                          </p:stCondLst>
                                        </p:cTn>
                                        <p:tgtEl>
                                          <p:spTgt spid="45"/>
                                        </p:tgtEl>
                                        <p:attrNameLst>
                                          <p:attrName>r</p:attrName>
                                        </p:attrNameLst>
                                      </p:cBhvr>
                                    </p:animRot>
                                    <p:animRot by="-240000">
                                      <p:cBhvr>
                                        <p:cTn id="32" dur="200" fill="hold">
                                          <p:stCondLst>
                                            <p:cond delay="200"/>
                                          </p:stCondLst>
                                        </p:cTn>
                                        <p:tgtEl>
                                          <p:spTgt spid="45"/>
                                        </p:tgtEl>
                                        <p:attrNameLst>
                                          <p:attrName>r</p:attrName>
                                        </p:attrNameLst>
                                      </p:cBhvr>
                                    </p:animRot>
                                    <p:animRot by="240000">
                                      <p:cBhvr>
                                        <p:cTn id="33" dur="200" fill="hold">
                                          <p:stCondLst>
                                            <p:cond delay="400"/>
                                          </p:stCondLst>
                                        </p:cTn>
                                        <p:tgtEl>
                                          <p:spTgt spid="45"/>
                                        </p:tgtEl>
                                        <p:attrNameLst>
                                          <p:attrName>r</p:attrName>
                                        </p:attrNameLst>
                                      </p:cBhvr>
                                    </p:animRot>
                                    <p:animRot by="-240000">
                                      <p:cBhvr>
                                        <p:cTn id="34" dur="200" fill="hold">
                                          <p:stCondLst>
                                            <p:cond delay="600"/>
                                          </p:stCondLst>
                                        </p:cTn>
                                        <p:tgtEl>
                                          <p:spTgt spid="45"/>
                                        </p:tgtEl>
                                        <p:attrNameLst>
                                          <p:attrName>r</p:attrName>
                                        </p:attrNameLst>
                                      </p:cBhvr>
                                    </p:animRot>
                                    <p:animRot by="120000">
                                      <p:cBhvr>
                                        <p:cTn id="35" dur="200" fill="hold">
                                          <p:stCondLst>
                                            <p:cond delay="800"/>
                                          </p:stCondLst>
                                        </p:cTn>
                                        <p:tgtEl>
                                          <p:spTgt spid="45"/>
                                        </p:tgtEl>
                                        <p:attrNameLst>
                                          <p:attrName>r</p:attrName>
                                        </p:attrNameLst>
                                      </p:cBhvr>
                                    </p:animRot>
                                  </p:childTnLst>
                                </p:cTn>
                              </p:par>
                            </p:childTnLst>
                          </p:cTn>
                        </p:par>
                        <p:par>
                          <p:cTn id="36" fill="hold">
                            <p:stCondLst>
                              <p:cond delay="4000"/>
                            </p:stCondLst>
                            <p:childTnLst>
                              <p:par>
                                <p:cTn id="37" presetID="32" presetClass="emph" presetSubtype="0" fill="hold" nodeType="afterEffect">
                                  <p:stCondLst>
                                    <p:cond delay="0"/>
                                  </p:stCondLst>
                                  <p:childTnLst>
                                    <p:animRot by="120000">
                                      <p:cBhvr>
                                        <p:cTn id="38" dur="100" fill="hold">
                                          <p:stCondLst>
                                            <p:cond delay="0"/>
                                          </p:stCondLst>
                                        </p:cTn>
                                        <p:tgtEl>
                                          <p:spTgt spid="2"/>
                                        </p:tgtEl>
                                        <p:attrNameLst>
                                          <p:attrName>r</p:attrName>
                                        </p:attrNameLst>
                                      </p:cBhvr>
                                    </p:animRot>
                                    <p:animRot by="-240000">
                                      <p:cBhvr>
                                        <p:cTn id="39" dur="200" fill="hold">
                                          <p:stCondLst>
                                            <p:cond delay="200"/>
                                          </p:stCondLst>
                                        </p:cTn>
                                        <p:tgtEl>
                                          <p:spTgt spid="2"/>
                                        </p:tgtEl>
                                        <p:attrNameLst>
                                          <p:attrName>r</p:attrName>
                                        </p:attrNameLst>
                                      </p:cBhvr>
                                    </p:animRot>
                                    <p:animRot by="240000">
                                      <p:cBhvr>
                                        <p:cTn id="40" dur="200" fill="hold">
                                          <p:stCondLst>
                                            <p:cond delay="400"/>
                                          </p:stCondLst>
                                        </p:cTn>
                                        <p:tgtEl>
                                          <p:spTgt spid="2"/>
                                        </p:tgtEl>
                                        <p:attrNameLst>
                                          <p:attrName>r</p:attrName>
                                        </p:attrNameLst>
                                      </p:cBhvr>
                                    </p:animRot>
                                    <p:animRot by="-240000">
                                      <p:cBhvr>
                                        <p:cTn id="41" dur="200" fill="hold">
                                          <p:stCondLst>
                                            <p:cond delay="600"/>
                                          </p:stCondLst>
                                        </p:cTn>
                                        <p:tgtEl>
                                          <p:spTgt spid="2"/>
                                        </p:tgtEl>
                                        <p:attrNameLst>
                                          <p:attrName>r</p:attrName>
                                        </p:attrNameLst>
                                      </p:cBhvr>
                                    </p:animRot>
                                    <p:animRot by="120000">
                                      <p:cBhvr>
                                        <p:cTn id="42" dur="200" fill="hold">
                                          <p:stCondLst>
                                            <p:cond delay="800"/>
                                          </p:stCondLst>
                                        </p:cTn>
                                        <p:tgtEl>
                                          <p:spTgt spid="2"/>
                                        </p:tgtEl>
                                        <p:attrNameLst>
                                          <p:attrName>r</p:attrName>
                                        </p:attrNameLst>
                                      </p:cBhvr>
                                    </p:animRot>
                                  </p:childTnLst>
                                </p:cTn>
                              </p:par>
                            </p:childTnLst>
                          </p:cTn>
                        </p:par>
                        <p:par>
                          <p:cTn id="43" fill="hold">
                            <p:stCondLst>
                              <p:cond delay="5000"/>
                            </p:stCondLst>
                            <p:childTnLst>
                              <p:par>
                                <p:cTn id="44" presetID="32" presetClass="emph" presetSubtype="0" fill="hold" nodeType="afterEffect">
                                  <p:stCondLst>
                                    <p:cond delay="0"/>
                                  </p:stCondLst>
                                  <p:childTnLst>
                                    <p:animRot by="120000">
                                      <p:cBhvr>
                                        <p:cTn id="45" dur="100" fill="hold">
                                          <p:stCondLst>
                                            <p:cond delay="0"/>
                                          </p:stCondLst>
                                        </p:cTn>
                                        <p:tgtEl>
                                          <p:spTgt spid="13"/>
                                        </p:tgtEl>
                                        <p:attrNameLst>
                                          <p:attrName>r</p:attrName>
                                        </p:attrNameLst>
                                      </p:cBhvr>
                                    </p:animRot>
                                    <p:animRot by="-240000">
                                      <p:cBhvr>
                                        <p:cTn id="46" dur="200" fill="hold">
                                          <p:stCondLst>
                                            <p:cond delay="200"/>
                                          </p:stCondLst>
                                        </p:cTn>
                                        <p:tgtEl>
                                          <p:spTgt spid="13"/>
                                        </p:tgtEl>
                                        <p:attrNameLst>
                                          <p:attrName>r</p:attrName>
                                        </p:attrNameLst>
                                      </p:cBhvr>
                                    </p:animRot>
                                    <p:animRot by="240000">
                                      <p:cBhvr>
                                        <p:cTn id="47" dur="200" fill="hold">
                                          <p:stCondLst>
                                            <p:cond delay="400"/>
                                          </p:stCondLst>
                                        </p:cTn>
                                        <p:tgtEl>
                                          <p:spTgt spid="13"/>
                                        </p:tgtEl>
                                        <p:attrNameLst>
                                          <p:attrName>r</p:attrName>
                                        </p:attrNameLst>
                                      </p:cBhvr>
                                    </p:animRot>
                                    <p:animRot by="-240000">
                                      <p:cBhvr>
                                        <p:cTn id="48" dur="200" fill="hold">
                                          <p:stCondLst>
                                            <p:cond delay="600"/>
                                          </p:stCondLst>
                                        </p:cTn>
                                        <p:tgtEl>
                                          <p:spTgt spid="13"/>
                                        </p:tgtEl>
                                        <p:attrNameLst>
                                          <p:attrName>r</p:attrName>
                                        </p:attrNameLst>
                                      </p:cBhvr>
                                    </p:animRot>
                                    <p:animRot by="120000">
                                      <p:cBhvr>
                                        <p:cTn id="49" dur="200" fill="hold">
                                          <p:stCondLst>
                                            <p:cond delay="800"/>
                                          </p:stCondLst>
                                        </p:cTn>
                                        <p:tgtEl>
                                          <p:spTgt spid="13"/>
                                        </p:tgtEl>
                                        <p:attrNameLst>
                                          <p:attrName>r</p:attrName>
                                        </p:attrNameLst>
                                      </p:cBhvr>
                                    </p:animRot>
                                  </p:childTnLst>
                                </p:cTn>
                              </p:par>
                            </p:childTnLst>
                          </p:cTn>
                        </p:par>
                        <p:par>
                          <p:cTn id="50" fill="hold">
                            <p:stCondLst>
                              <p:cond delay="6000"/>
                            </p:stCondLst>
                            <p:childTnLst>
                              <p:par>
                                <p:cTn id="51" presetID="32" presetClass="emph" presetSubtype="0" fill="hold" nodeType="afterEffect">
                                  <p:stCondLst>
                                    <p:cond delay="0"/>
                                  </p:stCondLst>
                                  <p:childTnLst>
                                    <p:animRot by="120000">
                                      <p:cBhvr>
                                        <p:cTn id="52" dur="100" fill="hold">
                                          <p:stCondLst>
                                            <p:cond delay="0"/>
                                          </p:stCondLst>
                                        </p:cTn>
                                        <p:tgtEl>
                                          <p:spTgt spid="21"/>
                                        </p:tgtEl>
                                        <p:attrNameLst>
                                          <p:attrName>r</p:attrName>
                                        </p:attrNameLst>
                                      </p:cBhvr>
                                    </p:animRot>
                                    <p:animRot by="-240000">
                                      <p:cBhvr>
                                        <p:cTn id="53" dur="200" fill="hold">
                                          <p:stCondLst>
                                            <p:cond delay="200"/>
                                          </p:stCondLst>
                                        </p:cTn>
                                        <p:tgtEl>
                                          <p:spTgt spid="21"/>
                                        </p:tgtEl>
                                        <p:attrNameLst>
                                          <p:attrName>r</p:attrName>
                                        </p:attrNameLst>
                                      </p:cBhvr>
                                    </p:animRot>
                                    <p:animRot by="240000">
                                      <p:cBhvr>
                                        <p:cTn id="54" dur="200" fill="hold">
                                          <p:stCondLst>
                                            <p:cond delay="400"/>
                                          </p:stCondLst>
                                        </p:cTn>
                                        <p:tgtEl>
                                          <p:spTgt spid="21"/>
                                        </p:tgtEl>
                                        <p:attrNameLst>
                                          <p:attrName>r</p:attrName>
                                        </p:attrNameLst>
                                      </p:cBhvr>
                                    </p:animRot>
                                    <p:animRot by="-240000">
                                      <p:cBhvr>
                                        <p:cTn id="55" dur="200" fill="hold">
                                          <p:stCondLst>
                                            <p:cond delay="600"/>
                                          </p:stCondLst>
                                        </p:cTn>
                                        <p:tgtEl>
                                          <p:spTgt spid="21"/>
                                        </p:tgtEl>
                                        <p:attrNameLst>
                                          <p:attrName>r</p:attrName>
                                        </p:attrNameLst>
                                      </p:cBhvr>
                                    </p:animRot>
                                    <p:animRot by="120000">
                                      <p:cBhvr>
                                        <p:cTn id="56" dur="200" fill="hold">
                                          <p:stCondLst>
                                            <p:cond delay="800"/>
                                          </p:stCondLst>
                                        </p:cTn>
                                        <p:tgtEl>
                                          <p:spTgt spid="21"/>
                                        </p:tgtEl>
                                        <p:attrNameLst>
                                          <p:attrName>r</p:attrName>
                                        </p:attrNameLst>
                                      </p:cBhvr>
                                    </p:animRot>
                                  </p:childTnLst>
                                </p:cTn>
                              </p:par>
                            </p:childTnLst>
                          </p:cTn>
                        </p:par>
                        <p:par>
                          <p:cTn id="57" fill="hold">
                            <p:stCondLst>
                              <p:cond delay="7000"/>
                            </p:stCondLst>
                            <p:childTnLst>
                              <p:par>
                                <p:cTn id="58" presetID="32" presetClass="emph" presetSubtype="0" fill="hold" nodeType="afterEffect">
                                  <p:stCondLst>
                                    <p:cond delay="0"/>
                                  </p:stCondLst>
                                  <p:childTnLst>
                                    <p:animRot by="120000">
                                      <p:cBhvr>
                                        <p:cTn id="59" dur="100" fill="hold">
                                          <p:stCondLst>
                                            <p:cond delay="0"/>
                                          </p:stCondLst>
                                        </p:cTn>
                                        <p:tgtEl>
                                          <p:spTgt spid="33"/>
                                        </p:tgtEl>
                                        <p:attrNameLst>
                                          <p:attrName>r</p:attrName>
                                        </p:attrNameLst>
                                      </p:cBhvr>
                                    </p:animRot>
                                    <p:animRot by="-240000">
                                      <p:cBhvr>
                                        <p:cTn id="60" dur="200" fill="hold">
                                          <p:stCondLst>
                                            <p:cond delay="200"/>
                                          </p:stCondLst>
                                        </p:cTn>
                                        <p:tgtEl>
                                          <p:spTgt spid="33"/>
                                        </p:tgtEl>
                                        <p:attrNameLst>
                                          <p:attrName>r</p:attrName>
                                        </p:attrNameLst>
                                      </p:cBhvr>
                                    </p:animRot>
                                    <p:animRot by="240000">
                                      <p:cBhvr>
                                        <p:cTn id="61" dur="200" fill="hold">
                                          <p:stCondLst>
                                            <p:cond delay="400"/>
                                          </p:stCondLst>
                                        </p:cTn>
                                        <p:tgtEl>
                                          <p:spTgt spid="33"/>
                                        </p:tgtEl>
                                        <p:attrNameLst>
                                          <p:attrName>r</p:attrName>
                                        </p:attrNameLst>
                                      </p:cBhvr>
                                    </p:animRot>
                                    <p:animRot by="-240000">
                                      <p:cBhvr>
                                        <p:cTn id="62" dur="200" fill="hold">
                                          <p:stCondLst>
                                            <p:cond delay="600"/>
                                          </p:stCondLst>
                                        </p:cTn>
                                        <p:tgtEl>
                                          <p:spTgt spid="33"/>
                                        </p:tgtEl>
                                        <p:attrNameLst>
                                          <p:attrName>r</p:attrName>
                                        </p:attrNameLst>
                                      </p:cBhvr>
                                    </p:animRot>
                                    <p:animRot by="120000">
                                      <p:cBhvr>
                                        <p:cTn id="63" dur="200" fill="hold">
                                          <p:stCondLst>
                                            <p:cond delay="800"/>
                                          </p:stCondLst>
                                        </p:cTn>
                                        <p:tgtEl>
                                          <p:spTgt spid="33"/>
                                        </p:tgtEl>
                                        <p:attrNameLst>
                                          <p:attrName>r</p:attrName>
                                        </p:attrNameLst>
                                      </p:cBhvr>
                                    </p:animRot>
                                  </p:childTnLst>
                                </p:cTn>
                              </p:par>
                            </p:childTnLst>
                          </p:cTn>
                        </p:par>
                        <p:par>
                          <p:cTn id="64" fill="hold">
                            <p:stCondLst>
                              <p:cond delay="8000"/>
                            </p:stCondLst>
                            <p:childTnLst>
                              <p:par>
                                <p:cTn id="65" presetID="32" presetClass="emph" presetSubtype="0" fill="hold" nodeType="afterEffect">
                                  <p:stCondLst>
                                    <p:cond delay="0"/>
                                  </p:stCondLst>
                                  <p:childTnLst>
                                    <p:animRot by="120000">
                                      <p:cBhvr>
                                        <p:cTn id="66" dur="100" fill="hold">
                                          <p:stCondLst>
                                            <p:cond delay="0"/>
                                          </p:stCondLst>
                                        </p:cTn>
                                        <p:tgtEl>
                                          <p:spTgt spid="3"/>
                                        </p:tgtEl>
                                        <p:attrNameLst>
                                          <p:attrName>r</p:attrName>
                                        </p:attrNameLst>
                                      </p:cBhvr>
                                    </p:animRot>
                                    <p:animRot by="-240000">
                                      <p:cBhvr>
                                        <p:cTn id="67" dur="200" fill="hold">
                                          <p:stCondLst>
                                            <p:cond delay="200"/>
                                          </p:stCondLst>
                                        </p:cTn>
                                        <p:tgtEl>
                                          <p:spTgt spid="3"/>
                                        </p:tgtEl>
                                        <p:attrNameLst>
                                          <p:attrName>r</p:attrName>
                                        </p:attrNameLst>
                                      </p:cBhvr>
                                    </p:animRot>
                                    <p:animRot by="240000">
                                      <p:cBhvr>
                                        <p:cTn id="68" dur="200" fill="hold">
                                          <p:stCondLst>
                                            <p:cond delay="400"/>
                                          </p:stCondLst>
                                        </p:cTn>
                                        <p:tgtEl>
                                          <p:spTgt spid="3"/>
                                        </p:tgtEl>
                                        <p:attrNameLst>
                                          <p:attrName>r</p:attrName>
                                        </p:attrNameLst>
                                      </p:cBhvr>
                                    </p:animRot>
                                    <p:animRot by="-240000">
                                      <p:cBhvr>
                                        <p:cTn id="69" dur="200" fill="hold">
                                          <p:stCondLst>
                                            <p:cond delay="600"/>
                                          </p:stCondLst>
                                        </p:cTn>
                                        <p:tgtEl>
                                          <p:spTgt spid="3"/>
                                        </p:tgtEl>
                                        <p:attrNameLst>
                                          <p:attrName>r</p:attrName>
                                        </p:attrNameLst>
                                      </p:cBhvr>
                                    </p:animRot>
                                    <p:animRot by="120000">
                                      <p:cBhvr>
                                        <p:cTn id="70" dur="200" fill="hold">
                                          <p:stCondLst>
                                            <p:cond delay="800"/>
                                          </p:stCondLst>
                                        </p:cTn>
                                        <p:tgtEl>
                                          <p:spTgt spid="3"/>
                                        </p:tgtEl>
                                        <p:attrNameLst>
                                          <p:attrName>r</p:attrName>
                                        </p:attrNameLst>
                                      </p:cBhvr>
                                    </p:animRot>
                                  </p:childTnLst>
                                </p:cTn>
                              </p:par>
                            </p:childTnLst>
                          </p:cTn>
                        </p:par>
                        <p:par>
                          <p:cTn id="71" fill="hold">
                            <p:stCondLst>
                              <p:cond delay="9000"/>
                            </p:stCondLst>
                            <p:childTnLst>
                              <p:par>
                                <p:cTn id="72" presetID="32" presetClass="emph" presetSubtype="0" fill="hold" nodeType="afterEffect">
                                  <p:stCondLst>
                                    <p:cond delay="0"/>
                                  </p:stCondLst>
                                  <p:childTnLst>
                                    <p:animRot by="120000">
                                      <p:cBhvr>
                                        <p:cTn id="73" dur="100" fill="hold">
                                          <p:stCondLst>
                                            <p:cond delay="0"/>
                                          </p:stCondLst>
                                        </p:cTn>
                                        <p:tgtEl>
                                          <p:spTgt spid="6"/>
                                        </p:tgtEl>
                                        <p:attrNameLst>
                                          <p:attrName>r</p:attrName>
                                        </p:attrNameLst>
                                      </p:cBhvr>
                                    </p:animRot>
                                    <p:animRot by="-240000">
                                      <p:cBhvr>
                                        <p:cTn id="74" dur="200" fill="hold">
                                          <p:stCondLst>
                                            <p:cond delay="200"/>
                                          </p:stCondLst>
                                        </p:cTn>
                                        <p:tgtEl>
                                          <p:spTgt spid="6"/>
                                        </p:tgtEl>
                                        <p:attrNameLst>
                                          <p:attrName>r</p:attrName>
                                        </p:attrNameLst>
                                      </p:cBhvr>
                                    </p:animRot>
                                    <p:animRot by="240000">
                                      <p:cBhvr>
                                        <p:cTn id="75" dur="200" fill="hold">
                                          <p:stCondLst>
                                            <p:cond delay="400"/>
                                          </p:stCondLst>
                                        </p:cTn>
                                        <p:tgtEl>
                                          <p:spTgt spid="6"/>
                                        </p:tgtEl>
                                        <p:attrNameLst>
                                          <p:attrName>r</p:attrName>
                                        </p:attrNameLst>
                                      </p:cBhvr>
                                    </p:animRot>
                                    <p:animRot by="-240000">
                                      <p:cBhvr>
                                        <p:cTn id="76" dur="200" fill="hold">
                                          <p:stCondLst>
                                            <p:cond delay="600"/>
                                          </p:stCondLst>
                                        </p:cTn>
                                        <p:tgtEl>
                                          <p:spTgt spid="6"/>
                                        </p:tgtEl>
                                        <p:attrNameLst>
                                          <p:attrName>r</p:attrName>
                                        </p:attrNameLst>
                                      </p:cBhvr>
                                    </p:animRot>
                                    <p:animRot by="120000">
                                      <p:cBhvr>
                                        <p:cTn id="77" dur="200" fill="hold">
                                          <p:stCondLst>
                                            <p:cond delay="800"/>
                                          </p:stCondLst>
                                        </p:cTn>
                                        <p:tgtEl>
                                          <p:spTgt spid="6"/>
                                        </p:tgtEl>
                                        <p:attrNameLst>
                                          <p:attrName>r</p:attrName>
                                        </p:attrNameLst>
                                      </p:cBhvr>
                                    </p:animRot>
                                  </p:childTnLst>
                                </p:cTn>
                              </p:par>
                            </p:childTnLst>
                          </p:cTn>
                        </p:par>
                      </p:childTnLst>
                    </p:cTn>
                  </p:par>
                </p:childTnLst>
              </p:cTn>
              <p:nextCondLst>
                <p:cond evt="onClick" delay="0">
                  <p:tgtEl>
                    <p:spTgt spid="29"/>
                  </p:tgtEl>
                </p:cond>
              </p:nextCondLst>
            </p:seq>
            <p:seq concurrent="1" nextAc="seek">
              <p:cTn id="78" restart="whenNotActive" fill="hold" evtFilter="cancelBubble" nodeType="interactiveSeq">
                <p:stCondLst>
                  <p:cond evt="onClick" delay="0">
                    <p:tgtEl>
                      <p:spTgt spid="67"/>
                    </p:tgtEl>
                  </p:cond>
                </p:stCondLst>
                <p:endSync evt="end" delay="0">
                  <p:rtn val="all"/>
                </p:endSync>
                <p:childTnLst>
                  <p:par>
                    <p:cTn id="79" fill="hold">
                      <p:stCondLst>
                        <p:cond delay="0"/>
                      </p:stCondLst>
                      <p:childTnLst>
                        <p:par>
                          <p:cTn id="80" fill="hold">
                            <p:stCondLst>
                              <p:cond delay="0"/>
                            </p:stCondLst>
                            <p:childTnLst>
                              <p:par>
                                <p:cTn id="81" presetID="53" presetClass="exit" presetSubtype="32" fill="hold" grpId="1" nodeType="withEffect">
                                  <p:stCondLst>
                                    <p:cond delay="0"/>
                                  </p:stCondLst>
                                  <p:childTnLst>
                                    <p:anim calcmode="lin" valueType="num">
                                      <p:cBhvr>
                                        <p:cTn id="82" dur="500"/>
                                        <p:tgtEl>
                                          <p:spTgt spid="68"/>
                                        </p:tgtEl>
                                        <p:attrNameLst>
                                          <p:attrName>ppt_w</p:attrName>
                                        </p:attrNameLst>
                                      </p:cBhvr>
                                      <p:tavLst>
                                        <p:tav tm="0">
                                          <p:val>
                                            <p:strVal val="ppt_w"/>
                                          </p:val>
                                        </p:tav>
                                        <p:tav tm="100000">
                                          <p:val>
                                            <p:fltVal val="0"/>
                                          </p:val>
                                        </p:tav>
                                      </p:tavLst>
                                    </p:anim>
                                    <p:anim calcmode="lin" valueType="num">
                                      <p:cBhvr>
                                        <p:cTn id="83" dur="500"/>
                                        <p:tgtEl>
                                          <p:spTgt spid="68"/>
                                        </p:tgtEl>
                                        <p:attrNameLst>
                                          <p:attrName>ppt_h</p:attrName>
                                        </p:attrNameLst>
                                      </p:cBhvr>
                                      <p:tavLst>
                                        <p:tav tm="0">
                                          <p:val>
                                            <p:strVal val="ppt_h"/>
                                          </p:val>
                                        </p:tav>
                                        <p:tav tm="100000">
                                          <p:val>
                                            <p:fltVal val="0"/>
                                          </p:val>
                                        </p:tav>
                                      </p:tavLst>
                                    </p:anim>
                                    <p:animEffect transition="out" filter="fade">
                                      <p:cBhvr>
                                        <p:cTn id="84" dur="500"/>
                                        <p:tgtEl>
                                          <p:spTgt spid="68"/>
                                        </p:tgtEl>
                                      </p:cBhvr>
                                    </p:animEffect>
                                    <p:set>
                                      <p:cBhvr>
                                        <p:cTn id="85" dur="1" fill="hold">
                                          <p:stCondLst>
                                            <p:cond delay="499"/>
                                          </p:stCondLst>
                                        </p:cTn>
                                        <p:tgtEl>
                                          <p:spTgt spid="68"/>
                                        </p:tgtEl>
                                        <p:attrNameLst>
                                          <p:attrName>style.visibility</p:attrName>
                                        </p:attrNameLst>
                                      </p:cBhvr>
                                      <p:to>
                                        <p:strVal val="hidden"/>
                                      </p:to>
                                    </p:set>
                                  </p:childTnLst>
                                </p:cTn>
                              </p:par>
                              <p:par>
                                <p:cTn id="86" presetID="53" presetClass="exit" presetSubtype="32" fill="hold" grpId="1" nodeType="withEffect">
                                  <p:stCondLst>
                                    <p:cond delay="0"/>
                                  </p:stCondLst>
                                  <p:childTnLst>
                                    <p:anim calcmode="lin" valueType="num">
                                      <p:cBhvr>
                                        <p:cTn id="87" dur="500"/>
                                        <p:tgtEl>
                                          <p:spTgt spid="29"/>
                                        </p:tgtEl>
                                        <p:attrNameLst>
                                          <p:attrName>ppt_w</p:attrName>
                                        </p:attrNameLst>
                                      </p:cBhvr>
                                      <p:tavLst>
                                        <p:tav tm="0">
                                          <p:val>
                                            <p:strVal val="ppt_w"/>
                                          </p:val>
                                        </p:tav>
                                        <p:tav tm="100000">
                                          <p:val>
                                            <p:fltVal val="0"/>
                                          </p:val>
                                        </p:tav>
                                      </p:tavLst>
                                    </p:anim>
                                    <p:anim calcmode="lin" valueType="num">
                                      <p:cBhvr>
                                        <p:cTn id="88" dur="500"/>
                                        <p:tgtEl>
                                          <p:spTgt spid="29"/>
                                        </p:tgtEl>
                                        <p:attrNameLst>
                                          <p:attrName>ppt_h</p:attrName>
                                        </p:attrNameLst>
                                      </p:cBhvr>
                                      <p:tavLst>
                                        <p:tav tm="0">
                                          <p:val>
                                            <p:strVal val="ppt_h"/>
                                          </p:val>
                                        </p:tav>
                                        <p:tav tm="100000">
                                          <p:val>
                                            <p:fltVal val="0"/>
                                          </p:val>
                                        </p:tav>
                                      </p:tavLst>
                                    </p:anim>
                                    <p:animEffect transition="out" filter="fade">
                                      <p:cBhvr>
                                        <p:cTn id="89" dur="500"/>
                                        <p:tgtEl>
                                          <p:spTgt spid="29"/>
                                        </p:tgtEl>
                                      </p:cBhvr>
                                    </p:animEffect>
                                    <p:set>
                                      <p:cBhvr>
                                        <p:cTn id="90" dur="1" fill="hold">
                                          <p:stCondLst>
                                            <p:cond delay="499"/>
                                          </p:stCondLst>
                                        </p:cTn>
                                        <p:tgtEl>
                                          <p:spTgt spid="29"/>
                                        </p:tgtEl>
                                        <p:attrNameLst>
                                          <p:attrName>style.visibility</p:attrName>
                                        </p:attrNameLst>
                                      </p:cBhvr>
                                      <p:to>
                                        <p:strVal val="hidden"/>
                                      </p:to>
                                    </p:set>
                                  </p:childTnLst>
                                </p:cTn>
                              </p:par>
                              <p:par>
                                <p:cTn id="91" presetID="53" presetClass="exit" presetSubtype="32" fill="hold" grpId="2" nodeType="withEffect">
                                  <p:stCondLst>
                                    <p:cond delay="0"/>
                                  </p:stCondLst>
                                  <p:childTnLst>
                                    <p:anim calcmode="lin" valueType="num">
                                      <p:cBhvr>
                                        <p:cTn id="92" dur="500"/>
                                        <p:tgtEl>
                                          <p:spTgt spid="68"/>
                                        </p:tgtEl>
                                        <p:attrNameLst>
                                          <p:attrName>ppt_w</p:attrName>
                                        </p:attrNameLst>
                                      </p:cBhvr>
                                      <p:tavLst>
                                        <p:tav tm="0">
                                          <p:val>
                                            <p:strVal val="ppt_w"/>
                                          </p:val>
                                        </p:tav>
                                        <p:tav tm="100000">
                                          <p:val>
                                            <p:fltVal val="0"/>
                                          </p:val>
                                        </p:tav>
                                      </p:tavLst>
                                    </p:anim>
                                    <p:anim calcmode="lin" valueType="num">
                                      <p:cBhvr>
                                        <p:cTn id="93" dur="500"/>
                                        <p:tgtEl>
                                          <p:spTgt spid="68"/>
                                        </p:tgtEl>
                                        <p:attrNameLst>
                                          <p:attrName>ppt_h</p:attrName>
                                        </p:attrNameLst>
                                      </p:cBhvr>
                                      <p:tavLst>
                                        <p:tav tm="0">
                                          <p:val>
                                            <p:strVal val="ppt_h"/>
                                          </p:val>
                                        </p:tav>
                                        <p:tav tm="100000">
                                          <p:val>
                                            <p:fltVal val="0"/>
                                          </p:val>
                                        </p:tav>
                                      </p:tavLst>
                                    </p:anim>
                                    <p:animEffect transition="out" filter="fade">
                                      <p:cBhvr>
                                        <p:cTn id="94" dur="500"/>
                                        <p:tgtEl>
                                          <p:spTgt spid="68"/>
                                        </p:tgtEl>
                                      </p:cBhvr>
                                    </p:animEffect>
                                    <p:set>
                                      <p:cBhvr>
                                        <p:cTn id="95" dur="1" fill="hold">
                                          <p:stCondLst>
                                            <p:cond delay="499"/>
                                          </p:stCondLst>
                                        </p:cTn>
                                        <p:tgtEl>
                                          <p:spTgt spid="68"/>
                                        </p:tgtEl>
                                        <p:attrNameLst>
                                          <p:attrName>style.visibility</p:attrName>
                                        </p:attrNameLst>
                                      </p:cBhvr>
                                      <p:to>
                                        <p:strVal val="hidden"/>
                                      </p:to>
                                    </p:set>
                                  </p:childTnLst>
                                </p:cTn>
                              </p:par>
                              <p:par>
                                <p:cTn id="96" presetID="53" presetClass="exit" presetSubtype="32" fill="hold" nodeType="withEffect">
                                  <p:stCondLst>
                                    <p:cond delay="0"/>
                                  </p:stCondLst>
                                  <p:childTnLst>
                                    <p:anim calcmode="lin" valueType="num">
                                      <p:cBhvr>
                                        <p:cTn id="97" dur="500"/>
                                        <p:tgtEl>
                                          <p:spTgt spid="41"/>
                                        </p:tgtEl>
                                        <p:attrNameLst>
                                          <p:attrName>ppt_w</p:attrName>
                                        </p:attrNameLst>
                                      </p:cBhvr>
                                      <p:tavLst>
                                        <p:tav tm="0">
                                          <p:val>
                                            <p:strVal val="ppt_w"/>
                                          </p:val>
                                        </p:tav>
                                        <p:tav tm="100000">
                                          <p:val>
                                            <p:fltVal val="0"/>
                                          </p:val>
                                        </p:tav>
                                      </p:tavLst>
                                    </p:anim>
                                    <p:anim calcmode="lin" valueType="num">
                                      <p:cBhvr>
                                        <p:cTn id="98" dur="500"/>
                                        <p:tgtEl>
                                          <p:spTgt spid="41"/>
                                        </p:tgtEl>
                                        <p:attrNameLst>
                                          <p:attrName>ppt_h</p:attrName>
                                        </p:attrNameLst>
                                      </p:cBhvr>
                                      <p:tavLst>
                                        <p:tav tm="0">
                                          <p:val>
                                            <p:strVal val="ppt_h"/>
                                          </p:val>
                                        </p:tav>
                                        <p:tav tm="100000">
                                          <p:val>
                                            <p:fltVal val="0"/>
                                          </p:val>
                                        </p:tav>
                                      </p:tavLst>
                                    </p:anim>
                                    <p:animEffect transition="out" filter="fad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par>
                                <p:cTn id="101" presetID="53" presetClass="exit" presetSubtype="32" fill="hold" nodeType="withEffect">
                                  <p:stCondLst>
                                    <p:cond delay="0"/>
                                  </p:stCondLst>
                                  <p:childTnLst>
                                    <p:anim calcmode="lin" valueType="num">
                                      <p:cBhvr>
                                        <p:cTn id="102" dur="500"/>
                                        <p:tgtEl>
                                          <p:spTgt spid="45"/>
                                        </p:tgtEl>
                                        <p:attrNameLst>
                                          <p:attrName>ppt_w</p:attrName>
                                        </p:attrNameLst>
                                      </p:cBhvr>
                                      <p:tavLst>
                                        <p:tav tm="0">
                                          <p:val>
                                            <p:strVal val="ppt_w"/>
                                          </p:val>
                                        </p:tav>
                                        <p:tav tm="100000">
                                          <p:val>
                                            <p:fltVal val="0"/>
                                          </p:val>
                                        </p:tav>
                                      </p:tavLst>
                                    </p:anim>
                                    <p:anim calcmode="lin" valueType="num">
                                      <p:cBhvr>
                                        <p:cTn id="103" dur="500"/>
                                        <p:tgtEl>
                                          <p:spTgt spid="45"/>
                                        </p:tgtEl>
                                        <p:attrNameLst>
                                          <p:attrName>ppt_h</p:attrName>
                                        </p:attrNameLst>
                                      </p:cBhvr>
                                      <p:tavLst>
                                        <p:tav tm="0">
                                          <p:val>
                                            <p:strVal val="ppt_h"/>
                                          </p:val>
                                        </p:tav>
                                        <p:tav tm="100000">
                                          <p:val>
                                            <p:fltVal val="0"/>
                                          </p:val>
                                        </p:tav>
                                      </p:tavLst>
                                    </p:anim>
                                    <p:animEffect transition="out" filter="fade">
                                      <p:cBhvr>
                                        <p:cTn id="104" dur="500"/>
                                        <p:tgtEl>
                                          <p:spTgt spid="45"/>
                                        </p:tgtEl>
                                      </p:cBhvr>
                                    </p:animEffect>
                                    <p:set>
                                      <p:cBhvr>
                                        <p:cTn id="105" dur="1" fill="hold">
                                          <p:stCondLst>
                                            <p:cond delay="499"/>
                                          </p:stCondLst>
                                        </p:cTn>
                                        <p:tgtEl>
                                          <p:spTgt spid="45"/>
                                        </p:tgtEl>
                                        <p:attrNameLst>
                                          <p:attrName>style.visibility</p:attrName>
                                        </p:attrNameLst>
                                      </p:cBhvr>
                                      <p:to>
                                        <p:strVal val="hidden"/>
                                      </p:to>
                                    </p:set>
                                  </p:childTnLst>
                                </p:cTn>
                              </p:par>
                              <p:par>
                                <p:cTn id="106" presetID="53" presetClass="exit" presetSubtype="32" fill="hold" nodeType="withEffect">
                                  <p:stCondLst>
                                    <p:cond delay="0"/>
                                  </p:stCondLst>
                                  <p:childTnLst>
                                    <p:anim calcmode="lin" valueType="num">
                                      <p:cBhvr>
                                        <p:cTn id="107" dur="500"/>
                                        <p:tgtEl>
                                          <p:spTgt spid="2"/>
                                        </p:tgtEl>
                                        <p:attrNameLst>
                                          <p:attrName>ppt_w</p:attrName>
                                        </p:attrNameLst>
                                      </p:cBhvr>
                                      <p:tavLst>
                                        <p:tav tm="0">
                                          <p:val>
                                            <p:strVal val="ppt_w"/>
                                          </p:val>
                                        </p:tav>
                                        <p:tav tm="100000">
                                          <p:val>
                                            <p:fltVal val="0"/>
                                          </p:val>
                                        </p:tav>
                                      </p:tavLst>
                                    </p:anim>
                                    <p:anim calcmode="lin" valueType="num">
                                      <p:cBhvr>
                                        <p:cTn id="108" dur="500"/>
                                        <p:tgtEl>
                                          <p:spTgt spid="2"/>
                                        </p:tgtEl>
                                        <p:attrNameLst>
                                          <p:attrName>ppt_h</p:attrName>
                                        </p:attrNameLst>
                                      </p:cBhvr>
                                      <p:tavLst>
                                        <p:tav tm="0">
                                          <p:val>
                                            <p:strVal val="ppt_h"/>
                                          </p:val>
                                        </p:tav>
                                        <p:tav tm="100000">
                                          <p:val>
                                            <p:fltVal val="0"/>
                                          </p:val>
                                        </p:tav>
                                      </p:tavLst>
                                    </p:anim>
                                    <p:animEffect transition="out" filter="fade">
                                      <p:cBhvr>
                                        <p:cTn id="109" dur="500"/>
                                        <p:tgtEl>
                                          <p:spTgt spid="2"/>
                                        </p:tgtEl>
                                      </p:cBhvr>
                                    </p:animEffect>
                                    <p:set>
                                      <p:cBhvr>
                                        <p:cTn id="110" dur="1" fill="hold">
                                          <p:stCondLst>
                                            <p:cond delay="499"/>
                                          </p:stCondLst>
                                        </p:cTn>
                                        <p:tgtEl>
                                          <p:spTgt spid="2"/>
                                        </p:tgtEl>
                                        <p:attrNameLst>
                                          <p:attrName>style.visibility</p:attrName>
                                        </p:attrNameLst>
                                      </p:cBhvr>
                                      <p:to>
                                        <p:strVal val="hidden"/>
                                      </p:to>
                                    </p:set>
                                  </p:childTnLst>
                                </p:cTn>
                              </p:par>
                              <p:par>
                                <p:cTn id="111" presetID="53" presetClass="exit" presetSubtype="32" fill="hold" nodeType="withEffect">
                                  <p:stCondLst>
                                    <p:cond delay="0"/>
                                  </p:stCondLst>
                                  <p:childTnLst>
                                    <p:anim calcmode="lin" valueType="num">
                                      <p:cBhvr>
                                        <p:cTn id="112" dur="500"/>
                                        <p:tgtEl>
                                          <p:spTgt spid="13"/>
                                        </p:tgtEl>
                                        <p:attrNameLst>
                                          <p:attrName>ppt_w</p:attrName>
                                        </p:attrNameLst>
                                      </p:cBhvr>
                                      <p:tavLst>
                                        <p:tav tm="0">
                                          <p:val>
                                            <p:strVal val="ppt_w"/>
                                          </p:val>
                                        </p:tav>
                                        <p:tav tm="100000">
                                          <p:val>
                                            <p:fltVal val="0"/>
                                          </p:val>
                                        </p:tav>
                                      </p:tavLst>
                                    </p:anim>
                                    <p:anim calcmode="lin" valueType="num">
                                      <p:cBhvr>
                                        <p:cTn id="113" dur="500"/>
                                        <p:tgtEl>
                                          <p:spTgt spid="13"/>
                                        </p:tgtEl>
                                        <p:attrNameLst>
                                          <p:attrName>ppt_h</p:attrName>
                                        </p:attrNameLst>
                                      </p:cBhvr>
                                      <p:tavLst>
                                        <p:tav tm="0">
                                          <p:val>
                                            <p:strVal val="ppt_h"/>
                                          </p:val>
                                        </p:tav>
                                        <p:tav tm="100000">
                                          <p:val>
                                            <p:fltVal val="0"/>
                                          </p:val>
                                        </p:tav>
                                      </p:tavLst>
                                    </p:anim>
                                    <p:animEffect transition="out" filter="fade">
                                      <p:cBhvr>
                                        <p:cTn id="114" dur="500"/>
                                        <p:tgtEl>
                                          <p:spTgt spid="13"/>
                                        </p:tgtEl>
                                      </p:cBhvr>
                                    </p:animEffect>
                                    <p:set>
                                      <p:cBhvr>
                                        <p:cTn id="115" dur="1" fill="hold">
                                          <p:stCondLst>
                                            <p:cond delay="499"/>
                                          </p:stCondLst>
                                        </p:cTn>
                                        <p:tgtEl>
                                          <p:spTgt spid="13"/>
                                        </p:tgtEl>
                                        <p:attrNameLst>
                                          <p:attrName>style.visibility</p:attrName>
                                        </p:attrNameLst>
                                      </p:cBhvr>
                                      <p:to>
                                        <p:strVal val="hidden"/>
                                      </p:to>
                                    </p:set>
                                  </p:childTnLst>
                                </p:cTn>
                              </p:par>
                              <p:par>
                                <p:cTn id="116" presetID="53" presetClass="exit" presetSubtype="32" fill="hold" nodeType="withEffect">
                                  <p:stCondLst>
                                    <p:cond delay="0"/>
                                  </p:stCondLst>
                                  <p:childTnLst>
                                    <p:anim calcmode="lin" valueType="num">
                                      <p:cBhvr>
                                        <p:cTn id="117" dur="500"/>
                                        <p:tgtEl>
                                          <p:spTgt spid="21"/>
                                        </p:tgtEl>
                                        <p:attrNameLst>
                                          <p:attrName>ppt_w</p:attrName>
                                        </p:attrNameLst>
                                      </p:cBhvr>
                                      <p:tavLst>
                                        <p:tav tm="0">
                                          <p:val>
                                            <p:strVal val="ppt_w"/>
                                          </p:val>
                                        </p:tav>
                                        <p:tav tm="100000">
                                          <p:val>
                                            <p:fltVal val="0"/>
                                          </p:val>
                                        </p:tav>
                                      </p:tavLst>
                                    </p:anim>
                                    <p:anim calcmode="lin" valueType="num">
                                      <p:cBhvr>
                                        <p:cTn id="118" dur="500"/>
                                        <p:tgtEl>
                                          <p:spTgt spid="21"/>
                                        </p:tgtEl>
                                        <p:attrNameLst>
                                          <p:attrName>ppt_h</p:attrName>
                                        </p:attrNameLst>
                                      </p:cBhvr>
                                      <p:tavLst>
                                        <p:tav tm="0">
                                          <p:val>
                                            <p:strVal val="ppt_h"/>
                                          </p:val>
                                        </p:tav>
                                        <p:tav tm="100000">
                                          <p:val>
                                            <p:fltVal val="0"/>
                                          </p:val>
                                        </p:tav>
                                      </p:tavLst>
                                    </p:anim>
                                    <p:animEffect transition="out" filter="fade">
                                      <p:cBhvr>
                                        <p:cTn id="119" dur="500"/>
                                        <p:tgtEl>
                                          <p:spTgt spid="21"/>
                                        </p:tgtEl>
                                      </p:cBhvr>
                                    </p:animEffect>
                                    <p:set>
                                      <p:cBhvr>
                                        <p:cTn id="120" dur="1" fill="hold">
                                          <p:stCondLst>
                                            <p:cond delay="499"/>
                                          </p:stCondLst>
                                        </p:cTn>
                                        <p:tgtEl>
                                          <p:spTgt spid="21"/>
                                        </p:tgtEl>
                                        <p:attrNameLst>
                                          <p:attrName>style.visibility</p:attrName>
                                        </p:attrNameLst>
                                      </p:cBhvr>
                                      <p:to>
                                        <p:strVal val="hidden"/>
                                      </p:to>
                                    </p:set>
                                  </p:childTnLst>
                                </p:cTn>
                              </p:par>
                              <p:par>
                                <p:cTn id="121" presetID="53" presetClass="exit" presetSubtype="32" fill="hold" nodeType="withEffect">
                                  <p:stCondLst>
                                    <p:cond delay="0"/>
                                  </p:stCondLst>
                                  <p:childTnLst>
                                    <p:anim calcmode="lin" valueType="num">
                                      <p:cBhvr>
                                        <p:cTn id="122" dur="500"/>
                                        <p:tgtEl>
                                          <p:spTgt spid="33"/>
                                        </p:tgtEl>
                                        <p:attrNameLst>
                                          <p:attrName>ppt_w</p:attrName>
                                        </p:attrNameLst>
                                      </p:cBhvr>
                                      <p:tavLst>
                                        <p:tav tm="0">
                                          <p:val>
                                            <p:strVal val="ppt_w"/>
                                          </p:val>
                                        </p:tav>
                                        <p:tav tm="100000">
                                          <p:val>
                                            <p:fltVal val="0"/>
                                          </p:val>
                                        </p:tav>
                                      </p:tavLst>
                                    </p:anim>
                                    <p:anim calcmode="lin" valueType="num">
                                      <p:cBhvr>
                                        <p:cTn id="123" dur="500"/>
                                        <p:tgtEl>
                                          <p:spTgt spid="33"/>
                                        </p:tgtEl>
                                        <p:attrNameLst>
                                          <p:attrName>ppt_h</p:attrName>
                                        </p:attrNameLst>
                                      </p:cBhvr>
                                      <p:tavLst>
                                        <p:tav tm="0">
                                          <p:val>
                                            <p:strVal val="ppt_h"/>
                                          </p:val>
                                        </p:tav>
                                        <p:tav tm="100000">
                                          <p:val>
                                            <p:fltVal val="0"/>
                                          </p:val>
                                        </p:tav>
                                      </p:tavLst>
                                    </p:anim>
                                    <p:animEffect transition="out" filter="fade">
                                      <p:cBhvr>
                                        <p:cTn id="124" dur="500"/>
                                        <p:tgtEl>
                                          <p:spTgt spid="33"/>
                                        </p:tgtEl>
                                      </p:cBhvr>
                                    </p:animEffect>
                                    <p:set>
                                      <p:cBhvr>
                                        <p:cTn id="125" dur="1" fill="hold">
                                          <p:stCondLst>
                                            <p:cond delay="499"/>
                                          </p:stCondLst>
                                        </p:cTn>
                                        <p:tgtEl>
                                          <p:spTgt spid="33"/>
                                        </p:tgtEl>
                                        <p:attrNameLst>
                                          <p:attrName>style.visibility</p:attrName>
                                        </p:attrNameLst>
                                      </p:cBhvr>
                                      <p:to>
                                        <p:strVal val="hidden"/>
                                      </p:to>
                                    </p:set>
                                  </p:childTnLst>
                                </p:cTn>
                              </p:par>
                              <p:par>
                                <p:cTn id="126" presetID="53" presetClass="exit" presetSubtype="32" fill="hold" nodeType="withEffect">
                                  <p:stCondLst>
                                    <p:cond delay="0"/>
                                  </p:stCondLst>
                                  <p:childTnLst>
                                    <p:anim calcmode="lin" valueType="num">
                                      <p:cBhvr>
                                        <p:cTn id="127" dur="500"/>
                                        <p:tgtEl>
                                          <p:spTgt spid="3"/>
                                        </p:tgtEl>
                                        <p:attrNameLst>
                                          <p:attrName>ppt_w</p:attrName>
                                        </p:attrNameLst>
                                      </p:cBhvr>
                                      <p:tavLst>
                                        <p:tav tm="0">
                                          <p:val>
                                            <p:strVal val="ppt_w"/>
                                          </p:val>
                                        </p:tav>
                                        <p:tav tm="100000">
                                          <p:val>
                                            <p:fltVal val="0"/>
                                          </p:val>
                                        </p:tav>
                                      </p:tavLst>
                                    </p:anim>
                                    <p:anim calcmode="lin" valueType="num">
                                      <p:cBhvr>
                                        <p:cTn id="128" dur="500"/>
                                        <p:tgtEl>
                                          <p:spTgt spid="3"/>
                                        </p:tgtEl>
                                        <p:attrNameLst>
                                          <p:attrName>ppt_h</p:attrName>
                                        </p:attrNameLst>
                                      </p:cBhvr>
                                      <p:tavLst>
                                        <p:tav tm="0">
                                          <p:val>
                                            <p:strVal val="ppt_h"/>
                                          </p:val>
                                        </p:tav>
                                        <p:tav tm="100000">
                                          <p:val>
                                            <p:fltVal val="0"/>
                                          </p:val>
                                        </p:tav>
                                      </p:tavLst>
                                    </p:anim>
                                    <p:animEffect transition="out" filter="fade">
                                      <p:cBhvr>
                                        <p:cTn id="129" dur="500"/>
                                        <p:tgtEl>
                                          <p:spTgt spid="3"/>
                                        </p:tgtEl>
                                      </p:cBhvr>
                                    </p:animEffect>
                                    <p:set>
                                      <p:cBhvr>
                                        <p:cTn id="130" dur="1" fill="hold">
                                          <p:stCondLst>
                                            <p:cond delay="499"/>
                                          </p:stCondLst>
                                        </p:cTn>
                                        <p:tgtEl>
                                          <p:spTgt spid="3"/>
                                        </p:tgtEl>
                                        <p:attrNameLst>
                                          <p:attrName>style.visibility</p:attrName>
                                        </p:attrNameLst>
                                      </p:cBhvr>
                                      <p:to>
                                        <p:strVal val="hidden"/>
                                      </p:to>
                                    </p:set>
                                  </p:childTnLst>
                                </p:cTn>
                              </p:par>
                              <p:par>
                                <p:cTn id="131" presetID="53" presetClass="exit" presetSubtype="32" fill="hold" nodeType="withEffect">
                                  <p:stCondLst>
                                    <p:cond delay="0"/>
                                  </p:stCondLst>
                                  <p:childTnLst>
                                    <p:anim calcmode="lin" valueType="num">
                                      <p:cBhvr>
                                        <p:cTn id="132" dur="500"/>
                                        <p:tgtEl>
                                          <p:spTgt spid="6"/>
                                        </p:tgtEl>
                                        <p:attrNameLst>
                                          <p:attrName>ppt_w</p:attrName>
                                        </p:attrNameLst>
                                      </p:cBhvr>
                                      <p:tavLst>
                                        <p:tav tm="0">
                                          <p:val>
                                            <p:strVal val="ppt_w"/>
                                          </p:val>
                                        </p:tav>
                                        <p:tav tm="100000">
                                          <p:val>
                                            <p:fltVal val="0"/>
                                          </p:val>
                                        </p:tav>
                                      </p:tavLst>
                                    </p:anim>
                                    <p:anim calcmode="lin" valueType="num">
                                      <p:cBhvr>
                                        <p:cTn id="133" dur="500"/>
                                        <p:tgtEl>
                                          <p:spTgt spid="6"/>
                                        </p:tgtEl>
                                        <p:attrNameLst>
                                          <p:attrName>ppt_h</p:attrName>
                                        </p:attrNameLst>
                                      </p:cBhvr>
                                      <p:tavLst>
                                        <p:tav tm="0">
                                          <p:val>
                                            <p:strVal val="ppt_h"/>
                                          </p:val>
                                        </p:tav>
                                        <p:tav tm="100000">
                                          <p:val>
                                            <p:fltVal val="0"/>
                                          </p:val>
                                        </p:tav>
                                      </p:tavLst>
                                    </p:anim>
                                    <p:animEffect transition="out" filter="fade">
                                      <p:cBhvr>
                                        <p:cTn id="134" dur="500"/>
                                        <p:tgtEl>
                                          <p:spTgt spid="6"/>
                                        </p:tgtEl>
                                      </p:cBhvr>
                                    </p:animEffect>
                                    <p:set>
                                      <p:cBhvr>
                                        <p:cTn id="135" dur="1" fill="hold">
                                          <p:stCondLst>
                                            <p:cond delay="499"/>
                                          </p:stCondLst>
                                        </p:cTn>
                                        <p:tgtEl>
                                          <p:spTgt spid="6"/>
                                        </p:tgtEl>
                                        <p:attrNameLst>
                                          <p:attrName>style.visibility</p:attrName>
                                        </p:attrNameLst>
                                      </p:cBhvr>
                                      <p:to>
                                        <p:strVal val="hidden"/>
                                      </p:to>
                                    </p:set>
                                  </p:childTnLst>
                                </p:cTn>
                              </p:par>
                              <p:par>
                                <p:cTn id="136" presetID="53" presetClass="exit" presetSubtype="32" fill="hold" nodeType="withEffect">
                                  <p:stCondLst>
                                    <p:cond delay="0"/>
                                  </p:stCondLst>
                                  <p:childTnLst>
                                    <p:anim calcmode="lin" valueType="num">
                                      <p:cBhvr>
                                        <p:cTn id="137" dur="500"/>
                                        <p:tgtEl>
                                          <p:spTgt spid="10"/>
                                        </p:tgtEl>
                                        <p:attrNameLst>
                                          <p:attrName>ppt_w</p:attrName>
                                        </p:attrNameLst>
                                      </p:cBhvr>
                                      <p:tavLst>
                                        <p:tav tm="0">
                                          <p:val>
                                            <p:strVal val="ppt_w"/>
                                          </p:val>
                                        </p:tav>
                                        <p:tav tm="100000">
                                          <p:val>
                                            <p:fltVal val="0"/>
                                          </p:val>
                                        </p:tav>
                                      </p:tavLst>
                                    </p:anim>
                                    <p:anim calcmode="lin" valueType="num">
                                      <p:cBhvr>
                                        <p:cTn id="138" dur="500"/>
                                        <p:tgtEl>
                                          <p:spTgt spid="10"/>
                                        </p:tgtEl>
                                        <p:attrNameLst>
                                          <p:attrName>ppt_h</p:attrName>
                                        </p:attrNameLst>
                                      </p:cBhvr>
                                      <p:tavLst>
                                        <p:tav tm="0">
                                          <p:val>
                                            <p:strVal val="ppt_h"/>
                                          </p:val>
                                        </p:tav>
                                        <p:tav tm="100000">
                                          <p:val>
                                            <p:fltVal val="0"/>
                                          </p:val>
                                        </p:tav>
                                      </p:tavLst>
                                    </p:anim>
                                    <p:animEffect transition="out" filter="fade">
                                      <p:cBhvr>
                                        <p:cTn id="139" dur="500"/>
                                        <p:tgtEl>
                                          <p:spTgt spid="10"/>
                                        </p:tgtEl>
                                      </p:cBhvr>
                                    </p:animEffect>
                                    <p:set>
                                      <p:cBhvr>
                                        <p:cTn id="140" dur="1" fill="hold">
                                          <p:stCondLst>
                                            <p:cond delay="499"/>
                                          </p:stCondLst>
                                        </p:cTn>
                                        <p:tgtEl>
                                          <p:spTgt spid="10"/>
                                        </p:tgtEl>
                                        <p:attrNameLst>
                                          <p:attrName>style.visibility</p:attrName>
                                        </p:attrNameLst>
                                      </p:cBhvr>
                                      <p:to>
                                        <p:strVal val="hidden"/>
                                      </p:to>
                                    </p:set>
                                  </p:childTnLst>
                                </p:cTn>
                              </p:par>
                              <p:par>
                                <p:cTn id="141" presetID="53" presetClass="exit" presetSubtype="32" fill="hold" grpId="0" nodeType="withEffect">
                                  <p:stCondLst>
                                    <p:cond delay="0"/>
                                  </p:stCondLst>
                                  <p:childTnLst>
                                    <p:anim calcmode="lin" valueType="num">
                                      <p:cBhvr>
                                        <p:cTn id="142" dur="500"/>
                                        <p:tgtEl>
                                          <p:spTgt spid="40"/>
                                        </p:tgtEl>
                                        <p:attrNameLst>
                                          <p:attrName>ppt_w</p:attrName>
                                        </p:attrNameLst>
                                      </p:cBhvr>
                                      <p:tavLst>
                                        <p:tav tm="0">
                                          <p:val>
                                            <p:strVal val="ppt_w"/>
                                          </p:val>
                                        </p:tav>
                                        <p:tav tm="100000">
                                          <p:val>
                                            <p:fltVal val="0"/>
                                          </p:val>
                                        </p:tav>
                                      </p:tavLst>
                                    </p:anim>
                                    <p:anim calcmode="lin" valueType="num">
                                      <p:cBhvr>
                                        <p:cTn id="143" dur="500"/>
                                        <p:tgtEl>
                                          <p:spTgt spid="40"/>
                                        </p:tgtEl>
                                        <p:attrNameLst>
                                          <p:attrName>ppt_h</p:attrName>
                                        </p:attrNameLst>
                                      </p:cBhvr>
                                      <p:tavLst>
                                        <p:tav tm="0">
                                          <p:val>
                                            <p:strVal val="ppt_h"/>
                                          </p:val>
                                        </p:tav>
                                        <p:tav tm="100000">
                                          <p:val>
                                            <p:fltVal val="0"/>
                                          </p:val>
                                        </p:tav>
                                      </p:tavLst>
                                    </p:anim>
                                    <p:animEffect transition="out" filter="fade">
                                      <p:cBhvr>
                                        <p:cTn id="144" dur="500"/>
                                        <p:tgtEl>
                                          <p:spTgt spid="40"/>
                                        </p:tgtEl>
                                      </p:cBhvr>
                                    </p:animEffect>
                                    <p:set>
                                      <p:cBhvr>
                                        <p:cTn id="145" dur="1" fill="hold">
                                          <p:stCondLst>
                                            <p:cond delay="499"/>
                                          </p:stCondLst>
                                        </p:cTn>
                                        <p:tgtEl>
                                          <p:spTgt spid="40"/>
                                        </p:tgtEl>
                                        <p:attrNameLst>
                                          <p:attrName>style.visibility</p:attrName>
                                        </p:attrNameLst>
                                      </p:cBhvr>
                                      <p:to>
                                        <p:strVal val="hidden"/>
                                      </p:to>
                                    </p:set>
                                  </p:childTnLst>
                                </p:cTn>
                              </p:par>
                              <p:par>
                                <p:cTn id="146" presetID="53" presetClass="exit" presetSubtype="32" fill="hold" grpId="0" nodeType="withEffect">
                                  <p:stCondLst>
                                    <p:cond delay="0"/>
                                  </p:stCondLst>
                                  <p:childTnLst>
                                    <p:anim calcmode="lin" valueType="num">
                                      <p:cBhvr>
                                        <p:cTn id="147" dur="500"/>
                                        <p:tgtEl>
                                          <p:spTgt spid="12"/>
                                        </p:tgtEl>
                                        <p:attrNameLst>
                                          <p:attrName>ppt_w</p:attrName>
                                        </p:attrNameLst>
                                      </p:cBhvr>
                                      <p:tavLst>
                                        <p:tav tm="0">
                                          <p:val>
                                            <p:strVal val="ppt_w"/>
                                          </p:val>
                                        </p:tav>
                                        <p:tav tm="100000">
                                          <p:val>
                                            <p:fltVal val="0"/>
                                          </p:val>
                                        </p:tav>
                                      </p:tavLst>
                                    </p:anim>
                                    <p:anim calcmode="lin" valueType="num">
                                      <p:cBhvr>
                                        <p:cTn id="148" dur="500"/>
                                        <p:tgtEl>
                                          <p:spTgt spid="12"/>
                                        </p:tgtEl>
                                        <p:attrNameLst>
                                          <p:attrName>ppt_h</p:attrName>
                                        </p:attrNameLst>
                                      </p:cBhvr>
                                      <p:tavLst>
                                        <p:tav tm="0">
                                          <p:val>
                                            <p:strVal val="ppt_h"/>
                                          </p:val>
                                        </p:tav>
                                        <p:tav tm="100000">
                                          <p:val>
                                            <p:fltVal val="0"/>
                                          </p:val>
                                        </p:tav>
                                      </p:tavLst>
                                    </p:anim>
                                    <p:animEffect transition="out" filter="fade">
                                      <p:cBhvr>
                                        <p:cTn id="149" dur="500"/>
                                        <p:tgtEl>
                                          <p:spTgt spid="12"/>
                                        </p:tgtEl>
                                      </p:cBhvr>
                                    </p:animEffect>
                                    <p:set>
                                      <p:cBhvr>
                                        <p:cTn id="150" dur="1" fill="hold">
                                          <p:stCondLst>
                                            <p:cond delay="499"/>
                                          </p:stCondLst>
                                        </p:cTn>
                                        <p:tgtEl>
                                          <p:spTgt spid="12"/>
                                        </p:tgtEl>
                                        <p:attrNameLst>
                                          <p:attrName>style.visibility</p:attrName>
                                        </p:attrNameLst>
                                      </p:cBhvr>
                                      <p:to>
                                        <p:strVal val="hidden"/>
                                      </p:to>
                                    </p:set>
                                  </p:childTnLst>
                                </p:cTn>
                              </p:par>
                              <p:par>
                                <p:cTn id="151" presetID="35" presetClass="path" presetSubtype="0" accel="50000" decel="50000" fill="hold" nodeType="withEffect">
                                  <p:stCondLst>
                                    <p:cond delay="0"/>
                                  </p:stCondLst>
                                  <p:childTnLst>
                                    <p:animMotion origin="layout" path="M 2.08333E-6 2.59259E-6 L -0.90182 -0.04491 " pathEditMode="relative" rAng="0" ptsTypes="AA">
                                      <p:cBhvr>
                                        <p:cTn id="152" dur="2000" fill="hold"/>
                                        <p:tgtEl>
                                          <p:spTgt spid="63"/>
                                        </p:tgtEl>
                                        <p:attrNameLst>
                                          <p:attrName>ppt_x</p:attrName>
                                          <p:attrName>ppt_y</p:attrName>
                                        </p:attrNameLst>
                                      </p:cBhvr>
                                      <p:rCtr x="-45091" y="-2245"/>
                                    </p:animMotion>
                                  </p:childTnLst>
                                </p:cTn>
                              </p:par>
                              <p:par>
                                <p:cTn id="153" presetID="35" presetClass="path" presetSubtype="0" accel="50000" decel="50000" fill="hold" nodeType="withEffect">
                                  <p:stCondLst>
                                    <p:cond delay="0"/>
                                  </p:stCondLst>
                                  <p:childTnLst>
                                    <p:animMotion origin="layout" path="M 2.29167E-6 -2.96296E-6 L -0.74414 -0.03518 " pathEditMode="relative" rAng="0" ptsTypes="AA">
                                      <p:cBhvr>
                                        <p:cTn id="154" dur="2000" fill="hold"/>
                                        <p:tgtEl>
                                          <p:spTgt spid="62"/>
                                        </p:tgtEl>
                                        <p:attrNameLst>
                                          <p:attrName>ppt_x</p:attrName>
                                          <p:attrName>ppt_y</p:attrName>
                                        </p:attrNameLst>
                                      </p:cBhvr>
                                      <p:rCtr x="-37214" y="-1759"/>
                                    </p:animMotion>
                                  </p:childTnLst>
                                </p:cTn>
                              </p:par>
                              <p:par>
                                <p:cTn id="155" presetID="35" presetClass="path" presetSubtype="0" accel="50000" decel="50000" fill="hold" nodeType="withEffect">
                                  <p:stCondLst>
                                    <p:cond delay="0"/>
                                  </p:stCondLst>
                                  <p:childTnLst>
                                    <p:animMotion origin="layout" path="M -2.29167E-6 -3.33333E-6 L -0.37304 0.00949 " pathEditMode="relative" rAng="0" ptsTypes="AA">
                                      <p:cBhvr>
                                        <p:cTn id="156" dur="2000" fill="hold"/>
                                        <p:tgtEl>
                                          <p:spTgt spid="66"/>
                                        </p:tgtEl>
                                        <p:attrNameLst>
                                          <p:attrName>ppt_x</p:attrName>
                                          <p:attrName>ppt_y</p:attrName>
                                        </p:attrNameLst>
                                      </p:cBhvr>
                                      <p:rCtr x="-18659" y="463"/>
                                    </p:animMotion>
                                  </p:childTnLst>
                                </p:cTn>
                              </p:par>
                            </p:childTnLst>
                          </p:cTn>
                        </p:par>
                      </p:childTnLst>
                    </p:cTn>
                  </p:par>
                </p:childTnLst>
              </p:cTn>
              <p:nextCondLst>
                <p:cond evt="onClick" delay="0">
                  <p:tgtEl>
                    <p:spTgt spid="67"/>
                  </p:tgtEl>
                </p:cond>
              </p:nextCondLst>
            </p:seq>
          </p:childTnLst>
        </p:cTn>
      </p:par>
    </p:tnLst>
    <p:bldLst>
      <p:bldP spid="68" grpId="0" animBg="1"/>
      <p:bldP spid="68" grpId="1" animBg="1"/>
      <p:bldP spid="68" grpId="2" animBg="1"/>
      <p:bldP spid="12" grpId="0"/>
      <p:bldP spid="40" grpId="0"/>
      <p:bldP spid="29" grpId="0" animBg="1"/>
      <p:bldP spid="29" grpId="1" animBg="1"/>
      <p:bldP spid="6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reeform 16">
            <a:extLst>
              <a:ext uri="{FF2B5EF4-FFF2-40B4-BE49-F238E27FC236}">
                <a16:creationId xmlns:a16="http://schemas.microsoft.com/office/drawing/2014/main" id="{3C9A79F0-4F78-4A37-A281-4FF36D667DD5}"/>
              </a:ext>
            </a:extLst>
          </p:cNvPr>
          <p:cNvSpPr/>
          <p:nvPr/>
        </p:nvSpPr>
        <p:spPr>
          <a:xfrm>
            <a:off x="-26671" y="6653194"/>
            <a:ext cx="36118802" cy="3715076"/>
          </a:xfrm>
          <a:custGeom>
            <a:avLst/>
            <a:gdLst/>
            <a:ahLst/>
            <a:cxnLst/>
            <a:rect l="l" t="t" r="r" b="b"/>
            <a:pathLst>
              <a:path w="18288000" h="3520440">
                <a:moveTo>
                  <a:pt x="0" y="0"/>
                </a:moveTo>
                <a:lnTo>
                  <a:pt x="18288000" y="0"/>
                </a:lnTo>
                <a:lnTo>
                  <a:pt x="18288000" y="3520440"/>
                </a:lnTo>
                <a:lnTo>
                  <a:pt x="0" y="3520440"/>
                </a:lnTo>
                <a:lnTo>
                  <a:pt x="0" y="0"/>
                </a:lnTo>
                <a:close/>
              </a:path>
            </a:pathLst>
          </a:custGeom>
          <a:blipFill>
            <a:blip r:embed="rId2"/>
            <a:stretch>
              <a:fillRect/>
            </a:stretch>
          </a:blipFill>
        </p:spPr>
      </p:sp>
      <p:sp>
        <p:nvSpPr>
          <p:cNvPr id="8" name="Freeform 9">
            <a:extLst>
              <a:ext uri="{FF2B5EF4-FFF2-40B4-BE49-F238E27FC236}">
                <a16:creationId xmlns:a16="http://schemas.microsoft.com/office/drawing/2014/main" id="{5972F7E2-3A66-E047-A03C-A79DAE5CA2D3}"/>
              </a:ext>
            </a:extLst>
          </p:cNvPr>
          <p:cNvSpPr/>
          <p:nvPr/>
        </p:nvSpPr>
        <p:spPr>
          <a:xfrm>
            <a:off x="5628248" y="1"/>
            <a:ext cx="3196233" cy="2321264"/>
          </a:xfrm>
          <a:custGeom>
            <a:avLst/>
            <a:gdLst/>
            <a:ahLst/>
            <a:cxnLst/>
            <a:rect l="l" t="t" r="r" b="b"/>
            <a:pathLst>
              <a:path w="3196233" h="2321264">
                <a:moveTo>
                  <a:pt x="0" y="0"/>
                </a:moveTo>
                <a:lnTo>
                  <a:pt x="3196233" y="0"/>
                </a:lnTo>
                <a:lnTo>
                  <a:pt x="3196233" y="2321264"/>
                </a:lnTo>
                <a:lnTo>
                  <a:pt x="0" y="2321264"/>
                </a:lnTo>
                <a:lnTo>
                  <a:pt x="0" y="0"/>
                </a:lnTo>
                <a:close/>
              </a:path>
            </a:pathLst>
          </a:custGeom>
          <a:blipFill>
            <a:blip r:embed="rId3"/>
            <a:stretch>
              <a:fillRect/>
            </a:stretch>
          </a:blipFill>
        </p:spPr>
      </p:sp>
      <p:grpSp>
        <p:nvGrpSpPr>
          <p:cNvPr id="30" name="Nhóm 29">
            <a:extLst>
              <a:ext uri="{FF2B5EF4-FFF2-40B4-BE49-F238E27FC236}">
                <a16:creationId xmlns:a16="http://schemas.microsoft.com/office/drawing/2014/main" id="{172F7865-D529-1480-2067-85A634E47E58}"/>
              </a:ext>
            </a:extLst>
          </p:cNvPr>
          <p:cNvGrpSpPr/>
          <p:nvPr/>
        </p:nvGrpSpPr>
        <p:grpSpPr>
          <a:xfrm>
            <a:off x="4433978" y="944030"/>
            <a:ext cx="10355828" cy="8640599"/>
            <a:chOff x="-1019174" y="1167049"/>
            <a:chExt cx="6903885" cy="5760399"/>
          </a:xfrm>
        </p:grpSpPr>
        <p:sp>
          <p:nvSpPr>
            <p:cNvPr id="31" name="Freeform 3">
              <a:extLst>
                <a:ext uri="{FF2B5EF4-FFF2-40B4-BE49-F238E27FC236}">
                  <a16:creationId xmlns:a16="http://schemas.microsoft.com/office/drawing/2014/main" id="{5A31FCED-F941-20C4-A4FA-9FA18A17C823}"/>
                </a:ext>
              </a:extLst>
            </p:cNvPr>
            <p:cNvSpPr/>
            <p:nvPr/>
          </p:nvSpPr>
          <p:spPr>
            <a:xfrm flipH="1">
              <a:off x="-1019174" y="2684060"/>
              <a:ext cx="6847215" cy="4243388"/>
            </a:xfrm>
            <a:custGeom>
              <a:avLst/>
              <a:gdLst/>
              <a:ahLst/>
              <a:cxnLst/>
              <a:rect l="l" t="t" r="r" b="b"/>
              <a:pathLst>
                <a:path w="15418454" h="8229600">
                  <a:moveTo>
                    <a:pt x="0" y="0"/>
                  </a:moveTo>
                  <a:lnTo>
                    <a:pt x="15418454" y="0"/>
                  </a:lnTo>
                  <a:lnTo>
                    <a:pt x="15418454" y="8229600"/>
                  </a:lnTo>
                  <a:lnTo>
                    <a:pt x="0" y="8229600"/>
                  </a:lnTo>
                  <a:lnTo>
                    <a:pt x="0" y="0"/>
                  </a:lnTo>
                  <a:close/>
                </a:path>
              </a:pathLst>
            </a:custGeom>
            <a:blipFill>
              <a:blip r:embed="rId4"/>
              <a:stretch>
                <a:fillRect/>
              </a:stretch>
            </a:blipFill>
          </p:spPr>
        </p:sp>
        <p:sp>
          <p:nvSpPr>
            <p:cNvPr id="32" name="Freeform 3">
              <a:extLst>
                <a:ext uri="{FF2B5EF4-FFF2-40B4-BE49-F238E27FC236}">
                  <a16:creationId xmlns:a16="http://schemas.microsoft.com/office/drawing/2014/main" id="{DC4CF3E1-B157-1B85-A99E-6763BB3C67E3}"/>
                </a:ext>
              </a:extLst>
            </p:cNvPr>
            <p:cNvSpPr/>
            <p:nvPr/>
          </p:nvSpPr>
          <p:spPr>
            <a:xfrm>
              <a:off x="4097622" y="2003895"/>
              <a:ext cx="863061" cy="2156604"/>
            </a:xfrm>
            <a:custGeom>
              <a:avLst/>
              <a:gdLst/>
              <a:ahLst/>
              <a:cxnLst/>
              <a:rect l="l" t="t" r="r" b="b"/>
              <a:pathLst>
                <a:path w="728097" h="1272530">
                  <a:moveTo>
                    <a:pt x="0" y="0"/>
                  </a:moveTo>
                  <a:lnTo>
                    <a:pt x="728097" y="0"/>
                  </a:lnTo>
                  <a:lnTo>
                    <a:pt x="728097" y="1272530"/>
                  </a:lnTo>
                  <a:lnTo>
                    <a:pt x="0" y="1272530"/>
                  </a:lnTo>
                  <a:lnTo>
                    <a:pt x="0" y="0"/>
                  </a:lnTo>
                  <a:close/>
                </a:path>
              </a:pathLst>
            </a:custGeom>
            <a:blipFill>
              <a:blip r:embed="rId5"/>
              <a:stretch>
                <a:fillRect l="-56756" t="-75773" r="-582882" b="-352061"/>
              </a:stretch>
            </a:blipFill>
          </p:spPr>
        </p:sp>
        <p:sp>
          <p:nvSpPr>
            <p:cNvPr id="39" name="Freeform 4">
              <a:extLst>
                <a:ext uri="{FF2B5EF4-FFF2-40B4-BE49-F238E27FC236}">
                  <a16:creationId xmlns:a16="http://schemas.microsoft.com/office/drawing/2014/main" id="{3BA92AD5-109D-504C-CE42-770571D62464}"/>
                </a:ext>
              </a:extLst>
            </p:cNvPr>
            <p:cNvSpPr/>
            <p:nvPr/>
          </p:nvSpPr>
          <p:spPr>
            <a:xfrm>
              <a:off x="100457" y="1524400"/>
              <a:ext cx="2374814" cy="1989900"/>
            </a:xfrm>
            <a:custGeom>
              <a:avLst/>
              <a:gdLst/>
              <a:ahLst/>
              <a:cxnLst/>
              <a:rect l="l" t="t" r="r" b="b"/>
              <a:pathLst>
                <a:path w="2000627" h="1325006">
                  <a:moveTo>
                    <a:pt x="0" y="0"/>
                  </a:moveTo>
                  <a:lnTo>
                    <a:pt x="2000627" y="0"/>
                  </a:lnTo>
                  <a:lnTo>
                    <a:pt x="2000627" y="1325006"/>
                  </a:lnTo>
                  <a:lnTo>
                    <a:pt x="0" y="1325006"/>
                  </a:lnTo>
                  <a:lnTo>
                    <a:pt x="0" y="0"/>
                  </a:lnTo>
                  <a:close/>
                </a:path>
              </a:pathLst>
            </a:custGeom>
            <a:blipFill>
              <a:blip r:embed="rId6"/>
              <a:stretch>
                <a:fillRect l="-84262" t="-68811" r="-84918" b="-338118"/>
              </a:stretch>
            </a:blipFill>
          </p:spPr>
        </p:sp>
        <p:sp>
          <p:nvSpPr>
            <p:cNvPr id="52" name="Freeform 7">
              <a:extLst>
                <a:ext uri="{FF2B5EF4-FFF2-40B4-BE49-F238E27FC236}">
                  <a16:creationId xmlns:a16="http://schemas.microsoft.com/office/drawing/2014/main" id="{4624F620-025D-238C-B0C0-2EC6F2FFB625}"/>
                </a:ext>
              </a:extLst>
            </p:cNvPr>
            <p:cNvSpPr/>
            <p:nvPr/>
          </p:nvSpPr>
          <p:spPr>
            <a:xfrm>
              <a:off x="3762840" y="1834926"/>
              <a:ext cx="653517" cy="2422527"/>
            </a:xfrm>
            <a:custGeom>
              <a:avLst/>
              <a:gdLst/>
              <a:ahLst/>
              <a:cxnLst/>
              <a:rect l="l" t="t" r="r" b="b"/>
              <a:pathLst>
                <a:path w="714978" h="1265971">
                  <a:moveTo>
                    <a:pt x="0" y="0"/>
                  </a:moveTo>
                  <a:lnTo>
                    <a:pt x="714978" y="0"/>
                  </a:lnTo>
                  <a:lnTo>
                    <a:pt x="714978" y="1265970"/>
                  </a:lnTo>
                  <a:lnTo>
                    <a:pt x="0" y="1265970"/>
                  </a:lnTo>
                  <a:lnTo>
                    <a:pt x="0" y="0"/>
                  </a:lnTo>
                  <a:close/>
                </a:path>
              </a:pathLst>
            </a:custGeom>
            <a:blipFill>
              <a:blip r:embed="rId7"/>
              <a:stretch>
                <a:fillRect l="-235779" t="-225388" r="-417431" b="-205181"/>
              </a:stretch>
            </a:blipFill>
          </p:spPr>
        </p:sp>
        <p:sp>
          <p:nvSpPr>
            <p:cNvPr id="53" name="Freeform 8">
              <a:extLst>
                <a:ext uri="{FF2B5EF4-FFF2-40B4-BE49-F238E27FC236}">
                  <a16:creationId xmlns:a16="http://schemas.microsoft.com/office/drawing/2014/main" id="{1E0CC71C-775B-4C8A-5506-F115E4424C78}"/>
                </a:ext>
              </a:extLst>
            </p:cNvPr>
            <p:cNvSpPr/>
            <p:nvPr/>
          </p:nvSpPr>
          <p:spPr>
            <a:xfrm>
              <a:off x="2976012" y="2134699"/>
              <a:ext cx="966982" cy="2014936"/>
            </a:xfrm>
            <a:custGeom>
              <a:avLst/>
              <a:gdLst/>
              <a:ahLst/>
              <a:cxnLst/>
              <a:rect l="l" t="t" r="r" b="b"/>
              <a:pathLst>
                <a:path w="721538" h="1272530">
                  <a:moveTo>
                    <a:pt x="0" y="0"/>
                  </a:moveTo>
                  <a:lnTo>
                    <a:pt x="721538" y="0"/>
                  </a:lnTo>
                  <a:lnTo>
                    <a:pt x="721538" y="1272530"/>
                  </a:lnTo>
                  <a:lnTo>
                    <a:pt x="0" y="1272530"/>
                  </a:lnTo>
                  <a:lnTo>
                    <a:pt x="0" y="0"/>
                  </a:lnTo>
                  <a:close/>
                </a:path>
              </a:pathLst>
            </a:custGeom>
            <a:blipFill>
              <a:blip r:embed="rId8"/>
              <a:stretch>
                <a:fillRect l="-408181" t="-224226" r="-238181" b="-203608"/>
              </a:stretch>
            </a:blipFill>
          </p:spPr>
        </p:sp>
        <p:sp>
          <p:nvSpPr>
            <p:cNvPr id="54" name="Freeform 9">
              <a:extLst>
                <a:ext uri="{FF2B5EF4-FFF2-40B4-BE49-F238E27FC236}">
                  <a16:creationId xmlns:a16="http://schemas.microsoft.com/office/drawing/2014/main" id="{13BC79FA-34D0-17E5-36C4-FB32E1351BA9}"/>
                </a:ext>
              </a:extLst>
            </p:cNvPr>
            <p:cNvSpPr/>
            <p:nvPr/>
          </p:nvSpPr>
          <p:spPr>
            <a:xfrm>
              <a:off x="2475271" y="1684308"/>
              <a:ext cx="806712" cy="2014937"/>
            </a:xfrm>
            <a:custGeom>
              <a:avLst/>
              <a:gdLst/>
              <a:ahLst/>
              <a:cxnLst/>
              <a:rect l="l" t="t" r="r" b="b"/>
              <a:pathLst>
                <a:path w="734657" h="1285649">
                  <a:moveTo>
                    <a:pt x="0" y="0"/>
                  </a:moveTo>
                  <a:lnTo>
                    <a:pt x="734656" y="0"/>
                  </a:lnTo>
                  <a:lnTo>
                    <a:pt x="734656" y="1285649"/>
                  </a:lnTo>
                  <a:lnTo>
                    <a:pt x="0" y="1285649"/>
                  </a:lnTo>
                  <a:lnTo>
                    <a:pt x="0" y="0"/>
                  </a:lnTo>
                  <a:close/>
                </a:path>
              </a:pathLst>
            </a:custGeom>
            <a:blipFill>
              <a:blip r:embed="rId9"/>
              <a:stretch>
                <a:fillRect l="-575000" t="-220918" r="-58035" b="-201530"/>
              </a:stretch>
            </a:blipFill>
          </p:spPr>
        </p:sp>
        <p:sp>
          <p:nvSpPr>
            <p:cNvPr id="55" name="Freeform 10">
              <a:extLst>
                <a:ext uri="{FF2B5EF4-FFF2-40B4-BE49-F238E27FC236}">
                  <a16:creationId xmlns:a16="http://schemas.microsoft.com/office/drawing/2014/main" id="{D3E2C3E0-EE07-A186-39EA-B4F241273A79}"/>
                </a:ext>
              </a:extLst>
            </p:cNvPr>
            <p:cNvSpPr/>
            <p:nvPr/>
          </p:nvSpPr>
          <p:spPr>
            <a:xfrm>
              <a:off x="1953162" y="2483695"/>
              <a:ext cx="1212264" cy="2304506"/>
            </a:xfrm>
            <a:custGeom>
              <a:avLst/>
              <a:gdLst/>
              <a:ahLst/>
              <a:cxnLst/>
              <a:rect l="l" t="t" r="r" b="b"/>
              <a:pathLst>
                <a:path w="806810" h="1331565">
                  <a:moveTo>
                    <a:pt x="0" y="0"/>
                  </a:moveTo>
                  <a:lnTo>
                    <a:pt x="806811" y="0"/>
                  </a:lnTo>
                  <a:lnTo>
                    <a:pt x="806811" y="1331565"/>
                  </a:lnTo>
                  <a:lnTo>
                    <a:pt x="0" y="1331565"/>
                  </a:lnTo>
                  <a:lnTo>
                    <a:pt x="0" y="0"/>
                  </a:lnTo>
                  <a:close/>
                </a:path>
              </a:pathLst>
            </a:custGeom>
            <a:blipFill>
              <a:blip r:embed="rId10"/>
              <a:stretch>
                <a:fillRect l="-46341" t="-358128" r="-521138" b="-46305"/>
              </a:stretch>
            </a:blipFill>
          </p:spPr>
        </p:sp>
        <p:sp>
          <p:nvSpPr>
            <p:cNvPr id="56" name="Freeform 3">
              <a:extLst>
                <a:ext uri="{FF2B5EF4-FFF2-40B4-BE49-F238E27FC236}">
                  <a16:creationId xmlns:a16="http://schemas.microsoft.com/office/drawing/2014/main" id="{A8E99724-9FF7-39CD-2210-0C6C6F648237}"/>
                </a:ext>
              </a:extLst>
            </p:cNvPr>
            <p:cNvSpPr/>
            <p:nvPr/>
          </p:nvSpPr>
          <p:spPr>
            <a:xfrm>
              <a:off x="3854975" y="1167049"/>
              <a:ext cx="2029736" cy="3621152"/>
            </a:xfrm>
            <a:custGeom>
              <a:avLst/>
              <a:gdLst/>
              <a:ahLst/>
              <a:cxnLst/>
              <a:rect l="l" t="t" r="r" b="b"/>
              <a:pathLst>
                <a:path w="4161409" h="5237027">
                  <a:moveTo>
                    <a:pt x="0" y="0"/>
                  </a:moveTo>
                  <a:lnTo>
                    <a:pt x="4161408" y="0"/>
                  </a:lnTo>
                  <a:lnTo>
                    <a:pt x="4161408" y="5237027"/>
                  </a:lnTo>
                  <a:lnTo>
                    <a:pt x="0" y="5237027"/>
                  </a:lnTo>
                  <a:lnTo>
                    <a:pt x="0" y="0"/>
                  </a:lnTo>
                  <a:close/>
                </a:path>
              </a:pathLst>
            </a:custGeom>
            <a:blipFill>
              <a:blip r:embed="rId11"/>
              <a:stretch>
                <a:fillRect/>
              </a:stretch>
            </a:blipFill>
          </p:spPr>
        </p:sp>
        <p:sp>
          <p:nvSpPr>
            <p:cNvPr id="57" name="Freeform 11">
              <a:extLst>
                <a:ext uri="{FF2B5EF4-FFF2-40B4-BE49-F238E27FC236}">
                  <a16:creationId xmlns:a16="http://schemas.microsoft.com/office/drawing/2014/main" id="{A40EBF52-EED3-7AC8-4800-56021504932B}"/>
                </a:ext>
              </a:extLst>
            </p:cNvPr>
            <p:cNvSpPr/>
            <p:nvPr/>
          </p:nvSpPr>
          <p:spPr>
            <a:xfrm>
              <a:off x="666080" y="1437453"/>
              <a:ext cx="918481" cy="1610779"/>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2"/>
              <a:stretch>
                <a:fillRect l="-292471" t="-360891" r="-164300" b="-46039"/>
              </a:stretch>
            </a:blipFill>
          </p:spPr>
        </p:sp>
        <p:sp>
          <p:nvSpPr>
            <p:cNvPr id="58" name="Freeform 11">
              <a:extLst>
                <a:ext uri="{FF2B5EF4-FFF2-40B4-BE49-F238E27FC236}">
                  <a16:creationId xmlns:a16="http://schemas.microsoft.com/office/drawing/2014/main" id="{D443060B-3B5C-7C0F-0236-06D7E3713AE8}"/>
                </a:ext>
              </a:extLst>
            </p:cNvPr>
            <p:cNvSpPr/>
            <p:nvPr/>
          </p:nvSpPr>
          <p:spPr>
            <a:xfrm>
              <a:off x="873348" y="2324086"/>
              <a:ext cx="906383" cy="1704851"/>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2"/>
              <a:stretch>
                <a:fillRect l="-168861" t="-360891" r="-287910" b="-46039"/>
              </a:stretch>
            </a:blipFill>
          </p:spPr>
        </p:sp>
        <p:sp>
          <p:nvSpPr>
            <p:cNvPr id="59" name="Freeform 11">
              <a:extLst>
                <a:ext uri="{FF2B5EF4-FFF2-40B4-BE49-F238E27FC236}">
                  <a16:creationId xmlns:a16="http://schemas.microsoft.com/office/drawing/2014/main" id="{C34879ED-4F2F-E1A8-1CF4-95F281AA0A23}"/>
                </a:ext>
              </a:extLst>
            </p:cNvPr>
            <p:cNvSpPr/>
            <p:nvPr/>
          </p:nvSpPr>
          <p:spPr>
            <a:xfrm>
              <a:off x="1294201" y="2395272"/>
              <a:ext cx="1056955" cy="2269758"/>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2"/>
              <a:stretch>
                <a:fillRect l="-335724" t="-360891" r="-34352" b="-46039"/>
              </a:stretch>
            </a:blipFill>
          </p:spPr>
        </p:sp>
        <p:sp>
          <p:nvSpPr>
            <p:cNvPr id="60" name="Freeform 6">
              <a:extLst>
                <a:ext uri="{FF2B5EF4-FFF2-40B4-BE49-F238E27FC236}">
                  <a16:creationId xmlns:a16="http://schemas.microsoft.com/office/drawing/2014/main" id="{0067C213-5FD4-CEDB-84A3-4FBA0929109C}"/>
                </a:ext>
              </a:extLst>
            </p:cNvPr>
            <p:cNvSpPr/>
            <p:nvPr/>
          </p:nvSpPr>
          <p:spPr>
            <a:xfrm>
              <a:off x="2777391" y="2870382"/>
              <a:ext cx="966982" cy="2117802"/>
            </a:xfrm>
            <a:custGeom>
              <a:avLst/>
              <a:gdLst/>
              <a:ahLst/>
              <a:cxnLst/>
              <a:rect l="l" t="t" r="r" b="b"/>
              <a:pathLst>
                <a:path w="760894" h="1311887">
                  <a:moveTo>
                    <a:pt x="0" y="0"/>
                  </a:moveTo>
                  <a:lnTo>
                    <a:pt x="760894" y="0"/>
                  </a:lnTo>
                  <a:lnTo>
                    <a:pt x="760894" y="1311887"/>
                  </a:lnTo>
                  <a:lnTo>
                    <a:pt x="0" y="1311887"/>
                  </a:lnTo>
                  <a:lnTo>
                    <a:pt x="0" y="0"/>
                  </a:lnTo>
                  <a:close/>
                </a:path>
              </a:pathLst>
            </a:custGeom>
            <a:blipFill>
              <a:blip r:embed="rId13"/>
              <a:stretch>
                <a:fillRect l="-52586" t="-214499" r="-555172" b="-197499"/>
              </a:stretch>
            </a:blipFill>
          </p:spPr>
        </p:sp>
        <p:sp>
          <p:nvSpPr>
            <p:cNvPr id="61" name="Freeform 5">
              <a:extLst>
                <a:ext uri="{FF2B5EF4-FFF2-40B4-BE49-F238E27FC236}">
                  <a16:creationId xmlns:a16="http://schemas.microsoft.com/office/drawing/2014/main" id="{AE9217F1-3A11-65A4-DEC4-AE00620601AF}"/>
                </a:ext>
              </a:extLst>
            </p:cNvPr>
            <p:cNvSpPr/>
            <p:nvPr/>
          </p:nvSpPr>
          <p:spPr>
            <a:xfrm>
              <a:off x="3474285" y="2646269"/>
              <a:ext cx="692308" cy="2414675"/>
            </a:xfrm>
            <a:custGeom>
              <a:avLst/>
              <a:gdLst/>
              <a:ahLst/>
              <a:cxnLst/>
              <a:rect l="l" t="t" r="r" b="b"/>
              <a:pathLst>
                <a:path w="734657" h="1305327">
                  <a:moveTo>
                    <a:pt x="0" y="0"/>
                  </a:moveTo>
                  <a:lnTo>
                    <a:pt x="734656" y="0"/>
                  </a:lnTo>
                  <a:lnTo>
                    <a:pt x="734656" y="1305327"/>
                  </a:lnTo>
                  <a:lnTo>
                    <a:pt x="0" y="1305327"/>
                  </a:lnTo>
                  <a:lnTo>
                    <a:pt x="0" y="0"/>
                  </a:lnTo>
                  <a:close/>
                </a:path>
              </a:pathLst>
            </a:custGeom>
            <a:blipFill>
              <a:blip r:embed="rId14"/>
              <a:stretch>
                <a:fillRect l="-575000" t="-71356" r="-58035" b="-343216"/>
              </a:stretch>
            </a:blipFill>
          </p:spPr>
        </p:sp>
      </p:grpSp>
      <p:sp>
        <p:nvSpPr>
          <p:cNvPr id="68" name="Hình chữ nhật 67">
            <a:extLst>
              <a:ext uri="{FF2B5EF4-FFF2-40B4-BE49-F238E27FC236}">
                <a16:creationId xmlns:a16="http://schemas.microsoft.com/office/drawing/2014/main" id="{7DD69155-42EB-DCB9-2C6F-B850914C1C7B}"/>
              </a:ext>
            </a:extLst>
          </p:cNvPr>
          <p:cNvSpPr/>
          <p:nvPr/>
        </p:nvSpPr>
        <p:spPr>
          <a:xfrm>
            <a:off x="-94855" y="81268"/>
            <a:ext cx="18314672" cy="10287002"/>
          </a:xfrm>
          <a:prstGeom prst="rect">
            <a:avLst/>
          </a:prstGeom>
          <a:solidFill>
            <a:schemeClr val="bg2">
              <a:lumMod val="90000"/>
              <a:alpha val="7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 name="Freeform 4">
            <a:extLst>
              <a:ext uri="{FF2B5EF4-FFF2-40B4-BE49-F238E27FC236}">
                <a16:creationId xmlns:a16="http://schemas.microsoft.com/office/drawing/2014/main" id="{24E44B9B-C06C-E3D3-03B7-2B44EEEE7D4C}"/>
              </a:ext>
            </a:extLst>
          </p:cNvPr>
          <p:cNvSpPr/>
          <p:nvPr/>
        </p:nvSpPr>
        <p:spPr>
          <a:xfrm>
            <a:off x="1426397" y="7238945"/>
            <a:ext cx="2229230" cy="1346658"/>
          </a:xfrm>
          <a:custGeom>
            <a:avLst/>
            <a:gdLst/>
            <a:ahLst/>
            <a:cxnLst/>
            <a:rect l="l" t="t" r="r" b="b"/>
            <a:pathLst>
              <a:path w="2229229" h="1346658">
                <a:moveTo>
                  <a:pt x="0" y="0"/>
                </a:moveTo>
                <a:lnTo>
                  <a:pt x="2229230" y="0"/>
                </a:lnTo>
                <a:lnTo>
                  <a:pt x="2229230" y="1346659"/>
                </a:lnTo>
                <a:lnTo>
                  <a:pt x="0" y="134665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4" name="Freeform 5">
            <a:extLst>
              <a:ext uri="{FF2B5EF4-FFF2-40B4-BE49-F238E27FC236}">
                <a16:creationId xmlns:a16="http://schemas.microsoft.com/office/drawing/2014/main" id="{8050E17C-4647-6738-A007-B08AB62AABFB}"/>
              </a:ext>
            </a:extLst>
          </p:cNvPr>
          <p:cNvSpPr/>
          <p:nvPr/>
        </p:nvSpPr>
        <p:spPr>
          <a:xfrm>
            <a:off x="15532633" y="8956607"/>
            <a:ext cx="2229230" cy="1346658"/>
          </a:xfrm>
          <a:custGeom>
            <a:avLst/>
            <a:gdLst/>
            <a:ahLst/>
            <a:cxnLst/>
            <a:rect l="l" t="t" r="r" b="b"/>
            <a:pathLst>
              <a:path w="2229229" h="1346658">
                <a:moveTo>
                  <a:pt x="0" y="0"/>
                </a:moveTo>
                <a:lnTo>
                  <a:pt x="2229229" y="0"/>
                </a:lnTo>
                <a:lnTo>
                  <a:pt x="2229229" y="1346659"/>
                </a:lnTo>
                <a:lnTo>
                  <a:pt x="0" y="134665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5" name="Freeform 6">
            <a:extLst>
              <a:ext uri="{FF2B5EF4-FFF2-40B4-BE49-F238E27FC236}">
                <a16:creationId xmlns:a16="http://schemas.microsoft.com/office/drawing/2014/main" id="{457A948F-D4AC-38EF-FFF9-09D3E1DDC310}"/>
              </a:ext>
            </a:extLst>
          </p:cNvPr>
          <p:cNvSpPr/>
          <p:nvPr/>
        </p:nvSpPr>
        <p:spPr>
          <a:xfrm>
            <a:off x="-443011" y="3594637"/>
            <a:ext cx="19418852" cy="8008505"/>
          </a:xfrm>
          <a:custGeom>
            <a:avLst/>
            <a:gdLst/>
            <a:ahLst/>
            <a:cxnLst/>
            <a:rect l="l" t="t" r="r" b="b"/>
            <a:pathLst>
              <a:path w="19418852" h="8008505">
                <a:moveTo>
                  <a:pt x="0" y="0"/>
                </a:moveTo>
                <a:lnTo>
                  <a:pt x="19418851" y="0"/>
                </a:lnTo>
                <a:lnTo>
                  <a:pt x="19418851" y="8008505"/>
                </a:lnTo>
                <a:lnTo>
                  <a:pt x="0" y="8008505"/>
                </a:lnTo>
                <a:lnTo>
                  <a:pt x="0" y="0"/>
                </a:lnTo>
                <a:close/>
              </a:path>
            </a:pathLst>
          </a:custGeom>
          <a:blipFill>
            <a:blip r:embed="rId17">
              <a:alphaModFix amt="20999"/>
              <a:extLst>
                <a:ext uri="{96DAC541-7B7A-43D3-8B79-37D633B846F1}">
                  <asvg:svgBlip xmlns:asvg="http://schemas.microsoft.com/office/drawing/2016/SVG/main" xmlns="" r:embed="rId18"/>
                </a:ext>
              </a:extLst>
            </a:blip>
            <a:stretch>
              <a:fillRect/>
            </a:stretch>
          </a:blipFill>
        </p:spPr>
      </p:sp>
      <p:sp>
        <p:nvSpPr>
          <p:cNvPr id="6" name="Freeform 7">
            <a:extLst>
              <a:ext uri="{FF2B5EF4-FFF2-40B4-BE49-F238E27FC236}">
                <a16:creationId xmlns:a16="http://schemas.microsoft.com/office/drawing/2014/main" id="{7E979F4C-E15E-1392-8F35-A3D70A1391DB}"/>
              </a:ext>
            </a:extLst>
          </p:cNvPr>
          <p:cNvSpPr/>
          <p:nvPr/>
        </p:nvSpPr>
        <p:spPr>
          <a:xfrm>
            <a:off x="5529236" y="7346862"/>
            <a:ext cx="3604805" cy="1238742"/>
          </a:xfrm>
          <a:custGeom>
            <a:avLst/>
            <a:gdLst/>
            <a:ahLst/>
            <a:cxnLst/>
            <a:rect l="l" t="t" r="r" b="b"/>
            <a:pathLst>
              <a:path w="3604805" h="1238742">
                <a:moveTo>
                  <a:pt x="0" y="0"/>
                </a:moveTo>
                <a:lnTo>
                  <a:pt x="3604805" y="0"/>
                </a:lnTo>
                <a:lnTo>
                  <a:pt x="3604805" y="1238742"/>
                </a:lnTo>
                <a:lnTo>
                  <a:pt x="0" y="123874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7" name="Freeform 8">
            <a:extLst>
              <a:ext uri="{FF2B5EF4-FFF2-40B4-BE49-F238E27FC236}">
                <a16:creationId xmlns:a16="http://schemas.microsoft.com/office/drawing/2014/main" id="{A5180CC6-45BF-B6D7-6E6D-4034EB1B26DD}"/>
              </a:ext>
            </a:extLst>
          </p:cNvPr>
          <p:cNvSpPr/>
          <p:nvPr/>
        </p:nvSpPr>
        <p:spPr>
          <a:xfrm>
            <a:off x="194946" y="-1"/>
            <a:ext cx="3196233" cy="2321264"/>
          </a:xfrm>
          <a:custGeom>
            <a:avLst/>
            <a:gdLst/>
            <a:ahLst/>
            <a:cxnLst/>
            <a:rect l="l" t="t" r="r" b="b"/>
            <a:pathLst>
              <a:path w="3196233" h="2321264">
                <a:moveTo>
                  <a:pt x="0" y="0"/>
                </a:moveTo>
                <a:lnTo>
                  <a:pt x="3196233" y="0"/>
                </a:lnTo>
                <a:lnTo>
                  <a:pt x="3196233" y="2321264"/>
                </a:lnTo>
                <a:lnTo>
                  <a:pt x="0" y="2321264"/>
                </a:lnTo>
                <a:lnTo>
                  <a:pt x="0" y="0"/>
                </a:lnTo>
                <a:close/>
              </a:path>
            </a:pathLst>
          </a:custGeom>
          <a:blipFill>
            <a:blip r:embed="rId3"/>
            <a:stretch>
              <a:fillRect/>
            </a:stretch>
          </a:blipFill>
        </p:spPr>
      </p:sp>
      <p:sp>
        <p:nvSpPr>
          <p:cNvPr id="9" name="Freeform 10">
            <a:extLst>
              <a:ext uri="{FF2B5EF4-FFF2-40B4-BE49-F238E27FC236}">
                <a16:creationId xmlns:a16="http://schemas.microsoft.com/office/drawing/2014/main" id="{4D17C23F-D21F-09C3-9347-15EA29855EE0}"/>
              </a:ext>
            </a:extLst>
          </p:cNvPr>
          <p:cNvSpPr/>
          <p:nvPr/>
        </p:nvSpPr>
        <p:spPr>
          <a:xfrm>
            <a:off x="15380235" y="1478758"/>
            <a:ext cx="3196233" cy="2321264"/>
          </a:xfrm>
          <a:custGeom>
            <a:avLst/>
            <a:gdLst/>
            <a:ahLst/>
            <a:cxnLst/>
            <a:rect l="l" t="t" r="r" b="b"/>
            <a:pathLst>
              <a:path w="3196233" h="2321264">
                <a:moveTo>
                  <a:pt x="0" y="0"/>
                </a:moveTo>
                <a:lnTo>
                  <a:pt x="3196233" y="0"/>
                </a:lnTo>
                <a:lnTo>
                  <a:pt x="3196233" y="2321264"/>
                </a:lnTo>
                <a:lnTo>
                  <a:pt x="0" y="2321264"/>
                </a:lnTo>
                <a:lnTo>
                  <a:pt x="0" y="0"/>
                </a:lnTo>
                <a:close/>
              </a:path>
            </a:pathLst>
          </a:custGeom>
          <a:blipFill>
            <a:blip r:embed="rId3"/>
            <a:stretch>
              <a:fillRect/>
            </a:stretch>
          </a:blipFill>
        </p:spPr>
      </p:sp>
      <p:grpSp>
        <p:nvGrpSpPr>
          <p:cNvPr id="10" name="Group 2">
            <a:extLst>
              <a:ext uri="{FF2B5EF4-FFF2-40B4-BE49-F238E27FC236}">
                <a16:creationId xmlns:a16="http://schemas.microsoft.com/office/drawing/2014/main" id="{7E379671-BF11-FD03-EB52-3653D4F343F4}"/>
              </a:ext>
            </a:extLst>
          </p:cNvPr>
          <p:cNvGrpSpPr/>
          <p:nvPr/>
        </p:nvGrpSpPr>
        <p:grpSpPr>
          <a:xfrm>
            <a:off x="986581" y="5484604"/>
            <a:ext cx="16043255" cy="4611987"/>
            <a:chOff x="0" y="0"/>
            <a:chExt cx="30084670" cy="8330950"/>
          </a:xfrm>
        </p:grpSpPr>
        <p:sp>
          <p:nvSpPr>
            <p:cNvPr id="11" name="Freeform 3">
              <a:extLst>
                <a:ext uri="{FF2B5EF4-FFF2-40B4-BE49-F238E27FC236}">
                  <a16:creationId xmlns:a16="http://schemas.microsoft.com/office/drawing/2014/main" id="{8D8AC5EE-C762-A34C-6E7F-A3A94BA9B88D}"/>
                </a:ext>
              </a:extLst>
            </p:cNvPr>
            <p:cNvSpPr/>
            <p:nvPr/>
          </p:nvSpPr>
          <p:spPr>
            <a:xfrm>
              <a:off x="-50165" y="-508"/>
              <a:ext cx="30149060" cy="8334379"/>
            </a:xfrm>
            <a:custGeom>
              <a:avLst/>
              <a:gdLst/>
              <a:ahLst/>
              <a:cxnLst/>
              <a:rect l="l" t="t" r="r" b="b"/>
              <a:pathLst>
                <a:path w="30149060" h="8334379">
                  <a:moveTo>
                    <a:pt x="30130645" y="7127879"/>
                  </a:moveTo>
                  <a:cubicBezTo>
                    <a:pt x="30116928" y="7433188"/>
                    <a:pt x="30077052" y="7770880"/>
                    <a:pt x="29866993" y="8010149"/>
                  </a:cubicBezTo>
                  <a:cubicBezTo>
                    <a:pt x="29784316" y="8104382"/>
                    <a:pt x="29677002" y="8173089"/>
                    <a:pt x="29558764" y="8213476"/>
                  </a:cubicBezTo>
                  <a:cubicBezTo>
                    <a:pt x="29447639" y="8251449"/>
                    <a:pt x="29331686" y="8259450"/>
                    <a:pt x="29215355" y="8266815"/>
                  </a:cubicBezTo>
                  <a:cubicBezTo>
                    <a:pt x="28960974" y="8282944"/>
                    <a:pt x="28706338" y="8297930"/>
                    <a:pt x="28451703" y="8309868"/>
                  </a:cubicBezTo>
                  <a:cubicBezTo>
                    <a:pt x="27557946" y="8323712"/>
                    <a:pt x="23534848" y="8334379"/>
                    <a:pt x="19508301" y="8330442"/>
                  </a:cubicBezTo>
                  <a:cubicBezTo>
                    <a:pt x="15856115" y="8326887"/>
                    <a:pt x="12205653" y="8315583"/>
                    <a:pt x="8553465" y="8310122"/>
                  </a:cubicBezTo>
                  <a:cubicBezTo>
                    <a:pt x="6012286" y="8306313"/>
                    <a:pt x="3471110" y="8302376"/>
                    <a:pt x="1903222" y="8304789"/>
                  </a:cubicBezTo>
                  <a:cubicBezTo>
                    <a:pt x="1724279" y="8307075"/>
                    <a:pt x="1545209" y="8311139"/>
                    <a:pt x="1366266" y="8305169"/>
                  </a:cubicBezTo>
                  <a:cubicBezTo>
                    <a:pt x="1203325" y="8299708"/>
                    <a:pt x="1034288" y="8290056"/>
                    <a:pt x="877824" y="8240527"/>
                  </a:cubicBezTo>
                  <a:cubicBezTo>
                    <a:pt x="717296" y="8189727"/>
                    <a:pt x="571881" y="8096254"/>
                    <a:pt x="459994" y="7970270"/>
                  </a:cubicBezTo>
                  <a:cubicBezTo>
                    <a:pt x="340233" y="7835524"/>
                    <a:pt x="253238" y="7666105"/>
                    <a:pt x="219710" y="7488687"/>
                  </a:cubicBezTo>
                  <a:cubicBezTo>
                    <a:pt x="199390" y="7381244"/>
                    <a:pt x="195072" y="7271643"/>
                    <a:pt x="194056" y="7162551"/>
                  </a:cubicBezTo>
                  <a:cubicBezTo>
                    <a:pt x="192913" y="7047362"/>
                    <a:pt x="193040" y="6932045"/>
                    <a:pt x="191897" y="6816856"/>
                  </a:cubicBezTo>
                  <a:cubicBezTo>
                    <a:pt x="187452" y="6341495"/>
                    <a:pt x="175260" y="5338675"/>
                    <a:pt x="155702" y="4324577"/>
                  </a:cubicBezTo>
                  <a:cubicBezTo>
                    <a:pt x="136144" y="3314817"/>
                    <a:pt x="109093" y="2305328"/>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6607475" y="1016"/>
                    <a:pt x="12364370" y="508"/>
                  </a:cubicBezTo>
                  <a:cubicBezTo>
                    <a:pt x="18248929" y="0"/>
                    <a:pt x="24133487" y="8509"/>
                    <a:pt x="28336643" y="20447"/>
                  </a:cubicBezTo>
                  <a:cubicBezTo>
                    <a:pt x="28565116" y="26797"/>
                    <a:pt x="28793462" y="34036"/>
                    <a:pt x="29021935" y="41783"/>
                  </a:cubicBezTo>
                  <a:cubicBezTo>
                    <a:pt x="29128232" y="45339"/>
                    <a:pt x="29235295" y="45339"/>
                    <a:pt x="29340833" y="60325"/>
                  </a:cubicBezTo>
                  <a:cubicBezTo>
                    <a:pt x="29432908" y="73406"/>
                    <a:pt x="29523203" y="97409"/>
                    <a:pt x="29608928" y="133604"/>
                  </a:cubicBezTo>
                  <a:cubicBezTo>
                    <a:pt x="29736818" y="187579"/>
                    <a:pt x="29879185" y="273050"/>
                    <a:pt x="29939001" y="404368"/>
                  </a:cubicBezTo>
                  <a:cubicBezTo>
                    <a:pt x="29988533" y="513207"/>
                    <a:pt x="30007456" y="634619"/>
                    <a:pt x="30022187" y="752348"/>
                  </a:cubicBezTo>
                  <a:cubicBezTo>
                    <a:pt x="30056603" y="1026287"/>
                    <a:pt x="30055332" y="1304036"/>
                    <a:pt x="30053682" y="1579753"/>
                  </a:cubicBezTo>
                  <a:cubicBezTo>
                    <a:pt x="30051652" y="1908302"/>
                    <a:pt x="30053174" y="2483202"/>
                    <a:pt x="30050889" y="3184936"/>
                  </a:cubicBezTo>
                  <a:cubicBezTo>
                    <a:pt x="30048349" y="3932495"/>
                    <a:pt x="30056095" y="4678698"/>
                    <a:pt x="30077938" y="5424901"/>
                  </a:cubicBezTo>
                  <a:cubicBezTo>
                    <a:pt x="30103211" y="6294205"/>
                    <a:pt x="30149060" y="6719320"/>
                    <a:pt x="30130645" y="7127879"/>
                  </a:cubicBezTo>
                  <a:close/>
                </a:path>
              </a:pathLst>
            </a:custGeom>
            <a:solidFill>
              <a:srgbClr val="C66E63"/>
            </a:solidFill>
          </p:spPr>
        </p:sp>
      </p:grpSp>
      <p:sp>
        <p:nvSpPr>
          <p:cNvPr id="12" name="TextBox 4">
            <a:extLst>
              <a:ext uri="{FF2B5EF4-FFF2-40B4-BE49-F238E27FC236}">
                <a16:creationId xmlns:a16="http://schemas.microsoft.com/office/drawing/2014/main" id="{7F12BCE5-0430-7347-4FEC-447D95377EF9}"/>
              </a:ext>
            </a:extLst>
          </p:cNvPr>
          <p:cNvSpPr txBox="1"/>
          <p:nvPr/>
        </p:nvSpPr>
        <p:spPr>
          <a:xfrm>
            <a:off x="-890148" y="258038"/>
            <a:ext cx="17497315" cy="2031325"/>
          </a:xfrm>
          <a:prstGeom prst="rect">
            <a:avLst/>
          </a:prstGeom>
        </p:spPr>
        <p:txBody>
          <a:bodyPr wrap="square" lIns="0" tIns="0" rIns="0" bIns="0" rtlCol="0" anchor="t">
            <a:spAutoFit/>
          </a:bodyPr>
          <a:lstStyle/>
          <a:p>
            <a:pPr algn="ctr"/>
            <a:r>
              <a:rPr lang="en-US" sz="5400" b="1">
                <a:latin typeface="Times New Roman" panose="02020603050405020304" pitchFamily="18" charset="0"/>
                <a:ea typeface="Cabin"/>
                <a:cs typeface="Times New Roman" panose="02020603050405020304" pitchFamily="18" charset="0"/>
                <a:sym typeface="Cabin"/>
              </a:rPr>
              <a:t>       </a:t>
            </a:r>
            <a:r>
              <a:rPr lang="en-US" sz="6600" b="1" smtClean="0">
                <a:latin typeface="Times New Roman" panose="02020603050405020304" pitchFamily="18" charset="0"/>
                <a:ea typeface="Cabin"/>
                <a:cs typeface="Times New Roman" panose="02020603050405020304" pitchFamily="18" charset="0"/>
                <a:sym typeface="Cabin"/>
              </a:rPr>
              <a:t>Câu </a:t>
            </a:r>
            <a:r>
              <a:rPr lang="en-US" sz="6600" b="1">
                <a:latin typeface="Times New Roman" panose="02020603050405020304" pitchFamily="18" charset="0"/>
                <a:ea typeface="Cabin"/>
                <a:cs typeface="Times New Roman" panose="02020603050405020304" pitchFamily="18" charset="0"/>
                <a:sym typeface="Cabin"/>
              </a:rPr>
              <a:t>4: Trước những điều sắp giáng xuống địa cầu con người sẽ như thế nào?</a:t>
            </a:r>
            <a:endParaRPr lang="en-US" sz="5400" b="1">
              <a:latin typeface="Times New Roman" panose="02020603050405020304" pitchFamily="18" charset="0"/>
              <a:ea typeface="Cabin"/>
              <a:cs typeface="Times New Roman" panose="02020603050405020304" pitchFamily="18" charset="0"/>
              <a:sym typeface="Cabin"/>
            </a:endParaRPr>
          </a:p>
        </p:txBody>
      </p:sp>
      <p:grpSp>
        <p:nvGrpSpPr>
          <p:cNvPr id="13" name="Group 5">
            <a:extLst>
              <a:ext uri="{FF2B5EF4-FFF2-40B4-BE49-F238E27FC236}">
                <a16:creationId xmlns:a16="http://schemas.microsoft.com/office/drawing/2014/main" id="{123551BC-2E9A-DEB1-BEA6-A7419FBF5CF5}"/>
              </a:ext>
            </a:extLst>
          </p:cNvPr>
          <p:cNvGrpSpPr/>
          <p:nvPr/>
        </p:nvGrpSpPr>
        <p:grpSpPr>
          <a:xfrm>
            <a:off x="1272949" y="7238945"/>
            <a:ext cx="2120358" cy="2577043"/>
            <a:chOff x="0" y="0"/>
            <a:chExt cx="1261761" cy="2344504"/>
          </a:xfrm>
        </p:grpSpPr>
        <p:grpSp>
          <p:nvGrpSpPr>
            <p:cNvPr id="14" name="Group 6">
              <a:extLst>
                <a:ext uri="{FF2B5EF4-FFF2-40B4-BE49-F238E27FC236}">
                  <a16:creationId xmlns:a16="http://schemas.microsoft.com/office/drawing/2014/main" id="{08969F32-F91D-2EBE-0C98-9CE8480E467B}"/>
                </a:ext>
              </a:extLst>
            </p:cNvPr>
            <p:cNvGrpSpPr/>
            <p:nvPr/>
          </p:nvGrpSpPr>
          <p:grpSpPr>
            <a:xfrm>
              <a:off x="0" y="0"/>
              <a:ext cx="1261761" cy="1543043"/>
              <a:chOff x="0" y="0"/>
              <a:chExt cx="7194149" cy="8797924"/>
            </a:xfrm>
          </p:grpSpPr>
          <p:sp>
            <p:nvSpPr>
              <p:cNvPr id="16" name="Freeform 7">
                <a:extLst>
                  <a:ext uri="{FF2B5EF4-FFF2-40B4-BE49-F238E27FC236}">
                    <a16:creationId xmlns:a16="http://schemas.microsoft.com/office/drawing/2014/main" id="{18015692-240E-9ADE-0552-841A1389B1C7}"/>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15" name="TextBox 8">
              <a:extLst>
                <a:ext uri="{FF2B5EF4-FFF2-40B4-BE49-F238E27FC236}">
                  <a16:creationId xmlns:a16="http://schemas.microsoft.com/office/drawing/2014/main" id="{6BB9EC89-1CAE-053F-803A-0F7C644CDABE}"/>
                </a:ext>
              </a:extLst>
            </p:cNvPr>
            <p:cNvSpPr txBox="1"/>
            <p:nvPr/>
          </p:nvSpPr>
          <p:spPr>
            <a:xfrm>
              <a:off x="163449" y="244471"/>
              <a:ext cx="934864" cy="2100033"/>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siêu</a:t>
              </a:r>
            </a:p>
          </p:txBody>
        </p:sp>
      </p:grpSp>
      <p:grpSp>
        <p:nvGrpSpPr>
          <p:cNvPr id="17" name="Group 9">
            <a:extLst>
              <a:ext uri="{FF2B5EF4-FFF2-40B4-BE49-F238E27FC236}">
                <a16:creationId xmlns:a16="http://schemas.microsoft.com/office/drawing/2014/main" id="{ED53EFF2-D7B4-44BC-D735-60ABC5366707}"/>
              </a:ext>
            </a:extLst>
          </p:cNvPr>
          <p:cNvGrpSpPr/>
          <p:nvPr/>
        </p:nvGrpSpPr>
        <p:grpSpPr>
          <a:xfrm>
            <a:off x="3620903" y="7238945"/>
            <a:ext cx="3082991" cy="2577043"/>
            <a:chOff x="0" y="0"/>
            <a:chExt cx="1261761" cy="2344504"/>
          </a:xfrm>
        </p:grpSpPr>
        <p:grpSp>
          <p:nvGrpSpPr>
            <p:cNvPr id="18" name="Group 10">
              <a:extLst>
                <a:ext uri="{FF2B5EF4-FFF2-40B4-BE49-F238E27FC236}">
                  <a16:creationId xmlns:a16="http://schemas.microsoft.com/office/drawing/2014/main" id="{94A008CB-9272-4525-615E-1D4DAC348FAC}"/>
                </a:ext>
              </a:extLst>
            </p:cNvPr>
            <p:cNvGrpSpPr/>
            <p:nvPr/>
          </p:nvGrpSpPr>
          <p:grpSpPr>
            <a:xfrm>
              <a:off x="0" y="0"/>
              <a:ext cx="1261761" cy="1543043"/>
              <a:chOff x="0" y="0"/>
              <a:chExt cx="7194149" cy="8797924"/>
            </a:xfrm>
          </p:grpSpPr>
          <p:sp>
            <p:nvSpPr>
              <p:cNvPr id="20" name="Freeform 11">
                <a:extLst>
                  <a:ext uri="{FF2B5EF4-FFF2-40B4-BE49-F238E27FC236}">
                    <a16:creationId xmlns:a16="http://schemas.microsoft.com/office/drawing/2014/main" id="{6450345E-311E-86BA-7CEE-30487725C84D}"/>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19" name="TextBox 12">
              <a:extLst>
                <a:ext uri="{FF2B5EF4-FFF2-40B4-BE49-F238E27FC236}">
                  <a16:creationId xmlns:a16="http://schemas.microsoft.com/office/drawing/2014/main" id="{C0F6F637-21AD-298E-6FD5-9571E8307FD1}"/>
                </a:ext>
              </a:extLst>
            </p:cNvPr>
            <p:cNvSpPr txBox="1"/>
            <p:nvPr/>
          </p:nvSpPr>
          <p:spPr>
            <a:xfrm>
              <a:off x="163449" y="244471"/>
              <a:ext cx="934864" cy="2100033"/>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phách</a:t>
              </a:r>
            </a:p>
          </p:txBody>
        </p:sp>
      </p:grpSp>
      <p:grpSp>
        <p:nvGrpSpPr>
          <p:cNvPr id="21" name="Group 13">
            <a:extLst>
              <a:ext uri="{FF2B5EF4-FFF2-40B4-BE49-F238E27FC236}">
                <a16:creationId xmlns:a16="http://schemas.microsoft.com/office/drawing/2014/main" id="{77B09B00-DCD0-0492-6E89-09E23575058B}"/>
              </a:ext>
            </a:extLst>
          </p:cNvPr>
          <p:cNvGrpSpPr/>
          <p:nvPr/>
        </p:nvGrpSpPr>
        <p:grpSpPr>
          <a:xfrm>
            <a:off x="6849406" y="7246145"/>
            <a:ext cx="2128653" cy="2577043"/>
            <a:chOff x="0" y="0"/>
            <a:chExt cx="1261761" cy="2344504"/>
          </a:xfrm>
        </p:grpSpPr>
        <p:grpSp>
          <p:nvGrpSpPr>
            <p:cNvPr id="22" name="Group 14">
              <a:extLst>
                <a:ext uri="{FF2B5EF4-FFF2-40B4-BE49-F238E27FC236}">
                  <a16:creationId xmlns:a16="http://schemas.microsoft.com/office/drawing/2014/main" id="{A60A0DB0-C345-9A8D-CBA2-94CED882FAF1}"/>
                </a:ext>
              </a:extLst>
            </p:cNvPr>
            <p:cNvGrpSpPr/>
            <p:nvPr/>
          </p:nvGrpSpPr>
          <p:grpSpPr>
            <a:xfrm>
              <a:off x="0" y="0"/>
              <a:ext cx="1261761" cy="1543043"/>
              <a:chOff x="0" y="0"/>
              <a:chExt cx="7194149" cy="8797924"/>
            </a:xfrm>
          </p:grpSpPr>
          <p:sp>
            <p:nvSpPr>
              <p:cNvPr id="24" name="Freeform 15">
                <a:extLst>
                  <a:ext uri="{FF2B5EF4-FFF2-40B4-BE49-F238E27FC236}">
                    <a16:creationId xmlns:a16="http://schemas.microsoft.com/office/drawing/2014/main" id="{BFD298B7-51DA-742C-1285-ED13CA997524}"/>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23" name="TextBox 16">
              <a:extLst>
                <a:ext uri="{FF2B5EF4-FFF2-40B4-BE49-F238E27FC236}">
                  <a16:creationId xmlns:a16="http://schemas.microsoft.com/office/drawing/2014/main" id="{F235CECB-8786-142F-E67F-AF69DFF11E86}"/>
                </a:ext>
              </a:extLst>
            </p:cNvPr>
            <p:cNvSpPr txBox="1"/>
            <p:nvPr/>
          </p:nvSpPr>
          <p:spPr>
            <a:xfrm>
              <a:off x="163449" y="244471"/>
              <a:ext cx="934864" cy="2100033"/>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hồn</a:t>
              </a:r>
            </a:p>
          </p:txBody>
        </p:sp>
      </p:grpSp>
      <p:grpSp>
        <p:nvGrpSpPr>
          <p:cNvPr id="25" name="Group 17">
            <a:extLst>
              <a:ext uri="{FF2B5EF4-FFF2-40B4-BE49-F238E27FC236}">
                <a16:creationId xmlns:a16="http://schemas.microsoft.com/office/drawing/2014/main" id="{005983B0-8CDA-8824-AF36-806FF1EA2859}"/>
              </a:ext>
            </a:extLst>
          </p:cNvPr>
          <p:cNvGrpSpPr/>
          <p:nvPr/>
        </p:nvGrpSpPr>
        <p:grpSpPr>
          <a:xfrm>
            <a:off x="9109189" y="7264559"/>
            <a:ext cx="1914367" cy="2577043"/>
            <a:chOff x="0" y="0"/>
            <a:chExt cx="1261761" cy="2344504"/>
          </a:xfrm>
        </p:grpSpPr>
        <p:grpSp>
          <p:nvGrpSpPr>
            <p:cNvPr id="26" name="Group 18">
              <a:extLst>
                <a:ext uri="{FF2B5EF4-FFF2-40B4-BE49-F238E27FC236}">
                  <a16:creationId xmlns:a16="http://schemas.microsoft.com/office/drawing/2014/main" id="{45FB817A-520B-5D2B-2459-76F0A6042D9F}"/>
                </a:ext>
              </a:extLst>
            </p:cNvPr>
            <p:cNvGrpSpPr/>
            <p:nvPr/>
          </p:nvGrpSpPr>
          <p:grpSpPr>
            <a:xfrm>
              <a:off x="0" y="0"/>
              <a:ext cx="1261761" cy="1543043"/>
              <a:chOff x="0" y="0"/>
              <a:chExt cx="7194149" cy="8797924"/>
            </a:xfrm>
          </p:grpSpPr>
          <p:sp>
            <p:nvSpPr>
              <p:cNvPr id="28" name="Freeform 19">
                <a:extLst>
                  <a:ext uri="{FF2B5EF4-FFF2-40B4-BE49-F238E27FC236}">
                    <a16:creationId xmlns:a16="http://schemas.microsoft.com/office/drawing/2014/main" id="{6DB12853-19F6-3106-144E-434F4E6D4391}"/>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27" name="TextBox 20">
              <a:extLst>
                <a:ext uri="{FF2B5EF4-FFF2-40B4-BE49-F238E27FC236}">
                  <a16:creationId xmlns:a16="http://schemas.microsoft.com/office/drawing/2014/main" id="{812CD6B9-2544-4F8A-5094-E02E9FFCC9DF}"/>
                </a:ext>
              </a:extLst>
            </p:cNvPr>
            <p:cNvSpPr txBox="1"/>
            <p:nvPr/>
          </p:nvSpPr>
          <p:spPr>
            <a:xfrm>
              <a:off x="163449" y="244471"/>
              <a:ext cx="934864" cy="2100033"/>
            </a:xfrm>
            <a:prstGeom prst="rect">
              <a:avLst/>
            </a:prstGeom>
          </p:spPr>
          <p:txBody>
            <a:bodyPr wrap="square"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Sợ</a:t>
              </a:r>
            </a:p>
          </p:txBody>
        </p:sp>
      </p:grpSp>
      <p:grpSp>
        <p:nvGrpSpPr>
          <p:cNvPr id="33" name="Group 25">
            <a:extLst>
              <a:ext uri="{FF2B5EF4-FFF2-40B4-BE49-F238E27FC236}">
                <a16:creationId xmlns:a16="http://schemas.microsoft.com/office/drawing/2014/main" id="{968E5568-97A1-37D5-08A7-218A8CE11E76}"/>
              </a:ext>
            </a:extLst>
          </p:cNvPr>
          <p:cNvGrpSpPr/>
          <p:nvPr/>
        </p:nvGrpSpPr>
        <p:grpSpPr>
          <a:xfrm>
            <a:off x="13027705" y="7355027"/>
            <a:ext cx="2207134" cy="1696089"/>
            <a:chOff x="0" y="0"/>
            <a:chExt cx="1261761" cy="1543043"/>
          </a:xfrm>
        </p:grpSpPr>
        <p:grpSp>
          <p:nvGrpSpPr>
            <p:cNvPr id="34" name="Group 26">
              <a:extLst>
                <a:ext uri="{FF2B5EF4-FFF2-40B4-BE49-F238E27FC236}">
                  <a16:creationId xmlns:a16="http://schemas.microsoft.com/office/drawing/2014/main" id="{D7DAFB82-2160-7E97-87D8-9272C629E757}"/>
                </a:ext>
              </a:extLst>
            </p:cNvPr>
            <p:cNvGrpSpPr/>
            <p:nvPr/>
          </p:nvGrpSpPr>
          <p:grpSpPr>
            <a:xfrm>
              <a:off x="0" y="0"/>
              <a:ext cx="1261761" cy="1543043"/>
              <a:chOff x="0" y="0"/>
              <a:chExt cx="7194149" cy="8797924"/>
            </a:xfrm>
          </p:grpSpPr>
          <p:sp>
            <p:nvSpPr>
              <p:cNvPr id="36" name="Freeform 27">
                <a:extLst>
                  <a:ext uri="{FF2B5EF4-FFF2-40B4-BE49-F238E27FC236}">
                    <a16:creationId xmlns:a16="http://schemas.microsoft.com/office/drawing/2014/main" id="{AD53EFAA-3F84-B847-63F1-CA88B6F1428D}"/>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35" name="TextBox 28">
              <a:extLst>
                <a:ext uri="{FF2B5EF4-FFF2-40B4-BE49-F238E27FC236}">
                  <a16:creationId xmlns:a16="http://schemas.microsoft.com/office/drawing/2014/main" id="{D07382C9-BE56-1885-1F6C-43B1EA4B001C}"/>
                </a:ext>
              </a:extLst>
            </p:cNvPr>
            <p:cNvSpPr txBox="1"/>
            <p:nvPr/>
          </p:nvSpPr>
          <p:spPr>
            <a:xfrm>
              <a:off x="163449" y="244471"/>
              <a:ext cx="934864" cy="1050016"/>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lạc</a:t>
              </a:r>
            </a:p>
          </p:txBody>
        </p:sp>
      </p:grpSp>
      <p:sp>
        <p:nvSpPr>
          <p:cNvPr id="40" name="TextBox 36">
            <a:extLst>
              <a:ext uri="{FF2B5EF4-FFF2-40B4-BE49-F238E27FC236}">
                <a16:creationId xmlns:a16="http://schemas.microsoft.com/office/drawing/2014/main" id="{68E9F09A-E078-043C-3AA0-9C61D91F4186}"/>
              </a:ext>
            </a:extLst>
          </p:cNvPr>
          <p:cNvSpPr txBox="1"/>
          <p:nvPr/>
        </p:nvSpPr>
        <p:spPr>
          <a:xfrm>
            <a:off x="6330950" y="5919061"/>
            <a:ext cx="4619366" cy="825932"/>
          </a:xfrm>
          <a:prstGeom prst="rect">
            <a:avLst/>
          </a:prstGeom>
        </p:spPr>
        <p:txBody>
          <a:bodyPr wrap="square" lIns="0" tIns="0" rIns="0" bIns="0" rtlCol="0" anchor="t">
            <a:spAutoFit/>
          </a:bodyPr>
          <a:lstStyle/>
          <a:p>
            <a:pPr algn="ctr">
              <a:lnSpc>
                <a:spcPts val="6911"/>
              </a:lnSpc>
              <a:spcBef>
                <a:spcPct val="0"/>
              </a:spcBef>
            </a:pPr>
            <a:r>
              <a:rPr lang="en-US" sz="5400">
                <a:solidFill>
                  <a:srgbClr val="FFF8ED"/>
                </a:solidFill>
                <a:latin typeface="Times New Roman" panose="02020603050405020304" pitchFamily="18" charset="0"/>
                <a:ea typeface="Cabin Bold"/>
                <a:cs typeface="Times New Roman" panose="02020603050405020304" pitchFamily="18" charset="0"/>
                <a:sym typeface="Cabin Bold"/>
              </a:rPr>
              <a:t>Từ bị xáo trộn:</a:t>
            </a:r>
          </a:p>
        </p:txBody>
      </p:sp>
      <p:grpSp>
        <p:nvGrpSpPr>
          <p:cNvPr id="45" name="Group 41">
            <a:extLst>
              <a:ext uri="{FF2B5EF4-FFF2-40B4-BE49-F238E27FC236}">
                <a16:creationId xmlns:a16="http://schemas.microsoft.com/office/drawing/2014/main" id="{EF3EDDFB-57A6-3DC6-A24A-BCD6D36B1942}"/>
              </a:ext>
            </a:extLst>
          </p:cNvPr>
          <p:cNvGrpSpPr/>
          <p:nvPr/>
        </p:nvGrpSpPr>
        <p:grpSpPr>
          <a:xfrm>
            <a:off x="15324514" y="7354929"/>
            <a:ext cx="1280122" cy="1696089"/>
            <a:chOff x="0" y="0"/>
            <a:chExt cx="1261761" cy="1543043"/>
          </a:xfrm>
        </p:grpSpPr>
        <p:grpSp>
          <p:nvGrpSpPr>
            <p:cNvPr id="46" name="Group 42">
              <a:extLst>
                <a:ext uri="{FF2B5EF4-FFF2-40B4-BE49-F238E27FC236}">
                  <a16:creationId xmlns:a16="http://schemas.microsoft.com/office/drawing/2014/main" id="{B14F4C60-3056-5CFF-A7A6-47B41391596A}"/>
                </a:ext>
              </a:extLst>
            </p:cNvPr>
            <p:cNvGrpSpPr/>
            <p:nvPr/>
          </p:nvGrpSpPr>
          <p:grpSpPr>
            <a:xfrm>
              <a:off x="0" y="0"/>
              <a:ext cx="1261761" cy="1543043"/>
              <a:chOff x="0" y="0"/>
              <a:chExt cx="7194149" cy="8797924"/>
            </a:xfrm>
          </p:grpSpPr>
          <p:sp>
            <p:nvSpPr>
              <p:cNvPr id="48" name="Freeform 43">
                <a:extLst>
                  <a:ext uri="{FF2B5EF4-FFF2-40B4-BE49-F238E27FC236}">
                    <a16:creationId xmlns:a16="http://schemas.microsoft.com/office/drawing/2014/main" id="{CCF5C779-A683-7582-AFC9-6DBA3DD55707}"/>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47" name="TextBox 44">
              <a:extLst>
                <a:ext uri="{FF2B5EF4-FFF2-40B4-BE49-F238E27FC236}">
                  <a16:creationId xmlns:a16="http://schemas.microsoft.com/office/drawing/2014/main" id="{7A0938E1-3632-6A42-9FAA-CF75B3CDA3B0}"/>
                </a:ext>
              </a:extLst>
            </p:cNvPr>
            <p:cNvSpPr txBox="1"/>
            <p:nvPr/>
          </p:nvSpPr>
          <p:spPr>
            <a:xfrm>
              <a:off x="163449" y="244471"/>
              <a:ext cx="934864" cy="1050016"/>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đi</a:t>
              </a:r>
            </a:p>
          </p:txBody>
        </p:sp>
      </p:grpSp>
      <p:grpSp>
        <p:nvGrpSpPr>
          <p:cNvPr id="2" name="Group 17">
            <a:extLst>
              <a:ext uri="{FF2B5EF4-FFF2-40B4-BE49-F238E27FC236}">
                <a16:creationId xmlns:a16="http://schemas.microsoft.com/office/drawing/2014/main" id="{960A634F-1538-D891-E810-EDE23CDF8F76}"/>
              </a:ext>
            </a:extLst>
          </p:cNvPr>
          <p:cNvGrpSpPr/>
          <p:nvPr/>
        </p:nvGrpSpPr>
        <p:grpSpPr>
          <a:xfrm>
            <a:off x="11099152" y="7309600"/>
            <a:ext cx="1882432" cy="2577043"/>
            <a:chOff x="0" y="0"/>
            <a:chExt cx="1261761" cy="2344504"/>
          </a:xfrm>
        </p:grpSpPr>
        <p:grpSp>
          <p:nvGrpSpPr>
            <p:cNvPr id="49" name="Group 18">
              <a:extLst>
                <a:ext uri="{FF2B5EF4-FFF2-40B4-BE49-F238E27FC236}">
                  <a16:creationId xmlns:a16="http://schemas.microsoft.com/office/drawing/2014/main" id="{1401CF7E-9294-DFA5-BC2A-4B0434C758CC}"/>
                </a:ext>
              </a:extLst>
            </p:cNvPr>
            <p:cNvGrpSpPr/>
            <p:nvPr/>
          </p:nvGrpSpPr>
          <p:grpSpPr>
            <a:xfrm>
              <a:off x="0" y="0"/>
              <a:ext cx="1261761" cy="1543043"/>
              <a:chOff x="0" y="0"/>
              <a:chExt cx="7194149" cy="8797924"/>
            </a:xfrm>
          </p:grpSpPr>
          <p:sp>
            <p:nvSpPr>
              <p:cNvPr id="51" name="Freeform 19">
                <a:extLst>
                  <a:ext uri="{FF2B5EF4-FFF2-40B4-BE49-F238E27FC236}">
                    <a16:creationId xmlns:a16="http://schemas.microsoft.com/office/drawing/2014/main" id="{7B8D908A-E642-FEBD-DE09-AB8942C14514}"/>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50" name="TextBox 20">
              <a:extLst>
                <a:ext uri="{FF2B5EF4-FFF2-40B4-BE49-F238E27FC236}">
                  <a16:creationId xmlns:a16="http://schemas.microsoft.com/office/drawing/2014/main" id="{A4277AD8-D38F-8371-5815-0A86EB030914}"/>
                </a:ext>
              </a:extLst>
            </p:cNvPr>
            <p:cNvSpPr txBox="1"/>
            <p:nvPr/>
          </p:nvSpPr>
          <p:spPr>
            <a:xfrm>
              <a:off x="163449" y="244471"/>
              <a:ext cx="934864" cy="2100033"/>
            </a:xfrm>
            <a:prstGeom prst="rect">
              <a:avLst/>
            </a:prstGeom>
          </p:spPr>
          <p:txBody>
            <a:bodyPr wrap="square"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đến</a:t>
              </a:r>
            </a:p>
          </p:txBody>
        </p:sp>
      </p:grpSp>
      <p:sp>
        <p:nvSpPr>
          <p:cNvPr id="29" name="Hộp Văn bản 28">
            <a:extLst>
              <a:ext uri="{FF2B5EF4-FFF2-40B4-BE49-F238E27FC236}">
                <a16:creationId xmlns:a16="http://schemas.microsoft.com/office/drawing/2014/main" id="{A7DDA052-4C0E-0160-6CB9-FEBD71DC1B5A}"/>
              </a:ext>
            </a:extLst>
          </p:cNvPr>
          <p:cNvSpPr txBox="1"/>
          <p:nvPr/>
        </p:nvSpPr>
        <p:spPr>
          <a:xfrm>
            <a:off x="14102633" y="9267144"/>
            <a:ext cx="2857302" cy="923330"/>
          </a:xfrm>
          <a:prstGeom prst="rect">
            <a:avLst/>
          </a:prstGeom>
          <a:solidFill>
            <a:schemeClr val="bg1"/>
          </a:solidFill>
          <a:ln>
            <a:solidFill>
              <a:srgbClr val="8A737B"/>
            </a:solidFill>
          </a:ln>
        </p:spPr>
        <p:txBody>
          <a:bodyPr wrap="square" rtlCol="0">
            <a:spAutoFit/>
          </a:bodyPr>
          <a:lstStyle/>
          <a:p>
            <a:r>
              <a:rPr lang="en-US" sz="5400"/>
              <a:t>Đáp án</a:t>
            </a:r>
            <a:endParaRPr lang="vi-VN" sz="5400"/>
          </a:p>
        </p:txBody>
      </p:sp>
      <p:grpSp>
        <p:nvGrpSpPr>
          <p:cNvPr id="63" name="Group 5">
            <a:extLst>
              <a:ext uri="{FF2B5EF4-FFF2-40B4-BE49-F238E27FC236}">
                <a16:creationId xmlns:a16="http://schemas.microsoft.com/office/drawing/2014/main" id="{02AFFFCD-4A1F-8374-0C5A-5F5EA278C702}"/>
              </a:ext>
            </a:extLst>
          </p:cNvPr>
          <p:cNvGrpSpPr/>
          <p:nvPr/>
        </p:nvGrpSpPr>
        <p:grpSpPr>
          <a:xfrm>
            <a:off x="31223591" y="3975754"/>
            <a:ext cx="3113682" cy="3260977"/>
            <a:chOff x="148956" y="148748"/>
            <a:chExt cx="2896390" cy="2900015"/>
          </a:xfrm>
        </p:grpSpPr>
        <p:sp>
          <p:nvSpPr>
            <p:cNvPr id="64" name="Freeform 6">
              <a:hlinkClick r:id="rId21" action="ppaction://hlinksldjump"/>
              <a:extLst>
                <a:ext uri="{FF2B5EF4-FFF2-40B4-BE49-F238E27FC236}">
                  <a16:creationId xmlns:a16="http://schemas.microsoft.com/office/drawing/2014/main" id="{D372CE5A-EB20-013A-DED2-AC6E1A1024C9}"/>
                </a:ext>
              </a:extLst>
            </p:cNvPr>
            <p:cNvSpPr/>
            <p:nvPr/>
          </p:nvSpPr>
          <p:spPr>
            <a:xfrm rot="-374211">
              <a:off x="148956" y="148748"/>
              <a:ext cx="2896390" cy="2900015"/>
            </a:xfrm>
            <a:custGeom>
              <a:avLst/>
              <a:gdLst/>
              <a:ahLst/>
              <a:cxnLst/>
              <a:rect l="l" t="t" r="r" b="b"/>
              <a:pathLst>
                <a:path w="2896390" h="2900015">
                  <a:moveTo>
                    <a:pt x="0" y="0"/>
                  </a:moveTo>
                  <a:lnTo>
                    <a:pt x="2896389" y="0"/>
                  </a:lnTo>
                  <a:lnTo>
                    <a:pt x="2896389" y="2900015"/>
                  </a:lnTo>
                  <a:lnTo>
                    <a:pt x="0" y="2900015"/>
                  </a:lnTo>
                  <a:lnTo>
                    <a:pt x="0" y="0"/>
                  </a:lnTo>
                  <a:close/>
                </a:path>
              </a:pathLst>
            </a:custGeom>
            <a:blipFill>
              <a:blip r:embed="rId22"/>
              <a:stretch>
                <a:fillRect/>
              </a:stretch>
            </a:blipFill>
          </p:spPr>
        </p:sp>
        <p:sp>
          <p:nvSpPr>
            <p:cNvPr id="65" name="TextBox 7">
              <a:extLst>
                <a:ext uri="{FF2B5EF4-FFF2-40B4-BE49-F238E27FC236}">
                  <a16:creationId xmlns:a16="http://schemas.microsoft.com/office/drawing/2014/main" id="{74723040-A0E1-488A-7650-8835A99D6817}"/>
                </a:ext>
              </a:extLst>
            </p:cNvPr>
            <p:cNvSpPr txBox="1"/>
            <p:nvPr/>
          </p:nvSpPr>
          <p:spPr>
            <a:xfrm rot="21225789">
              <a:off x="559207" y="596971"/>
              <a:ext cx="1975990" cy="1871995"/>
            </a:xfrm>
            <a:prstGeom prst="rect">
              <a:avLst/>
            </a:prstGeom>
          </p:spPr>
          <p:txBody>
            <a:bodyPr wrap="square" lIns="0" tIns="0" rIns="0" bIns="0" rtlCol="0" anchor="t">
              <a:spAutoFit/>
            </a:bodyPr>
            <a:lstStyle/>
            <a:p>
              <a:pPr algn="ctr">
                <a:lnSpc>
                  <a:spcPts val="17856"/>
                </a:lnSpc>
                <a:spcBef>
                  <a:spcPct val="0"/>
                </a:spcBef>
              </a:pPr>
              <a:r>
                <a:rPr lang="en-US" sz="12755" b="1">
                  <a:solidFill>
                    <a:srgbClr val="000000"/>
                  </a:solidFill>
                  <a:latin typeface="Times New Roman" panose="02020603050405020304" pitchFamily="18" charset="0"/>
                  <a:cs typeface="Times New Roman" panose="02020603050405020304" pitchFamily="18" charset="0"/>
                </a:rPr>
                <a:t>5</a:t>
              </a:r>
            </a:p>
          </p:txBody>
        </p:sp>
      </p:grpSp>
      <p:sp>
        <p:nvSpPr>
          <p:cNvPr id="66" name="Freeform 16">
            <a:extLst>
              <a:ext uri="{FF2B5EF4-FFF2-40B4-BE49-F238E27FC236}">
                <a16:creationId xmlns:a16="http://schemas.microsoft.com/office/drawing/2014/main" id="{7B1BE8E7-34D3-A623-BBCF-C4F678BA8CCB}"/>
              </a:ext>
            </a:extLst>
          </p:cNvPr>
          <p:cNvSpPr/>
          <p:nvPr/>
        </p:nvSpPr>
        <p:spPr>
          <a:xfrm>
            <a:off x="24197130" y="6653194"/>
            <a:ext cx="36118802" cy="3715076"/>
          </a:xfrm>
          <a:custGeom>
            <a:avLst/>
            <a:gdLst/>
            <a:ahLst/>
            <a:cxnLst/>
            <a:rect l="l" t="t" r="r" b="b"/>
            <a:pathLst>
              <a:path w="18288000" h="3520440">
                <a:moveTo>
                  <a:pt x="0" y="0"/>
                </a:moveTo>
                <a:lnTo>
                  <a:pt x="18288000" y="0"/>
                </a:lnTo>
                <a:lnTo>
                  <a:pt x="18288000" y="3520440"/>
                </a:lnTo>
                <a:lnTo>
                  <a:pt x="0" y="3520440"/>
                </a:lnTo>
                <a:lnTo>
                  <a:pt x="0" y="0"/>
                </a:lnTo>
                <a:close/>
              </a:path>
            </a:pathLst>
          </a:custGeom>
          <a:blipFill>
            <a:blip r:embed="rId2"/>
            <a:stretch>
              <a:fillRect/>
            </a:stretch>
          </a:blipFill>
        </p:spPr>
      </p:sp>
      <p:sp>
        <p:nvSpPr>
          <p:cNvPr id="67" name="Mũi tên: Phải 66">
            <a:extLst>
              <a:ext uri="{FF2B5EF4-FFF2-40B4-BE49-F238E27FC236}">
                <a16:creationId xmlns:a16="http://schemas.microsoft.com/office/drawing/2014/main" id="{DD853171-0B58-094B-3869-7463A5F0F39B}"/>
              </a:ext>
            </a:extLst>
          </p:cNvPr>
          <p:cNvSpPr/>
          <p:nvPr/>
        </p:nvSpPr>
        <p:spPr>
          <a:xfrm>
            <a:off x="16959937" y="9099880"/>
            <a:ext cx="1167434" cy="969497"/>
          </a:xfrm>
          <a:prstGeom prst="rightArrow">
            <a:avLst/>
          </a:prstGeom>
          <a:solidFill>
            <a:srgbClr val="45D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81519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64" presetClass="path" presetSubtype="0" accel="50000" decel="50000" fill="hold" nodeType="withEffect">
                                  <p:stCondLst>
                                    <p:cond delay="0"/>
                                  </p:stCondLst>
                                  <p:childTnLst>
                                    <p:animMotion origin="layout" path="M 0.05825 0.03163 L -0.27196 -0.39553 " pathEditMode="relative" rAng="0" ptsTypes="AA">
                                      <p:cBhvr>
                                        <p:cTn id="15" dur="2000" fill="hold"/>
                                        <p:tgtEl>
                                          <p:spTgt spid="25"/>
                                        </p:tgtEl>
                                        <p:attrNameLst>
                                          <p:attrName>ppt_x</p:attrName>
                                          <p:attrName>ppt_y</p:attrName>
                                        </p:attrNameLst>
                                      </p:cBhvr>
                                      <p:rCtr x="-16510" y="-21358"/>
                                    </p:animMotion>
                                  </p:childTnLst>
                                </p:cTn>
                              </p:par>
                              <p:par>
                                <p:cTn id="16" presetID="64" presetClass="path" presetSubtype="0" accel="50000" decel="50000" fill="hold" nodeType="withEffect">
                                  <p:stCondLst>
                                    <p:cond delay="0"/>
                                  </p:stCondLst>
                                  <p:childTnLst>
                                    <p:animMotion origin="layout" path="M -0.00729 -0.03349 L 0.45061 -0.38812 " pathEditMode="relative" rAng="0" ptsTypes="AA">
                                      <p:cBhvr>
                                        <p:cTn id="17" dur="2000" fill="hold"/>
                                        <p:tgtEl>
                                          <p:spTgt spid="17"/>
                                        </p:tgtEl>
                                        <p:attrNameLst>
                                          <p:attrName>ppt_x</p:attrName>
                                          <p:attrName>ppt_y</p:attrName>
                                        </p:attrNameLst>
                                      </p:cBhvr>
                                      <p:rCtr x="22891" y="-17731"/>
                                    </p:animMotion>
                                  </p:childTnLst>
                                </p:cTn>
                              </p:par>
                              <p:par>
                                <p:cTn id="18" presetID="64" presetClass="path" presetSubtype="0" accel="50000" decel="50000" fill="hold" nodeType="withEffect">
                                  <p:stCondLst>
                                    <p:cond delay="0"/>
                                  </p:stCondLst>
                                  <p:childTnLst>
                                    <p:animMotion origin="layout" path="M -0.00234 -0.04058 L -0.27604 -0.39629 " pathEditMode="relative" rAng="0" ptsTypes="AA">
                                      <p:cBhvr>
                                        <p:cTn id="19" dur="2000" fill="hold"/>
                                        <p:tgtEl>
                                          <p:spTgt spid="2"/>
                                        </p:tgtEl>
                                        <p:attrNameLst>
                                          <p:attrName>ppt_x</p:attrName>
                                          <p:attrName>ppt_y</p:attrName>
                                        </p:attrNameLst>
                                      </p:cBhvr>
                                      <p:rCtr x="-13689" y="-17793"/>
                                    </p:animMotion>
                                  </p:childTnLst>
                                </p:cTn>
                              </p:par>
                              <p:par>
                                <p:cTn id="20" presetID="64" presetClass="path" presetSubtype="0" accel="50000" decel="50000" fill="hold" nodeType="withEffect">
                                  <p:stCondLst>
                                    <p:cond delay="0"/>
                                  </p:stCondLst>
                                  <p:childTnLst>
                                    <p:animMotion origin="layout" path="M -0.00677 -0.02948 L 0.47822 -0.39013 " pathEditMode="relative" rAng="0" ptsTypes="AA">
                                      <p:cBhvr>
                                        <p:cTn id="21" dur="2000" fill="hold"/>
                                        <p:tgtEl>
                                          <p:spTgt spid="13"/>
                                        </p:tgtEl>
                                        <p:attrNameLst>
                                          <p:attrName>ppt_x</p:attrName>
                                          <p:attrName>ppt_y</p:attrName>
                                        </p:attrNameLst>
                                      </p:cBhvr>
                                      <p:rCtr x="24245" y="-18040"/>
                                    </p:animMotion>
                                  </p:childTnLst>
                                </p:cTn>
                              </p:par>
                              <p:par>
                                <p:cTn id="22" presetID="64" presetClass="path" presetSubtype="0" accel="50000" decel="50000" fill="hold" nodeType="withEffect">
                                  <p:stCondLst>
                                    <p:cond delay="0"/>
                                  </p:stCondLst>
                                  <p:childTnLst>
                                    <p:animMotion origin="layout" path="M -0.00113 -0.01852 L 0.05781 -0.39414 " pathEditMode="relative" rAng="0" ptsTypes="AA">
                                      <p:cBhvr>
                                        <p:cTn id="23" dur="2000" fill="hold"/>
                                        <p:tgtEl>
                                          <p:spTgt spid="21"/>
                                        </p:tgtEl>
                                        <p:attrNameLst>
                                          <p:attrName>ppt_x</p:attrName>
                                          <p:attrName>ppt_y</p:attrName>
                                        </p:attrNameLst>
                                      </p:cBhvr>
                                      <p:rCtr x="2943" y="-18781"/>
                                    </p:animMotion>
                                  </p:childTnLst>
                                </p:cTn>
                              </p:par>
                              <p:par>
                                <p:cTn id="24" presetID="64" presetClass="path" presetSubtype="0" accel="50000" decel="50000" fill="hold" nodeType="withEffect">
                                  <p:stCondLst>
                                    <p:cond delay="0"/>
                                  </p:stCondLst>
                                  <p:childTnLst>
                                    <p:animMotion origin="layout" path="M 3.75E-6 -0.02624 L 0.10243 -0.39368 " pathEditMode="relative" rAng="0" ptsTypes="AA">
                                      <p:cBhvr>
                                        <p:cTn id="25" dur="2000" fill="hold"/>
                                        <p:tgtEl>
                                          <p:spTgt spid="33"/>
                                        </p:tgtEl>
                                        <p:attrNameLst>
                                          <p:attrName>ppt_x</p:attrName>
                                          <p:attrName>ppt_y</p:attrName>
                                        </p:attrNameLst>
                                      </p:cBhvr>
                                      <p:rCtr x="5122" y="-18380"/>
                                    </p:animMotion>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67"/>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1" nodeType="withEffect">
                                  <p:stCondLst>
                                    <p:cond delay="0"/>
                                  </p:stCondLst>
                                  <p:childTnLst>
                                    <p:anim calcmode="lin" valueType="num">
                                      <p:cBhvr>
                                        <p:cTn id="30" dur="500"/>
                                        <p:tgtEl>
                                          <p:spTgt spid="68"/>
                                        </p:tgtEl>
                                        <p:attrNameLst>
                                          <p:attrName>ppt_w</p:attrName>
                                        </p:attrNameLst>
                                      </p:cBhvr>
                                      <p:tavLst>
                                        <p:tav tm="0">
                                          <p:val>
                                            <p:strVal val="ppt_w"/>
                                          </p:val>
                                        </p:tav>
                                        <p:tav tm="100000">
                                          <p:val>
                                            <p:fltVal val="0"/>
                                          </p:val>
                                        </p:tav>
                                      </p:tavLst>
                                    </p:anim>
                                    <p:anim calcmode="lin" valueType="num">
                                      <p:cBhvr>
                                        <p:cTn id="31" dur="500"/>
                                        <p:tgtEl>
                                          <p:spTgt spid="68"/>
                                        </p:tgtEl>
                                        <p:attrNameLst>
                                          <p:attrName>ppt_h</p:attrName>
                                        </p:attrNameLst>
                                      </p:cBhvr>
                                      <p:tavLst>
                                        <p:tav tm="0">
                                          <p:val>
                                            <p:strVal val="ppt_h"/>
                                          </p:val>
                                        </p:tav>
                                        <p:tav tm="100000">
                                          <p:val>
                                            <p:fltVal val="0"/>
                                          </p:val>
                                        </p:tav>
                                      </p:tavLst>
                                    </p:anim>
                                    <p:animEffect transition="out" filter="fade">
                                      <p:cBhvr>
                                        <p:cTn id="32" dur="500"/>
                                        <p:tgtEl>
                                          <p:spTgt spid="68"/>
                                        </p:tgtEl>
                                      </p:cBhvr>
                                    </p:animEffect>
                                    <p:set>
                                      <p:cBhvr>
                                        <p:cTn id="33" dur="1" fill="hold">
                                          <p:stCondLst>
                                            <p:cond delay="499"/>
                                          </p:stCondLst>
                                        </p:cTn>
                                        <p:tgtEl>
                                          <p:spTgt spid="68"/>
                                        </p:tgtEl>
                                        <p:attrNameLst>
                                          <p:attrName>style.visibility</p:attrName>
                                        </p:attrNameLst>
                                      </p:cBhvr>
                                      <p:to>
                                        <p:strVal val="hidden"/>
                                      </p:to>
                                    </p:set>
                                  </p:childTnLst>
                                </p:cTn>
                              </p:par>
                              <p:par>
                                <p:cTn id="34" presetID="53" presetClass="exit" presetSubtype="32" fill="hold" grpId="1" nodeType="withEffect">
                                  <p:stCondLst>
                                    <p:cond delay="0"/>
                                  </p:stCondLst>
                                  <p:childTnLst>
                                    <p:anim calcmode="lin" valueType="num">
                                      <p:cBhvr>
                                        <p:cTn id="35" dur="500"/>
                                        <p:tgtEl>
                                          <p:spTgt spid="29"/>
                                        </p:tgtEl>
                                        <p:attrNameLst>
                                          <p:attrName>ppt_w</p:attrName>
                                        </p:attrNameLst>
                                      </p:cBhvr>
                                      <p:tavLst>
                                        <p:tav tm="0">
                                          <p:val>
                                            <p:strVal val="ppt_w"/>
                                          </p:val>
                                        </p:tav>
                                        <p:tav tm="100000">
                                          <p:val>
                                            <p:fltVal val="0"/>
                                          </p:val>
                                        </p:tav>
                                      </p:tavLst>
                                    </p:anim>
                                    <p:anim calcmode="lin" valueType="num">
                                      <p:cBhvr>
                                        <p:cTn id="36" dur="500"/>
                                        <p:tgtEl>
                                          <p:spTgt spid="29"/>
                                        </p:tgtEl>
                                        <p:attrNameLst>
                                          <p:attrName>ppt_h</p:attrName>
                                        </p:attrNameLst>
                                      </p:cBhvr>
                                      <p:tavLst>
                                        <p:tav tm="0">
                                          <p:val>
                                            <p:strVal val="ppt_h"/>
                                          </p:val>
                                        </p:tav>
                                        <p:tav tm="100000">
                                          <p:val>
                                            <p:fltVal val="0"/>
                                          </p:val>
                                        </p:tav>
                                      </p:tavLst>
                                    </p:anim>
                                    <p:animEffect transition="out" filter="fade">
                                      <p:cBhvr>
                                        <p:cTn id="37" dur="500"/>
                                        <p:tgtEl>
                                          <p:spTgt spid="29"/>
                                        </p:tgtEl>
                                      </p:cBhvr>
                                    </p:animEffect>
                                    <p:set>
                                      <p:cBhvr>
                                        <p:cTn id="38" dur="1" fill="hold">
                                          <p:stCondLst>
                                            <p:cond delay="499"/>
                                          </p:stCondLst>
                                        </p:cTn>
                                        <p:tgtEl>
                                          <p:spTgt spid="29"/>
                                        </p:tgtEl>
                                        <p:attrNameLst>
                                          <p:attrName>style.visibility</p:attrName>
                                        </p:attrNameLst>
                                      </p:cBhvr>
                                      <p:to>
                                        <p:strVal val="hidden"/>
                                      </p:to>
                                    </p:set>
                                  </p:childTnLst>
                                </p:cTn>
                              </p:par>
                              <p:par>
                                <p:cTn id="39" presetID="53" presetClass="exit" presetSubtype="32" fill="hold" nodeType="withEffect">
                                  <p:stCondLst>
                                    <p:cond delay="0"/>
                                  </p:stCondLst>
                                  <p:childTnLst>
                                    <p:anim calcmode="lin" valueType="num">
                                      <p:cBhvr>
                                        <p:cTn id="40" dur="500"/>
                                        <p:tgtEl>
                                          <p:spTgt spid="25"/>
                                        </p:tgtEl>
                                        <p:attrNameLst>
                                          <p:attrName>ppt_w</p:attrName>
                                        </p:attrNameLst>
                                      </p:cBhvr>
                                      <p:tavLst>
                                        <p:tav tm="0">
                                          <p:val>
                                            <p:strVal val="ppt_w"/>
                                          </p:val>
                                        </p:tav>
                                        <p:tav tm="100000">
                                          <p:val>
                                            <p:fltVal val="0"/>
                                          </p:val>
                                        </p:tav>
                                      </p:tavLst>
                                    </p:anim>
                                    <p:anim calcmode="lin" valueType="num">
                                      <p:cBhvr>
                                        <p:cTn id="41" dur="500"/>
                                        <p:tgtEl>
                                          <p:spTgt spid="25"/>
                                        </p:tgtEl>
                                        <p:attrNameLst>
                                          <p:attrName>ppt_h</p:attrName>
                                        </p:attrNameLst>
                                      </p:cBhvr>
                                      <p:tavLst>
                                        <p:tav tm="0">
                                          <p:val>
                                            <p:strVal val="ppt_h"/>
                                          </p:val>
                                        </p:tav>
                                        <p:tav tm="100000">
                                          <p:val>
                                            <p:fltVal val="0"/>
                                          </p:val>
                                        </p:tav>
                                      </p:tavLst>
                                    </p:anim>
                                    <p:animEffect transition="out" filter="fad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par>
                                <p:cTn id="44" presetID="53" presetClass="exit" presetSubtype="32" fill="hold" nodeType="withEffect">
                                  <p:stCondLst>
                                    <p:cond delay="0"/>
                                  </p:stCondLst>
                                  <p:childTnLst>
                                    <p:anim calcmode="lin" valueType="num">
                                      <p:cBhvr>
                                        <p:cTn id="45" dur="500"/>
                                        <p:tgtEl>
                                          <p:spTgt spid="17"/>
                                        </p:tgtEl>
                                        <p:attrNameLst>
                                          <p:attrName>ppt_w</p:attrName>
                                        </p:attrNameLst>
                                      </p:cBhvr>
                                      <p:tavLst>
                                        <p:tav tm="0">
                                          <p:val>
                                            <p:strVal val="ppt_w"/>
                                          </p:val>
                                        </p:tav>
                                        <p:tav tm="100000">
                                          <p:val>
                                            <p:fltVal val="0"/>
                                          </p:val>
                                        </p:tav>
                                      </p:tavLst>
                                    </p:anim>
                                    <p:anim calcmode="lin" valueType="num">
                                      <p:cBhvr>
                                        <p:cTn id="46" dur="500"/>
                                        <p:tgtEl>
                                          <p:spTgt spid="17"/>
                                        </p:tgtEl>
                                        <p:attrNameLst>
                                          <p:attrName>ppt_h</p:attrName>
                                        </p:attrNameLst>
                                      </p:cBhvr>
                                      <p:tavLst>
                                        <p:tav tm="0">
                                          <p:val>
                                            <p:strVal val="ppt_h"/>
                                          </p:val>
                                        </p:tav>
                                        <p:tav tm="100000">
                                          <p:val>
                                            <p:fltVal val="0"/>
                                          </p:val>
                                        </p:tav>
                                      </p:tavLst>
                                    </p:anim>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53" presetClass="exit" presetSubtype="32" fill="hold" nodeType="withEffect">
                                  <p:stCondLst>
                                    <p:cond delay="0"/>
                                  </p:stCondLst>
                                  <p:childTnLst>
                                    <p:anim calcmode="lin" valueType="num">
                                      <p:cBhvr>
                                        <p:cTn id="50" dur="500"/>
                                        <p:tgtEl>
                                          <p:spTgt spid="2"/>
                                        </p:tgtEl>
                                        <p:attrNameLst>
                                          <p:attrName>ppt_w</p:attrName>
                                        </p:attrNameLst>
                                      </p:cBhvr>
                                      <p:tavLst>
                                        <p:tav tm="0">
                                          <p:val>
                                            <p:strVal val="ppt_w"/>
                                          </p:val>
                                        </p:tav>
                                        <p:tav tm="100000">
                                          <p:val>
                                            <p:fltVal val="0"/>
                                          </p:val>
                                        </p:tav>
                                      </p:tavLst>
                                    </p:anim>
                                    <p:anim calcmode="lin" valueType="num">
                                      <p:cBhvr>
                                        <p:cTn id="51" dur="500"/>
                                        <p:tgtEl>
                                          <p:spTgt spid="2"/>
                                        </p:tgtEl>
                                        <p:attrNameLst>
                                          <p:attrName>ppt_h</p:attrName>
                                        </p:attrNameLst>
                                      </p:cBhvr>
                                      <p:tavLst>
                                        <p:tav tm="0">
                                          <p:val>
                                            <p:strVal val="ppt_h"/>
                                          </p:val>
                                        </p:tav>
                                        <p:tav tm="100000">
                                          <p:val>
                                            <p:fltVal val="0"/>
                                          </p:val>
                                        </p:tav>
                                      </p:tavLst>
                                    </p:anim>
                                    <p:animEffect transition="out" filter="fade">
                                      <p:cBhvr>
                                        <p:cTn id="52" dur="500"/>
                                        <p:tgtEl>
                                          <p:spTgt spid="2"/>
                                        </p:tgtEl>
                                      </p:cBhvr>
                                    </p:animEffect>
                                    <p:set>
                                      <p:cBhvr>
                                        <p:cTn id="53" dur="1" fill="hold">
                                          <p:stCondLst>
                                            <p:cond delay="499"/>
                                          </p:stCondLst>
                                        </p:cTn>
                                        <p:tgtEl>
                                          <p:spTgt spid="2"/>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13"/>
                                        </p:tgtEl>
                                        <p:attrNameLst>
                                          <p:attrName>ppt_w</p:attrName>
                                        </p:attrNameLst>
                                      </p:cBhvr>
                                      <p:tavLst>
                                        <p:tav tm="0">
                                          <p:val>
                                            <p:strVal val="ppt_w"/>
                                          </p:val>
                                        </p:tav>
                                        <p:tav tm="100000">
                                          <p:val>
                                            <p:fltVal val="0"/>
                                          </p:val>
                                        </p:tav>
                                      </p:tavLst>
                                    </p:anim>
                                    <p:anim calcmode="lin" valueType="num">
                                      <p:cBhvr>
                                        <p:cTn id="56" dur="500"/>
                                        <p:tgtEl>
                                          <p:spTgt spid="13"/>
                                        </p:tgtEl>
                                        <p:attrNameLst>
                                          <p:attrName>ppt_h</p:attrName>
                                        </p:attrNameLst>
                                      </p:cBhvr>
                                      <p:tavLst>
                                        <p:tav tm="0">
                                          <p:val>
                                            <p:strVal val="ppt_h"/>
                                          </p:val>
                                        </p:tav>
                                        <p:tav tm="100000">
                                          <p:val>
                                            <p:fltVal val="0"/>
                                          </p:val>
                                        </p:tav>
                                      </p:tavLst>
                                    </p:anim>
                                    <p:animEffect transition="out" filter="fad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21"/>
                                        </p:tgtEl>
                                        <p:attrNameLst>
                                          <p:attrName>ppt_w</p:attrName>
                                        </p:attrNameLst>
                                      </p:cBhvr>
                                      <p:tavLst>
                                        <p:tav tm="0">
                                          <p:val>
                                            <p:strVal val="ppt_w"/>
                                          </p:val>
                                        </p:tav>
                                        <p:tav tm="100000">
                                          <p:val>
                                            <p:fltVal val="0"/>
                                          </p:val>
                                        </p:tav>
                                      </p:tavLst>
                                    </p:anim>
                                    <p:anim calcmode="lin" valueType="num">
                                      <p:cBhvr>
                                        <p:cTn id="61" dur="500"/>
                                        <p:tgtEl>
                                          <p:spTgt spid="21"/>
                                        </p:tgtEl>
                                        <p:attrNameLst>
                                          <p:attrName>ppt_h</p:attrName>
                                        </p:attrNameLst>
                                      </p:cBhvr>
                                      <p:tavLst>
                                        <p:tav tm="0">
                                          <p:val>
                                            <p:strVal val="ppt_h"/>
                                          </p:val>
                                        </p:tav>
                                        <p:tav tm="100000">
                                          <p:val>
                                            <p:fltVal val="0"/>
                                          </p:val>
                                        </p:tav>
                                      </p:tavLst>
                                    </p:anim>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53" presetClass="exit" presetSubtype="32" fill="hold" nodeType="withEffect">
                                  <p:stCondLst>
                                    <p:cond delay="0"/>
                                  </p:stCondLst>
                                  <p:childTnLst>
                                    <p:anim calcmode="lin" valueType="num">
                                      <p:cBhvr>
                                        <p:cTn id="65" dur="500"/>
                                        <p:tgtEl>
                                          <p:spTgt spid="33"/>
                                        </p:tgtEl>
                                        <p:attrNameLst>
                                          <p:attrName>ppt_w</p:attrName>
                                        </p:attrNameLst>
                                      </p:cBhvr>
                                      <p:tavLst>
                                        <p:tav tm="0">
                                          <p:val>
                                            <p:strVal val="ppt_w"/>
                                          </p:val>
                                        </p:tav>
                                        <p:tav tm="100000">
                                          <p:val>
                                            <p:fltVal val="0"/>
                                          </p:val>
                                        </p:tav>
                                      </p:tavLst>
                                    </p:anim>
                                    <p:anim calcmode="lin" valueType="num">
                                      <p:cBhvr>
                                        <p:cTn id="66" dur="500"/>
                                        <p:tgtEl>
                                          <p:spTgt spid="33"/>
                                        </p:tgtEl>
                                        <p:attrNameLst>
                                          <p:attrName>ppt_h</p:attrName>
                                        </p:attrNameLst>
                                      </p:cBhvr>
                                      <p:tavLst>
                                        <p:tav tm="0">
                                          <p:val>
                                            <p:strVal val="ppt_h"/>
                                          </p:val>
                                        </p:tav>
                                        <p:tav tm="100000">
                                          <p:val>
                                            <p:fltVal val="0"/>
                                          </p:val>
                                        </p:tav>
                                      </p:tavLst>
                                    </p:anim>
                                    <p:animEffect transition="out" filter="fade">
                                      <p:cBhvr>
                                        <p:cTn id="67" dur="500"/>
                                        <p:tgtEl>
                                          <p:spTgt spid="33"/>
                                        </p:tgtEl>
                                      </p:cBhvr>
                                    </p:animEffect>
                                    <p:set>
                                      <p:cBhvr>
                                        <p:cTn id="68" dur="1" fill="hold">
                                          <p:stCondLst>
                                            <p:cond delay="499"/>
                                          </p:stCondLst>
                                        </p:cTn>
                                        <p:tgtEl>
                                          <p:spTgt spid="33"/>
                                        </p:tgtEl>
                                        <p:attrNameLst>
                                          <p:attrName>style.visibility</p:attrName>
                                        </p:attrNameLst>
                                      </p:cBhvr>
                                      <p:to>
                                        <p:strVal val="hidden"/>
                                      </p:to>
                                    </p:set>
                                  </p:childTnLst>
                                </p:cTn>
                              </p:par>
                              <p:par>
                                <p:cTn id="69" presetID="53" presetClass="exit" presetSubtype="32" fill="hold" nodeType="withEffect">
                                  <p:stCondLst>
                                    <p:cond delay="0"/>
                                  </p:stCondLst>
                                  <p:childTnLst>
                                    <p:anim calcmode="lin" valueType="num">
                                      <p:cBhvr>
                                        <p:cTn id="70" dur="500"/>
                                        <p:tgtEl>
                                          <p:spTgt spid="3"/>
                                        </p:tgtEl>
                                        <p:attrNameLst>
                                          <p:attrName>ppt_w</p:attrName>
                                        </p:attrNameLst>
                                      </p:cBhvr>
                                      <p:tavLst>
                                        <p:tav tm="0">
                                          <p:val>
                                            <p:strVal val="ppt_w"/>
                                          </p:val>
                                        </p:tav>
                                        <p:tav tm="100000">
                                          <p:val>
                                            <p:fltVal val="0"/>
                                          </p:val>
                                        </p:tav>
                                      </p:tavLst>
                                    </p:anim>
                                    <p:anim calcmode="lin" valueType="num">
                                      <p:cBhvr>
                                        <p:cTn id="71" dur="500"/>
                                        <p:tgtEl>
                                          <p:spTgt spid="3"/>
                                        </p:tgtEl>
                                        <p:attrNameLst>
                                          <p:attrName>ppt_h</p:attrName>
                                        </p:attrNameLst>
                                      </p:cBhvr>
                                      <p:tavLst>
                                        <p:tav tm="0">
                                          <p:val>
                                            <p:strVal val="ppt_h"/>
                                          </p:val>
                                        </p:tav>
                                        <p:tav tm="100000">
                                          <p:val>
                                            <p:fltVal val="0"/>
                                          </p:val>
                                        </p:tav>
                                      </p:tavLst>
                                    </p:anim>
                                    <p:animEffect transition="out" filter="fade">
                                      <p:cBhvr>
                                        <p:cTn id="72" dur="500"/>
                                        <p:tgtEl>
                                          <p:spTgt spid="3"/>
                                        </p:tgtEl>
                                      </p:cBhvr>
                                    </p:animEffect>
                                    <p:set>
                                      <p:cBhvr>
                                        <p:cTn id="73" dur="1" fill="hold">
                                          <p:stCondLst>
                                            <p:cond delay="499"/>
                                          </p:stCondLst>
                                        </p:cTn>
                                        <p:tgtEl>
                                          <p:spTgt spid="3"/>
                                        </p:tgtEl>
                                        <p:attrNameLst>
                                          <p:attrName>style.visibility</p:attrName>
                                        </p:attrNameLst>
                                      </p:cBhvr>
                                      <p:to>
                                        <p:strVal val="hidden"/>
                                      </p:to>
                                    </p:set>
                                  </p:childTnLst>
                                </p:cTn>
                              </p:par>
                              <p:par>
                                <p:cTn id="74" presetID="53" presetClass="exit" presetSubtype="32" fill="hold" nodeType="withEffect">
                                  <p:stCondLst>
                                    <p:cond delay="0"/>
                                  </p:stCondLst>
                                  <p:childTnLst>
                                    <p:anim calcmode="lin" valueType="num">
                                      <p:cBhvr>
                                        <p:cTn id="75" dur="500"/>
                                        <p:tgtEl>
                                          <p:spTgt spid="6"/>
                                        </p:tgtEl>
                                        <p:attrNameLst>
                                          <p:attrName>ppt_w</p:attrName>
                                        </p:attrNameLst>
                                      </p:cBhvr>
                                      <p:tavLst>
                                        <p:tav tm="0">
                                          <p:val>
                                            <p:strVal val="ppt_w"/>
                                          </p:val>
                                        </p:tav>
                                        <p:tav tm="100000">
                                          <p:val>
                                            <p:fltVal val="0"/>
                                          </p:val>
                                        </p:tav>
                                      </p:tavLst>
                                    </p:anim>
                                    <p:anim calcmode="lin" valueType="num">
                                      <p:cBhvr>
                                        <p:cTn id="76" dur="500"/>
                                        <p:tgtEl>
                                          <p:spTgt spid="6"/>
                                        </p:tgtEl>
                                        <p:attrNameLst>
                                          <p:attrName>ppt_h</p:attrName>
                                        </p:attrNameLst>
                                      </p:cBhvr>
                                      <p:tavLst>
                                        <p:tav tm="0">
                                          <p:val>
                                            <p:strVal val="ppt_h"/>
                                          </p:val>
                                        </p:tav>
                                        <p:tav tm="100000">
                                          <p:val>
                                            <p:fltVal val="0"/>
                                          </p:val>
                                        </p:tav>
                                      </p:tavLst>
                                    </p:anim>
                                    <p:animEffect transition="out" filter="fade">
                                      <p:cBhvr>
                                        <p:cTn id="77" dur="500"/>
                                        <p:tgtEl>
                                          <p:spTgt spid="6"/>
                                        </p:tgtEl>
                                      </p:cBhvr>
                                    </p:animEffect>
                                    <p:set>
                                      <p:cBhvr>
                                        <p:cTn id="78" dur="1" fill="hold">
                                          <p:stCondLst>
                                            <p:cond delay="499"/>
                                          </p:stCondLst>
                                        </p:cTn>
                                        <p:tgtEl>
                                          <p:spTgt spid="6"/>
                                        </p:tgtEl>
                                        <p:attrNameLst>
                                          <p:attrName>style.visibility</p:attrName>
                                        </p:attrNameLst>
                                      </p:cBhvr>
                                      <p:to>
                                        <p:strVal val="hidden"/>
                                      </p:to>
                                    </p:set>
                                  </p:childTnLst>
                                </p:cTn>
                              </p:par>
                              <p:par>
                                <p:cTn id="79" presetID="53" presetClass="exit" presetSubtype="32" fill="hold" nodeType="withEffect">
                                  <p:stCondLst>
                                    <p:cond delay="0"/>
                                  </p:stCondLst>
                                  <p:childTnLst>
                                    <p:anim calcmode="lin" valueType="num">
                                      <p:cBhvr>
                                        <p:cTn id="80" dur="500"/>
                                        <p:tgtEl>
                                          <p:spTgt spid="10"/>
                                        </p:tgtEl>
                                        <p:attrNameLst>
                                          <p:attrName>ppt_w</p:attrName>
                                        </p:attrNameLst>
                                      </p:cBhvr>
                                      <p:tavLst>
                                        <p:tav tm="0">
                                          <p:val>
                                            <p:strVal val="ppt_w"/>
                                          </p:val>
                                        </p:tav>
                                        <p:tav tm="100000">
                                          <p:val>
                                            <p:fltVal val="0"/>
                                          </p:val>
                                        </p:tav>
                                      </p:tavLst>
                                    </p:anim>
                                    <p:anim calcmode="lin" valueType="num">
                                      <p:cBhvr>
                                        <p:cTn id="81" dur="500"/>
                                        <p:tgtEl>
                                          <p:spTgt spid="10"/>
                                        </p:tgtEl>
                                        <p:attrNameLst>
                                          <p:attrName>ppt_h</p:attrName>
                                        </p:attrNameLst>
                                      </p:cBhvr>
                                      <p:tavLst>
                                        <p:tav tm="0">
                                          <p:val>
                                            <p:strVal val="ppt_h"/>
                                          </p:val>
                                        </p:tav>
                                        <p:tav tm="100000">
                                          <p:val>
                                            <p:fltVal val="0"/>
                                          </p:val>
                                        </p:tav>
                                      </p:tavLst>
                                    </p:anim>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53" presetClass="exit" presetSubtype="32" fill="hold" grpId="0" nodeType="withEffect">
                                  <p:stCondLst>
                                    <p:cond delay="0"/>
                                  </p:stCondLst>
                                  <p:childTnLst>
                                    <p:anim calcmode="lin" valueType="num">
                                      <p:cBhvr>
                                        <p:cTn id="85" dur="500"/>
                                        <p:tgtEl>
                                          <p:spTgt spid="40"/>
                                        </p:tgtEl>
                                        <p:attrNameLst>
                                          <p:attrName>ppt_w</p:attrName>
                                        </p:attrNameLst>
                                      </p:cBhvr>
                                      <p:tavLst>
                                        <p:tav tm="0">
                                          <p:val>
                                            <p:strVal val="ppt_w"/>
                                          </p:val>
                                        </p:tav>
                                        <p:tav tm="100000">
                                          <p:val>
                                            <p:fltVal val="0"/>
                                          </p:val>
                                        </p:tav>
                                      </p:tavLst>
                                    </p:anim>
                                    <p:anim calcmode="lin" valueType="num">
                                      <p:cBhvr>
                                        <p:cTn id="86" dur="500"/>
                                        <p:tgtEl>
                                          <p:spTgt spid="40"/>
                                        </p:tgtEl>
                                        <p:attrNameLst>
                                          <p:attrName>ppt_h</p:attrName>
                                        </p:attrNameLst>
                                      </p:cBhvr>
                                      <p:tavLst>
                                        <p:tav tm="0">
                                          <p:val>
                                            <p:strVal val="ppt_h"/>
                                          </p:val>
                                        </p:tav>
                                        <p:tav tm="100000">
                                          <p:val>
                                            <p:fltVal val="0"/>
                                          </p:val>
                                        </p:tav>
                                      </p:tavLst>
                                    </p:anim>
                                    <p:animEffect transition="out" filter="fade">
                                      <p:cBhvr>
                                        <p:cTn id="87" dur="500"/>
                                        <p:tgtEl>
                                          <p:spTgt spid="40"/>
                                        </p:tgtEl>
                                      </p:cBhvr>
                                    </p:animEffect>
                                    <p:set>
                                      <p:cBhvr>
                                        <p:cTn id="88" dur="1" fill="hold">
                                          <p:stCondLst>
                                            <p:cond delay="499"/>
                                          </p:stCondLst>
                                        </p:cTn>
                                        <p:tgtEl>
                                          <p:spTgt spid="40"/>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45"/>
                                        </p:tgtEl>
                                        <p:attrNameLst>
                                          <p:attrName>ppt_w</p:attrName>
                                        </p:attrNameLst>
                                      </p:cBhvr>
                                      <p:tavLst>
                                        <p:tav tm="0">
                                          <p:val>
                                            <p:strVal val="ppt_w"/>
                                          </p:val>
                                        </p:tav>
                                        <p:tav tm="100000">
                                          <p:val>
                                            <p:fltVal val="0"/>
                                          </p:val>
                                        </p:tav>
                                      </p:tavLst>
                                    </p:anim>
                                    <p:anim calcmode="lin" valueType="num">
                                      <p:cBhvr>
                                        <p:cTn id="91" dur="500"/>
                                        <p:tgtEl>
                                          <p:spTgt spid="45"/>
                                        </p:tgtEl>
                                        <p:attrNameLst>
                                          <p:attrName>ppt_h</p:attrName>
                                        </p:attrNameLst>
                                      </p:cBhvr>
                                      <p:tavLst>
                                        <p:tav tm="0">
                                          <p:val>
                                            <p:strVal val="ppt_h"/>
                                          </p:val>
                                        </p:tav>
                                        <p:tav tm="100000">
                                          <p:val>
                                            <p:fltVal val="0"/>
                                          </p:val>
                                        </p:tav>
                                      </p:tavLst>
                                    </p:anim>
                                    <p:animEffect transition="out" filter="fade">
                                      <p:cBhvr>
                                        <p:cTn id="92" dur="500"/>
                                        <p:tgtEl>
                                          <p:spTgt spid="45"/>
                                        </p:tgtEl>
                                      </p:cBhvr>
                                    </p:animEffect>
                                    <p:set>
                                      <p:cBhvr>
                                        <p:cTn id="93" dur="1" fill="hold">
                                          <p:stCondLst>
                                            <p:cond delay="499"/>
                                          </p:stCondLst>
                                        </p:cTn>
                                        <p:tgtEl>
                                          <p:spTgt spid="45"/>
                                        </p:tgtEl>
                                        <p:attrNameLst>
                                          <p:attrName>style.visibility</p:attrName>
                                        </p:attrNameLst>
                                      </p:cBhvr>
                                      <p:to>
                                        <p:strVal val="hidden"/>
                                      </p:to>
                                    </p:set>
                                  </p:childTnLst>
                                </p:cTn>
                              </p:par>
                              <p:par>
                                <p:cTn id="94" presetID="53" presetClass="exit" presetSubtype="32" fill="hold" grpId="0" nodeType="withEffect">
                                  <p:stCondLst>
                                    <p:cond delay="0"/>
                                  </p:stCondLst>
                                  <p:childTnLst>
                                    <p:anim calcmode="lin" valueType="num">
                                      <p:cBhvr>
                                        <p:cTn id="95" dur="500"/>
                                        <p:tgtEl>
                                          <p:spTgt spid="12"/>
                                        </p:tgtEl>
                                        <p:attrNameLst>
                                          <p:attrName>ppt_w</p:attrName>
                                        </p:attrNameLst>
                                      </p:cBhvr>
                                      <p:tavLst>
                                        <p:tav tm="0">
                                          <p:val>
                                            <p:strVal val="ppt_w"/>
                                          </p:val>
                                        </p:tav>
                                        <p:tav tm="100000">
                                          <p:val>
                                            <p:fltVal val="0"/>
                                          </p:val>
                                        </p:tav>
                                      </p:tavLst>
                                    </p:anim>
                                    <p:anim calcmode="lin" valueType="num">
                                      <p:cBhvr>
                                        <p:cTn id="96" dur="500"/>
                                        <p:tgtEl>
                                          <p:spTgt spid="12"/>
                                        </p:tgtEl>
                                        <p:attrNameLst>
                                          <p:attrName>ppt_h</p:attrName>
                                        </p:attrNameLst>
                                      </p:cBhvr>
                                      <p:tavLst>
                                        <p:tav tm="0">
                                          <p:val>
                                            <p:strVal val="ppt_h"/>
                                          </p:val>
                                        </p:tav>
                                        <p:tav tm="100000">
                                          <p:val>
                                            <p:fltVal val="0"/>
                                          </p:val>
                                        </p:tav>
                                      </p:tavLst>
                                    </p:anim>
                                    <p:animEffect transition="out" filter="fad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par>
                                <p:cTn id="99" presetID="35" presetClass="path" presetSubtype="0" accel="50000" decel="50000" fill="hold" nodeType="withEffect">
                                  <p:stCondLst>
                                    <p:cond delay="0"/>
                                  </p:stCondLst>
                                  <p:childTnLst>
                                    <p:animMotion origin="layout" path="M 2.08333E-6 2.59259E-6 L -0.90182 -0.04491 " pathEditMode="relative" rAng="0" ptsTypes="AA">
                                      <p:cBhvr>
                                        <p:cTn id="100" dur="2000" fill="hold"/>
                                        <p:tgtEl>
                                          <p:spTgt spid="63"/>
                                        </p:tgtEl>
                                        <p:attrNameLst>
                                          <p:attrName>ppt_x</p:attrName>
                                          <p:attrName>ppt_y</p:attrName>
                                        </p:attrNameLst>
                                      </p:cBhvr>
                                      <p:rCtr x="-45091" y="-2245"/>
                                    </p:animMotion>
                                  </p:childTnLst>
                                </p:cTn>
                              </p:par>
                              <p:par>
                                <p:cTn id="101" presetID="35" presetClass="path" presetSubtype="0" accel="50000" decel="50000" fill="hold" nodeType="withEffect">
                                  <p:stCondLst>
                                    <p:cond delay="0"/>
                                  </p:stCondLst>
                                  <p:childTnLst>
                                    <p:animMotion origin="layout" path="M 2.29167E-6 -4.81481E-6 L -0.74414 -0.03518 " pathEditMode="relative" rAng="0" ptsTypes="AA">
                                      <p:cBhvr>
                                        <p:cTn id="102" dur="2000" fill="hold"/>
                                        <p:tgtEl>
                                          <p:spTgt spid="62"/>
                                        </p:tgtEl>
                                        <p:attrNameLst>
                                          <p:attrName>ppt_x</p:attrName>
                                          <p:attrName>ppt_y</p:attrName>
                                        </p:attrNameLst>
                                      </p:cBhvr>
                                      <p:rCtr x="-40716" y="-1690"/>
                                    </p:animMotion>
                                  </p:childTnLst>
                                </p:cTn>
                              </p:par>
                              <p:par>
                                <p:cTn id="103" presetID="35" presetClass="path" presetSubtype="0" accel="50000" decel="50000" fill="hold" nodeType="withEffect">
                                  <p:stCondLst>
                                    <p:cond delay="0"/>
                                  </p:stCondLst>
                                  <p:childTnLst>
                                    <p:animMotion origin="layout" path="M 2.91667E-6 -4.81481E-6 L -0.37305 0.0095 " pathEditMode="relative" rAng="0" ptsTypes="AA">
                                      <p:cBhvr>
                                        <p:cTn id="104" dur="2000" fill="hold"/>
                                        <p:tgtEl>
                                          <p:spTgt spid="66"/>
                                        </p:tgtEl>
                                        <p:attrNameLst>
                                          <p:attrName>ppt_x</p:attrName>
                                          <p:attrName>ppt_y</p:attrName>
                                        </p:attrNameLst>
                                      </p:cBhvr>
                                      <p:rCtr x="-18659" y="463"/>
                                    </p:animMotion>
                                  </p:childTnLst>
                                </p:cTn>
                              </p:par>
                            </p:childTnLst>
                          </p:cTn>
                        </p:par>
                      </p:childTnLst>
                    </p:cTn>
                  </p:par>
                </p:childTnLst>
              </p:cTn>
              <p:nextCondLst>
                <p:cond evt="onClick" delay="0">
                  <p:tgtEl>
                    <p:spTgt spid="67"/>
                  </p:tgtEl>
                </p:cond>
              </p:nextCondLst>
            </p:seq>
          </p:childTnLst>
        </p:cTn>
      </p:par>
    </p:tnLst>
    <p:bldLst>
      <p:bldP spid="68" grpId="0" animBg="1"/>
      <p:bldP spid="68" grpId="1" animBg="1"/>
      <p:bldP spid="12" grpId="0"/>
      <p:bldP spid="40" grpId="0"/>
      <p:bldP spid="29" grpId="0" animBg="1"/>
      <p:bldP spid="29" grpId="1" animBg="1"/>
      <p:bldP spid="6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Freeform 16">
            <a:extLst>
              <a:ext uri="{FF2B5EF4-FFF2-40B4-BE49-F238E27FC236}">
                <a16:creationId xmlns:a16="http://schemas.microsoft.com/office/drawing/2014/main" id="{0395D21F-2F38-D9F2-94FC-6E31970945E2}"/>
              </a:ext>
            </a:extLst>
          </p:cNvPr>
          <p:cNvSpPr/>
          <p:nvPr/>
        </p:nvSpPr>
        <p:spPr>
          <a:xfrm>
            <a:off x="-26671" y="6653194"/>
            <a:ext cx="36118802" cy="4103420"/>
          </a:xfrm>
          <a:custGeom>
            <a:avLst/>
            <a:gdLst/>
            <a:ahLst/>
            <a:cxnLst/>
            <a:rect l="l" t="t" r="r" b="b"/>
            <a:pathLst>
              <a:path w="18288000" h="3520440">
                <a:moveTo>
                  <a:pt x="0" y="0"/>
                </a:moveTo>
                <a:lnTo>
                  <a:pt x="18288000" y="0"/>
                </a:lnTo>
                <a:lnTo>
                  <a:pt x="18288000" y="3520440"/>
                </a:lnTo>
                <a:lnTo>
                  <a:pt x="0" y="3520440"/>
                </a:lnTo>
                <a:lnTo>
                  <a:pt x="0" y="0"/>
                </a:lnTo>
                <a:close/>
              </a:path>
            </a:pathLst>
          </a:custGeom>
          <a:blipFill>
            <a:blip r:embed="rId3"/>
            <a:stretch>
              <a:fillRect/>
            </a:stretch>
          </a:blipFill>
        </p:spPr>
      </p:sp>
      <p:sp>
        <p:nvSpPr>
          <p:cNvPr id="26" name="Freeform 9">
            <a:extLst>
              <a:ext uri="{FF2B5EF4-FFF2-40B4-BE49-F238E27FC236}">
                <a16:creationId xmlns:a16="http://schemas.microsoft.com/office/drawing/2014/main" id="{DD743A11-9B1A-90DA-DC25-D6996D5E07D3}"/>
              </a:ext>
            </a:extLst>
          </p:cNvPr>
          <p:cNvSpPr/>
          <p:nvPr/>
        </p:nvSpPr>
        <p:spPr>
          <a:xfrm>
            <a:off x="5628248" y="1"/>
            <a:ext cx="3196233" cy="2321264"/>
          </a:xfrm>
          <a:custGeom>
            <a:avLst/>
            <a:gdLst/>
            <a:ahLst/>
            <a:cxnLst/>
            <a:rect l="l" t="t" r="r" b="b"/>
            <a:pathLst>
              <a:path w="3196233" h="2321264">
                <a:moveTo>
                  <a:pt x="0" y="0"/>
                </a:moveTo>
                <a:lnTo>
                  <a:pt x="3196233" y="0"/>
                </a:lnTo>
                <a:lnTo>
                  <a:pt x="3196233" y="2321264"/>
                </a:lnTo>
                <a:lnTo>
                  <a:pt x="0" y="2321264"/>
                </a:lnTo>
                <a:lnTo>
                  <a:pt x="0" y="0"/>
                </a:lnTo>
                <a:close/>
              </a:path>
            </a:pathLst>
          </a:custGeom>
          <a:blipFill>
            <a:blip r:embed="rId4"/>
            <a:stretch>
              <a:fillRect/>
            </a:stretch>
          </a:blipFill>
        </p:spPr>
      </p:sp>
      <p:grpSp>
        <p:nvGrpSpPr>
          <p:cNvPr id="91" name="Nhóm 90">
            <a:extLst>
              <a:ext uri="{FF2B5EF4-FFF2-40B4-BE49-F238E27FC236}">
                <a16:creationId xmlns:a16="http://schemas.microsoft.com/office/drawing/2014/main" id="{FB5CC394-6EC4-C94E-FB01-D6A9BB708760}"/>
              </a:ext>
            </a:extLst>
          </p:cNvPr>
          <p:cNvGrpSpPr/>
          <p:nvPr/>
        </p:nvGrpSpPr>
        <p:grpSpPr>
          <a:xfrm>
            <a:off x="4433978" y="944030"/>
            <a:ext cx="10355828" cy="8640599"/>
            <a:chOff x="-1019174" y="1167049"/>
            <a:chExt cx="6903885" cy="5760399"/>
          </a:xfrm>
        </p:grpSpPr>
        <p:sp>
          <p:nvSpPr>
            <p:cNvPr id="92" name="Freeform 3">
              <a:extLst>
                <a:ext uri="{FF2B5EF4-FFF2-40B4-BE49-F238E27FC236}">
                  <a16:creationId xmlns:a16="http://schemas.microsoft.com/office/drawing/2014/main" id="{372FFBB3-2830-1E6B-EAE8-65DA7E5D4525}"/>
                </a:ext>
              </a:extLst>
            </p:cNvPr>
            <p:cNvSpPr/>
            <p:nvPr/>
          </p:nvSpPr>
          <p:spPr>
            <a:xfrm flipH="1">
              <a:off x="-1019174" y="2684060"/>
              <a:ext cx="6847215" cy="4243388"/>
            </a:xfrm>
            <a:custGeom>
              <a:avLst/>
              <a:gdLst/>
              <a:ahLst/>
              <a:cxnLst/>
              <a:rect l="l" t="t" r="r" b="b"/>
              <a:pathLst>
                <a:path w="15418454" h="8229600">
                  <a:moveTo>
                    <a:pt x="0" y="0"/>
                  </a:moveTo>
                  <a:lnTo>
                    <a:pt x="15418454" y="0"/>
                  </a:lnTo>
                  <a:lnTo>
                    <a:pt x="15418454" y="8229600"/>
                  </a:lnTo>
                  <a:lnTo>
                    <a:pt x="0" y="8229600"/>
                  </a:lnTo>
                  <a:lnTo>
                    <a:pt x="0" y="0"/>
                  </a:lnTo>
                  <a:close/>
                </a:path>
              </a:pathLst>
            </a:custGeom>
            <a:blipFill>
              <a:blip r:embed="rId5"/>
              <a:stretch>
                <a:fillRect/>
              </a:stretch>
            </a:blipFill>
          </p:spPr>
        </p:sp>
        <p:sp>
          <p:nvSpPr>
            <p:cNvPr id="93" name="Freeform 3">
              <a:extLst>
                <a:ext uri="{FF2B5EF4-FFF2-40B4-BE49-F238E27FC236}">
                  <a16:creationId xmlns:a16="http://schemas.microsoft.com/office/drawing/2014/main" id="{5D6A51B5-F62C-0CB5-42C3-AE36D2915B97}"/>
                </a:ext>
              </a:extLst>
            </p:cNvPr>
            <p:cNvSpPr/>
            <p:nvPr/>
          </p:nvSpPr>
          <p:spPr>
            <a:xfrm>
              <a:off x="4097622" y="2003895"/>
              <a:ext cx="863061" cy="2156604"/>
            </a:xfrm>
            <a:custGeom>
              <a:avLst/>
              <a:gdLst/>
              <a:ahLst/>
              <a:cxnLst/>
              <a:rect l="l" t="t" r="r" b="b"/>
              <a:pathLst>
                <a:path w="728097" h="1272530">
                  <a:moveTo>
                    <a:pt x="0" y="0"/>
                  </a:moveTo>
                  <a:lnTo>
                    <a:pt x="728097" y="0"/>
                  </a:lnTo>
                  <a:lnTo>
                    <a:pt x="728097" y="1272530"/>
                  </a:lnTo>
                  <a:lnTo>
                    <a:pt x="0" y="1272530"/>
                  </a:lnTo>
                  <a:lnTo>
                    <a:pt x="0" y="0"/>
                  </a:lnTo>
                  <a:close/>
                </a:path>
              </a:pathLst>
            </a:custGeom>
            <a:blipFill>
              <a:blip r:embed="rId6"/>
              <a:stretch>
                <a:fillRect l="-56756" t="-75773" r="-582882" b="-352061"/>
              </a:stretch>
            </a:blipFill>
          </p:spPr>
        </p:sp>
        <p:sp>
          <p:nvSpPr>
            <p:cNvPr id="94" name="Freeform 4">
              <a:extLst>
                <a:ext uri="{FF2B5EF4-FFF2-40B4-BE49-F238E27FC236}">
                  <a16:creationId xmlns:a16="http://schemas.microsoft.com/office/drawing/2014/main" id="{203A807D-DB2C-7F1C-5C5B-5FFF82BA31B1}"/>
                </a:ext>
              </a:extLst>
            </p:cNvPr>
            <p:cNvSpPr/>
            <p:nvPr/>
          </p:nvSpPr>
          <p:spPr>
            <a:xfrm>
              <a:off x="100457" y="1524400"/>
              <a:ext cx="2374814" cy="1989900"/>
            </a:xfrm>
            <a:custGeom>
              <a:avLst/>
              <a:gdLst/>
              <a:ahLst/>
              <a:cxnLst/>
              <a:rect l="l" t="t" r="r" b="b"/>
              <a:pathLst>
                <a:path w="2000627" h="1325006">
                  <a:moveTo>
                    <a:pt x="0" y="0"/>
                  </a:moveTo>
                  <a:lnTo>
                    <a:pt x="2000627" y="0"/>
                  </a:lnTo>
                  <a:lnTo>
                    <a:pt x="2000627" y="1325006"/>
                  </a:lnTo>
                  <a:lnTo>
                    <a:pt x="0" y="1325006"/>
                  </a:lnTo>
                  <a:lnTo>
                    <a:pt x="0" y="0"/>
                  </a:lnTo>
                  <a:close/>
                </a:path>
              </a:pathLst>
            </a:custGeom>
            <a:blipFill>
              <a:blip r:embed="rId7"/>
              <a:stretch>
                <a:fillRect l="-84262" t="-68811" r="-84918" b="-338118"/>
              </a:stretch>
            </a:blipFill>
          </p:spPr>
        </p:sp>
        <p:sp>
          <p:nvSpPr>
            <p:cNvPr id="95" name="Freeform 7">
              <a:extLst>
                <a:ext uri="{FF2B5EF4-FFF2-40B4-BE49-F238E27FC236}">
                  <a16:creationId xmlns:a16="http://schemas.microsoft.com/office/drawing/2014/main" id="{E49D9C79-4420-4810-E0C7-02E32406A319}"/>
                </a:ext>
              </a:extLst>
            </p:cNvPr>
            <p:cNvSpPr/>
            <p:nvPr/>
          </p:nvSpPr>
          <p:spPr>
            <a:xfrm>
              <a:off x="3762840" y="1834926"/>
              <a:ext cx="653517" cy="2422527"/>
            </a:xfrm>
            <a:custGeom>
              <a:avLst/>
              <a:gdLst/>
              <a:ahLst/>
              <a:cxnLst/>
              <a:rect l="l" t="t" r="r" b="b"/>
              <a:pathLst>
                <a:path w="714978" h="1265971">
                  <a:moveTo>
                    <a:pt x="0" y="0"/>
                  </a:moveTo>
                  <a:lnTo>
                    <a:pt x="714978" y="0"/>
                  </a:lnTo>
                  <a:lnTo>
                    <a:pt x="714978" y="1265970"/>
                  </a:lnTo>
                  <a:lnTo>
                    <a:pt x="0" y="1265970"/>
                  </a:lnTo>
                  <a:lnTo>
                    <a:pt x="0" y="0"/>
                  </a:lnTo>
                  <a:close/>
                </a:path>
              </a:pathLst>
            </a:custGeom>
            <a:blipFill>
              <a:blip r:embed="rId8"/>
              <a:stretch>
                <a:fillRect l="-235779" t="-225388" r="-417431" b="-205181"/>
              </a:stretch>
            </a:blipFill>
          </p:spPr>
        </p:sp>
        <p:sp>
          <p:nvSpPr>
            <p:cNvPr id="96" name="Freeform 8">
              <a:extLst>
                <a:ext uri="{FF2B5EF4-FFF2-40B4-BE49-F238E27FC236}">
                  <a16:creationId xmlns:a16="http://schemas.microsoft.com/office/drawing/2014/main" id="{5712AF2C-35C9-154A-2111-66A0364F4417}"/>
                </a:ext>
              </a:extLst>
            </p:cNvPr>
            <p:cNvSpPr/>
            <p:nvPr/>
          </p:nvSpPr>
          <p:spPr>
            <a:xfrm>
              <a:off x="2976012" y="2134699"/>
              <a:ext cx="966982" cy="2014936"/>
            </a:xfrm>
            <a:custGeom>
              <a:avLst/>
              <a:gdLst/>
              <a:ahLst/>
              <a:cxnLst/>
              <a:rect l="l" t="t" r="r" b="b"/>
              <a:pathLst>
                <a:path w="721538" h="1272530">
                  <a:moveTo>
                    <a:pt x="0" y="0"/>
                  </a:moveTo>
                  <a:lnTo>
                    <a:pt x="721538" y="0"/>
                  </a:lnTo>
                  <a:lnTo>
                    <a:pt x="721538" y="1272530"/>
                  </a:lnTo>
                  <a:lnTo>
                    <a:pt x="0" y="1272530"/>
                  </a:lnTo>
                  <a:lnTo>
                    <a:pt x="0" y="0"/>
                  </a:lnTo>
                  <a:close/>
                </a:path>
              </a:pathLst>
            </a:custGeom>
            <a:blipFill>
              <a:blip r:embed="rId9"/>
              <a:stretch>
                <a:fillRect l="-408181" t="-224226" r="-238181" b="-203608"/>
              </a:stretch>
            </a:blipFill>
          </p:spPr>
        </p:sp>
        <p:sp>
          <p:nvSpPr>
            <p:cNvPr id="97" name="Freeform 9">
              <a:extLst>
                <a:ext uri="{FF2B5EF4-FFF2-40B4-BE49-F238E27FC236}">
                  <a16:creationId xmlns:a16="http://schemas.microsoft.com/office/drawing/2014/main" id="{C1449504-402A-37A0-F6C8-9F088C0A6477}"/>
                </a:ext>
              </a:extLst>
            </p:cNvPr>
            <p:cNvSpPr/>
            <p:nvPr/>
          </p:nvSpPr>
          <p:spPr>
            <a:xfrm>
              <a:off x="2475271" y="1684308"/>
              <a:ext cx="806712" cy="2014937"/>
            </a:xfrm>
            <a:custGeom>
              <a:avLst/>
              <a:gdLst/>
              <a:ahLst/>
              <a:cxnLst/>
              <a:rect l="l" t="t" r="r" b="b"/>
              <a:pathLst>
                <a:path w="734657" h="1285649">
                  <a:moveTo>
                    <a:pt x="0" y="0"/>
                  </a:moveTo>
                  <a:lnTo>
                    <a:pt x="734656" y="0"/>
                  </a:lnTo>
                  <a:lnTo>
                    <a:pt x="734656" y="1285649"/>
                  </a:lnTo>
                  <a:lnTo>
                    <a:pt x="0" y="1285649"/>
                  </a:lnTo>
                  <a:lnTo>
                    <a:pt x="0" y="0"/>
                  </a:lnTo>
                  <a:close/>
                </a:path>
              </a:pathLst>
            </a:custGeom>
            <a:blipFill>
              <a:blip r:embed="rId10"/>
              <a:stretch>
                <a:fillRect l="-575000" t="-220918" r="-58035" b="-201530"/>
              </a:stretch>
            </a:blipFill>
          </p:spPr>
        </p:sp>
        <p:sp>
          <p:nvSpPr>
            <p:cNvPr id="98" name="Freeform 10">
              <a:extLst>
                <a:ext uri="{FF2B5EF4-FFF2-40B4-BE49-F238E27FC236}">
                  <a16:creationId xmlns:a16="http://schemas.microsoft.com/office/drawing/2014/main" id="{19A73C05-D8F3-FD8D-85D3-B81E0587D558}"/>
                </a:ext>
              </a:extLst>
            </p:cNvPr>
            <p:cNvSpPr/>
            <p:nvPr/>
          </p:nvSpPr>
          <p:spPr>
            <a:xfrm>
              <a:off x="1953162" y="2483695"/>
              <a:ext cx="1212264" cy="2304506"/>
            </a:xfrm>
            <a:custGeom>
              <a:avLst/>
              <a:gdLst/>
              <a:ahLst/>
              <a:cxnLst/>
              <a:rect l="l" t="t" r="r" b="b"/>
              <a:pathLst>
                <a:path w="806810" h="1331565">
                  <a:moveTo>
                    <a:pt x="0" y="0"/>
                  </a:moveTo>
                  <a:lnTo>
                    <a:pt x="806811" y="0"/>
                  </a:lnTo>
                  <a:lnTo>
                    <a:pt x="806811" y="1331565"/>
                  </a:lnTo>
                  <a:lnTo>
                    <a:pt x="0" y="1331565"/>
                  </a:lnTo>
                  <a:lnTo>
                    <a:pt x="0" y="0"/>
                  </a:lnTo>
                  <a:close/>
                </a:path>
              </a:pathLst>
            </a:custGeom>
            <a:blipFill>
              <a:blip r:embed="rId11"/>
              <a:stretch>
                <a:fillRect l="-46341" t="-358128" r="-521138" b="-46305"/>
              </a:stretch>
            </a:blipFill>
          </p:spPr>
        </p:sp>
        <p:sp>
          <p:nvSpPr>
            <p:cNvPr id="99" name="Freeform 3">
              <a:extLst>
                <a:ext uri="{FF2B5EF4-FFF2-40B4-BE49-F238E27FC236}">
                  <a16:creationId xmlns:a16="http://schemas.microsoft.com/office/drawing/2014/main" id="{E0A5927F-1A92-DAC4-E1A7-77E5AF5F056C}"/>
                </a:ext>
              </a:extLst>
            </p:cNvPr>
            <p:cNvSpPr/>
            <p:nvPr/>
          </p:nvSpPr>
          <p:spPr>
            <a:xfrm>
              <a:off x="3854975" y="1167049"/>
              <a:ext cx="2029736" cy="3621152"/>
            </a:xfrm>
            <a:custGeom>
              <a:avLst/>
              <a:gdLst/>
              <a:ahLst/>
              <a:cxnLst/>
              <a:rect l="l" t="t" r="r" b="b"/>
              <a:pathLst>
                <a:path w="4161409" h="5237027">
                  <a:moveTo>
                    <a:pt x="0" y="0"/>
                  </a:moveTo>
                  <a:lnTo>
                    <a:pt x="4161408" y="0"/>
                  </a:lnTo>
                  <a:lnTo>
                    <a:pt x="4161408" y="5237027"/>
                  </a:lnTo>
                  <a:lnTo>
                    <a:pt x="0" y="5237027"/>
                  </a:lnTo>
                  <a:lnTo>
                    <a:pt x="0" y="0"/>
                  </a:lnTo>
                  <a:close/>
                </a:path>
              </a:pathLst>
            </a:custGeom>
            <a:blipFill>
              <a:blip r:embed="rId12"/>
              <a:stretch>
                <a:fillRect/>
              </a:stretch>
            </a:blipFill>
          </p:spPr>
        </p:sp>
        <p:sp>
          <p:nvSpPr>
            <p:cNvPr id="100" name="Freeform 11">
              <a:extLst>
                <a:ext uri="{FF2B5EF4-FFF2-40B4-BE49-F238E27FC236}">
                  <a16:creationId xmlns:a16="http://schemas.microsoft.com/office/drawing/2014/main" id="{B383C55C-5276-AE91-F2DB-BB95C921203C}"/>
                </a:ext>
              </a:extLst>
            </p:cNvPr>
            <p:cNvSpPr/>
            <p:nvPr/>
          </p:nvSpPr>
          <p:spPr>
            <a:xfrm>
              <a:off x="666080" y="1437453"/>
              <a:ext cx="918481" cy="1610779"/>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3"/>
              <a:stretch>
                <a:fillRect l="-292471" t="-360891" r="-164300" b="-46039"/>
              </a:stretch>
            </a:blipFill>
          </p:spPr>
        </p:sp>
        <p:sp>
          <p:nvSpPr>
            <p:cNvPr id="101" name="Freeform 11">
              <a:extLst>
                <a:ext uri="{FF2B5EF4-FFF2-40B4-BE49-F238E27FC236}">
                  <a16:creationId xmlns:a16="http://schemas.microsoft.com/office/drawing/2014/main" id="{4941DA2D-BB93-867E-D6FD-24EFB70EA153}"/>
                </a:ext>
              </a:extLst>
            </p:cNvPr>
            <p:cNvSpPr/>
            <p:nvPr/>
          </p:nvSpPr>
          <p:spPr>
            <a:xfrm>
              <a:off x="873348" y="2324086"/>
              <a:ext cx="906383" cy="1704851"/>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3"/>
              <a:stretch>
                <a:fillRect l="-168861" t="-360891" r="-287910" b="-46039"/>
              </a:stretch>
            </a:blipFill>
          </p:spPr>
        </p:sp>
        <p:sp>
          <p:nvSpPr>
            <p:cNvPr id="102" name="Freeform 11">
              <a:extLst>
                <a:ext uri="{FF2B5EF4-FFF2-40B4-BE49-F238E27FC236}">
                  <a16:creationId xmlns:a16="http://schemas.microsoft.com/office/drawing/2014/main" id="{09DD8574-E18F-1C86-01BA-607C69E1D280}"/>
                </a:ext>
              </a:extLst>
            </p:cNvPr>
            <p:cNvSpPr/>
            <p:nvPr/>
          </p:nvSpPr>
          <p:spPr>
            <a:xfrm>
              <a:off x="1294201" y="2395272"/>
              <a:ext cx="1056955" cy="2269758"/>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3"/>
              <a:stretch>
                <a:fillRect l="-335724" t="-360891" r="-34352" b="-46039"/>
              </a:stretch>
            </a:blipFill>
          </p:spPr>
        </p:sp>
        <p:sp>
          <p:nvSpPr>
            <p:cNvPr id="103" name="Freeform 6">
              <a:extLst>
                <a:ext uri="{FF2B5EF4-FFF2-40B4-BE49-F238E27FC236}">
                  <a16:creationId xmlns:a16="http://schemas.microsoft.com/office/drawing/2014/main" id="{42AA9935-36C2-EDB7-8275-CFD077D0D4DC}"/>
                </a:ext>
              </a:extLst>
            </p:cNvPr>
            <p:cNvSpPr/>
            <p:nvPr/>
          </p:nvSpPr>
          <p:spPr>
            <a:xfrm>
              <a:off x="2777391" y="2870382"/>
              <a:ext cx="966982" cy="2117802"/>
            </a:xfrm>
            <a:custGeom>
              <a:avLst/>
              <a:gdLst/>
              <a:ahLst/>
              <a:cxnLst/>
              <a:rect l="l" t="t" r="r" b="b"/>
              <a:pathLst>
                <a:path w="760894" h="1311887">
                  <a:moveTo>
                    <a:pt x="0" y="0"/>
                  </a:moveTo>
                  <a:lnTo>
                    <a:pt x="760894" y="0"/>
                  </a:lnTo>
                  <a:lnTo>
                    <a:pt x="760894" y="1311887"/>
                  </a:lnTo>
                  <a:lnTo>
                    <a:pt x="0" y="1311887"/>
                  </a:lnTo>
                  <a:lnTo>
                    <a:pt x="0" y="0"/>
                  </a:lnTo>
                  <a:close/>
                </a:path>
              </a:pathLst>
            </a:custGeom>
            <a:blipFill>
              <a:blip r:embed="rId14"/>
              <a:stretch>
                <a:fillRect l="-52586" t="-214499" r="-555172" b="-197499"/>
              </a:stretch>
            </a:blipFill>
          </p:spPr>
        </p:sp>
        <p:sp>
          <p:nvSpPr>
            <p:cNvPr id="104" name="Freeform 5">
              <a:extLst>
                <a:ext uri="{FF2B5EF4-FFF2-40B4-BE49-F238E27FC236}">
                  <a16:creationId xmlns:a16="http://schemas.microsoft.com/office/drawing/2014/main" id="{AE553B46-5C50-855E-E46B-428A3873105B}"/>
                </a:ext>
              </a:extLst>
            </p:cNvPr>
            <p:cNvSpPr/>
            <p:nvPr/>
          </p:nvSpPr>
          <p:spPr>
            <a:xfrm>
              <a:off x="3474285" y="2646269"/>
              <a:ext cx="692308" cy="2414675"/>
            </a:xfrm>
            <a:custGeom>
              <a:avLst/>
              <a:gdLst/>
              <a:ahLst/>
              <a:cxnLst/>
              <a:rect l="l" t="t" r="r" b="b"/>
              <a:pathLst>
                <a:path w="734657" h="1305327">
                  <a:moveTo>
                    <a:pt x="0" y="0"/>
                  </a:moveTo>
                  <a:lnTo>
                    <a:pt x="734656" y="0"/>
                  </a:lnTo>
                  <a:lnTo>
                    <a:pt x="734656" y="1305327"/>
                  </a:lnTo>
                  <a:lnTo>
                    <a:pt x="0" y="1305327"/>
                  </a:lnTo>
                  <a:lnTo>
                    <a:pt x="0" y="0"/>
                  </a:lnTo>
                  <a:close/>
                </a:path>
              </a:pathLst>
            </a:custGeom>
            <a:blipFill>
              <a:blip r:embed="rId15"/>
              <a:stretch>
                <a:fillRect l="-575000" t="-71356" r="-58035" b="-343216"/>
              </a:stretch>
            </a:blipFill>
          </p:spPr>
        </p:sp>
      </p:grpSp>
      <p:sp>
        <p:nvSpPr>
          <p:cNvPr id="111" name="Hình chữ nhật 110">
            <a:extLst>
              <a:ext uri="{FF2B5EF4-FFF2-40B4-BE49-F238E27FC236}">
                <a16:creationId xmlns:a16="http://schemas.microsoft.com/office/drawing/2014/main" id="{3BE0D661-FB7B-C4C4-EF4C-9BD3F53EFDA8}"/>
              </a:ext>
            </a:extLst>
          </p:cNvPr>
          <p:cNvSpPr/>
          <p:nvPr/>
        </p:nvSpPr>
        <p:spPr>
          <a:xfrm>
            <a:off x="-26671" y="-1"/>
            <a:ext cx="18314672" cy="10287002"/>
          </a:xfrm>
          <a:prstGeom prst="rect">
            <a:avLst/>
          </a:prstGeom>
          <a:solidFill>
            <a:schemeClr val="bg2">
              <a:lumMod val="90000"/>
              <a:alpha val="7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5" name="Freeform 3">
            <a:extLst>
              <a:ext uri="{FF2B5EF4-FFF2-40B4-BE49-F238E27FC236}">
                <a16:creationId xmlns:a16="http://schemas.microsoft.com/office/drawing/2014/main" id="{01CCD447-91A4-460D-951B-9540966B3321}"/>
              </a:ext>
            </a:extLst>
          </p:cNvPr>
          <p:cNvSpPr/>
          <p:nvPr/>
        </p:nvSpPr>
        <p:spPr>
          <a:xfrm>
            <a:off x="434051" y="0"/>
            <a:ext cx="1736835" cy="416688"/>
          </a:xfrm>
          <a:custGeom>
            <a:avLst/>
            <a:gdLst/>
            <a:ahLst/>
            <a:cxnLst/>
            <a:rect l="l" t="t" r="r" b="b"/>
            <a:pathLst>
              <a:path w="2997882" h="1364036">
                <a:moveTo>
                  <a:pt x="0" y="0"/>
                </a:moveTo>
                <a:lnTo>
                  <a:pt x="2997882" y="0"/>
                </a:lnTo>
                <a:lnTo>
                  <a:pt x="2997882" y="1364036"/>
                </a:lnTo>
                <a:lnTo>
                  <a:pt x="0" y="1364036"/>
                </a:lnTo>
                <a:lnTo>
                  <a:pt x="0" y="0"/>
                </a:lnTo>
                <a:close/>
              </a:path>
            </a:pathLst>
          </a:custGeom>
          <a:blipFill>
            <a:blip r:embed="rId16"/>
            <a:stretch>
              <a:fillRect/>
            </a:stretch>
          </a:blipFill>
        </p:spPr>
      </p:sp>
      <p:sp>
        <p:nvSpPr>
          <p:cNvPr id="6" name="Freeform 3">
            <a:extLst>
              <a:ext uri="{FF2B5EF4-FFF2-40B4-BE49-F238E27FC236}">
                <a16:creationId xmlns:a16="http://schemas.microsoft.com/office/drawing/2014/main" id="{69F9F317-3945-33F5-05B5-34B7A8D59F62}"/>
              </a:ext>
            </a:extLst>
          </p:cNvPr>
          <p:cNvSpPr/>
          <p:nvPr/>
        </p:nvSpPr>
        <p:spPr>
          <a:xfrm>
            <a:off x="1565475" y="208345"/>
            <a:ext cx="1736835" cy="416687"/>
          </a:xfrm>
          <a:custGeom>
            <a:avLst/>
            <a:gdLst/>
            <a:ahLst/>
            <a:cxnLst/>
            <a:rect l="l" t="t" r="r" b="b"/>
            <a:pathLst>
              <a:path w="2997882" h="1364036">
                <a:moveTo>
                  <a:pt x="0" y="0"/>
                </a:moveTo>
                <a:lnTo>
                  <a:pt x="2997882" y="0"/>
                </a:lnTo>
                <a:lnTo>
                  <a:pt x="2997882" y="1364036"/>
                </a:lnTo>
                <a:lnTo>
                  <a:pt x="0" y="1364036"/>
                </a:lnTo>
                <a:lnTo>
                  <a:pt x="0" y="0"/>
                </a:lnTo>
                <a:close/>
              </a:path>
            </a:pathLst>
          </a:custGeom>
          <a:blipFill>
            <a:blip r:embed="rId16"/>
            <a:stretch>
              <a:fillRect/>
            </a:stretch>
          </a:blipFill>
        </p:spPr>
      </p:sp>
      <p:sp>
        <p:nvSpPr>
          <p:cNvPr id="7" name="Freeform 3">
            <a:extLst>
              <a:ext uri="{FF2B5EF4-FFF2-40B4-BE49-F238E27FC236}">
                <a16:creationId xmlns:a16="http://schemas.microsoft.com/office/drawing/2014/main" id="{266499D3-1F3A-4391-9743-6056087D208C}"/>
              </a:ext>
            </a:extLst>
          </p:cNvPr>
          <p:cNvSpPr/>
          <p:nvPr/>
        </p:nvSpPr>
        <p:spPr>
          <a:xfrm>
            <a:off x="6065133" y="1"/>
            <a:ext cx="1736835" cy="416687"/>
          </a:xfrm>
          <a:custGeom>
            <a:avLst/>
            <a:gdLst/>
            <a:ahLst/>
            <a:cxnLst/>
            <a:rect l="l" t="t" r="r" b="b"/>
            <a:pathLst>
              <a:path w="2997882" h="1364036">
                <a:moveTo>
                  <a:pt x="0" y="0"/>
                </a:moveTo>
                <a:lnTo>
                  <a:pt x="2997882" y="0"/>
                </a:lnTo>
                <a:lnTo>
                  <a:pt x="2997882" y="1364036"/>
                </a:lnTo>
                <a:lnTo>
                  <a:pt x="0" y="1364036"/>
                </a:lnTo>
                <a:lnTo>
                  <a:pt x="0" y="0"/>
                </a:lnTo>
                <a:close/>
              </a:path>
            </a:pathLst>
          </a:custGeom>
          <a:blipFill>
            <a:blip r:embed="rId16"/>
            <a:stretch>
              <a:fillRect/>
            </a:stretch>
          </a:blipFill>
        </p:spPr>
      </p:sp>
      <p:sp>
        <p:nvSpPr>
          <p:cNvPr id="8" name="Freeform 3">
            <a:extLst>
              <a:ext uri="{FF2B5EF4-FFF2-40B4-BE49-F238E27FC236}">
                <a16:creationId xmlns:a16="http://schemas.microsoft.com/office/drawing/2014/main" id="{05954EFD-25D0-F82B-8C7A-A16D51F94ACA}"/>
              </a:ext>
            </a:extLst>
          </p:cNvPr>
          <p:cNvSpPr/>
          <p:nvPr/>
        </p:nvSpPr>
        <p:spPr>
          <a:xfrm>
            <a:off x="9617618" y="312515"/>
            <a:ext cx="1736835" cy="416687"/>
          </a:xfrm>
          <a:custGeom>
            <a:avLst/>
            <a:gdLst/>
            <a:ahLst/>
            <a:cxnLst/>
            <a:rect l="l" t="t" r="r" b="b"/>
            <a:pathLst>
              <a:path w="2997882" h="1364036">
                <a:moveTo>
                  <a:pt x="0" y="0"/>
                </a:moveTo>
                <a:lnTo>
                  <a:pt x="2997882" y="0"/>
                </a:lnTo>
                <a:lnTo>
                  <a:pt x="2997882" y="1364036"/>
                </a:lnTo>
                <a:lnTo>
                  <a:pt x="0" y="1364036"/>
                </a:lnTo>
                <a:lnTo>
                  <a:pt x="0" y="0"/>
                </a:lnTo>
                <a:close/>
              </a:path>
            </a:pathLst>
          </a:custGeom>
          <a:blipFill>
            <a:blip r:embed="rId16"/>
            <a:stretch>
              <a:fillRect/>
            </a:stretch>
          </a:blipFill>
        </p:spPr>
      </p:sp>
      <p:sp>
        <p:nvSpPr>
          <p:cNvPr id="3" name="Freeform 4">
            <a:extLst>
              <a:ext uri="{FF2B5EF4-FFF2-40B4-BE49-F238E27FC236}">
                <a16:creationId xmlns:a16="http://schemas.microsoft.com/office/drawing/2014/main" id="{1A1B5BCD-5D8E-69D4-FB26-CD76FBED798F}"/>
              </a:ext>
            </a:extLst>
          </p:cNvPr>
          <p:cNvSpPr/>
          <p:nvPr/>
        </p:nvSpPr>
        <p:spPr>
          <a:xfrm>
            <a:off x="1426397" y="7238945"/>
            <a:ext cx="2229230" cy="1346658"/>
          </a:xfrm>
          <a:custGeom>
            <a:avLst/>
            <a:gdLst/>
            <a:ahLst/>
            <a:cxnLst/>
            <a:rect l="l" t="t" r="r" b="b"/>
            <a:pathLst>
              <a:path w="2229229" h="1346658">
                <a:moveTo>
                  <a:pt x="0" y="0"/>
                </a:moveTo>
                <a:lnTo>
                  <a:pt x="2229230" y="0"/>
                </a:lnTo>
                <a:lnTo>
                  <a:pt x="2229230" y="1346659"/>
                </a:lnTo>
                <a:lnTo>
                  <a:pt x="0" y="134665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9" name="Freeform 5">
            <a:extLst>
              <a:ext uri="{FF2B5EF4-FFF2-40B4-BE49-F238E27FC236}">
                <a16:creationId xmlns:a16="http://schemas.microsoft.com/office/drawing/2014/main" id="{E146D27F-280C-AD3E-65FD-25928BA9AF08}"/>
              </a:ext>
            </a:extLst>
          </p:cNvPr>
          <p:cNvSpPr/>
          <p:nvPr/>
        </p:nvSpPr>
        <p:spPr>
          <a:xfrm>
            <a:off x="15532633" y="8956607"/>
            <a:ext cx="2229230" cy="1346658"/>
          </a:xfrm>
          <a:custGeom>
            <a:avLst/>
            <a:gdLst/>
            <a:ahLst/>
            <a:cxnLst/>
            <a:rect l="l" t="t" r="r" b="b"/>
            <a:pathLst>
              <a:path w="2229229" h="1346658">
                <a:moveTo>
                  <a:pt x="0" y="0"/>
                </a:moveTo>
                <a:lnTo>
                  <a:pt x="2229229" y="0"/>
                </a:lnTo>
                <a:lnTo>
                  <a:pt x="2229229" y="1346659"/>
                </a:lnTo>
                <a:lnTo>
                  <a:pt x="0" y="134665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0" name="Freeform 6">
            <a:extLst>
              <a:ext uri="{FF2B5EF4-FFF2-40B4-BE49-F238E27FC236}">
                <a16:creationId xmlns:a16="http://schemas.microsoft.com/office/drawing/2014/main" id="{76F75222-695A-990A-230E-6AC00468D327}"/>
              </a:ext>
            </a:extLst>
          </p:cNvPr>
          <p:cNvSpPr/>
          <p:nvPr/>
        </p:nvSpPr>
        <p:spPr>
          <a:xfrm>
            <a:off x="-443011" y="3574165"/>
            <a:ext cx="19418852" cy="8008505"/>
          </a:xfrm>
          <a:custGeom>
            <a:avLst/>
            <a:gdLst/>
            <a:ahLst/>
            <a:cxnLst/>
            <a:rect l="l" t="t" r="r" b="b"/>
            <a:pathLst>
              <a:path w="19418852" h="8008505">
                <a:moveTo>
                  <a:pt x="0" y="0"/>
                </a:moveTo>
                <a:lnTo>
                  <a:pt x="19418851" y="0"/>
                </a:lnTo>
                <a:lnTo>
                  <a:pt x="19418851" y="8008505"/>
                </a:lnTo>
                <a:lnTo>
                  <a:pt x="0" y="8008505"/>
                </a:lnTo>
                <a:lnTo>
                  <a:pt x="0" y="0"/>
                </a:lnTo>
                <a:close/>
              </a:path>
            </a:pathLst>
          </a:custGeom>
          <a:blipFill>
            <a:blip r:embed="rId19">
              <a:alphaModFix amt="20999"/>
              <a:extLst>
                <a:ext uri="{96DAC541-7B7A-43D3-8B79-37D633B846F1}">
                  <asvg:svgBlip xmlns:asvg="http://schemas.microsoft.com/office/drawing/2016/SVG/main" xmlns="" r:embed="rId20"/>
                </a:ext>
              </a:extLst>
            </a:blip>
            <a:stretch>
              <a:fillRect/>
            </a:stretch>
          </a:blipFill>
        </p:spPr>
      </p:sp>
      <p:sp>
        <p:nvSpPr>
          <p:cNvPr id="24" name="Freeform 7">
            <a:extLst>
              <a:ext uri="{FF2B5EF4-FFF2-40B4-BE49-F238E27FC236}">
                <a16:creationId xmlns:a16="http://schemas.microsoft.com/office/drawing/2014/main" id="{9E707EB8-6EBB-E7CB-C683-2B8087DE9E59}"/>
              </a:ext>
            </a:extLst>
          </p:cNvPr>
          <p:cNvSpPr/>
          <p:nvPr/>
        </p:nvSpPr>
        <p:spPr>
          <a:xfrm>
            <a:off x="5529236" y="7346862"/>
            <a:ext cx="3604805" cy="1238742"/>
          </a:xfrm>
          <a:custGeom>
            <a:avLst/>
            <a:gdLst/>
            <a:ahLst/>
            <a:cxnLst/>
            <a:rect l="l" t="t" r="r" b="b"/>
            <a:pathLst>
              <a:path w="3604805" h="1238742">
                <a:moveTo>
                  <a:pt x="0" y="0"/>
                </a:moveTo>
                <a:lnTo>
                  <a:pt x="3604805" y="0"/>
                </a:lnTo>
                <a:lnTo>
                  <a:pt x="3604805" y="1238742"/>
                </a:lnTo>
                <a:lnTo>
                  <a:pt x="0" y="123874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5" name="Freeform 8">
            <a:extLst>
              <a:ext uri="{FF2B5EF4-FFF2-40B4-BE49-F238E27FC236}">
                <a16:creationId xmlns:a16="http://schemas.microsoft.com/office/drawing/2014/main" id="{E8FBD7BF-7F76-C744-2A81-B7D088779E85}"/>
              </a:ext>
            </a:extLst>
          </p:cNvPr>
          <p:cNvSpPr/>
          <p:nvPr/>
        </p:nvSpPr>
        <p:spPr>
          <a:xfrm>
            <a:off x="194946" y="-1"/>
            <a:ext cx="3196233" cy="2321264"/>
          </a:xfrm>
          <a:custGeom>
            <a:avLst/>
            <a:gdLst/>
            <a:ahLst/>
            <a:cxnLst/>
            <a:rect l="l" t="t" r="r" b="b"/>
            <a:pathLst>
              <a:path w="3196233" h="2321264">
                <a:moveTo>
                  <a:pt x="0" y="0"/>
                </a:moveTo>
                <a:lnTo>
                  <a:pt x="3196233" y="0"/>
                </a:lnTo>
                <a:lnTo>
                  <a:pt x="3196233" y="2321264"/>
                </a:lnTo>
                <a:lnTo>
                  <a:pt x="0" y="2321264"/>
                </a:lnTo>
                <a:lnTo>
                  <a:pt x="0" y="0"/>
                </a:lnTo>
                <a:close/>
              </a:path>
            </a:pathLst>
          </a:custGeom>
          <a:blipFill>
            <a:blip r:embed="rId4"/>
            <a:stretch>
              <a:fillRect/>
            </a:stretch>
          </a:blipFill>
        </p:spPr>
      </p:sp>
      <p:sp>
        <p:nvSpPr>
          <p:cNvPr id="27" name="Freeform 10">
            <a:extLst>
              <a:ext uri="{FF2B5EF4-FFF2-40B4-BE49-F238E27FC236}">
                <a16:creationId xmlns:a16="http://schemas.microsoft.com/office/drawing/2014/main" id="{676363B6-0639-49B3-5B28-82BDAAB45A9B}"/>
              </a:ext>
            </a:extLst>
          </p:cNvPr>
          <p:cNvSpPr/>
          <p:nvPr/>
        </p:nvSpPr>
        <p:spPr>
          <a:xfrm>
            <a:off x="15380235" y="1478758"/>
            <a:ext cx="3196233" cy="2321264"/>
          </a:xfrm>
          <a:custGeom>
            <a:avLst/>
            <a:gdLst/>
            <a:ahLst/>
            <a:cxnLst/>
            <a:rect l="l" t="t" r="r" b="b"/>
            <a:pathLst>
              <a:path w="3196233" h="2321264">
                <a:moveTo>
                  <a:pt x="0" y="0"/>
                </a:moveTo>
                <a:lnTo>
                  <a:pt x="3196233" y="0"/>
                </a:lnTo>
                <a:lnTo>
                  <a:pt x="3196233" y="2321264"/>
                </a:lnTo>
                <a:lnTo>
                  <a:pt x="0" y="2321264"/>
                </a:lnTo>
                <a:lnTo>
                  <a:pt x="0" y="0"/>
                </a:lnTo>
                <a:close/>
              </a:path>
            </a:pathLst>
          </a:custGeom>
          <a:blipFill>
            <a:blip r:embed="rId4"/>
            <a:stretch>
              <a:fillRect/>
            </a:stretch>
          </a:blipFill>
        </p:spPr>
      </p:sp>
      <p:grpSp>
        <p:nvGrpSpPr>
          <p:cNvPr id="28" name="Group 2">
            <a:extLst>
              <a:ext uri="{FF2B5EF4-FFF2-40B4-BE49-F238E27FC236}">
                <a16:creationId xmlns:a16="http://schemas.microsoft.com/office/drawing/2014/main" id="{4682D864-47E9-817B-4207-05D8ADA8F1AC}"/>
              </a:ext>
            </a:extLst>
          </p:cNvPr>
          <p:cNvGrpSpPr/>
          <p:nvPr/>
        </p:nvGrpSpPr>
        <p:grpSpPr>
          <a:xfrm>
            <a:off x="975992" y="5366646"/>
            <a:ext cx="16043255" cy="4611987"/>
            <a:chOff x="0" y="0"/>
            <a:chExt cx="30084670" cy="8330950"/>
          </a:xfrm>
        </p:grpSpPr>
        <p:sp>
          <p:nvSpPr>
            <p:cNvPr id="29" name="Freeform 3">
              <a:extLst>
                <a:ext uri="{FF2B5EF4-FFF2-40B4-BE49-F238E27FC236}">
                  <a16:creationId xmlns:a16="http://schemas.microsoft.com/office/drawing/2014/main" id="{D3DFD727-1366-84F6-1860-E71B02C64FA2}"/>
                </a:ext>
              </a:extLst>
            </p:cNvPr>
            <p:cNvSpPr/>
            <p:nvPr/>
          </p:nvSpPr>
          <p:spPr>
            <a:xfrm>
              <a:off x="-50165" y="-508"/>
              <a:ext cx="30149060" cy="8334379"/>
            </a:xfrm>
            <a:custGeom>
              <a:avLst/>
              <a:gdLst/>
              <a:ahLst/>
              <a:cxnLst/>
              <a:rect l="l" t="t" r="r" b="b"/>
              <a:pathLst>
                <a:path w="30149060" h="8334379">
                  <a:moveTo>
                    <a:pt x="30130645" y="7127879"/>
                  </a:moveTo>
                  <a:cubicBezTo>
                    <a:pt x="30116928" y="7433188"/>
                    <a:pt x="30077052" y="7770880"/>
                    <a:pt x="29866993" y="8010149"/>
                  </a:cubicBezTo>
                  <a:cubicBezTo>
                    <a:pt x="29784316" y="8104382"/>
                    <a:pt x="29677002" y="8173089"/>
                    <a:pt x="29558764" y="8213476"/>
                  </a:cubicBezTo>
                  <a:cubicBezTo>
                    <a:pt x="29447639" y="8251449"/>
                    <a:pt x="29331686" y="8259450"/>
                    <a:pt x="29215355" y="8266815"/>
                  </a:cubicBezTo>
                  <a:cubicBezTo>
                    <a:pt x="28960974" y="8282944"/>
                    <a:pt x="28706338" y="8297930"/>
                    <a:pt x="28451703" y="8309868"/>
                  </a:cubicBezTo>
                  <a:cubicBezTo>
                    <a:pt x="27557946" y="8323712"/>
                    <a:pt x="23534848" y="8334379"/>
                    <a:pt x="19508301" y="8330442"/>
                  </a:cubicBezTo>
                  <a:cubicBezTo>
                    <a:pt x="15856115" y="8326887"/>
                    <a:pt x="12205653" y="8315583"/>
                    <a:pt x="8553465" y="8310122"/>
                  </a:cubicBezTo>
                  <a:cubicBezTo>
                    <a:pt x="6012286" y="8306313"/>
                    <a:pt x="3471110" y="8302376"/>
                    <a:pt x="1903222" y="8304789"/>
                  </a:cubicBezTo>
                  <a:cubicBezTo>
                    <a:pt x="1724279" y="8307075"/>
                    <a:pt x="1545209" y="8311139"/>
                    <a:pt x="1366266" y="8305169"/>
                  </a:cubicBezTo>
                  <a:cubicBezTo>
                    <a:pt x="1203325" y="8299708"/>
                    <a:pt x="1034288" y="8290056"/>
                    <a:pt x="877824" y="8240527"/>
                  </a:cubicBezTo>
                  <a:cubicBezTo>
                    <a:pt x="717296" y="8189727"/>
                    <a:pt x="571881" y="8096254"/>
                    <a:pt x="459994" y="7970270"/>
                  </a:cubicBezTo>
                  <a:cubicBezTo>
                    <a:pt x="340233" y="7835524"/>
                    <a:pt x="253238" y="7666105"/>
                    <a:pt x="219710" y="7488687"/>
                  </a:cubicBezTo>
                  <a:cubicBezTo>
                    <a:pt x="199390" y="7381244"/>
                    <a:pt x="195072" y="7271643"/>
                    <a:pt x="194056" y="7162551"/>
                  </a:cubicBezTo>
                  <a:cubicBezTo>
                    <a:pt x="192913" y="7047362"/>
                    <a:pt x="193040" y="6932045"/>
                    <a:pt x="191897" y="6816856"/>
                  </a:cubicBezTo>
                  <a:cubicBezTo>
                    <a:pt x="187452" y="6341495"/>
                    <a:pt x="175260" y="5338675"/>
                    <a:pt x="155702" y="4324577"/>
                  </a:cubicBezTo>
                  <a:cubicBezTo>
                    <a:pt x="136144" y="3314817"/>
                    <a:pt x="109093" y="2305328"/>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6607475" y="1016"/>
                    <a:pt x="12364370" y="508"/>
                  </a:cubicBezTo>
                  <a:cubicBezTo>
                    <a:pt x="18248929" y="0"/>
                    <a:pt x="24133487" y="8509"/>
                    <a:pt x="28336643" y="20447"/>
                  </a:cubicBezTo>
                  <a:cubicBezTo>
                    <a:pt x="28565116" y="26797"/>
                    <a:pt x="28793462" y="34036"/>
                    <a:pt x="29021935" y="41783"/>
                  </a:cubicBezTo>
                  <a:cubicBezTo>
                    <a:pt x="29128232" y="45339"/>
                    <a:pt x="29235295" y="45339"/>
                    <a:pt x="29340833" y="60325"/>
                  </a:cubicBezTo>
                  <a:cubicBezTo>
                    <a:pt x="29432908" y="73406"/>
                    <a:pt x="29523203" y="97409"/>
                    <a:pt x="29608928" y="133604"/>
                  </a:cubicBezTo>
                  <a:cubicBezTo>
                    <a:pt x="29736818" y="187579"/>
                    <a:pt x="29879185" y="273050"/>
                    <a:pt x="29939001" y="404368"/>
                  </a:cubicBezTo>
                  <a:cubicBezTo>
                    <a:pt x="29988533" y="513207"/>
                    <a:pt x="30007456" y="634619"/>
                    <a:pt x="30022187" y="752348"/>
                  </a:cubicBezTo>
                  <a:cubicBezTo>
                    <a:pt x="30056603" y="1026287"/>
                    <a:pt x="30055332" y="1304036"/>
                    <a:pt x="30053682" y="1579753"/>
                  </a:cubicBezTo>
                  <a:cubicBezTo>
                    <a:pt x="30051652" y="1908302"/>
                    <a:pt x="30053174" y="2483202"/>
                    <a:pt x="30050889" y="3184936"/>
                  </a:cubicBezTo>
                  <a:cubicBezTo>
                    <a:pt x="30048349" y="3932495"/>
                    <a:pt x="30056095" y="4678698"/>
                    <a:pt x="30077938" y="5424901"/>
                  </a:cubicBezTo>
                  <a:cubicBezTo>
                    <a:pt x="30103211" y="6294205"/>
                    <a:pt x="30149060" y="6719320"/>
                    <a:pt x="30130645" y="7127879"/>
                  </a:cubicBezTo>
                  <a:close/>
                </a:path>
              </a:pathLst>
            </a:custGeom>
            <a:solidFill>
              <a:srgbClr val="C66E63"/>
            </a:solidFill>
          </p:spPr>
        </p:sp>
      </p:grpSp>
      <p:sp>
        <p:nvSpPr>
          <p:cNvPr id="30" name="TextBox 4">
            <a:extLst>
              <a:ext uri="{FF2B5EF4-FFF2-40B4-BE49-F238E27FC236}">
                <a16:creationId xmlns:a16="http://schemas.microsoft.com/office/drawing/2014/main" id="{8E4D0349-EFF1-66EB-BB19-7365FBF6F4D7}"/>
              </a:ext>
            </a:extLst>
          </p:cNvPr>
          <p:cNvSpPr txBox="1"/>
          <p:nvPr/>
        </p:nvSpPr>
        <p:spPr>
          <a:xfrm>
            <a:off x="685800" y="363414"/>
            <a:ext cx="17353862" cy="2031325"/>
          </a:xfrm>
          <a:prstGeom prst="rect">
            <a:avLst/>
          </a:prstGeom>
        </p:spPr>
        <p:txBody>
          <a:bodyPr wrap="square" lIns="0" tIns="0" rIns="0" bIns="0" rtlCol="0" anchor="t">
            <a:spAutoFit/>
          </a:bodyPr>
          <a:lstStyle/>
          <a:p>
            <a:pPr algn="ctr"/>
            <a:r>
              <a:rPr lang="en-US" sz="5400" b="1">
                <a:latin typeface="Times New Roman" panose="02020603050405020304" pitchFamily="18" charset="0"/>
                <a:ea typeface="Cabin"/>
                <a:cs typeface="Times New Roman" panose="02020603050405020304" pitchFamily="18" charset="0"/>
                <a:sym typeface="Cabin"/>
              </a:rPr>
              <a:t>         </a:t>
            </a:r>
            <a:r>
              <a:rPr lang="en-US" sz="6600" b="1">
                <a:latin typeface="Times New Roman" panose="02020603050405020304" pitchFamily="18" charset="0"/>
                <a:ea typeface="Cabin"/>
                <a:cs typeface="Times New Roman" panose="02020603050405020304" pitchFamily="18" charset="0"/>
                <a:sym typeface="Cabin"/>
              </a:rPr>
              <a:t>Câu 5: Thiên hạ sẽ thấy Con Người đầy quyền năng và vinh quang ngự…mà đến?</a:t>
            </a:r>
            <a:endParaRPr lang="en-US" sz="5400" b="1">
              <a:latin typeface="Times New Roman" panose="02020603050405020304" pitchFamily="18" charset="0"/>
              <a:ea typeface="Cabin"/>
              <a:cs typeface="Times New Roman" panose="02020603050405020304" pitchFamily="18" charset="0"/>
              <a:sym typeface="Cabin"/>
            </a:endParaRPr>
          </a:p>
        </p:txBody>
      </p:sp>
      <p:grpSp>
        <p:nvGrpSpPr>
          <p:cNvPr id="31" name="Group 5">
            <a:extLst>
              <a:ext uri="{FF2B5EF4-FFF2-40B4-BE49-F238E27FC236}">
                <a16:creationId xmlns:a16="http://schemas.microsoft.com/office/drawing/2014/main" id="{93167909-EE7D-419E-FA56-99578FF65AFD}"/>
              </a:ext>
            </a:extLst>
          </p:cNvPr>
          <p:cNvGrpSpPr/>
          <p:nvPr/>
        </p:nvGrpSpPr>
        <p:grpSpPr>
          <a:xfrm>
            <a:off x="3559512" y="7309698"/>
            <a:ext cx="1335984" cy="1696089"/>
            <a:chOff x="0" y="0"/>
            <a:chExt cx="1261761" cy="1543043"/>
          </a:xfrm>
        </p:grpSpPr>
        <p:grpSp>
          <p:nvGrpSpPr>
            <p:cNvPr id="32" name="Group 6">
              <a:extLst>
                <a:ext uri="{FF2B5EF4-FFF2-40B4-BE49-F238E27FC236}">
                  <a16:creationId xmlns:a16="http://schemas.microsoft.com/office/drawing/2014/main" id="{A20B67A6-2781-3B72-30EA-E39165C4FCFA}"/>
                </a:ext>
              </a:extLst>
            </p:cNvPr>
            <p:cNvGrpSpPr/>
            <p:nvPr/>
          </p:nvGrpSpPr>
          <p:grpSpPr>
            <a:xfrm>
              <a:off x="0" y="0"/>
              <a:ext cx="1261761" cy="1543043"/>
              <a:chOff x="0" y="0"/>
              <a:chExt cx="7194149" cy="8797924"/>
            </a:xfrm>
          </p:grpSpPr>
          <p:sp>
            <p:nvSpPr>
              <p:cNvPr id="34" name="Freeform 7">
                <a:extLst>
                  <a:ext uri="{FF2B5EF4-FFF2-40B4-BE49-F238E27FC236}">
                    <a16:creationId xmlns:a16="http://schemas.microsoft.com/office/drawing/2014/main" id="{B63EE490-05F3-D401-3485-EB277938147B}"/>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33" name="TextBox 8">
              <a:extLst>
                <a:ext uri="{FF2B5EF4-FFF2-40B4-BE49-F238E27FC236}">
                  <a16:creationId xmlns:a16="http://schemas.microsoft.com/office/drawing/2014/main" id="{AA47E8C5-7DF2-8392-C8D8-5AB867E279CE}"/>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Đ</a:t>
              </a:r>
            </a:p>
          </p:txBody>
        </p:sp>
      </p:grpSp>
      <p:grpSp>
        <p:nvGrpSpPr>
          <p:cNvPr id="35" name="Group 9">
            <a:extLst>
              <a:ext uri="{FF2B5EF4-FFF2-40B4-BE49-F238E27FC236}">
                <a16:creationId xmlns:a16="http://schemas.microsoft.com/office/drawing/2014/main" id="{13DC8FD5-386F-6137-0079-E1C24CFA6A52}"/>
              </a:ext>
            </a:extLst>
          </p:cNvPr>
          <p:cNvGrpSpPr/>
          <p:nvPr/>
        </p:nvGrpSpPr>
        <p:grpSpPr>
          <a:xfrm>
            <a:off x="5283723" y="7309698"/>
            <a:ext cx="1335984" cy="1696089"/>
            <a:chOff x="0" y="0"/>
            <a:chExt cx="1261761" cy="1543043"/>
          </a:xfrm>
        </p:grpSpPr>
        <p:grpSp>
          <p:nvGrpSpPr>
            <p:cNvPr id="36" name="Group 10">
              <a:extLst>
                <a:ext uri="{FF2B5EF4-FFF2-40B4-BE49-F238E27FC236}">
                  <a16:creationId xmlns:a16="http://schemas.microsoft.com/office/drawing/2014/main" id="{CE31F40B-097B-CDD0-651A-13E8B27A5B7E}"/>
                </a:ext>
              </a:extLst>
            </p:cNvPr>
            <p:cNvGrpSpPr/>
            <p:nvPr/>
          </p:nvGrpSpPr>
          <p:grpSpPr>
            <a:xfrm>
              <a:off x="0" y="0"/>
              <a:ext cx="1261761" cy="1543043"/>
              <a:chOff x="0" y="0"/>
              <a:chExt cx="7194149" cy="8797924"/>
            </a:xfrm>
          </p:grpSpPr>
          <p:sp>
            <p:nvSpPr>
              <p:cNvPr id="38" name="Freeform 11">
                <a:extLst>
                  <a:ext uri="{FF2B5EF4-FFF2-40B4-BE49-F238E27FC236}">
                    <a16:creationId xmlns:a16="http://schemas.microsoft.com/office/drawing/2014/main" id="{AD3B7C98-96FE-1C1D-7FC4-EA0FC647BB56}"/>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37" name="TextBox 12">
              <a:extLst>
                <a:ext uri="{FF2B5EF4-FFF2-40B4-BE49-F238E27FC236}">
                  <a16:creationId xmlns:a16="http://schemas.microsoft.com/office/drawing/2014/main" id="{436F1D04-7F49-701D-236C-3EFDD19529ED}"/>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ơ</a:t>
              </a:r>
            </a:p>
          </p:txBody>
        </p:sp>
      </p:grpSp>
      <p:grpSp>
        <p:nvGrpSpPr>
          <p:cNvPr id="39" name="Group 13">
            <a:extLst>
              <a:ext uri="{FF2B5EF4-FFF2-40B4-BE49-F238E27FC236}">
                <a16:creationId xmlns:a16="http://schemas.microsoft.com/office/drawing/2014/main" id="{F31042A1-7F51-A7BA-FF51-AF5E358E30AB}"/>
              </a:ext>
            </a:extLst>
          </p:cNvPr>
          <p:cNvGrpSpPr/>
          <p:nvPr/>
        </p:nvGrpSpPr>
        <p:grpSpPr>
          <a:xfrm>
            <a:off x="7007934" y="7309698"/>
            <a:ext cx="1335984" cy="1696089"/>
            <a:chOff x="0" y="0"/>
            <a:chExt cx="1261761" cy="1543043"/>
          </a:xfrm>
        </p:grpSpPr>
        <p:grpSp>
          <p:nvGrpSpPr>
            <p:cNvPr id="40" name="Group 14">
              <a:extLst>
                <a:ext uri="{FF2B5EF4-FFF2-40B4-BE49-F238E27FC236}">
                  <a16:creationId xmlns:a16="http://schemas.microsoft.com/office/drawing/2014/main" id="{9B36FF2B-1E56-837E-9BA5-DF733D11964F}"/>
                </a:ext>
              </a:extLst>
            </p:cNvPr>
            <p:cNvGrpSpPr/>
            <p:nvPr/>
          </p:nvGrpSpPr>
          <p:grpSpPr>
            <a:xfrm>
              <a:off x="0" y="0"/>
              <a:ext cx="1261761" cy="1543043"/>
              <a:chOff x="0" y="0"/>
              <a:chExt cx="7194149" cy="8797924"/>
            </a:xfrm>
          </p:grpSpPr>
          <p:sp>
            <p:nvSpPr>
              <p:cNvPr id="42" name="Freeform 15">
                <a:extLst>
                  <a:ext uri="{FF2B5EF4-FFF2-40B4-BE49-F238E27FC236}">
                    <a16:creationId xmlns:a16="http://schemas.microsoft.com/office/drawing/2014/main" id="{DCE25903-4D9D-309C-0EFF-88E893E79436}"/>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41" name="TextBox 16">
              <a:extLst>
                <a:ext uri="{FF2B5EF4-FFF2-40B4-BE49-F238E27FC236}">
                  <a16:creationId xmlns:a16="http://schemas.microsoft.com/office/drawing/2014/main" id="{259E39D6-DAF6-C9A3-CCC6-941C842167E3}"/>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á</a:t>
              </a:r>
            </a:p>
          </p:txBody>
        </p:sp>
      </p:grpSp>
      <p:grpSp>
        <p:nvGrpSpPr>
          <p:cNvPr id="43" name="Group 17">
            <a:extLst>
              <a:ext uri="{FF2B5EF4-FFF2-40B4-BE49-F238E27FC236}">
                <a16:creationId xmlns:a16="http://schemas.microsoft.com/office/drawing/2014/main" id="{3D896D78-C2C7-C6E8-A5C5-9A95FF2EC4F5}"/>
              </a:ext>
            </a:extLst>
          </p:cNvPr>
          <p:cNvGrpSpPr/>
          <p:nvPr/>
        </p:nvGrpSpPr>
        <p:grpSpPr>
          <a:xfrm>
            <a:off x="8732144" y="7309698"/>
            <a:ext cx="1335984" cy="1696089"/>
            <a:chOff x="0" y="0"/>
            <a:chExt cx="1261761" cy="1543043"/>
          </a:xfrm>
        </p:grpSpPr>
        <p:grpSp>
          <p:nvGrpSpPr>
            <p:cNvPr id="44" name="Group 18">
              <a:extLst>
                <a:ext uri="{FF2B5EF4-FFF2-40B4-BE49-F238E27FC236}">
                  <a16:creationId xmlns:a16="http://schemas.microsoft.com/office/drawing/2014/main" id="{4DDAF43B-D066-89A8-2F3F-E5AB1527FF9D}"/>
                </a:ext>
              </a:extLst>
            </p:cNvPr>
            <p:cNvGrpSpPr/>
            <p:nvPr/>
          </p:nvGrpSpPr>
          <p:grpSpPr>
            <a:xfrm>
              <a:off x="0" y="0"/>
              <a:ext cx="1261761" cy="1543043"/>
              <a:chOff x="0" y="0"/>
              <a:chExt cx="7194149" cy="8797924"/>
            </a:xfrm>
          </p:grpSpPr>
          <p:sp>
            <p:nvSpPr>
              <p:cNvPr id="46" name="Freeform 19">
                <a:extLst>
                  <a:ext uri="{FF2B5EF4-FFF2-40B4-BE49-F238E27FC236}">
                    <a16:creationId xmlns:a16="http://schemas.microsoft.com/office/drawing/2014/main" id="{B18BB299-F6F9-B5E5-6F54-B9975DF22B3D}"/>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45" name="TextBox 20">
              <a:extLst>
                <a:ext uri="{FF2B5EF4-FFF2-40B4-BE49-F238E27FC236}">
                  <a16:creationId xmlns:a16="http://schemas.microsoft.com/office/drawing/2014/main" id="{9B3C65B5-EB0A-A0FE-A719-EFB859F641D2}"/>
                </a:ext>
              </a:extLst>
            </p:cNvPr>
            <p:cNvSpPr txBox="1"/>
            <p:nvPr/>
          </p:nvSpPr>
          <p:spPr>
            <a:xfrm>
              <a:off x="163449" y="244471"/>
              <a:ext cx="934864" cy="1050017"/>
            </a:xfrm>
            <a:prstGeom prst="rect">
              <a:avLst/>
            </a:prstGeom>
          </p:spPr>
          <p:txBody>
            <a:bodyPr wrap="square"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N</a:t>
              </a:r>
            </a:p>
          </p:txBody>
        </p:sp>
      </p:grpSp>
      <p:grpSp>
        <p:nvGrpSpPr>
          <p:cNvPr id="47" name="Group 25">
            <a:extLst>
              <a:ext uri="{FF2B5EF4-FFF2-40B4-BE49-F238E27FC236}">
                <a16:creationId xmlns:a16="http://schemas.microsoft.com/office/drawing/2014/main" id="{AE816EC9-5346-703B-6E55-CDA05014D33F}"/>
              </a:ext>
            </a:extLst>
          </p:cNvPr>
          <p:cNvGrpSpPr/>
          <p:nvPr/>
        </p:nvGrpSpPr>
        <p:grpSpPr>
          <a:xfrm>
            <a:off x="12180566" y="7309698"/>
            <a:ext cx="1335984" cy="1696089"/>
            <a:chOff x="0" y="0"/>
            <a:chExt cx="1261761" cy="1543043"/>
          </a:xfrm>
        </p:grpSpPr>
        <p:grpSp>
          <p:nvGrpSpPr>
            <p:cNvPr id="48" name="Group 26">
              <a:extLst>
                <a:ext uri="{FF2B5EF4-FFF2-40B4-BE49-F238E27FC236}">
                  <a16:creationId xmlns:a16="http://schemas.microsoft.com/office/drawing/2014/main" id="{DC59D6C3-F5C0-E49C-1EC1-FB26F2DAF390}"/>
                </a:ext>
              </a:extLst>
            </p:cNvPr>
            <p:cNvGrpSpPr/>
            <p:nvPr/>
          </p:nvGrpSpPr>
          <p:grpSpPr>
            <a:xfrm>
              <a:off x="0" y="0"/>
              <a:ext cx="1261761" cy="1543043"/>
              <a:chOff x="0" y="0"/>
              <a:chExt cx="7194149" cy="8797924"/>
            </a:xfrm>
          </p:grpSpPr>
          <p:sp>
            <p:nvSpPr>
              <p:cNvPr id="50" name="Freeform 27">
                <a:extLst>
                  <a:ext uri="{FF2B5EF4-FFF2-40B4-BE49-F238E27FC236}">
                    <a16:creationId xmlns:a16="http://schemas.microsoft.com/office/drawing/2014/main" id="{1E622702-F25C-2729-43C4-B9ED86D20DDF}"/>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49" name="TextBox 28">
              <a:extLst>
                <a:ext uri="{FF2B5EF4-FFF2-40B4-BE49-F238E27FC236}">
                  <a16:creationId xmlns:a16="http://schemas.microsoft.com/office/drawing/2014/main" id="{F14BED82-F99E-BFB3-A5A9-83AB2F641B34}"/>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ộ</a:t>
              </a:r>
            </a:p>
          </p:txBody>
        </p:sp>
      </p:grpSp>
      <p:sp>
        <p:nvSpPr>
          <p:cNvPr id="52" name="TextBox 34">
            <a:extLst>
              <a:ext uri="{FF2B5EF4-FFF2-40B4-BE49-F238E27FC236}">
                <a16:creationId xmlns:a16="http://schemas.microsoft.com/office/drawing/2014/main" id="{41557170-F3CE-2281-DEBF-B779544C9F7E}"/>
              </a:ext>
            </a:extLst>
          </p:cNvPr>
          <p:cNvSpPr txBox="1"/>
          <p:nvPr/>
        </p:nvSpPr>
        <p:spPr>
          <a:xfrm>
            <a:off x="-4231206" y="-1474672"/>
            <a:ext cx="3624249" cy="552011"/>
          </a:xfrm>
          <a:prstGeom prst="rect">
            <a:avLst/>
          </a:prstGeom>
        </p:spPr>
        <p:txBody>
          <a:bodyPr wrap="square" lIns="0" tIns="0" rIns="0" bIns="0" rtlCol="0" anchor="t">
            <a:spAutoFit/>
          </a:bodyPr>
          <a:lstStyle/>
          <a:p>
            <a:pPr>
              <a:lnSpc>
                <a:spcPts val="5040"/>
              </a:lnSpc>
              <a:spcBef>
                <a:spcPct val="0"/>
              </a:spcBef>
            </a:pPr>
            <a:r>
              <a:rPr lang="en-US" sz="2100" spc="219">
                <a:solidFill>
                  <a:srgbClr val="F1A298"/>
                </a:solidFill>
                <a:latin typeface="Asap Bold"/>
                <a:ea typeface="Asap Bold"/>
                <a:cs typeface="Asap Bold"/>
                <a:sym typeface="Asap Bold"/>
              </a:rPr>
              <a:t>XÁO TRỘN TỪ</a:t>
            </a:r>
          </a:p>
        </p:txBody>
      </p:sp>
      <p:sp>
        <p:nvSpPr>
          <p:cNvPr id="53" name="TextBox 36">
            <a:extLst>
              <a:ext uri="{FF2B5EF4-FFF2-40B4-BE49-F238E27FC236}">
                <a16:creationId xmlns:a16="http://schemas.microsoft.com/office/drawing/2014/main" id="{B43DA750-99B6-672C-52D3-38BD4D624111}"/>
              </a:ext>
            </a:extLst>
          </p:cNvPr>
          <p:cNvSpPr txBox="1"/>
          <p:nvPr/>
        </p:nvSpPr>
        <p:spPr>
          <a:xfrm>
            <a:off x="901765" y="5375780"/>
            <a:ext cx="4619366" cy="825932"/>
          </a:xfrm>
          <a:prstGeom prst="rect">
            <a:avLst/>
          </a:prstGeom>
        </p:spPr>
        <p:txBody>
          <a:bodyPr wrap="square" lIns="0" tIns="0" rIns="0" bIns="0" rtlCol="0" anchor="t">
            <a:spAutoFit/>
          </a:bodyPr>
          <a:lstStyle/>
          <a:p>
            <a:pPr algn="ctr">
              <a:lnSpc>
                <a:spcPts val="6911"/>
              </a:lnSpc>
              <a:spcBef>
                <a:spcPct val="0"/>
              </a:spcBef>
            </a:pPr>
            <a:r>
              <a:rPr lang="en-US" sz="5400">
                <a:solidFill>
                  <a:srgbClr val="FFF8ED"/>
                </a:solidFill>
                <a:latin typeface="Times New Roman" panose="02020603050405020304" pitchFamily="18" charset="0"/>
                <a:ea typeface="Cabin Bold"/>
                <a:cs typeface="Times New Roman" panose="02020603050405020304" pitchFamily="18" charset="0"/>
                <a:sym typeface="Cabin Bold"/>
              </a:rPr>
              <a:t>Từ bị xáo trộn:</a:t>
            </a:r>
          </a:p>
        </p:txBody>
      </p:sp>
      <p:grpSp>
        <p:nvGrpSpPr>
          <p:cNvPr id="54" name="Group 37">
            <a:extLst>
              <a:ext uri="{FF2B5EF4-FFF2-40B4-BE49-F238E27FC236}">
                <a16:creationId xmlns:a16="http://schemas.microsoft.com/office/drawing/2014/main" id="{F9C40025-1D44-4025-4146-DE2A89D449A2}"/>
              </a:ext>
            </a:extLst>
          </p:cNvPr>
          <p:cNvGrpSpPr/>
          <p:nvPr/>
        </p:nvGrpSpPr>
        <p:grpSpPr>
          <a:xfrm>
            <a:off x="1839995" y="7309698"/>
            <a:ext cx="1335984" cy="1696089"/>
            <a:chOff x="0" y="0"/>
            <a:chExt cx="1261761" cy="1543043"/>
          </a:xfrm>
        </p:grpSpPr>
        <p:grpSp>
          <p:nvGrpSpPr>
            <p:cNvPr id="55" name="Group 38">
              <a:extLst>
                <a:ext uri="{FF2B5EF4-FFF2-40B4-BE49-F238E27FC236}">
                  <a16:creationId xmlns:a16="http://schemas.microsoft.com/office/drawing/2014/main" id="{9CB7D0E9-41EF-DD4C-4F62-FDBD24CFEEB4}"/>
                </a:ext>
              </a:extLst>
            </p:cNvPr>
            <p:cNvGrpSpPr/>
            <p:nvPr/>
          </p:nvGrpSpPr>
          <p:grpSpPr>
            <a:xfrm>
              <a:off x="0" y="0"/>
              <a:ext cx="1261761" cy="1543043"/>
              <a:chOff x="0" y="0"/>
              <a:chExt cx="7194149" cy="8797924"/>
            </a:xfrm>
          </p:grpSpPr>
          <p:sp>
            <p:nvSpPr>
              <p:cNvPr id="57" name="Freeform 39">
                <a:extLst>
                  <a:ext uri="{FF2B5EF4-FFF2-40B4-BE49-F238E27FC236}">
                    <a16:creationId xmlns:a16="http://schemas.microsoft.com/office/drawing/2014/main" id="{A3763B25-873F-0DC4-DFFD-37C43BB1A2EE}"/>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56" name="TextBox 40">
              <a:extLst>
                <a:ext uri="{FF2B5EF4-FFF2-40B4-BE49-F238E27FC236}">
                  <a16:creationId xmlns:a16="http://schemas.microsoft.com/office/drawing/2014/main" id="{813A9D22-104B-34F7-0159-4376385295BB}"/>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i</a:t>
              </a:r>
            </a:p>
          </p:txBody>
        </p:sp>
      </p:grpSp>
      <p:grpSp>
        <p:nvGrpSpPr>
          <p:cNvPr id="58" name="Group 41">
            <a:extLst>
              <a:ext uri="{FF2B5EF4-FFF2-40B4-BE49-F238E27FC236}">
                <a16:creationId xmlns:a16="http://schemas.microsoft.com/office/drawing/2014/main" id="{E230B2CE-2C13-C5ED-5CC5-B1A495E07027}"/>
              </a:ext>
            </a:extLst>
          </p:cNvPr>
          <p:cNvGrpSpPr/>
          <p:nvPr/>
        </p:nvGrpSpPr>
        <p:grpSpPr>
          <a:xfrm>
            <a:off x="13929569" y="7309698"/>
            <a:ext cx="1335984" cy="1696089"/>
            <a:chOff x="0" y="0"/>
            <a:chExt cx="1261761" cy="1543043"/>
          </a:xfrm>
        </p:grpSpPr>
        <p:grpSp>
          <p:nvGrpSpPr>
            <p:cNvPr id="59" name="Group 42">
              <a:extLst>
                <a:ext uri="{FF2B5EF4-FFF2-40B4-BE49-F238E27FC236}">
                  <a16:creationId xmlns:a16="http://schemas.microsoft.com/office/drawing/2014/main" id="{FB68131E-8441-4021-93EE-026B00F62B9E}"/>
                </a:ext>
              </a:extLst>
            </p:cNvPr>
            <p:cNvGrpSpPr/>
            <p:nvPr/>
          </p:nvGrpSpPr>
          <p:grpSpPr>
            <a:xfrm>
              <a:off x="0" y="0"/>
              <a:ext cx="1261761" cy="1543043"/>
              <a:chOff x="0" y="0"/>
              <a:chExt cx="7194149" cy="8797924"/>
            </a:xfrm>
          </p:grpSpPr>
          <p:sp>
            <p:nvSpPr>
              <p:cNvPr id="61" name="Freeform 43">
                <a:extLst>
                  <a:ext uri="{FF2B5EF4-FFF2-40B4-BE49-F238E27FC236}">
                    <a16:creationId xmlns:a16="http://schemas.microsoft.com/office/drawing/2014/main" id="{A0930BEF-917C-9382-6DB0-673BC93F0155}"/>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60" name="TextBox 44">
              <a:extLst>
                <a:ext uri="{FF2B5EF4-FFF2-40B4-BE49-F238E27FC236}">
                  <a16:creationId xmlns:a16="http://schemas.microsoft.com/office/drawing/2014/main" id="{3781884A-DB2C-067B-50B5-04C8395F3DA1}"/>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m</a:t>
              </a:r>
            </a:p>
          </p:txBody>
        </p:sp>
      </p:grpSp>
      <p:grpSp>
        <p:nvGrpSpPr>
          <p:cNvPr id="62" name="Group 17">
            <a:extLst>
              <a:ext uri="{FF2B5EF4-FFF2-40B4-BE49-F238E27FC236}">
                <a16:creationId xmlns:a16="http://schemas.microsoft.com/office/drawing/2014/main" id="{FBEDE99B-96FB-FEB2-FDBD-71441EE111D0}"/>
              </a:ext>
            </a:extLst>
          </p:cNvPr>
          <p:cNvGrpSpPr/>
          <p:nvPr/>
        </p:nvGrpSpPr>
        <p:grpSpPr>
          <a:xfrm>
            <a:off x="10471830" y="7296234"/>
            <a:ext cx="1335984" cy="1696089"/>
            <a:chOff x="0" y="0"/>
            <a:chExt cx="1261761" cy="1543043"/>
          </a:xfrm>
        </p:grpSpPr>
        <p:grpSp>
          <p:nvGrpSpPr>
            <p:cNvPr id="63" name="Group 18">
              <a:extLst>
                <a:ext uri="{FF2B5EF4-FFF2-40B4-BE49-F238E27FC236}">
                  <a16:creationId xmlns:a16="http://schemas.microsoft.com/office/drawing/2014/main" id="{8F15195B-E4C0-CC53-9710-7A042A628949}"/>
                </a:ext>
              </a:extLst>
            </p:cNvPr>
            <p:cNvGrpSpPr/>
            <p:nvPr/>
          </p:nvGrpSpPr>
          <p:grpSpPr>
            <a:xfrm>
              <a:off x="0" y="0"/>
              <a:ext cx="1261761" cy="1543043"/>
              <a:chOff x="0" y="0"/>
              <a:chExt cx="7194149" cy="8797924"/>
            </a:xfrm>
          </p:grpSpPr>
          <p:sp>
            <p:nvSpPr>
              <p:cNvPr id="65" name="Freeform 19">
                <a:extLst>
                  <a:ext uri="{FF2B5EF4-FFF2-40B4-BE49-F238E27FC236}">
                    <a16:creationId xmlns:a16="http://schemas.microsoft.com/office/drawing/2014/main" id="{7611161E-9482-B158-37E8-D7B04E59893A}"/>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64" name="TextBox 20">
              <a:extLst>
                <a:ext uri="{FF2B5EF4-FFF2-40B4-BE49-F238E27FC236}">
                  <a16:creationId xmlns:a16="http://schemas.microsoft.com/office/drawing/2014/main" id="{9A18C7BE-38A6-78F5-2C2A-B63A2E55EA3F}"/>
                </a:ext>
              </a:extLst>
            </p:cNvPr>
            <p:cNvSpPr txBox="1"/>
            <p:nvPr/>
          </p:nvSpPr>
          <p:spPr>
            <a:xfrm>
              <a:off x="163449" y="244471"/>
              <a:ext cx="934864" cy="1050017"/>
            </a:xfrm>
            <a:prstGeom prst="rect">
              <a:avLst/>
            </a:prstGeom>
          </p:spPr>
          <p:txBody>
            <a:bodyPr wrap="square"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m</a:t>
              </a:r>
            </a:p>
          </p:txBody>
        </p:sp>
      </p:grpSp>
      <p:grpSp>
        <p:nvGrpSpPr>
          <p:cNvPr id="66" name="Group 9">
            <a:extLst>
              <a:ext uri="{FF2B5EF4-FFF2-40B4-BE49-F238E27FC236}">
                <a16:creationId xmlns:a16="http://schemas.microsoft.com/office/drawing/2014/main" id="{094F559E-54D4-2F43-F2E6-CB3EB67B223F}"/>
              </a:ext>
            </a:extLst>
          </p:cNvPr>
          <p:cNvGrpSpPr/>
          <p:nvPr/>
        </p:nvGrpSpPr>
        <p:grpSpPr>
          <a:xfrm>
            <a:off x="5251388" y="5455325"/>
            <a:ext cx="1335984" cy="1696089"/>
            <a:chOff x="0" y="0"/>
            <a:chExt cx="1261761" cy="1543043"/>
          </a:xfrm>
        </p:grpSpPr>
        <p:grpSp>
          <p:nvGrpSpPr>
            <p:cNvPr id="67" name="Group 10">
              <a:extLst>
                <a:ext uri="{FF2B5EF4-FFF2-40B4-BE49-F238E27FC236}">
                  <a16:creationId xmlns:a16="http://schemas.microsoft.com/office/drawing/2014/main" id="{684D13AA-CF3A-CC01-F33C-155D49850E33}"/>
                </a:ext>
              </a:extLst>
            </p:cNvPr>
            <p:cNvGrpSpPr/>
            <p:nvPr/>
          </p:nvGrpSpPr>
          <p:grpSpPr>
            <a:xfrm>
              <a:off x="0" y="0"/>
              <a:ext cx="1261761" cy="1543043"/>
              <a:chOff x="0" y="0"/>
              <a:chExt cx="7194149" cy="8797924"/>
            </a:xfrm>
          </p:grpSpPr>
          <p:sp>
            <p:nvSpPr>
              <p:cNvPr id="69" name="Freeform 11">
                <a:extLst>
                  <a:ext uri="{FF2B5EF4-FFF2-40B4-BE49-F238E27FC236}">
                    <a16:creationId xmlns:a16="http://schemas.microsoft.com/office/drawing/2014/main" id="{5305FD9A-C5C0-BFE0-0701-7C756416BA32}"/>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68" name="TextBox 12">
              <a:extLst>
                <a:ext uri="{FF2B5EF4-FFF2-40B4-BE49-F238E27FC236}">
                  <a16:creationId xmlns:a16="http://schemas.microsoft.com/office/drawing/2014/main" id="{B95E4C41-3E7F-BD47-87F7-87EECBFE20F9}"/>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y</a:t>
              </a:r>
            </a:p>
          </p:txBody>
        </p:sp>
      </p:grpSp>
      <p:grpSp>
        <p:nvGrpSpPr>
          <p:cNvPr id="70" name="Group 13">
            <a:extLst>
              <a:ext uri="{FF2B5EF4-FFF2-40B4-BE49-F238E27FC236}">
                <a16:creationId xmlns:a16="http://schemas.microsoft.com/office/drawing/2014/main" id="{EC1BEF9B-6182-D1ED-F397-12D06D5287DD}"/>
              </a:ext>
            </a:extLst>
          </p:cNvPr>
          <p:cNvGrpSpPr/>
          <p:nvPr/>
        </p:nvGrpSpPr>
        <p:grpSpPr>
          <a:xfrm>
            <a:off x="6975599" y="5455325"/>
            <a:ext cx="1335984" cy="1696089"/>
            <a:chOff x="0" y="0"/>
            <a:chExt cx="1261761" cy="1543043"/>
          </a:xfrm>
        </p:grpSpPr>
        <p:grpSp>
          <p:nvGrpSpPr>
            <p:cNvPr id="71" name="Group 14">
              <a:extLst>
                <a:ext uri="{FF2B5EF4-FFF2-40B4-BE49-F238E27FC236}">
                  <a16:creationId xmlns:a16="http://schemas.microsoft.com/office/drawing/2014/main" id="{06D9717B-F14C-8B88-4182-BBDB2CDA9DF5}"/>
                </a:ext>
              </a:extLst>
            </p:cNvPr>
            <p:cNvGrpSpPr/>
            <p:nvPr/>
          </p:nvGrpSpPr>
          <p:grpSpPr>
            <a:xfrm>
              <a:off x="0" y="0"/>
              <a:ext cx="1261761" cy="1543043"/>
              <a:chOff x="0" y="0"/>
              <a:chExt cx="7194149" cy="8797924"/>
            </a:xfrm>
          </p:grpSpPr>
          <p:sp>
            <p:nvSpPr>
              <p:cNvPr id="73" name="Freeform 15">
                <a:extLst>
                  <a:ext uri="{FF2B5EF4-FFF2-40B4-BE49-F238E27FC236}">
                    <a16:creationId xmlns:a16="http://schemas.microsoft.com/office/drawing/2014/main" id="{2B8E91CB-494B-2A0A-EA9A-4D24B141EB43}"/>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72" name="TextBox 16">
              <a:extLst>
                <a:ext uri="{FF2B5EF4-FFF2-40B4-BE49-F238E27FC236}">
                  <a16:creationId xmlns:a16="http://schemas.microsoft.com/office/drawing/2014/main" id="{1D87C742-C97C-DF2F-BA85-B633CFFDD8D0}"/>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â</a:t>
              </a:r>
            </a:p>
          </p:txBody>
        </p:sp>
      </p:grpSp>
      <p:grpSp>
        <p:nvGrpSpPr>
          <p:cNvPr id="74" name="Group 17">
            <a:extLst>
              <a:ext uri="{FF2B5EF4-FFF2-40B4-BE49-F238E27FC236}">
                <a16:creationId xmlns:a16="http://schemas.microsoft.com/office/drawing/2014/main" id="{E7B1514F-4501-51B6-3DF5-29E2F79080FF}"/>
              </a:ext>
            </a:extLst>
          </p:cNvPr>
          <p:cNvGrpSpPr/>
          <p:nvPr/>
        </p:nvGrpSpPr>
        <p:grpSpPr>
          <a:xfrm>
            <a:off x="8699808" y="5455325"/>
            <a:ext cx="1335984" cy="1696089"/>
            <a:chOff x="0" y="0"/>
            <a:chExt cx="1261761" cy="1543043"/>
          </a:xfrm>
        </p:grpSpPr>
        <p:grpSp>
          <p:nvGrpSpPr>
            <p:cNvPr id="75" name="Group 18">
              <a:extLst>
                <a:ext uri="{FF2B5EF4-FFF2-40B4-BE49-F238E27FC236}">
                  <a16:creationId xmlns:a16="http://schemas.microsoft.com/office/drawing/2014/main" id="{4DDA849C-C352-9FEE-4F66-D1A2571E2746}"/>
                </a:ext>
              </a:extLst>
            </p:cNvPr>
            <p:cNvGrpSpPr/>
            <p:nvPr/>
          </p:nvGrpSpPr>
          <p:grpSpPr>
            <a:xfrm>
              <a:off x="0" y="0"/>
              <a:ext cx="1261761" cy="1543043"/>
              <a:chOff x="0" y="0"/>
              <a:chExt cx="7194149" cy="8797924"/>
            </a:xfrm>
          </p:grpSpPr>
          <p:sp>
            <p:nvSpPr>
              <p:cNvPr id="77" name="Freeform 19">
                <a:extLst>
                  <a:ext uri="{FF2B5EF4-FFF2-40B4-BE49-F238E27FC236}">
                    <a16:creationId xmlns:a16="http://schemas.microsoft.com/office/drawing/2014/main" id="{6E30D942-7B90-4600-616E-BF53476629CB}"/>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76" name="TextBox 20">
              <a:extLst>
                <a:ext uri="{FF2B5EF4-FFF2-40B4-BE49-F238E27FC236}">
                  <a16:creationId xmlns:a16="http://schemas.microsoft.com/office/drawing/2014/main" id="{1E5BE098-19B3-F497-CB89-EECCB66B3303}"/>
                </a:ext>
              </a:extLst>
            </p:cNvPr>
            <p:cNvSpPr txBox="1"/>
            <p:nvPr/>
          </p:nvSpPr>
          <p:spPr>
            <a:xfrm>
              <a:off x="163449" y="244471"/>
              <a:ext cx="934864" cy="1050017"/>
            </a:xfrm>
            <a:prstGeom prst="rect">
              <a:avLst/>
            </a:prstGeom>
          </p:spPr>
          <p:txBody>
            <a:bodyPr wrap="square"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m</a:t>
              </a:r>
            </a:p>
          </p:txBody>
        </p:sp>
      </p:grpSp>
      <p:grpSp>
        <p:nvGrpSpPr>
          <p:cNvPr id="78" name="Group 25">
            <a:extLst>
              <a:ext uri="{FF2B5EF4-FFF2-40B4-BE49-F238E27FC236}">
                <a16:creationId xmlns:a16="http://schemas.microsoft.com/office/drawing/2014/main" id="{8A5B95CA-56B2-6D97-EB5D-FE9D389661D2}"/>
              </a:ext>
            </a:extLst>
          </p:cNvPr>
          <p:cNvGrpSpPr/>
          <p:nvPr/>
        </p:nvGrpSpPr>
        <p:grpSpPr>
          <a:xfrm>
            <a:off x="12148230" y="5455325"/>
            <a:ext cx="1335984" cy="1696089"/>
            <a:chOff x="0" y="0"/>
            <a:chExt cx="1261761" cy="1543043"/>
          </a:xfrm>
        </p:grpSpPr>
        <p:grpSp>
          <p:nvGrpSpPr>
            <p:cNvPr id="79" name="Group 26">
              <a:extLst>
                <a:ext uri="{FF2B5EF4-FFF2-40B4-BE49-F238E27FC236}">
                  <a16:creationId xmlns:a16="http://schemas.microsoft.com/office/drawing/2014/main" id="{551B5650-A764-E82B-3BC9-28F81DC7F827}"/>
                </a:ext>
              </a:extLst>
            </p:cNvPr>
            <p:cNvGrpSpPr/>
            <p:nvPr/>
          </p:nvGrpSpPr>
          <p:grpSpPr>
            <a:xfrm>
              <a:off x="0" y="0"/>
              <a:ext cx="1261761" cy="1543043"/>
              <a:chOff x="0" y="0"/>
              <a:chExt cx="7194149" cy="8797924"/>
            </a:xfrm>
          </p:grpSpPr>
          <p:sp>
            <p:nvSpPr>
              <p:cNvPr id="81" name="Freeform 27">
                <a:extLst>
                  <a:ext uri="{FF2B5EF4-FFF2-40B4-BE49-F238E27FC236}">
                    <a16:creationId xmlns:a16="http://schemas.microsoft.com/office/drawing/2014/main" id="{2B764D78-CE10-4A17-7F92-B6DAE8C29859}"/>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80" name="TextBox 28">
              <a:extLst>
                <a:ext uri="{FF2B5EF4-FFF2-40B4-BE49-F238E27FC236}">
                  <a16:creationId xmlns:a16="http://schemas.microsoft.com/office/drawing/2014/main" id="{B2ADF5A1-6F92-FBF7-352A-93719CF2513F}"/>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ắ</a:t>
              </a:r>
            </a:p>
          </p:txBody>
        </p:sp>
      </p:grpSp>
      <p:grpSp>
        <p:nvGrpSpPr>
          <p:cNvPr id="82" name="Group 41">
            <a:extLst>
              <a:ext uri="{FF2B5EF4-FFF2-40B4-BE49-F238E27FC236}">
                <a16:creationId xmlns:a16="http://schemas.microsoft.com/office/drawing/2014/main" id="{C2629425-9950-C1DB-6C4B-BC76AA57B61B}"/>
              </a:ext>
            </a:extLst>
          </p:cNvPr>
          <p:cNvGrpSpPr/>
          <p:nvPr/>
        </p:nvGrpSpPr>
        <p:grpSpPr>
          <a:xfrm>
            <a:off x="13897233" y="5455325"/>
            <a:ext cx="1335984" cy="1696089"/>
            <a:chOff x="0" y="0"/>
            <a:chExt cx="1261761" cy="1543043"/>
          </a:xfrm>
        </p:grpSpPr>
        <p:grpSp>
          <p:nvGrpSpPr>
            <p:cNvPr id="83" name="Group 42">
              <a:extLst>
                <a:ext uri="{FF2B5EF4-FFF2-40B4-BE49-F238E27FC236}">
                  <a16:creationId xmlns:a16="http://schemas.microsoft.com/office/drawing/2014/main" id="{742B38B8-49FA-8CE4-D6C3-E7CAF9638687}"/>
                </a:ext>
              </a:extLst>
            </p:cNvPr>
            <p:cNvGrpSpPr/>
            <p:nvPr/>
          </p:nvGrpSpPr>
          <p:grpSpPr>
            <a:xfrm>
              <a:off x="0" y="0"/>
              <a:ext cx="1261761" cy="1543043"/>
              <a:chOff x="0" y="0"/>
              <a:chExt cx="7194149" cy="8797924"/>
            </a:xfrm>
          </p:grpSpPr>
          <p:sp>
            <p:nvSpPr>
              <p:cNvPr id="85" name="Freeform 43">
                <a:extLst>
                  <a:ext uri="{FF2B5EF4-FFF2-40B4-BE49-F238E27FC236}">
                    <a16:creationId xmlns:a16="http://schemas.microsoft.com/office/drawing/2014/main" id="{C6572133-F8F1-44BD-E4E8-35502BE2AB08}"/>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84" name="TextBox 44">
              <a:extLst>
                <a:ext uri="{FF2B5EF4-FFF2-40B4-BE49-F238E27FC236}">
                  <a16:creationId xmlns:a16="http://schemas.microsoft.com/office/drawing/2014/main" id="{8DC3CF13-AF3F-8C34-B678-B4947D762907}"/>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g</a:t>
              </a:r>
            </a:p>
          </p:txBody>
        </p:sp>
      </p:grpSp>
      <p:grpSp>
        <p:nvGrpSpPr>
          <p:cNvPr id="86" name="Group 17">
            <a:extLst>
              <a:ext uri="{FF2B5EF4-FFF2-40B4-BE49-F238E27FC236}">
                <a16:creationId xmlns:a16="http://schemas.microsoft.com/office/drawing/2014/main" id="{A9579143-D3D3-E3B4-A3F6-FDAE6625EEBA}"/>
              </a:ext>
            </a:extLst>
          </p:cNvPr>
          <p:cNvGrpSpPr/>
          <p:nvPr/>
        </p:nvGrpSpPr>
        <p:grpSpPr>
          <a:xfrm>
            <a:off x="10439495" y="5441861"/>
            <a:ext cx="1335984" cy="1696089"/>
            <a:chOff x="0" y="0"/>
            <a:chExt cx="1261761" cy="1543043"/>
          </a:xfrm>
        </p:grpSpPr>
        <p:grpSp>
          <p:nvGrpSpPr>
            <p:cNvPr id="87" name="Group 18">
              <a:extLst>
                <a:ext uri="{FF2B5EF4-FFF2-40B4-BE49-F238E27FC236}">
                  <a16:creationId xmlns:a16="http://schemas.microsoft.com/office/drawing/2014/main" id="{1E964D40-5E55-DE7A-0786-283A91E6DC99}"/>
                </a:ext>
              </a:extLst>
            </p:cNvPr>
            <p:cNvGrpSpPr/>
            <p:nvPr/>
          </p:nvGrpSpPr>
          <p:grpSpPr>
            <a:xfrm>
              <a:off x="0" y="0"/>
              <a:ext cx="1261761" cy="1543043"/>
              <a:chOff x="0" y="0"/>
              <a:chExt cx="7194149" cy="8797924"/>
            </a:xfrm>
          </p:grpSpPr>
          <p:sp>
            <p:nvSpPr>
              <p:cNvPr id="89" name="Freeform 19">
                <a:extLst>
                  <a:ext uri="{FF2B5EF4-FFF2-40B4-BE49-F238E27FC236}">
                    <a16:creationId xmlns:a16="http://schemas.microsoft.com/office/drawing/2014/main" id="{9439486A-CC74-34EC-5BFD-18AE77C96627}"/>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88" name="TextBox 20">
              <a:extLst>
                <a:ext uri="{FF2B5EF4-FFF2-40B4-BE49-F238E27FC236}">
                  <a16:creationId xmlns:a16="http://schemas.microsoft.com/office/drawing/2014/main" id="{67E75446-82DE-C4A6-E2FB-54C1A99D6C13}"/>
                </a:ext>
              </a:extLst>
            </p:cNvPr>
            <p:cNvSpPr txBox="1"/>
            <p:nvPr/>
          </p:nvSpPr>
          <p:spPr>
            <a:xfrm>
              <a:off x="163449" y="244471"/>
              <a:ext cx="934864" cy="1050017"/>
            </a:xfrm>
            <a:prstGeom prst="rect">
              <a:avLst/>
            </a:prstGeom>
          </p:spPr>
          <p:txBody>
            <a:bodyPr wrap="square"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n</a:t>
              </a:r>
            </a:p>
          </p:txBody>
        </p:sp>
      </p:grpSp>
      <p:sp>
        <p:nvSpPr>
          <p:cNvPr id="90" name="Hộp Văn bản 89">
            <a:extLst>
              <a:ext uri="{FF2B5EF4-FFF2-40B4-BE49-F238E27FC236}">
                <a16:creationId xmlns:a16="http://schemas.microsoft.com/office/drawing/2014/main" id="{51064920-DA30-84D0-66B1-718FAB181A37}"/>
              </a:ext>
            </a:extLst>
          </p:cNvPr>
          <p:cNvSpPr txBox="1"/>
          <p:nvPr/>
        </p:nvSpPr>
        <p:spPr>
          <a:xfrm>
            <a:off x="13854023" y="9081486"/>
            <a:ext cx="3172811" cy="923330"/>
          </a:xfrm>
          <a:prstGeom prst="rect">
            <a:avLst/>
          </a:prstGeom>
          <a:solidFill>
            <a:schemeClr val="bg1"/>
          </a:solidFill>
          <a:ln>
            <a:solidFill>
              <a:srgbClr val="8A737B"/>
            </a:solidFill>
          </a:ln>
        </p:spPr>
        <p:txBody>
          <a:bodyPr wrap="square" rtlCol="0">
            <a:spAutoFit/>
          </a:bodyPr>
          <a:lstStyle/>
          <a:p>
            <a:r>
              <a:rPr lang="en-US" sz="5400"/>
              <a:t>Đáp án</a:t>
            </a:r>
            <a:endParaRPr lang="vi-VN" sz="5400"/>
          </a:p>
        </p:txBody>
      </p:sp>
      <p:sp>
        <p:nvSpPr>
          <p:cNvPr id="109" name="Freeform 16">
            <a:extLst>
              <a:ext uri="{FF2B5EF4-FFF2-40B4-BE49-F238E27FC236}">
                <a16:creationId xmlns:a16="http://schemas.microsoft.com/office/drawing/2014/main" id="{DAAF9C00-5D6A-1ECD-3314-73FA3B5B4829}"/>
              </a:ext>
            </a:extLst>
          </p:cNvPr>
          <p:cNvSpPr/>
          <p:nvPr/>
        </p:nvSpPr>
        <p:spPr>
          <a:xfrm>
            <a:off x="24124845" y="6653194"/>
            <a:ext cx="36118802" cy="3715076"/>
          </a:xfrm>
          <a:custGeom>
            <a:avLst/>
            <a:gdLst/>
            <a:ahLst/>
            <a:cxnLst/>
            <a:rect l="l" t="t" r="r" b="b"/>
            <a:pathLst>
              <a:path w="18288000" h="3520440">
                <a:moveTo>
                  <a:pt x="0" y="0"/>
                </a:moveTo>
                <a:lnTo>
                  <a:pt x="18288000" y="0"/>
                </a:lnTo>
                <a:lnTo>
                  <a:pt x="18288000" y="3520440"/>
                </a:lnTo>
                <a:lnTo>
                  <a:pt x="0" y="3520440"/>
                </a:lnTo>
                <a:lnTo>
                  <a:pt x="0" y="0"/>
                </a:lnTo>
                <a:close/>
              </a:path>
            </a:pathLst>
          </a:custGeom>
          <a:blipFill>
            <a:blip r:embed="rId3"/>
            <a:stretch>
              <a:fillRect/>
            </a:stretch>
          </a:blipFill>
        </p:spPr>
      </p:sp>
      <p:grpSp>
        <p:nvGrpSpPr>
          <p:cNvPr id="106" name="Group 5">
            <a:extLst>
              <a:ext uri="{FF2B5EF4-FFF2-40B4-BE49-F238E27FC236}">
                <a16:creationId xmlns:a16="http://schemas.microsoft.com/office/drawing/2014/main" id="{36C9D8F0-17AB-50FF-43BF-81861B0E46B9}"/>
              </a:ext>
            </a:extLst>
          </p:cNvPr>
          <p:cNvGrpSpPr/>
          <p:nvPr/>
        </p:nvGrpSpPr>
        <p:grpSpPr>
          <a:xfrm>
            <a:off x="31223591" y="3975753"/>
            <a:ext cx="3113682" cy="3260976"/>
            <a:chOff x="148956" y="148748"/>
            <a:chExt cx="2896390" cy="2900015"/>
          </a:xfrm>
        </p:grpSpPr>
        <p:sp>
          <p:nvSpPr>
            <p:cNvPr id="107" name="Freeform 6">
              <a:hlinkClick r:id="rId23" action="ppaction://hlinksldjump"/>
              <a:extLst>
                <a:ext uri="{FF2B5EF4-FFF2-40B4-BE49-F238E27FC236}">
                  <a16:creationId xmlns:a16="http://schemas.microsoft.com/office/drawing/2014/main" id="{521CC21F-D3CE-A8F6-A90E-AA4C0A088B24}"/>
                </a:ext>
              </a:extLst>
            </p:cNvPr>
            <p:cNvSpPr/>
            <p:nvPr/>
          </p:nvSpPr>
          <p:spPr>
            <a:xfrm rot="-374211">
              <a:off x="148956" y="148748"/>
              <a:ext cx="2896390" cy="2900015"/>
            </a:xfrm>
            <a:custGeom>
              <a:avLst/>
              <a:gdLst/>
              <a:ahLst/>
              <a:cxnLst/>
              <a:rect l="l" t="t" r="r" b="b"/>
              <a:pathLst>
                <a:path w="2896390" h="2900015">
                  <a:moveTo>
                    <a:pt x="0" y="0"/>
                  </a:moveTo>
                  <a:lnTo>
                    <a:pt x="2896389" y="0"/>
                  </a:lnTo>
                  <a:lnTo>
                    <a:pt x="2896389" y="2900015"/>
                  </a:lnTo>
                  <a:lnTo>
                    <a:pt x="0" y="2900015"/>
                  </a:lnTo>
                  <a:lnTo>
                    <a:pt x="0" y="0"/>
                  </a:lnTo>
                  <a:close/>
                </a:path>
              </a:pathLst>
            </a:custGeom>
            <a:blipFill>
              <a:blip r:embed="rId24"/>
              <a:stretch>
                <a:fillRect/>
              </a:stretch>
            </a:blipFill>
          </p:spPr>
        </p:sp>
        <p:sp>
          <p:nvSpPr>
            <p:cNvPr id="108" name="TextBox 7">
              <a:extLst>
                <a:ext uri="{FF2B5EF4-FFF2-40B4-BE49-F238E27FC236}">
                  <a16:creationId xmlns:a16="http://schemas.microsoft.com/office/drawing/2014/main" id="{DAD80DE7-F31F-9EFA-7168-5D2D3744B592}"/>
                </a:ext>
              </a:extLst>
            </p:cNvPr>
            <p:cNvSpPr txBox="1"/>
            <p:nvPr/>
          </p:nvSpPr>
          <p:spPr>
            <a:xfrm rot="21225789">
              <a:off x="559207" y="596970"/>
              <a:ext cx="1975990" cy="1871995"/>
            </a:xfrm>
            <a:prstGeom prst="rect">
              <a:avLst/>
            </a:prstGeom>
          </p:spPr>
          <p:txBody>
            <a:bodyPr wrap="square" lIns="0" tIns="0" rIns="0" bIns="0" rtlCol="0" anchor="t">
              <a:spAutoFit/>
            </a:bodyPr>
            <a:lstStyle/>
            <a:p>
              <a:pPr algn="ctr">
                <a:lnSpc>
                  <a:spcPts val="17856"/>
                </a:lnSpc>
                <a:spcBef>
                  <a:spcPct val="0"/>
                </a:spcBef>
              </a:pPr>
              <a:r>
                <a:rPr lang="en-US" sz="12755" b="1">
                  <a:solidFill>
                    <a:srgbClr val="000000"/>
                  </a:solidFill>
                  <a:latin typeface="Times New Roman" panose="02020603050405020304" pitchFamily="18" charset="0"/>
                  <a:cs typeface="Times New Roman" panose="02020603050405020304" pitchFamily="18" charset="0"/>
                  <a:hlinkClick r:id="rId25" action="ppaction://hlinksldjump"/>
                </a:rPr>
                <a:t>6</a:t>
              </a:r>
              <a:endParaRPr lang="en-US" sz="12755" b="1">
                <a:solidFill>
                  <a:srgbClr val="000000"/>
                </a:solidFill>
                <a:latin typeface="Times New Roman" panose="02020603050405020304" pitchFamily="18" charset="0"/>
                <a:cs typeface="Times New Roman" panose="02020603050405020304" pitchFamily="18" charset="0"/>
              </a:endParaRPr>
            </a:p>
          </p:txBody>
        </p:sp>
      </p:grpSp>
      <p:sp>
        <p:nvSpPr>
          <p:cNvPr id="110" name="Mũi tên: Phải 109">
            <a:extLst>
              <a:ext uri="{FF2B5EF4-FFF2-40B4-BE49-F238E27FC236}">
                <a16:creationId xmlns:a16="http://schemas.microsoft.com/office/drawing/2014/main" id="{CE919488-E0C3-E547-4C43-497688AD61B9}"/>
              </a:ext>
            </a:extLst>
          </p:cNvPr>
          <p:cNvSpPr/>
          <p:nvPr/>
        </p:nvSpPr>
        <p:spPr>
          <a:xfrm>
            <a:off x="16959937" y="9099880"/>
            <a:ext cx="1167434" cy="969497"/>
          </a:xfrm>
          <a:prstGeom prst="rightArrow">
            <a:avLst/>
          </a:prstGeom>
          <a:solidFill>
            <a:srgbClr val="45D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324095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0"/>
                    </p:tgtEl>
                  </p:cond>
                </p:stCondLst>
                <p:endSync evt="end" delay="0">
                  <p:rtn val="all"/>
                </p:endSync>
                <p:childTnLst>
                  <p:par>
                    <p:cTn id="12" fill="hold">
                      <p:stCondLst>
                        <p:cond delay="0"/>
                      </p:stCondLst>
                      <p:childTnLst>
                        <p:par>
                          <p:cTn id="13" fill="hold">
                            <p:stCondLst>
                              <p:cond delay="0"/>
                            </p:stCondLst>
                            <p:childTnLst>
                              <p:par>
                                <p:cTn id="14" presetID="64" presetClass="path" presetSubtype="0" fill="hold" nodeType="withEffect">
                                  <p:stCondLst>
                                    <p:cond delay="0"/>
                                  </p:stCondLst>
                                  <p:childTnLst>
                                    <p:animMotion origin="layout" path="M -0.00547 -0.02639 L -0.36315 -0.4257 " pathEditMode="relative" rAng="0" ptsTypes="AA">
                                      <p:cBhvr>
                                        <p:cTn id="15" dur="2000" fill="hold"/>
                                        <p:tgtEl>
                                          <p:spTgt spid="58"/>
                                        </p:tgtEl>
                                        <p:attrNameLst>
                                          <p:attrName>ppt_x</p:attrName>
                                          <p:attrName>ppt_y</p:attrName>
                                        </p:attrNameLst>
                                      </p:cBhvr>
                                      <p:rCtr x="-17891" y="-19977"/>
                                    </p:animMotion>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par>
                                <p:cTn id="16" presetID="64" presetClass="path" presetSubtype="0" fill="hold" nodeType="withEffect">
                                  <p:stCondLst>
                                    <p:cond delay="0"/>
                                  </p:stCondLst>
                                  <p:childTnLst>
                                    <p:animMotion origin="layout" path="M 0.07006 -0.02593 L -0.10616 -0.42223 " pathEditMode="relative" rAng="0" ptsTypes="AA">
                                      <p:cBhvr>
                                        <p:cTn id="17" dur="2000" fill="hold"/>
                                        <p:tgtEl>
                                          <p:spTgt spid="62"/>
                                        </p:tgtEl>
                                        <p:attrNameLst>
                                          <p:attrName>ppt_x</p:attrName>
                                          <p:attrName>ppt_y</p:attrName>
                                        </p:attrNameLst>
                                      </p:cBhvr>
                                      <p:rCtr x="-8811" y="-19815"/>
                                    </p:animMotion>
                                  </p:childTnLst>
                                  <p:subTnLst>
                                    <p:audio>
                                      <p:cMediaNode>
                                        <p:cTn display="0" masterRel="sameClick">
                                          <p:stCondLst>
                                            <p:cond evt="begin" delay="0">
                                              <p:tn val="16"/>
                                            </p:cond>
                                          </p:stCondLst>
                                          <p:endCondLst>
                                            <p:cond evt="onStopAudio" delay="0">
                                              <p:tgtEl>
                                                <p:sldTgt/>
                                              </p:tgtEl>
                                            </p:cond>
                                          </p:endCondLst>
                                        </p:cTn>
                                        <p:tgtEl>
                                          <p:sndTgt r:embed="rId2" name="applause.wav"/>
                                        </p:tgtEl>
                                      </p:cMediaNode>
                                    </p:audio>
                                  </p:subTnLst>
                                </p:cTn>
                              </p:par>
                              <p:par>
                                <p:cTn id="18" presetID="64" presetClass="path" presetSubtype="0" fill="hold" nodeType="withEffect">
                                  <p:stCondLst>
                                    <p:cond delay="0"/>
                                  </p:stCondLst>
                                  <p:childTnLst>
                                    <p:animMotion origin="layout" path="M -0.01576 -0.0169 L 0.09792 -0.42662 " pathEditMode="relative" rAng="0" ptsTypes="AA">
                                      <p:cBhvr>
                                        <p:cTn id="19" dur="2000" fill="hold"/>
                                        <p:tgtEl>
                                          <p:spTgt spid="31"/>
                                        </p:tgtEl>
                                        <p:attrNameLst>
                                          <p:attrName>ppt_x</p:attrName>
                                          <p:attrName>ppt_y</p:attrName>
                                        </p:attrNameLst>
                                      </p:cBhvr>
                                      <p:rCtr x="5677" y="-20486"/>
                                    </p:animMotion>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par>
                                <p:cTn id="20" presetID="64" presetClass="path" presetSubtype="0" fill="hold" nodeType="withEffect">
                                  <p:stCondLst>
                                    <p:cond delay="0"/>
                                  </p:stCondLst>
                                  <p:childTnLst>
                                    <p:animMotion origin="layout" path="M 0.00182 -0.01899 L -0.03672 -0.42871 " pathEditMode="relative" rAng="0" ptsTypes="AA">
                                      <p:cBhvr>
                                        <p:cTn id="21" dur="2000" fill="hold"/>
                                        <p:tgtEl>
                                          <p:spTgt spid="39"/>
                                        </p:tgtEl>
                                        <p:attrNameLst>
                                          <p:attrName>ppt_x</p:attrName>
                                          <p:attrName>ppt_y</p:attrName>
                                        </p:attrNameLst>
                                      </p:cBhvr>
                                      <p:rCtr x="-1927" y="-20486"/>
                                    </p:animMotion>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par>
                                <p:cTn id="22" presetID="64" presetClass="path" presetSubtype="0" fill="hold" nodeType="withEffect">
                                  <p:stCondLst>
                                    <p:cond delay="0"/>
                                  </p:stCondLst>
                                  <p:childTnLst>
                                    <p:animMotion origin="layout" path="M 0.05547 0.00587 L 0.29748 -0.24089 " pathEditMode="relative" rAng="0" ptsTypes="AA">
                                      <p:cBhvr>
                                        <p:cTn id="23" dur="2000" fill="hold"/>
                                        <p:tgtEl>
                                          <p:spTgt spid="66"/>
                                        </p:tgtEl>
                                        <p:attrNameLst>
                                          <p:attrName>ppt_x</p:attrName>
                                          <p:attrName>ppt_y</p:attrName>
                                        </p:attrNameLst>
                                      </p:cBhvr>
                                      <p:rCtr x="12101" y="-12346"/>
                                    </p:animMotion>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par>
                                <p:cTn id="24" presetID="64" presetClass="path" presetSubtype="0" fill="hold" nodeType="withEffect">
                                  <p:stCondLst>
                                    <p:cond delay="0"/>
                                  </p:stCondLst>
                                  <p:childTnLst>
                                    <p:animMotion origin="layout" path="M 0.06884 -0.01635 L 0.14158 -0.24166 " pathEditMode="relative" rAng="0" ptsTypes="AA">
                                      <p:cBhvr>
                                        <p:cTn id="25" dur="2000" fill="hold"/>
                                        <p:tgtEl>
                                          <p:spTgt spid="70"/>
                                        </p:tgtEl>
                                        <p:attrNameLst>
                                          <p:attrName>ppt_x</p:attrName>
                                          <p:attrName>ppt_y</p:attrName>
                                        </p:attrNameLst>
                                      </p:cBhvr>
                                      <p:rCtr x="3637" y="-11265"/>
                                    </p:animMotion>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90"/>
                  </p:tgtEl>
                </p:cond>
              </p:nextCondLst>
            </p:seq>
            <p:seq concurrent="1" nextAc="seek">
              <p:cTn id="26" restart="whenNotActive" fill="hold" evtFilter="cancelBubble" nodeType="interactiveSeq">
                <p:stCondLst>
                  <p:cond evt="onClick" delay="0">
                    <p:tgtEl>
                      <p:spTgt spid="110"/>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1" nodeType="withEffect">
                                  <p:stCondLst>
                                    <p:cond delay="0"/>
                                  </p:stCondLst>
                                  <p:childTnLst>
                                    <p:anim calcmode="lin" valueType="num">
                                      <p:cBhvr>
                                        <p:cTn id="30" dur="500"/>
                                        <p:tgtEl>
                                          <p:spTgt spid="111"/>
                                        </p:tgtEl>
                                        <p:attrNameLst>
                                          <p:attrName>ppt_w</p:attrName>
                                        </p:attrNameLst>
                                      </p:cBhvr>
                                      <p:tavLst>
                                        <p:tav tm="0">
                                          <p:val>
                                            <p:strVal val="ppt_w"/>
                                          </p:val>
                                        </p:tav>
                                        <p:tav tm="100000">
                                          <p:val>
                                            <p:fltVal val="0"/>
                                          </p:val>
                                        </p:tav>
                                      </p:tavLst>
                                    </p:anim>
                                    <p:anim calcmode="lin" valueType="num">
                                      <p:cBhvr>
                                        <p:cTn id="31" dur="500"/>
                                        <p:tgtEl>
                                          <p:spTgt spid="111"/>
                                        </p:tgtEl>
                                        <p:attrNameLst>
                                          <p:attrName>ppt_h</p:attrName>
                                        </p:attrNameLst>
                                      </p:cBhvr>
                                      <p:tavLst>
                                        <p:tav tm="0">
                                          <p:val>
                                            <p:strVal val="ppt_h"/>
                                          </p:val>
                                        </p:tav>
                                        <p:tav tm="100000">
                                          <p:val>
                                            <p:fltVal val="0"/>
                                          </p:val>
                                        </p:tav>
                                      </p:tavLst>
                                    </p:anim>
                                    <p:animEffect transition="out" filter="fade">
                                      <p:cBhvr>
                                        <p:cTn id="32" dur="500"/>
                                        <p:tgtEl>
                                          <p:spTgt spid="111"/>
                                        </p:tgtEl>
                                      </p:cBhvr>
                                    </p:animEffect>
                                    <p:set>
                                      <p:cBhvr>
                                        <p:cTn id="33" dur="1" fill="hold">
                                          <p:stCondLst>
                                            <p:cond delay="499"/>
                                          </p:stCondLst>
                                        </p:cTn>
                                        <p:tgtEl>
                                          <p:spTgt spid="111"/>
                                        </p:tgtEl>
                                        <p:attrNameLst>
                                          <p:attrName>style.visibility</p:attrName>
                                        </p:attrNameLst>
                                      </p:cBhvr>
                                      <p:to>
                                        <p:strVal val="hidden"/>
                                      </p:to>
                                    </p:set>
                                  </p:childTnLst>
                                </p:cTn>
                              </p:par>
                              <p:par>
                                <p:cTn id="34" presetID="53" presetClass="exit" presetSubtype="32" fill="hold" grpId="1" nodeType="withEffect">
                                  <p:stCondLst>
                                    <p:cond delay="0"/>
                                  </p:stCondLst>
                                  <p:childTnLst>
                                    <p:anim calcmode="lin" valueType="num">
                                      <p:cBhvr>
                                        <p:cTn id="35" dur="500"/>
                                        <p:tgtEl>
                                          <p:spTgt spid="90"/>
                                        </p:tgtEl>
                                        <p:attrNameLst>
                                          <p:attrName>ppt_w</p:attrName>
                                        </p:attrNameLst>
                                      </p:cBhvr>
                                      <p:tavLst>
                                        <p:tav tm="0">
                                          <p:val>
                                            <p:strVal val="ppt_w"/>
                                          </p:val>
                                        </p:tav>
                                        <p:tav tm="100000">
                                          <p:val>
                                            <p:fltVal val="0"/>
                                          </p:val>
                                        </p:tav>
                                      </p:tavLst>
                                    </p:anim>
                                    <p:anim calcmode="lin" valueType="num">
                                      <p:cBhvr>
                                        <p:cTn id="36" dur="500"/>
                                        <p:tgtEl>
                                          <p:spTgt spid="90"/>
                                        </p:tgtEl>
                                        <p:attrNameLst>
                                          <p:attrName>ppt_h</p:attrName>
                                        </p:attrNameLst>
                                      </p:cBhvr>
                                      <p:tavLst>
                                        <p:tav tm="0">
                                          <p:val>
                                            <p:strVal val="ppt_h"/>
                                          </p:val>
                                        </p:tav>
                                        <p:tav tm="100000">
                                          <p:val>
                                            <p:fltVal val="0"/>
                                          </p:val>
                                        </p:tav>
                                      </p:tavLst>
                                    </p:anim>
                                    <p:animEffect transition="out" filter="fade">
                                      <p:cBhvr>
                                        <p:cTn id="37" dur="500"/>
                                        <p:tgtEl>
                                          <p:spTgt spid="90"/>
                                        </p:tgtEl>
                                      </p:cBhvr>
                                    </p:animEffect>
                                    <p:set>
                                      <p:cBhvr>
                                        <p:cTn id="38" dur="1" fill="hold">
                                          <p:stCondLst>
                                            <p:cond delay="499"/>
                                          </p:stCondLst>
                                        </p:cTn>
                                        <p:tgtEl>
                                          <p:spTgt spid="90"/>
                                        </p:tgtEl>
                                        <p:attrNameLst>
                                          <p:attrName>style.visibility</p:attrName>
                                        </p:attrNameLst>
                                      </p:cBhvr>
                                      <p:to>
                                        <p:strVal val="hidden"/>
                                      </p:to>
                                    </p:set>
                                  </p:childTnLst>
                                </p:cTn>
                              </p:par>
                              <p:par>
                                <p:cTn id="39" presetID="53" presetClass="exit" presetSubtype="32" fill="hold" nodeType="withEffect">
                                  <p:stCondLst>
                                    <p:cond delay="0"/>
                                  </p:stCondLst>
                                  <p:childTnLst>
                                    <p:anim calcmode="lin" valueType="num">
                                      <p:cBhvr>
                                        <p:cTn id="40" dur="500"/>
                                        <p:tgtEl>
                                          <p:spTgt spid="43"/>
                                        </p:tgtEl>
                                        <p:attrNameLst>
                                          <p:attrName>ppt_w</p:attrName>
                                        </p:attrNameLst>
                                      </p:cBhvr>
                                      <p:tavLst>
                                        <p:tav tm="0">
                                          <p:val>
                                            <p:strVal val="ppt_w"/>
                                          </p:val>
                                        </p:tav>
                                        <p:tav tm="100000">
                                          <p:val>
                                            <p:fltVal val="0"/>
                                          </p:val>
                                        </p:tav>
                                      </p:tavLst>
                                    </p:anim>
                                    <p:anim calcmode="lin" valueType="num">
                                      <p:cBhvr>
                                        <p:cTn id="41" dur="500"/>
                                        <p:tgtEl>
                                          <p:spTgt spid="43"/>
                                        </p:tgtEl>
                                        <p:attrNameLst>
                                          <p:attrName>ppt_h</p:attrName>
                                        </p:attrNameLst>
                                      </p:cBhvr>
                                      <p:tavLst>
                                        <p:tav tm="0">
                                          <p:val>
                                            <p:strVal val="ppt_h"/>
                                          </p:val>
                                        </p:tav>
                                        <p:tav tm="100000">
                                          <p:val>
                                            <p:fltVal val="0"/>
                                          </p:val>
                                        </p:tav>
                                      </p:tavLst>
                                    </p:anim>
                                    <p:animEffect transition="out" filter="fade">
                                      <p:cBhvr>
                                        <p:cTn id="42" dur="500"/>
                                        <p:tgtEl>
                                          <p:spTgt spid="43"/>
                                        </p:tgtEl>
                                      </p:cBhvr>
                                    </p:animEffect>
                                    <p:set>
                                      <p:cBhvr>
                                        <p:cTn id="43" dur="1" fill="hold">
                                          <p:stCondLst>
                                            <p:cond delay="499"/>
                                          </p:stCondLst>
                                        </p:cTn>
                                        <p:tgtEl>
                                          <p:spTgt spid="43"/>
                                        </p:tgtEl>
                                        <p:attrNameLst>
                                          <p:attrName>style.visibility</p:attrName>
                                        </p:attrNameLst>
                                      </p:cBhvr>
                                      <p:to>
                                        <p:strVal val="hidden"/>
                                      </p:to>
                                    </p:set>
                                  </p:childTnLst>
                                </p:cTn>
                              </p:par>
                              <p:par>
                                <p:cTn id="44" presetID="53" presetClass="exit" presetSubtype="32" fill="hold" nodeType="withEffect">
                                  <p:stCondLst>
                                    <p:cond delay="0"/>
                                  </p:stCondLst>
                                  <p:childTnLst>
                                    <p:anim calcmode="lin" valueType="num">
                                      <p:cBhvr>
                                        <p:cTn id="45" dur="500"/>
                                        <p:tgtEl>
                                          <p:spTgt spid="35"/>
                                        </p:tgtEl>
                                        <p:attrNameLst>
                                          <p:attrName>ppt_w</p:attrName>
                                        </p:attrNameLst>
                                      </p:cBhvr>
                                      <p:tavLst>
                                        <p:tav tm="0">
                                          <p:val>
                                            <p:strVal val="ppt_w"/>
                                          </p:val>
                                        </p:tav>
                                        <p:tav tm="100000">
                                          <p:val>
                                            <p:fltVal val="0"/>
                                          </p:val>
                                        </p:tav>
                                      </p:tavLst>
                                    </p:anim>
                                    <p:anim calcmode="lin" valueType="num">
                                      <p:cBhvr>
                                        <p:cTn id="46" dur="500"/>
                                        <p:tgtEl>
                                          <p:spTgt spid="35"/>
                                        </p:tgtEl>
                                        <p:attrNameLst>
                                          <p:attrName>ppt_h</p:attrName>
                                        </p:attrNameLst>
                                      </p:cBhvr>
                                      <p:tavLst>
                                        <p:tav tm="0">
                                          <p:val>
                                            <p:strVal val="ppt_h"/>
                                          </p:val>
                                        </p:tav>
                                        <p:tav tm="100000">
                                          <p:val>
                                            <p:fltVal val="0"/>
                                          </p:val>
                                        </p:tav>
                                      </p:tavLst>
                                    </p:anim>
                                    <p:animEffect transition="out" filter="fade">
                                      <p:cBhvr>
                                        <p:cTn id="47" dur="500"/>
                                        <p:tgtEl>
                                          <p:spTgt spid="35"/>
                                        </p:tgtEl>
                                      </p:cBhvr>
                                    </p:animEffect>
                                    <p:set>
                                      <p:cBhvr>
                                        <p:cTn id="48" dur="1" fill="hold">
                                          <p:stCondLst>
                                            <p:cond delay="499"/>
                                          </p:stCondLst>
                                        </p:cTn>
                                        <p:tgtEl>
                                          <p:spTgt spid="35"/>
                                        </p:tgtEl>
                                        <p:attrNameLst>
                                          <p:attrName>style.visibility</p:attrName>
                                        </p:attrNameLst>
                                      </p:cBhvr>
                                      <p:to>
                                        <p:strVal val="hidden"/>
                                      </p:to>
                                    </p:set>
                                  </p:childTnLst>
                                </p:cTn>
                              </p:par>
                              <p:par>
                                <p:cTn id="49" presetID="53" presetClass="exit" presetSubtype="32" fill="hold" nodeType="withEffect">
                                  <p:stCondLst>
                                    <p:cond delay="0"/>
                                  </p:stCondLst>
                                  <p:childTnLst>
                                    <p:anim calcmode="lin" valueType="num">
                                      <p:cBhvr>
                                        <p:cTn id="50" dur="500"/>
                                        <p:tgtEl>
                                          <p:spTgt spid="54"/>
                                        </p:tgtEl>
                                        <p:attrNameLst>
                                          <p:attrName>ppt_w</p:attrName>
                                        </p:attrNameLst>
                                      </p:cBhvr>
                                      <p:tavLst>
                                        <p:tav tm="0">
                                          <p:val>
                                            <p:strVal val="ppt_w"/>
                                          </p:val>
                                        </p:tav>
                                        <p:tav tm="100000">
                                          <p:val>
                                            <p:fltVal val="0"/>
                                          </p:val>
                                        </p:tav>
                                      </p:tavLst>
                                    </p:anim>
                                    <p:anim calcmode="lin" valueType="num">
                                      <p:cBhvr>
                                        <p:cTn id="51" dur="500"/>
                                        <p:tgtEl>
                                          <p:spTgt spid="54"/>
                                        </p:tgtEl>
                                        <p:attrNameLst>
                                          <p:attrName>ppt_h</p:attrName>
                                        </p:attrNameLst>
                                      </p:cBhvr>
                                      <p:tavLst>
                                        <p:tav tm="0">
                                          <p:val>
                                            <p:strVal val="ppt_h"/>
                                          </p:val>
                                        </p:tav>
                                        <p:tav tm="100000">
                                          <p:val>
                                            <p:fltVal val="0"/>
                                          </p:val>
                                        </p:tav>
                                      </p:tavLst>
                                    </p:anim>
                                    <p:animEffect transition="out" filter="fade">
                                      <p:cBhvr>
                                        <p:cTn id="52" dur="500"/>
                                        <p:tgtEl>
                                          <p:spTgt spid="54"/>
                                        </p:tgtEl>
                                      </p:cBhvr>
                                    </p:animEffect>
                                    <p:set>
                                      <p:cBhvr>
                                        <p:cTn id="53" dur="1" fill="hold">
                                          <p:stCondLst>
                                            <p:cond delay="499"/>
                                          </p:stCondLst>
                                        </p:cTn>
                                        <p:tgtEl>
                                          <p:spTgt spid="54"/>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58"/>
                                        </p:tgtEl>
                                        <p:attrNameLst>
                                          <p:attrName>ppt_w</p:attrName>
                                        </p:attrNameLst>
                                      </p:cBhvr>
                                      <p:tavLst>
                                        <p:tav tm="0">
                                          <p:val>
                                            <p:strVal val="ppt_w"/>
                                          </p:val>
                                        </p:tav>
                                        <p:tav tm="100000">
                                          <p:val>
                                            <p:fltVal val="0"/>
                                          </p:val>
                                        </p:tav>
                                      </p:tavLst>
                                    </p:anim>
                                    <p:anim calcmode="lin" valueType="num">
                                      <p:cBhvr>
                                        <p:cTn id="56" dur="500"/>
                                        <p:tgtEl>
                                          <p:spTgt spid="58"/>
                                        </p:tgtEl>
                                        <p:attrNameLst>
                                          <p:attrName>ppt_h</p:attrName>
                                        </p:attrNameLst>
                                      </p:cBhvr>
                                      <p:tavLst>
                                        <p:tav tm="0">
                                          <p:val>
                                            <p:strVal val="ppt_h"/>
                                          </p:val>
                                        </p:tav>
                                        <p:tav tm="100000">
                                          <p:val>
                                            <p:fltVal val="0"/>
                                          </p:val>
                                        </p:tav>
                                      </p:tavLst>
                                    </p:anim>
                                    <p:animEffect transition="out" filter="fade">
                                      <p:cBhvr>
                                        <p:cTn id="57" dur="500"/>
                                        <p:tgtEl>
                                          <p:spTgt spid="58"/>
                                        </p:tgtEl>
                                      </p:cBhvr>
                                    </p:animEffect>
                                    <p:set>
                                      <p:cBhvr>
                                        <p:cTn id="58" dur="1" fill="hold">
                                          <p:stCondLst>
                                            <p:cond delay="499"/>
                                          </p:stCondLst>
                                        </p:cTn>
                                        <p:tgtEl>
                                          <p:spTgt spid="58"/>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62"/>
                                        </p:tgtEl>
                                        <p:attrNameLst>
                                          <p:attrName>ppt_w</p:attrName>
                                        </p:attrNameLst>
                                      </p:cBhvr>
                                      <p:tavLst>
                                        <p:tav tm="0">
                                          <p:val>
                                            <p:strVal val="ppt_w"/>
                                          </p:val>
                                        </p:tav>
                                        <p:tav tm="100000">
                                          <p:val>
                                            <p:fltVal val="0"/>
                                          </p:val>
                                        </p:tav>
                                      </p:tavLst>
                                    </p:anim>
                                    <p:anim calcmode="lin" valueType="num">
                                      <p:cBhvr>
                                        <p:cTn id="61" dur="500"/>
                                        <p:tgtEl>
                                          <p:spTgt spid="62"/>
                                        </p:tgtEl>
                                        <p:attrNameLst>
                                          <p:attrName>ppt_h</p:attrName>
                                        </p:attrNameLst>
                                      </p:cBhvr>
                                      <p:tavLst>
                                        <p:tav tm="0">
                                          <p:val>
                                            <p:strVal val="ppt_h"/>
                                          </p:val>
                                        </p:tav>
                                        <p:tav tm="100000">
                                          <p:val>
                                            <p:fltVal val="0"/>
                                          </p:val>
                                        </p:tav>
                                      </p:tavLst>
                                    </p:anim>
                                    <p:animEffect transition="out" filter="fade">
                                      <p:cBhvr>
                                        <p:cTn id="62" dur="500"/>
                                        <p:tgtEl>
                                          <p:spTgt spid="62"/>
                                        </p:tgtEl>
                                      </p:cBhvr>
                                    </p:animEffect>
                                    <p:set>
                                      <p:cBhvr>
                                        <p:cTn id="63" dur="1" fill="hold">
                                          <p:stCondLst>
                                            <p:cond delay="499"/>
                                          </p:stCondLst>
                                        </p:cTn>
                                        <p:tgtEl>
                                          <p:spTgt spid="62"/>
                                        </p:tgtEl>
                                        <p:attrNameLst>
                                          <p:attrName>style.visibility</p:attrName>
                                        </p:attrNameLst>
                                      </p:cBhvr>
                                      <p:to>
                                        <p:strVal val="hidden"/>
                                      </p:to>
                                    </p:set>
                                  </p:childTnLst>
                                </p:cTn>
                              </p:par>
                              <p:par>
                                <p:cTn id="64" presetID="53" presetClass="exit" presetSubtype="32" fill="hold" nodeType="withEffect">
                                  <p:stCondLst>
                                    <p:cond delay="0"/>
                                  </p:stCondLst>
                                  <p:childTnLst>
                                    <p:anim calcmode="lin" valueType="num">
                                      <p:cBhvr>
                                        <p:cTn id="65" dur="500"/>
                                        <p:tgtEl>
                                          <p:spTgt spid="31"/>
                                        </p:tgtEl>
                                        <p:attrNameLst>
                                          <p:attrName>ppt_w</p:attrName>
                                        </p:attrNameLst>
                                      </p:cBhvr>
                                      <p:tavLst>
                                        <p:tav tm="0">
                                          <p:val>
                                            <p:strVal val="ppt_w"/>
                                          </p:val>
                                        </p:tav>
                                        <p:tav tm="100000">
                                          <p:val>
                                            <p:fltVal val="0"/>
                                          </p:val>
                                        </p:tav>
                                      </p:tavLst>
                                    </p:anim>
                                    <p:anim calcmode="lin" valueType="num">
                                      <p:cBhvr>
                                        <p:cTn id="66" dur="500"/>
                                        <p:tgtEl>
                                          <p:spTgt spid="31"/>
                                        </p:tgtEl>
                                        <p:attrNameLst>
                                          <p:attrName>ppt_h</p:attrName>
                                        </p:attrNameLst>
                                      </p:cBhvr>
                                      <p:tavLst>
                                        <p:tav tm="0">
                                          <p:val>
                                            <p:strVal val="ppt_h"/>
                                          </p:val>
                                        </p:tav>
                                        <p:tav tm="100000">
                                          <p:val>
                                            <p:fltVal val="0"/>
                                          </p:val>
                                        </p:tav>
                                      </p:tavLst>
                                    </p:anim>
                                    <p:animEffect transition="out" filter="fade">
                                      <p:cBhvr>
                                        <p:cTn id="67" dur="500"/>
                                        <p:tgtEl>
                                          <p:spTgt spid="31"/>
                                        </p:tgtEl>
                                      </p:cBhvr>
                                    </p:animEffect>
                                    <p:set>
                                      <p:cBhvr>
                                        <p:cTn id="68" dur="1" fill="hold">
                                          <p:stCondLst>
                                            <p:cond delay="499"/>
                                          </p:stCondLst>
                                        </p:cTn>
                                        <p:tgtEl>
                                          <p:spTgt spid="31"/>
                                        </p:tgtEl>
                                        <p:attrNameLst>
                                          <p:attrName>style.visibility</p:attrName>
                                        </p:attrNameLst>
                                      </p:cBhvr>
                                      <p:to>
                                        <p:strVal val="hidden"/>
                                      </p:to>
                                    </p:set>
                                  </p:childTnLst>
                                </p:cTn>
                              </p:par>
                              <p:par>
                                <p:cTn id="69" presetID="53" presetClass="exit" presetSubtype="32" fill="hold" nodeType="withEffect">
                                  <p:stCondLst>
                                    <p:cond delay="0"/>
                                  </p:stCondLst>
                                  <p:childTnLst>
                                    <p:anim calcmode="lin" valueType="num">
                                      <p:cBhvr>
                                        <p:cTn id="70" dur="500"/>
                                        <p:tgtEl>
                                          <p:spTgt spid="39"/>
                                        </p:tgtEl>
                                        <p:attrNameLst>
                                          <p:attrName>ppt_w</p:attrName>
                                        </p:attrNameLst>
                                      </p:cBhvr>
                                      <p:tavLst>
                                        <p:tav tm="0">
                                          <p:val>
                                            <p:strVal val="ppt_w"/>
                                          </p:val>
                                        </p:tav>
                                        <p:tav tm="100000">
                                          <p:val>
                                            <p:fltVal val="0"/>
                                          </p:val>
                                        </p:tav>
                                      </p:tavLst>
                                    </p:anim>
                                    <p:anim calcmode="lin" valueType="num">
                                      <p:cBhvr>
                                        <p:cTn id="71" dur="500"/>
                                        <p:tgtEl>
                                          <p:spTgt spid="39"/>
                                        </p:tgtEl>
                                        <p:attrNameLst>
                                          <p:attrName>ppt_h</p:attrName>
                                        </p:attrNameLst>
                                      </p:cBhvr>
                                      <p:tavLst>
                                        <p:tav tm="0">
                                          <p:val>
                                            <p:strVal val="ppt_h"/>
                                          </p:val>
                                        </p:tav>
                                        <p:tav tm="100000">
                                          <p:val>
                                            <p:fltVal val="0"/>
                                          </p:val>
                                        </p:tav>
                                      </p:tavLst>
                                    </p:anim>
                                    <p:animEffect transition="out" filter="fade">
                                      <p:cBhvr>
                                        <p:cTn id="72" dur="500"/>
                                        <p:tgtEl>
                                          <p:spTgt spid="39"/>
                                        </p:tgtEl>
                                      </p:cBhvr>
                                    </p:animEffect>
                                    <p:set>
                                      <p:cBhvr>
                                        <p:cTn id="73" dur="1" fill="hold">
                                          <p:stCondLst>
                                            <p:cond delay="499"/>
                                          </p:stCondLst>
                                        </p:cTn>
                                        <p:tgtEl>
                                          <p:spTgt spid="39"/>
                                        </p:tgtEl>
                                        <p:attrNameLst>
                                          <p:attrName>style.visibility</p:attrName>
                                        </p:attrNameLst>
                                      </p:cBhvr>
                                      <p:to>
                                        <p:strVal val="hidden"/>
                                      </p:to>
                                    </p:set>
                                  </p:childTnLst>
                                </p:cTn>
                              </p:par>
                              <p:par>
                                <p:cTn id="74" presetID="53" presetClass="exit" presetSubtype="32" fill="hold" nodeType="withEffect">
                                  <p:stCondLst>
                                    <p:cond delay="0"/>
                                  </p:stCondLst>
                                  <p:childTnLst>
                                    <p:anim calcmode="lin" valueType="num">
                                      <p:cBhvr>
                                        <p:cTn id="75" dur="500"/>
                                        <p:tgtEl>
                                          <p:spTgt spid="66"/>
                                        </p:tgtEl>
                                        <p:attrNameLst>
                                          <p:attrName>ppt_w</p:attrName>
                                        </p:attrNameLst>
                                      </p:cBhvr>
                                      <p:tavLst>
                                        <p:tav tm="0">
                                          <p:val>
                                            <p:strVal val="ppt_w"/>
                                          </p:val>
                                        </p:tav>
                                        <p:tav tm="100000">
                                          <p:val>
                                            <p:fltVal val="0"/>
                                          </p:val>
                                        </p:tav>
                                      </p:tavLst>
                                    </p:anim>
                                    <p:anim calcmode="lin" valueType="num">
                                      <p:cBhvr>
                                        <p:cTn id="76" dur="500"/>
                                        <p:tgtEl>
                                          <p:spTgt spid="66"/>
                                        </p:tgtEl>
                                        <p:attrNameLst>
                                          <p:attrName>ppt_h</p:attrName>
                                        </p:attrNameLst>
                                      </p:cBhvr>
                                      <p:tavLst>
                                        <p:tav tm="0">
                                          <p:val>
                                            <p:strVal val="ppt_h"/>
                                          </p:val>
                                        </p:tav>
                                        <p:tav tm="100000">
                                          <p:val>
                                            <p:fltVal val="0"/>
                                          </p:val>
                                        </p:tav>
                                      </p:tavLst>
                                    </p:anim>
                                    <p:animEffect transition="out" filter="fade">
                                      <p:cBhvr>
                                        <p:cTn id="77" dur="500"/>
                                        <p:tgtEl>
                                          <p:spTgt spid="66"/>
                                        </p:tgtEl>
                                      </p:cBhvr>
                                    </p:animEffect>
                                    <p:set>
                                      <p:cBhvr>
                                        <p:cTn id="78" dur="1" fill="hold">
                                          <p:stCondLst>
                                            <p:cond delay="499"/>
                                          </p:stCondLst>
                                        </p:cTn>
                                        <p:tgtEl>
                                          <p:spTgt spid="66"/>
                                        </p:tgtEl>
                                        <p:attrNameLst>
                                          <p:attrName>style.visibility</p:attrName>
                                        </p:attrNameLst>
                                      </p:cBhvr>
                                      <p:to>
                                        <p:strVal val="hidden"/>
                                      </p:to>
                                    </p:set>
                                  </p:childTnLst>
                                </p:cTn>
                              </p:par>
                              <p:par>
                                <p:cTn id="79" presetID="53" presetClass="exit" presetSubtype="32" fill="hold" nodeType="withEffect">
                                  <p:stCondLst>
                                    <p:cond delay="0"/>
                                  </p:stCondLst>
                                  <p:childTnLst>
                                    <p:anim calcmode="lin" valueType="num">
                                      <p:cBhvr>
                                        <p:cTn id="80" dur="500"/>
                                        <p:tgtEl>
                                          <p:spTgt spid="82"/>
                                        </p:tgtEl>
                                        <p:attrNameLst>
                                          <p:attrName>ppt_w</p:attrName>
                                        </p:attrNameLst>
                                      </p:cBhvr>
                                      <p:tavLst>
                                        <p:tav tm="0">
                                          <p:val>
                                            <p:strVal val="ppt_w"/>
                                          </p:val>
                                        </p:tav>
                                        <p:tav tm="100000">
                                          <p:val>
                                            <p:fltVal val="0"/>
                                          </p:val>
                                        </p:tav>
                                      </p:tavLst>
                                    </p:anim>
                                    <p:anim calcmode="lin" valueType="num">
                                      <p:cBhvr>
                                        <p:cTn id="81" dur="500"/>
                                        <p:tgtEl>
                                          <p:spTgt spid="82"/>
                                        </p:tgtEl>
                                        <p:attrNameLst>
                                          <p:attrName>ppt_h</p:attrName>
                                        </p:attrNameLst>
                                      </p:cBhvr>
                                      <p:tavLst>
                                        <p:tav tm="0">
                                          <p:val>
                                            <p:strVal val="ppt_h"/>
                                          </p:val>
                                        </p:tav>
                                        <p:tav tm="100000">
                                          <p:val>
                                            <p:fltVal val="0"/>
                                          </p:val>
                                        </p:tav>
                                      </p:tavLst>
                                    </p:anim>
                                    <p:animEffect transition="out" filter="fade">
                                      <p:cBhvr>
                                        <p:cTn id="82" dur="500"/>
                                        <p:tgtEl>
                                          <p:spTgt spid="82"/>
                                        </p:tgtEl>
                                      </p:cBhvr>
                                    </p:animEffect>
                                    <p:set>
                                      <p:cBhvr>
                                        <p:cTn id="83" dur="1" fill="hold">
                                          <p:stCondLst>
                                            <p:cond delay="499"/>
                                          </p:stCondLst>
                                        </p:cTn>
                                        <p:tgtEl>
                                          <p:spTgt spid="82"/>
                                        </p:tgtEl>
                                        <p:attrNameLst>
                                          <p:attrName>style.visibility</p:attrName>
                                        </p:attrNameLst>
                                      </p:cBhvr>
                                      <p:to>
                                        <p:strVal val="hidden"/>
                                      </p:to>
                                    </p:set>
                                  </p:childTnLst>
                                </p:cTn>
                              </p:par>
                              <p:par>
                                <p:cTn id="84" presetID="53" presetClass="exit" presetSubtype="32" fill="hold" nodeType="withEffect">
                                  <p:stCondLst>
                                    <p:cond delay="0"/>
                                  </p:stCondLst>
                                  <p:childTnLst>
                                    <p:anim calcmode="lin" valueType="num">
                                      <p:cBhvr>
                                        <p:cTn id="85" dur="500"/>
                                        <p:tgtEl>
                                          <p:spTgt spid="86"/>
                                        </p:tgtEl>
                                        <p:attrNameLst>
                                          <p:attrName>ppt_w</p:attrName>
                                        </p:attrNameLst>
                                      </p:cBhvr>
                                      <p:tavLst>
                                        <p:tav tm="0">
                                          <p:val>
                                            <p:strVal val="ppt_w"/>
                                          </p:val>
                                        </p:tav>
                                        <p:tav tm="100000">
                                          <p:val>
                                            <p:fltVal val="0"/>
                                          </p:val>
                                        </p:tav>
                                      </p:tavLst>
                                    </p:anim>
                                    <p:anim calcmode="lin" valueType="num">
                                      <p:cBhvr>
                                        <p:cTn id="86" dur="500"/>
                                        <p:tgtEl>
                                          <p:spTgt spid="86"/>
                                        </p:tgtEl>
                                        <p:attrNameLst>
                                          <p:attrName>ppt_h</p:attrName>
                                        </p:attrNameLst>
                                      </p:cBhvr>
                                      <p:tavLst>
                                        <p:tav tm="0">
                                          <p:val>
                                            <p:strVal val="ppt_h"/>
                                          </p:val>
                                        </p:tav>
                                        <p:tav tm="100000">
                                          <p:val>
                                            <p:fltVal val="0"/>
                                          </p:val>
                                        </p:tav>
                                      </p:tavLst>
                                    </p:anim>
                                    <p:animEffect transition="out" filter="fade">
                                      <p:cBhvr>
                                        <p:cTn id="87" dur="500"/>
                                        <p:tgtEl>
                                          <p:spTgt spid="86"/>
                                        </p:tgtEl>
                                      </p:cBhvr>
                                    </p:animEffect>
                                    <p:set>
                                      <p:cBhvr>
                                        <p:cTn id="88" dur="1" fill="hold">
                                          <p:stCondLst>
                                            <p:cond delay="499"/>
                                          </p:stCondLst>
                                        </p:cTn>
                                        <p:tgtEl>
                                          <p:spTgt spid="86"/>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70"/>
                                        </p:tgtEl>
                                        <p:attrNameLst>
                                          <p:attrName>ppt_w</p:attrName>
                                        </p:attrNameLst>
                                      </p:cBhvr>
                                      <p:tavLst>
                                        <p:tav tm="0">
                                          <p:val>
                                            <p:strVal val="ppt_w"/>
                                          </p:val>
                                        </p:tav>
                                        <p:tav tm="100000">
                                          <p:val>
                                            <p:fltVal val="0"/>
                                          </p:val>
                                        </p:tav>
                                      </p:tavLst>
                                    </p:anim>
                                    <p:anim calcmode="lin" valueType="num">
                                      <p:cBhvr>
                                        <p:cTn id="91" dur="500"/>
                                        <p:tgtEl>
                                          <p:spTgt spid="70"/>
                                        </p:tgtEl>
                                        <p:attrNameLst>
                                          <p:attrName>ppt_h</p:attrName>
                                        </p:attrNameLst>
                                      </p:cBhvr>
                                      <p:tavLst>
                                        <p:tav tm="0">
                                          <p:val>
                                            <p:strVal val="ppt_h"/>
                                          </p:val>
                                        </p:tav>
                                        <p:tav tm="100000">
                                          <p:val>
                                            <p:fltVal val="0"/>
                                          </p:val>
                                        </p:tav>
                                      </p:tavLst>
                                    </p:anim>
                                    <p:animEffect transition="out" filter="fade">
                                      <p:cBhvr>
                                        <p:cTn id="92" dur="500"/>
                                        <p:tgtEl>
                                          <p:spTgt spid="70"/>
                                        </p:tgtEl>
                                      </p:cBhvr>
                                    </p:animEffect>
                                    <p:set>
                                      <p:cBhvr>
                                        <p:cTn id="93" dur="1" fill="hold">
                                          <p:stCondLst>
                                            <p:cond delay="499"/>
                                          </p:stCondLst>
                                        </p:cTn>
                                        <p:tgtEl>
                                          <p:spTgt spid="70"/>
                                        </p:tgtEl>
                                        <p:attrNameLst>
                                          <p:attrName>style.visibility</p:attrName>
                                        </p:attrNameLst>
                                      </p:cBhvr>
                                      <p:to>
                                        <p:strVal val="hidden"/>
                                      </p:to>
                                    </p:set>
                                  </p:childTnLst>
                                </p:cTn>
                              </p:par>
                              <p:par>
                                <p:cTn id="94" presetID="53" presetClass="exit" presetSubtype="32" fill="hold" nodeType="withEffect">
                                  <p:stCondLst>
                                    <p:cond delay="0"/>
                                  </p:stCondLst>
                                  <p:childTnLst>
                                    <p:anim calcmode="lin" valueType="num">
                                      <p:cBhvr>
                                        <p:cTn id="95" dur="500"/>
                                        <p:tgtEl>
                                          <p:spTgt spid="78"/>
                                        </p:tgtEl>
                                        <p:attrNameLst>
                                          <p:attrName>ppt_w</p:attrName>
                                        </p:attrNameLst>
                                      </p:cBhvr>
                                      <p:tavLst>
                                        <p:tav tm="0">
                                          <p:val>
                                            <p:strVal val="ppt_w"/>
                                          </p:val>
                                        </p:tav>
                                        <p:tav tm="100000">
                                          <p:val>
                                            <p:fltVal val="0"/>
                                          </p:val>
                                        </p:tav>
                                      </p:tavLst>
                                    </p:anim>
                                    <p:anim calcmode="lin" valueType="num">
                                      <p:cBhvr>
                                        <p:cTn id="96" dur="500"/>
                                        <p:tgtEl>
                                          <p:spTgt spid="78"/>
                                        </p:tgtEl>
                                        <p:attrNameLst>
                                          <p:attrName>ppt_h</p:attrName>
                                        </p:attrNameLst>
                                      </p:cBhvr>
                                      <p:tavLst>
                                        <p:tav tm="0">
                                          <p:val>
                                            <p:strVal val="ppt_h"/>
                                          </p:val>
                                        </p:tav>
                                        <p:tav tm="100000">
                                          <p:val>
                                            <p:fltVal val="0"/>
                                          </p:val>
                                        </p:tav>
                                      </p:tavLst>
                                    </p:anim>
                                    <p:animEffect transition="out" filter="fade">
                                      <p:cBhvr>
                                        <p:cTn id="97" dur="500"/>
                                        <p:tgtEl>
                                          <p:spTgt spid="78"/>
                                        </p:tgtEl>
                                      </p:cBhvr>
                                    </p:animEffect>
                                    <p:set>
                                      <p:cBhvr>
                                        <p:cTn id="98" dur="1" fill="hold">
                                          <p:stCondLst>
                                            <p:cond delay="499"/>
                                          </p:stCondLst>
                                        </p:cTn>
                                        <p:tgtEl>
                                          <p:spTgt spid="78"/>
                                        </p:tgtEl>
                                        <p:attrNameLst>
                                          <p:attrName>style.visibility</p:attrName>
                                        </p:attrNameLst>
                                      </p:cBhvr>
                                      <p:to>
                                        <p:strVal val="hidden"/>
                                      </p:to>
                                    </p:set>
                                  </p:childTnLst>
                                </p:cTn>
                              </p:par>
                              <p:par>
                                <p:cTn id="99" presetID="53" presetClass="exit" presetSubtype="32" fill="hold" nodeType="withEffect">
                                  <p:stCondLst>
                                    <p:cond delay="0"/>
                                  </p:stCondLst>
                                  <p:childTnLst>
                                    <p:anim calcmode="lin" valueType="num">
                                      <p:cBhvr>
                                        <p:cTn id="100" dur="500"/>
                                        <p:tgtEl>
                                          <p:spTgt spid="3"/>
                                        </p:tgtEl>
                                        <p:attrNameLst>
                                          <p:attrName>ppt_w</p:attrName>
                                        </p:attrNameLst>
                                      </p:cBhvr>
                                      <p:tavLst>
                                        <p:tav tm="0">
                                          <p:val>
                                            <p:strVal val="ppt_w"/>
                                          </p:val>
                                        </p:tav>
                                        <p:tav tm="100000">
                                          <p:val>
                                            <p:fltVal val="0"/>
                                          </p:val>
                                        </p:tav>
                                      </p:tavLst>
                                    </p:anim>
                                    <p:anim calcmode="lin" valueType="num">
                                      <p:cBhvr>
                                        <p:cTn id="101" dur="500"/>
                                        <p:tgtEl>
                                          <p:spTgt spid="3"/>
                                        </p:tgtEl>
                                        <p:attrNameLst>
                                          <p:attrName>ppt_h</p:attrName>
                                        </p:attrNameLst>
                                      </p:cBhvr>
                                      <p:tavLst>
                                        <p:tav tm="0">
                                          <p:val>
                                            <p:strVal val="ppt_h"/>
                                          </p:val>
                                        </p:tav>
                                        <p:tav tm="100000">
                                          <p:val>
                                            <p:fltVal val="0"/>
                                          </p:val>
                                        </p:tav>
                                      </p:tavLst>
                                    </p:anim>
                                    <p:animEffect transition="out" filter="fade">
                                      <p:cBhvr>
                                        <p:cTn id="102" dur="500"/>
                                        <p:tgtEl>
                                          <p:spTgt spid="3"/>
                                        </p:tgtEl>
                                      </p:cBhvr>
                                    </p:animEffect>
                                    <p:set>
                                      <p:cBhvr>
                                        <p:cTn id="103" dur="1" fill="hold">
                                          <p:stCondLst>
                                            <p:cond delay="499"/>
                                          </p:stCondLst>
                                        </p:cTn>
                                        <p:tgtEl>
                                          <p:spTgt spid="3"/>
                                        </p:tgtEl>
                                        <p:attrNameLst>
                                          <p:attrName>style.visibility</p:attrName>
                                        </p:attrNameLst>
                                      </p:cBhvr>
                                      <p:to>
                                        <p:strVal val="hidden"/>
                                      </p:to>
                                    </p:set>
                                  </p:childTnLst>
                                </p:cTn>
                              </p:par>
                              <p:par>
                                <p:cTn id="104" presetID="53" presetClass="exit" presetSubtype="32" fill="hold" nodeType="withEffect">
                                  <p:stCondLst>
                                    <p:cond delay="0"/>
                                  </p:stCondLst>
                                  <p:childTnLst>
                                    <p:anim calcmode="lin" valueType="num">
                                      <p:cBhvr>
                                        <p:cTn id="105" dur="500"/>
                                        <p:tgtEl>
                                          <p:spTgt spid="24"/>
                                        </p:tgtEl>
                                        <p:attrNameLst>
                                          <p:attrName>ppt_w</p:attrName>
                                        </p:attrNameLst>
                                      </p:cBhvr>
                                      <p:tavLst>
                                        <p:tav tm="0">
                                          <p:val>
                                            <p:strVal val="ppt_w"/>
                                          </p:val>
                                        </p:tav>
                                        <p:tav tm="100000">
                                          <p:val>
                                            <p:fltVal val="0"/>
                                          </p:val>
                                        </p:tav>
                                      </p:tavLst>
                                    </p:anim>
                                    <p:anim calcmode="lin" valueType="num">
                                      <p:cBhvr>
                                        <p:cTn id="106" dur="500"/>
                                        <p:tgtEl>
                                          <p:spTgt spid="24"/>
                                        </p:tgtEl>
                                        <p:attrNameLst>
                                          <p:attrName>ppt_h</p:attrName>
                                        </p:attrNameLst>
                                      </p:cBhvr>
                                      <p:tavLst>
                                        <p:tav tm="0">
                                          <p:val>
                                            <p:strVal val="ppt_h"/>
                                          </p:val>
                                        </p:tav>
                                        <p:tav tm="100000">
                                          <p:val>
                                            <p:fltVal val="0"/>
                                          </p:val>
                                        </p:tav>
                                      </p:tavLst>
                                    </p:anim>
                                    <p:animEffect transition="out" filter="fade">
                                      <p:cBhvr>
                                        <p:cTn id="107" dur="500"/>
                                        <p:tgtEl>
                                          <p:spTgt spid="24"/>
                                        </p:tgtEl>
                                      </p:cBhvr>
                                    </p:animEffect>
                                    <p:set>
                                      <p:cBhvr>
                                        <p:cTn id="108" dur="1" fill="hold">
                                          <p:stCondLst>
                                            <p:cond delay="499"/>
                                          </p:stCondLst>
                                        </p:cTn>
                                        <p:tgtEl>
                                          <p:spTgt spid="24"/>
                                        </p:tgtEl>
                                        <p:attrNameLst>
                                          <p:attrName>style.visibility</p:attrName>
                                        </p:attrNameLst>
                                      </p:cBhvr>
                                      <p:to>
                                        <p:strVal val="hidden"/>
                                      </p:to>
                                    </p:set>
                                  </p:childTnLst>
                                </p:cTn>
                              </p:par>
                              <p:par>
                                <p:cTn id="109" presetID="53" presetClass="exit" presetSubtype="32" fill="hold" nodeType="withEffect">
                                  <p:stCondLst>
                                    <p:cond delay="0"/>
                                  </p:stCondLst>
                                  <p:childTnLst>
                                    <p:anim calcmode="lin" valueType="num">
                                      <p:cBhvr>
                                        <p:cTn id="110" dur="500"/>
                                        <p:tgtEl>
                                          <p:spTgt spid="28"/>
                                        </p:tgtEl>
                                        <p:attrNameLst>
                                          <p:attrName>ppt_w</p:attrName>
                                        </p:attrNameLst>
                                      </p:cBhvr>
                                      <p:tavLst>
                                        <p:tav tm="0">
                                          <p:val>
                                            <p:strVal val="ppt_w"/>
                                          </p:val>
                                        </p:tav>
                                        <p:tav tm="100000">
                                          <p:val>
                                            <p:fltVal val="0"/>
                                          </p:val>
                                        </p:tav>
                                      </p:tavLst>
                                    </p:anim>
                                    <p:anim calcmode="lin" valueType="num">
                                      <p:cBhvr>
                                        <p:cTn id="111" dur="500"/>
                                        <p:tgtEl>
                                          <p:spTgt spid="28"/>
                                        </p:tgtEl>
                                        <p:attrNameLst>
                                          <p:attrName>ppt_h</p:attrName>
                                        </p:attrNameLst>
                                      </p:cBhvr>
                                      <p:tavLst>
                                        <p:tav tm="0">
                                          <p:val>
                                            <p:strVal val="ppt_h"/>
                                          </p:val>
                                        </p:tav>
                                        <p:tav tm="100000">
                                          <p:val>
                                            <p:fltVal val="0"/>
                                          </p:val>
                                        </p:tav>
                                      </p:tavLst>
                                    </p:anim>
                                    <p:animEffect transition="out" filter="fade">
                                      <p:cBhvr>
                                        <p:cTn id="112" dur="500"/>
                                        <p:tgtEl>
                                          <p:spTgt spid="28"/>
                                        </p:tgtEl>
                                      </p:cBhvr>
                                    </p:animEffect>
                                    <p:set>
                                      <p:cBhvr>
                                        <p:cTn id="113" dur="1" fill="hold">
                                          <p:stCondLst>
                                            <p:cond delay="499"/>
                                          </p:stCondLst>
                                        </p:cTn>
                                        <p:tgtEl>
                                          <p:spTgt spid="28"/>
                                        </p:tgtEl>
                                        <p:attrNameLst>
                                          <p:attrName>style.visibility</p:attrName>
                                        </p:attrNameLst>
                                      </p:cBhvr>
                                      <p:to>
                                        <p:strVal val="hidden"/>
                                      </p:to>
                                    </p:set>
                                  </p:childTnLst>
                                </p:cTn>
                              </p:par>
                              <p:par>
                                <p:cTn id="114" presetID="53" presetClass="exit" presetSubtype="32" fill="hold" nodeType="withEffect">
                                  <p:stCondLst>
                                    <p:cond delay="0"/>
                                  </p:stCondLst>
                                  <p:childTnLst>
                                    <p:anim calcmode="lin" valueType="num">
                                      <p:cBhvr>
                                        <p:cTn id="115" dur="500"/>
                                        <p:tgtEl>
                                          <p:spTgt spid="47"/>
                                        </p:tgtEl>
                                        <p:attrNameLst>
                                          <p:attrName>ppt_w</p:attrName>
                                        </p:attrNameLst>
                                      </p:cBhvr>
                                      <p:tavLst>
                                        <p:tav tm="0">
                                          <p:val>
                                            <p:strVal val="ppt_w"/>
                                          </p:val>
                                        </p:tav>
                                        <p:tav tm="100000">
                                          <p:val>
                                            <p:fltVal val="0"/>
                                          </p:val>
                                        </p:tav>
                                      </p:tavLst>
                                    </p:anim>
                                    <p:anim calcmode="lin" valueType="num">
                                      <p:cBhvr>
                                        <p:cTn id="116" dur="500"/>
                                        <p:tgtEl>
                                          <p:spTgt spid="47"/>
                                        </p:tgtEl>
                                        <p:attrNameLst>
                                          <p:attrName>ppt_h</p:attrName>
                                        </p:attrNameLst>
                                      </p:cBhvr>
                                      <p:tavLst>
                                        <p:tav tm="0">
                                          <p:val>
                                            <p:strVal val="ppt_h"/>
                                          </p:val>
                                        </p:tav>
                                        <p:tav tm="100000">
                                          <p:val>
                                            <p:fltVal val="0"/>
                                          </p:val>
                                        </p:tav>
                                      </p:tavLst>
                                    </p:anim>
                                    <p:animEffect transition="out" filter="fade">
                                      <p:cBhvr>
                                        <p:cTn id="117" dur="500"/>
                                        <p:tgtEl>
                                          <p:spTgt spid="47"/>
                                        </p:tgtEl>
                                      </p:cBhvr>
                                    </p:animEffect>
                                    <p:set>
                                      <p:cBhvr>
                                        <p:cTn id="118" dur="1" fill="hold">
                                          <p:stCondLst>
                                            <p:cond delay="499"/>
                                          </p:stCondLst>
                                        </p:cTn>
                                        <p:tgtEl>
                                          <p:spTgt spid="47"/>
                                        </p:tgtEl>
                                        <p:attrNameLst>
                                          <p:attrName>style.visibility</p:attrName>
                                        </p:attrNameLst>
                                      </p:cBhvr>
                                      <p:to>
                                        <p:strVal val="hidden"/>
                                      </p:to>
                                    </p:set>
                                  </p:childTnLst>
                                </p:cTn>
                              </p:par>
                              <p:par>
                                <p:cTn id="119" presetID="53" presetClass="exit" presetSubtype="32" fill="hold" grpId="0" nodeType="withEffect">
                                  <p:stCondLst>
                                    <p:cond delay="0"/>
                                  </p:stCondLst>
                                  <p:childTnLst>
                                    <p:anim calcmode="lin" valueType="num">
                                      <p:cBhvr>
                                        <p:cTn id="120" dur="500"/>
                                        <p:tgtEl>
                                          <p:spTgt spid="53"/>
                                        </p:tgtEl>
                                        <p:attrNameLst>
                                          <p:attrName>ppt_w</p:attrName>
                                        </p:attrNameLst>
                                      </p:cBhvr>
                                      <p:tavLst>
                                        <p:tav tm="0">
                                          <p:val>
                                            <p:strVal val="ppt_w"/>
                                          </p:val>
                                        </p:tav>
                                        <p:tav tm="100000">
                                          <p:val>
                                            <p:fltVal val="0"/>
                                          </p:val>
                                        </p:tav>
                                      </p:tavLst>
                                    </p:anim>
                                    <p:anim calcmode="lin" valueType="num">
                                      <p:cBhvr>
                                        <p:cTn id="121" dur="500"/>
                                        <p:tgtEl>
                                          <p:spTgt spid="53"/>
                                        </p:tgtEl>
                                        <p:attrNameLst>
                                          <p:attrName>ppt_h</p:attrName>
                                        </p:attrNameLst>
                                      </p:cBhvr>
                                      <p:tavLst>
                                        <p:tav tm="0">
                                          <p:val>
                                            <p:strVal val="ppt_h"/>
                                          </p:val>
                                        </p:tav>
                                        <p:tav tm="100000">
                                          <p:val>
                                            <p:fltVal val="0"/>
                                          </p:val>
                                        </p:tav>
                                      </p:tavLst>
                                    </p:anim>
                                    <p:animEffect transition="out" filter="fade">
                                      <p:cBhvr>
                                        <p:cTn id="122" dur="500"/>
                                        <p:tgtEl>
                                          <p:spTgt spid="53"/>
                                        </p:tgtEl>
                                      </p:cBhvr>
                                    </p:animEffect>
                                    <p:set>
                                      <p:cBhvr>
                                        <p:cTn id="123" dur="1" fill="hold">
                                          <p:stCondLst>
                                            <p:cond delay="499"/>
                                          </p:stCondLst>
                                        </p:cTn>
                                        <p:tgtEl>
                                          <p:spTgt spid="53"/>
                                        </p:tgtEl>
                                        <p:attrNameLst>
                                          <p:attrName>style.visibility</p:attrName>
                                        </p:attrNameLst>
                                      </p:cBhvr>
                                      <p:to>
                                        <p:strVal val="hidden"/>
                                      </p:to>
                                    </p:set>
                                  </p:childTnLst>
                                </p:cTn>
                              </p:par>
                              <p:par>
                                <p:cTn id="124" presetID="53" presetClass="exit" presetSubtype="32" fill="hold" nodeType="withEffect">
                                  <p:stCondLst>
                                    <p:cond delay="0"/>
                                  </p:stCondLst>
                                  <p:childTnLst>
                                    <p:anim calcmode="lin" valueType="num">
                                      <p:cBhvr>
                                        <p:cTn id="125" dur="500"/>
                                        <p:tgtEl>
                                          <p:spTgt spid="74"/>
                                        </p:tgtEl>
                                        <p:attrNameLst>
                                          <p:attrName>ppt_w</p:attrName>
                                        </p:attrNameLst>
                                      </p:cBhvr>
                                      <p:tavLst>
                                        <p:tav tm="0">
                                          <p:val>
                                            <p:strVal val="ppt_w"/>
                                          </p:val>
                                        </p:tav>
                                        <p:tav tm="100000">
                                          <p:val>
                                            <p:fltVal val="0"/>
                                          </p:val>
                                        </p:tav>
                                      </p:tavLst>
                                    </p:anim>
                                    <p:anim calcmode="lin" valueType="num">
                                      <p:cBhvr>
                                        <p:cTn id="126" dur="500"/>
                                        <p:tgtEl>
                                          <p:spTgt spid="74"/>
                                        </p:tgtEl>
                                        <p:attrNameLst>
                                          <p:attrName>ppt_h</p:attrName>
                                        </p:attrNameLst>
                                      </p:cBhvr>
                                      <p:tavLst>
                                        <p:tav tm="0">
                                          <p:val>
                                            <p:strVal val="ppt_h"/>
                                          </p:val>
                                        </p:tav>
                                        <p:tav tm="100000">
                                          <p:val>
                                            <p:fltVal val="0"/>
                                          </p:val>
                                        </p:tav>
                                      </p:tavLst>
                                    </p:anim>
                                    <p:animEffect transition="out" filter="fade">
                                      <p:cBhvr>
                                        <p:cTn id="127" dur="500"/>
                                        <p:tgtEl>
                                          <p:spTgt spid="74"/>
                                        </p:tgtEl>
                                      </p:cBhvr>
                                    </p:animEffect>
                                    <p:set>
                                      <p:cBhvr>
                                        <p:cTn id="128" dur="1" fill="hold">
                                          <p:stCondLst>
                                            <p:cond delay="499"/>
                                          </p:stCondLst>
                                        </p:cTn>
                                        <p:tgtEl>
                                          <p:spTgt spid="74"/>
                                        </p:tgtEl>
                                        <p:attrNameLst>
                                          <p:attrName>style.visibility</p:attrName>
                                        </p:attrNameLst>
                                      </p:cBhvr>
                                      <p:to>
                                        <p:strVal val="hidden"/>
                                      </p:to>
                                    </p:set>
                                  </p:childTnLst>
                                </p:cTn>
                              </p:par>
                              <p:par>
                                <p:cTn id="129" presetID="53" presetClass="exit" presetSubtype="32" fill="hold" grpId="0" nodeType="withEffect">
                                  <p:stCondLst>
                                    <p:cond delay="0"/>
                                  </p:stCondLst>
                                  <p:childTnLst>
                                    <p:anim calcmode="lin" valueType="num">
                                      <p:cBhvr>
                                        <p:cTn id="130" dur="500"/>
                                        <p:tgtEl>
                                          <p:spTgt spid="30"/>
                                        </p:tgtEl>
                                        <p:attrNameLst>
                                          <p:attrName>ppt_w</p:attrName>
                                        </p:attrNameLst>
                                      </p:cBhvr>
                                      <p:tavLst>
                                        <p:tav tm="0">
                                          <p:val>
                                            <p:strVal val="ppt_w"/>
                                          </p:val>
                                        </p:tav>
                                        <p:tav tm="100000">
                                          <p:val>
                                            <p:fltVal val="0"/>
                                          </p:val>
                                        </p:tav>
                                      </p:tavLst>
                                    </p:anim>
                                    <p:anim calcmode="lin" valueType="num">
                                      <p:cBhvr>
                                        <p:cTn id="131" dur="500"/>
                                        <p:tgtEl>
                                          <p:spTgt spid="30"/>
                                        </p:tgtEl>
                                        <p:attrNameLst>
                                          <p:attrName>ppt_h</p:attrName>
                                        </p:attrNameLst>
                                      </p:cBhvr>
                                      <p:tavLst>
                                        <p:tav tm="0">
                                          <p:val>
                                            <p:strVal val="ppt_h"/>
                                          </p:val>
                                        </p:tav>
                                        <p:tav tm="100000">
                                          <p:val>
                                            <p:fltVal val="0"/>
                                          </p:val>
                                        </p:tav>
                                      </p:tavLst>
                                    </p:anim>
                                    <p:animEffect transition="out" filter="fade">
                                      <p:cBhvr>
                                        <p:cTn id="132" dur="500"/>
                                        <p:tgtEl>
                                          <p:spTgt spid="30"/>
                                        </p:tgtEl>
                                      </p:cBhvr>
                                    </p:animEffect>
                                    <p:set>
                                      <p:cBhvr>
                                        <p:cTn id="133" dur="1" fill="hold">
                                          <p:stCondLst>
                                            <p:cond delay="499"/>
                                          </p:stCondLst>
                                        </p:cTn>
                                        <p:tgtEl>
                                          <p:spTgt spid="30"/>
                                        </p:tgtEl>
                                        <p:attrNameLst>
                                          <p:attrName>style.visibility</p:attrName>
                                        </p:attrNameLst>
                                      </p:cBhvr>
                                      <p:to>
                                        <p:strVal val="hidden"/>
                                      </p:to>
                                    </p:set>
                                  </p:childTnLst>
                                </p:cTn>
                              </p:par>
                              <p:par>
                                <p:cTn id="134" presetID="35" presetClass="path" presetSubtype="0" accel="50000" decel="50000" fill="hold" nodeType="withEffect">
                                  <p:stCondLst>
                                    <p:cond delay="0"/>
                                  </p:stCondLst>
                                  <p:childTnLst>
                                    <p:animMotion origin="layout" path="M 2.08333E-6 2.59259E-6 L -0.90182 -0.04491 " pathEditMode="relative" rAng="0" ptsTypes="AA">
                                      <p:cBhvr>
                                        <p:cTn id="135" dur="2000" fill="hold"/>
                                        <p:tgtEl>
                                          <p:spTgt spid="106"/>
                                        </p:tgtEl>
                                        <p:attrNameLst>
                                          <p:attrName>ppt_x</p:attrName>
                                          <p:attrName>ppt_y</p:attrName>
                                        </p:attrNameLst>
                                      </p:cBhvr>
                                      <p:rCtr x="-45091" y="-2245"/>
                                    </p:animMotion>
                                  </p:childTnLst>
                                </p:cTn>
                              </p:par>
                              <p:par>
                                <p:cTn id="136" presetID="35" presetClass="path" presetSubtype="0" accel="50000" decel="50000" fill="hold" nodeType="withEffect">
                                  <p:stCondLst>
                                    <p:cond delay="0"/>
                                  </p:stCondLst>
                                  <p:childTnLst>
                                    <p:animMotion origin="layout" path="M 2.29167E-6 -4.81481E-6 L -0.74414 -0.03518 " pathEditMode="relative" rAng="0" ptsTypes="AA">
                                      <p:cBhvr>
                                        <p:cTn id="137" dur="2000" fill="hold"/>
                                        <p:tgtEl>
                                          <p:spTgt spid="105"/>
                                        </p:tgtEl>
                                        <p:attrNameLst>
                                          <p:attrName>ppt_x</p:attrName>
                                          <p:attrName>ppt_y</p:attrName>
                                        </p:attrNameLst>
                                      </p:cBhvr>
                                      <p:rCtr x="-37214" y="-1759"/>
                                    </p:animMotion>
                                  </p:childTnLst>
                                </p:cTn>
                              </p:par>
                              <p:par>
                                <p:cTn id="138" presetID="35" presetClass="path" presetSubtype="0" accel="50000" decel="50000" fill="hold" nodeType="withEffect">
                                  <p:stCondLst>
                                    <p:cond delay="0"/>
                                  </p:stCondLst>
                                  <p:childTnLst>
                                    <p:animMotion origin="layout" path="M -6.25E-7 -4.81481E-6 L -0.37305 0.0095 " pathEditMode="relative" rAng="0" ptsTypes="AA">
                                      <p:cBhvr>
                                        <p:cTn id="139" dur="2000" fill="hold"/>
                                        <p:tgtEl>
                                          <p:spTgt spid="109"/>
                                        </p:tgtEl>
                                        <p:attrNameLst>
                                          <p:attrName>ppt_x</p:attrName>
                                          <p:attrName>ppt_y</p:attrName>
                                        </p:attrNameLst>
                                      </p:cBhvr>
                                      <p:rCtr x="-18659" y="463"/>
                                    </p:animMotion>
                                  </p:childTnLst>
                                </p:cTn>
                              </p:par>
                            </p:childTnLst>
                          </p:cTn>
                        </p:par>
                      </p:childTnLst>
                    </p:cTn>
                  </p:par>
                </p:childTnLst>
              </p:cTn>
              <p:nextCondLst>
                <p:cond evt="onClick" delay="0">
                  <p:tgtEl>
                    <p:spTgt spid="110"/>
                  </p:tgtEl>
                </p:cond>
              </p:nextCondLst>
            </p:seq>
          </p:childTnLst>
        </p:cTn>
      </p:par>
    </p:tnLst>
    <p:bldLst>
      <p:bldP spid="111" grpId="0" animBg="1"/>
      <p:bldP spid="111" grpId="1" animBg="1"/>
      <p:bldP spid="30" grpId="0"/>
      <p:bldP spid="53" grpId="0"/>
      <p:bldP spid="90" grpId="0" animBg="1"/>
      <p:bldP spid="90" grpId="1" animBg="1"/>
      <p:bldP spid="1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Nhóm 90">
            <a:extLst>
              <a:ext uri="{FF2B5EF4-FFF2-40B4-BE49-F238E27FC236}">
                <a16:creationId xmlns:a16="http://schemas.microsoft.com/office/drawing/2014/main" id="{5EEF5ABD-14C5-5E99-D24F-EABBA51A3A94}"/>
              </a:ext>
            </a:extLst>
          </p:cNvPr>
          <p:cNvGrpSpPr/>
          <p:nvPr/>
        </p:nvGrpSpPr>
        <p:grpSpPr>
          <a:xfrm>
            <a:off x="4433978" y="944030"/>
            <a:ext cx="10355828" cy="8640599"/>
            <a:chOff x="-1019174" y="1167049"/>
            <a:chExt cx="6903885" cy="5760399"/>
          </a:xfrm>
        </p:grpSpPr>
        <p:sp>
          <p:nvSpPr>
            <p:cNvPr id="92" name="Freeform 3">
              <a:extLst>
                <a:ext uri="{FF2B5EF4-FFF2-40B4-BE49-F238E27FC236}">
                  <a16:creationId xmlns:a16="http://schemas.microsoft.com/office/drawing/2014/main" id="{18671D59-AA54-251B-27C3-7500CF95E4C8}"/>
                </a:ext>
              </a:extLst>
            </p:cNvPr>
            <p:cNvSpPr/>
            <p:nvPr/>
          </p:nvSpPr>
          <p:spPr>
            <a:xfrm flipH="1">
              <a:off x="-1019174" y="2684060"/>
              <a:ext cx="6847215" cy="4243388"/>
            </a:xfrm>
            <a:custGeom>
              <a:avLst/>
              <a:gdLst/>
              <a:ahLst/>
              <a:cxnLst/>
              <a:rect l="l" t="t" r="r" b="b"/>
              <a:pathLst>
                <a:path w="15418454" h="8229600">
                  <a:moveTo>
                    <a:pt x="0" y="0"/>
                  </a:moveTo>
                  <a:lnTo>
                    <a:pt x="15418454" y="0"/>
                  </a:lnTo>
                  <a:lnTo>
                    <a:pt x="15418454" y="8229600"/>
                  </a:lnTo>
                  <a:lnTo>
                    <a:pt x="0" y="8229600"/>
                  </a:lnTo>
                  <a:lnTo>
                    <a:pt x="0" y="0"/>
                  </a:lnTo>
                  <a:close/>
                </a:path>
              </a:pathLst>
            </a:custGeom>
            <a:blipFill>
              <a:blip r:embed="rId3"/>
              <a:stretch>
                <a:fillRect/>
              </a:stretch>
            </a:blipFill>
          </p:spPr>
        </p:sp>
        <p:sp>
          <p:nvSpPr>
            <p:cNvPr id="93" name="Freeform 3">
              <a:extLst>
                <a:ext uri="{FF2B5EF4-FFF2-40B4-BE49-F238E27FC236}">
                  <a16:creationId xmlns:a16="http://schemas.microsoft.com/office/drawing/2014/main" id="{2EBD7FD0-7D9C-F5F4-0B6B-3C586614E14C}"/>
                </a:ext>
              </a:extLst>
            </p:cNvPr>
            <p:cNvSpPr/>
            <p:nvPr/>
          </p:nvSpPr>
          <p:spPr>
            <a:xfrm>
              <a:off x="4097622" y="2003895"/>
              <a:ext cx="863061" cy="2156604"/>
            </a:xfrm>
            <a:custGeom>
              <a:avLst/>
              <a:gdLst/>
              <a:ahLst/>
              <a:cxnLst/>
              <a:rect l="l" t="t" r="r" b="b"/>
              <a:pathLst>
                <a:path w="728097" h="1272530">
                  <a:moveTo>
                    <a:pt x="0" y="0"/>
                  </a:moveTo>
                  <a:lnTo>
                    <a:pt x="728097" y="0"/>
                  </a:lnTo>
                  <a:lnTo>
                    <a:pt x="728097" y="1272530"/>
                  </a:lnTo>
                  <a:lnTo>
                    <a:pt x="0" y="1272530"/>
                  </a:lnTo>
                  <a:lnTo>
                    <a:pt x="0" y="0"/>
                  </a:lnTo>
                  <a:close/>
                </a:path>
              </a:pathLst>
            </a:custGeom>
            <a:blipFill>
              <a:blip r:embed="rId4"/>
              <a:stretch>
                <a:fillRect l="-56756" t="-75773" r="-582882" b="-352061"/>
              </a:stretch>
            </a:blipFill>
          </p:spPr>
        </p:sp>
        <p:sp>
          <p:nvSpPr>
            <p:cNvPr id="94" name="Freeform 4">
              <a:extLst>
                <a:ext uri="{FF2B5EF4-FFF2-40B4-BE49-F238E27FC236}">
                  <a16:creationId xmlns:a16="http://schemas.microsoft.com/office/drawing/2014/main" id="{146B3707-6FC3-9771-AF59-46CC38083DC3}"/>
                </a:ext>
              </a:extLst>
            </p:cNvPr>
            <p:cNvSpPr/>
            <p:nvPr/>
          </p:nvSpPr>
          <p:spPr>
            <a:xfrm>
              <a:off x="100457" y="1524400"/>
              <a:ext cx="2374814" cy="1989900"/>
            </a:xfrm>
            <a:custGeom>
              <a:avLst/>
              <a:gdLst/>
              <a:ahLst/>
              <a:cxnLst/>
              <a:rect l="l" t="t" r="r" b="b"/>
              <a:pathLst>
                <a:path w="2000627" h="1325006">
                  <a:moveTo>
                    <a:pt x="0" y="0"/>
                  </a:moveTo>
                  <a:lnTo>
                    <a:pt x="2000627" y="0"/>
                  </a:lnTo>
                  <a:lnTo>
                    <a:pt x="2000627" y="1325006"/>
                  </a:lnTo>
                  <a:lnTo>
                    <a:pt x="0" y="1325006"/>
                  </a:lnTo>
                  <a:lnTo>
                    <a:pt x="0" y="0"/>
                  </a:lnTo>
                  <a:close/>
                </a:path>
              </a:pathLst>
            </a:custGeom>
            <a:blipFill>
              <a:blip r:embed="rId5"/>
              <a:stretch>
                <a:fillRect l="-84262" t="-68811" r="-84918" b="-338118"/>
              </a:stretch>
            </a:blipFill>
          </p:spPr>
        </p:sp>
        <p:sp>
          <p:nvSpPr>
            <p:cNvPr id="95" name="Freeform 7">
              <a:extLst>
                <a:ext uri="{FF2B5EF4-FFF2-40B4-BE49-F238E27FC236}">
                  <a16:creationId xmlns:a16="http://schemas.microsoft.com/office/drawing/2014/main" id="{B352B683-0B5A-6A48-E0B7-CABF053C2CD6}"/>
                </a:ext>
              </a:extLst>
            </p:cNvPr>
            <p:cNvSpPr/>
            <p:nvPr/>
          </p:nvSpPr>
          <p:spPr>
            <a:xfrm>
              <a:off x="3762840" y="1834926"/>
              <a:ext cx="653517" cy="2422527"/>
            </a:xfrm>
            <a:custGeom>
              <a:avLst/>
              <a:gdLst/>
              <a:ahLst/>
              <a:cxnLst/>
              <a:rect l="l" t="t" r="r" b="b"/>
              <a:pathLst>
                <a:path w="714978" h="1265971">
                  <a:moveTo>
                    <a:pt x="0" y="0"/>
                  </a:moveTo>
                  <a:lnTo>
                    <a:pt x="714978" y="0"/>
                  </a:lnTo>
                  <a:lnTo>
                    <a:pt x="714978" y="1265970"/>
                  </a:lnTo>
                  <a:lnTo>
                    <a:pt x="0" y="1265970"/>
                  </a:lnTo>
                  <a:lnTo>
                    <a:pt x="0" y="0"/>
                  </a:lnTo>
                  <a:close/>
                </a:path>
              </a:pathLst>
            </a:custGeom>
            <a:blipFill>
              <a:blip r:embed="rId6"/>
              <a:stretch>
                <a:fillRect l="-235779" t="-225388" r="-417431" b="-205181"/>
              </a:stretch>
            </a:blipFill>
          </p:spPr>
        </p:sp>
        <p:sp>
          <p:nvSpPr>
            <p:cNvPr id="96" name="Freeform 8">
              <a:extLst>
                <a:ext uri="{FF2B5EF4-FFF2-40B4-BE49-F238E27FC236}">
                  <a16:creationId xmlns:a16="http://schemas.microsoft.com/office/drawing/2014/main" id="{7872D58A-4859-6872-A468-D6963B5958B9}"/>
                </a:ext>
              </a:extLst>
            </p:cNvPr>
            <p:cNvSpPr/>
            <p:nvPr/>
          </p:nvSpPr>
          <p:spPr>
            <a:xfrm>
              <a:off x="2976012" y="2134699"/>
              <a:ext cx="966982" cy="2014936"/>
            </a:xfrm>
            <a:custGeom>
              <a:avLst/>
              <a:gdLst/>
              <a:ahLst/>
              <a:cxnLst/>
              <a:rect l="l" t="t" r="r" b="b"/>
              <a:pathLst>
                <a:path w="721538" h="1272530">
                  <a:moveTo>
                    <a:pt x="0" y="0"/>
                  </a:moveTo>
                  <a:lnTo>
                    <a:pt x="721538" y="0"/>
                  </a:lnTo>
                  <a:lnTo>
                    <a:pt x="721538" y="1272530"/>
                  </a:lnTo>
                  <a:lnTo>
                    <a:pt x="0" y="1272530"/>
                  </a:lnTo>
                  <a:lnTo>
                    <a:pt x="0" y="0"/>
                  </a:lnTo>
                  <a:close/>
                </a:path>
              </a:pathLst>
            </a:custGeom>
            <a:blipFill>
              <a:blip r:embed="rId7"/>
              <a:stretch>
                <a:fillRect l="-408181" t="-224226" r="-238181" b="-203608"/>
              </a:stretch>
            </a:blipFill>
          </p:spPr>
        </p:sp>
        <p:sp>
          <p:nvSpPr>
            <p:cNvPr id="97" name="Freeform 9">
              <a:extLst>
                <a:ext uri="{FF2B5EF4-FFF2-40B4-BE49-F238E27FC236}">
                  <a16:creationId xmlns:a16="http://schemas.microsoft.com/office/drawing/2014/main" id="{D7326334-D8D9-4539-6203-ADC358F7117B}"/>
                </a:ext>
              </a:extLst>
            </p:cNvPr>
            <p:cNvSpPr/>
            <p:nvPr/>
          </p:nvSpPr>
          <p:spPr>
            <a:xfrm>
              <a:off x="2475271" y="1684308"/>
              <a:ext cx="806712" cy="2014937"/>
            </a:xfrm>
            <a:custGeom>
              <a:avLst/>
              <a:gdLst/>
              <a:ahLst/>
              <a:cxnLst/>
              <a:rect l="l" t="t" r="r" b="b"/>
              <a:pathLst>
                <a:path w="734657" h="1285649">
                  <a:moveTo>
                    <a:pt x="0" y="0"/>
                  </a:moveTo>
                  <a:lnTo>
                    <a:pt x="734656" y="0"/>
                  </a:lnTo>
                  <a:lnTo>
                    <a:pt x="734656" y="1285649"/>
                  </a:lnTo>
                  <a:lnTo>
                    <a:pt x="0" y="1285649"/>
                  </a:lnTo>
                  <a:lnTo>
                    <a:pt x="0" y="0"/>
                  </a:lnTo>
                  <a:close/>
                </a:path>
              </a:pathLst>
            </a:custGeom>
            <a:blipFill>
              <a:blip r:embed="rId8"/>
              <a:stretch>
                <a:fillRect l="-575000" t="-220918" r="-58035" b="-201530"/>
              </a:stretch>
            </a:blipFill>
          </p:spPr>
        </p:sp>
        <p:sp>
          <p:nvSpPr>
            <p:cNvPr id="98" name="Freeform 10">
              <a:extLst>
                <a:ext uri="{FF2B5EF4-FFF2-40B4-BE49-F238E27FC236}">
                  <a16:creationId xmlns:a16="http://schemas.microsoft.com/office/drawing/2014/main" id="{27650D88-256B-D269-CBFE-D31857093333}"/>
                </a:ext>
              </a:extLst>
            </p:cNvPr>
            <p:cNvSpPr/>
            <p:nvPr/>
          </p:nvSpPr>
          <p:spPr>
            <a:xfrm>
              <a:off x="1953162" y="2483695"/>
              <a:ext cx="1212264" cy="2304506"/>
            </a:xfrm>
            <a:custGeom>
              <a:avLst/>
              <a:gdLst/>
              <a:ahLst/>
              <a:cxnLst/>
              <a:rect l="l" t="t" r="r" b="b"/>
              <a:pathLst>
                <a:path w="806810" h="1331565">
                  <a:moveTo>
                    <a:pt x="0" y="0"/>
                  </a:moveTo>
                  <a:lnTo>
                    <a:pt x="806811" y="0"/>
                  </a:lnTo>
                  <a:lnTo>
                    <a:pt x="806811" y="1331565"/>
                  </a:lnTo>
                  <a:lnTo>
                    <a:pt x="0" y="1331565"/>
                  </a:lnTo>
                  <a:lnTo>
                    <a:pt x="0" y="0"/>
                  </a:lnTo>
                  <a:close/>
                </a:path>
              </a:pathLst>
            </a:custGeom>
            <a:blipFill>
              <a:blip r:embed="rId9"/>
              <a:stretch>
                <a:fillRect l="-46341" t="-358128" r="-521138" b="-46305"/>
              </a:stretch>
            </a:blipFill>
          </p:spPr>
        </p:sp>
        <p:sp>
          <p:nvSpPr>
            <p:cNvPr id="99" name="Freeform 3">
              <a:extLst>
                <a:ext uri="{FF2B5EF4-FFF2-40B4-BE49-F238E27FC236}">
                  <a16:creationId xmlns:a16="http://schemas.microsoft.com/office/drawing/2014/main" id="{DB63698C-2EB3-06B6-1887-1886E769CCAB}"/>
                </a:ext>
              </a:extLst>
            </p:cNvPr>
            <p:cNvSpPr/>
            <p:nvPr/>
          </p:nvSpPr>
          <p:spPr>
            <a:xfrm>
              <a:off x="3854975" y="1167049"/>
              <a:ext cx="2029736" cy="3621152"/>
            </a:xfrm>
            <a:custGeom>
              <a:avLst/>
              <a:gdLst/>
              <a:ahLst/>
              <a:cxnLst/>
              <a:rect l="l" t="t" r="r" b="b"/>
              <a:pathLst>
                <a:path w="4161409" h="5237027">
                  <a:moveTo>
                    <a:pt x="0" y="0"/>
                  </a:moveTo>
                  <a:lnTo>
                    <a:pt x="4161408" y="0"/>
                  </a:lnTo>
                  <a:lnTo>
                    <a:pt x="4161408" y="5237027"/>
                  </a:lnTo>
                  <a:lnTo>
                    <a:pt x="0" y="5237027"/>
                  </a:lnTo>
                  <a:lnTo>
                    <a:pt x="0" y="0"/>
                  </a:lnTo>
                  <a:close/>
                </a:path>
              </a:pathLst>
            </a:custGeom>
            <a:blipFill>
              <a:blip r:embed="rId10"/>
              <a:stretch>
                <a:fillRect/>
              </a:stretch>
            </a:blipFill>
          </p:spPr>
        </p:sp>
        <p:sp>
          <p:nvSpPr>
            <p:cNvPr id="100" name="Freeform 11">
              <a:extLst>
                <a:ext uri="{FF2B5EF4-FFF2-40B4-BE49-F238E27FC236}">
                  <a16:creationId xmlns:a16="http://schemas.microsoft.com/office/drawing/2014/main" id="{E0C53B70-37DB-81C7-3B43-D81456958450}"/>
                </a:ext>
              </a:extLst>
            </p:cNvPr>
            <p:cNvSpPr/>
            <p:nvPr/>
          </p:nvSpPr>
          <p:spPr>
            <a:xfrm>
              <a:off x="666080" y="1437453"/>
              <a:ext cx="918481" cy="1610779"/>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1"/>
              <a:stretch>
                <a:fillRect l="-292471" t="-360891" r="-164300" b="-46039"/>
              </a:stretch>
            </a:blipFill>
          </p:spPr>
        </p:sp>
        <p:sp>
          <p:nvSpPr>
            <p:cNvPr id="101" name="Freeform 11">
              <a:extLst>
                <a:ext uri="{FF2B5EF4-FFF2-40B4-BE49-F238E27FC236}">
                  <a16:creationId xmlns:a16="http://schemas.microsoft.com/office/drawing/2014/main" id="{90CB473F-644D-C039-7B66-09418233D42C}"/>
                </a:ext>
              </a:extLst>
            </p:cNvPr>
            <p:cNvSpPr/>
            <p:nvPr/>
          </p:nvSpPr>
          <p:spPr>
            <a:xfrm>
              <a:off x="873348" y="2324086"/>
              <a:ext cx="906383" cy="1704851"/>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1"/>
              <a:stretch>
                <a:fillRect l="-168861" t="-360891" r="-287910" b="-46039"/>
              </a:stretch>
            </a:blipFill>
          </p:spPr>
        </p:sp>
        <p:sp>
          <p:nvSpPr>
            <p:cNvPr id="102" name="Freeform 11">
              <a:extLst>
                <a:ext uri="{FF2B5EF4-FFF2-40B4-BE49-F238E27FC236}">
                  <a16:creationId xmlns:a16="http://schemas.microsoft.com/office/drawing/2014/main" id="{FA909110-9529-1A8A-DE30-93903D17C668}"/>
                </a:ext>
              </a:extLst>
            </p:cNvPr>
            <p:cNvSpPr/>
            <p:nvPr/>
          </p:nvSpPr>
          <p:spPr>
            <a:xfrm>
              <a:off x="1294201" y="2395272"/>
              <a:ext cx="1056955" cy="2269758"/>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1"/>
              <a:stretch>
                <a:fillRect l="-335724" t="-360891" r="-34352" b="-46039"/>
              </a:stretch>
            </a:blipFill>
          </p:spPr>
        </p:sp>
        <p:sp>
          <p:nvSpPr>
            <p:cNvPr id="103" name="Freeform 6">
              <a:extLst>
                <a:ext uri="{FF2B5EF4-FFF2-40B4-BE49-F238E27FC236}">
                  <a16:creationId xmlns:a16="http://schemas.microsoft.com/office/drawing/2014/main" id="{D1A91D26-538D-338C-F379-48389CA67E41}"/>
                </a:ext>
              </a:extLst>
            </p:cNvPr>
            <p:cNvSpPr/>
            <p:nvPr/>
          </p:nvSpPr>
          <p:spPr>
            <a:xfrm>
              <a:off x="2777391" y="2870382"/>
              <a:ext cx="966982" cy="2117802"/>
            </a:xfrm>
            <a:custGeom>
              <a:avLst/>
              <a:gdLst/>
              <a:ahLst/>
              <a:cxnLst/>
              <a:rect l="l" t="t" r="r" b="b"/>
              <a:pathLst>
                <a:path w="760894" h="1311887">
                  <a:moveTo>
                    <a:pt x="0" y="0"/>
                  </a:moveTo>
                  <a:lnTo>
                    <a:pt x="760894" y="0"/>
                  </a:lnTo>
                  <a:lnTo>
                    <a:pt x="760894" y="1311887"/>
                  </a:lnTo>
                  <a:lnTo>
                    <a:pt x="0" y="1311887"/>
                  </a:lnTo>
                  <a:lnTo>
                    <a:pt x="0" y="0"/>
                  </a:lnTo>
                  <a:close/>
                </a:path>
              </a:pathLst>
            </a:custGeom>
            <a:blipFill>
              <a:blip r:embed="rId12"/>
              <a:stretch>
                <a:fillRect l="-52586" t="-214499" r="-555172" b="-197499"/>
              </a:stretch>
            </a:blipFill>
          </p:spPr>
        </p:sp>
        <p:sp>
          <p:nvSpPr>
            <p:cNvPr id="104" name="Freeform 5">
              <a:extLst>
                <a:ext uri="{FF2B5EF4-FFF2-40B4-BE49-F238E27FC236}">
                  <a16:creationId xmlns:a16="http://schemas.microsoft.com/office/drawing/2014/main" id="{03AA30A5-CD93-A927-46F4-10332B4AEFBA}"/>
                </a:ext>
              </a:extLst>
            </p:cNvPr>
            <p:cNvSpPr/>
            <p:nvPr/>
          </p:nvSpPr>
          <p:spPr>
            <a:xfrm>
              <a:off x="3474285" y="2646269"/>
              <a:ext cx="692308" cy="2414675"/>
            </a:xfrm>
            <a:custGeom>
              <a:avLst/>
              <a:gdLst/>
              <a:ahLst/>
              <a:cxnLst/>
              <a:rect l="l" t="t" r="r" b="b"/>
              <a:pathLst>
                <a:path w="734657" h="1305327">
                  <a:moveTo>
                    <a:pt x="0" y="0"/>
                  </a:moveTo>
                  <a:lnTo>
                    <a:pt x="734656" y="0"/>
                  </a:lnTo>
                  <a:lnTo>
                    <a:pt x="734656" y="1305327"/>
                  </a:lnTo>
                  <a:lnTo>
                    <a:pt x="0" y="1305327"/>
                  </a:lnTo>
                  <a:lnTo>
                    <a:pt x="0" y="0"/>
                  </a:lnTo>
                  <a:close/>
                </a:path>
              </a:pathLst>
            </a:custGeom>
            <a:blipFill>
              <a:blip r:embed="rId13"/>
              <a:stretch>
                <a:fillRect l="-575000" t="-71356" r="-58035" b="-343216"/>
              </a:stretch>
            </a:blipFill>
          </p:spPr>
        </p:sp>
      </p:grpSp>
      <p:sp>
        <p:nvSpPr>
          <p:cNvPr id="111" name="Hình chữ nhật 110">
            <a:extLst>
              <a:ext uri="{FF2B5EF4-FFF2-40B4-BE49-F238E27FC236}">
                <a16:creationId xmlns:a16="http://schemas.microsoft.com/office/drawing/2014/main" id="{DB8A1945-B413-5772-CFAE-53615D7AFC9C}"/>
              </a:ext>
            </a:extLst>
          </p:cNvPr>
          <p:cNvSpPr/>
          <p:nvPr/>
        </p:nvSpPr>
        <p:spPr>
          <a:xfrm>
            <a:off x="194946" y="108204"/>
            <a:ext cx="18288000" cy="10473572"/>
          </a:xfrm>
          <a:prstGeom prst="rect">
            <a:avLst/>
          </a:prstGeom>
          <a:solidFill>
            <a:schemeClr val="bg2">
              <a:lumMod val="90000"/>
              <a:alpha val="7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109" name="Freeform 16">
            <a:extLst>
              <a:ext uri="{FF2B5EF4-FFF2-40B4-BE49-F238E27FC236}">
                <a16:creationId xmlns:a16="http://schemas.microsoft.com/office/drawing/2014/main" id="{1F974499-A695-369A-D204-2F84F3399424}"/>
              </a:ext>
            </a:extLst>
          </p:cNvPr>
          <p:cNvSpPr/>
          <p:nvPr/>
        </p:nvSpPr>
        <p:spPr>
          <a:xfrm>
            <a:off x="24540216" y="7509935"/>
            <a:ext cx="36118802" cy="3715076"/>
          </a:xfrm>
          <a:custGeom>
            <a:avLst/>
            <a:gdLst/>
            <a:ahLst/>
            <a:cxnLst/>
            <a:rect l="l" t="t" r="r" b="b"/>
            <a:pathLst>
              <a:path w="18288000" h="3520440">
                <a:moveTo>
                  <a:pt x="0" y="0"/>
                </a:moveTo>
                <a:lnTo>
                  <a:pt x="18288000" y="0"/>
                </a:lnTo>
                <a:lnTo>
                  <a:pt x="18288000" y="3520440"/>
                </a:lnTo>
                <a:lnTo>
                  <a:pt x="0" y="3520440"/>
                </a:lnTo>
                <a:lnTo>
                  <a:pt x="0" y="0"/>
                </a:lnTo>
                <a:close/>
              </a:path>
            </a:pathLst>
          </a:custGeom>
          <a:blipFill>
            <a:blip r:embed="rId14"/>
            <a:stretch>
              <a:fillRect/>
            </a:stretch>
          </a:blipFill>
        </p:spPr>
      </p:sp>
      <p:sp>
        <p:nvSpPr>
          <p:cNvPr id="105" name="Freeform 16">
            <a:extLst>
              <a:ext uri="{FF2B5EF4-FFF2-40B4-BE49-F238E27FC236}">
                <a16:creationId xmlns:a16="http://schemas.microsoft.com/office/drawing/2014/main" id="{BDCB75F7-7757-716D-59D5-E3A20EF1BE52}"/>
              </a:ext>
            </a:extLst>
          </p:cNvPr>
          <p:cNvSpPr/>
          <p:nvPr/>
        </p:nvSpPr>
        <p:spPr>
          <a:xfrm>
            <a:off x="-297540" y="7539604"/>
            <a:ext cx="36118802" cy="3715076"/>
          </a:xfrm>
          <a:custGeom>
            <a:avLst/>
            <a:gdLst/>
            <a:ahLst/>
            <a:cxnLst/>
            <a:rect l="l" t="t" r="r" b="b"/>
            <a:pathLst>
              <a:path w="18288000" h="3520440">
                <a:moveTo>
                  <a:pt x="0" y="0"/>
                </a:moveTo>
                <a:lnTo>
                  <a:pt x="18288000" y="0"/>
                </a:lnTo>
                <a:lnTo>
                  <a:pt x="18288000" y="3520440"/>
                </a:lnTo>
                <a:lnTo>
                  <a:pt x="0" y="3520440"/>
                </a:lnTo>
                <a:lnTo>
                  <a:pt x="0" y="0"/>
                </a:lnTo>
                <a:close/>
              </a:path>
            </a:pathLst>
          </a:custGeom>
          <a:blipFill>
            <a:blip r:embed="rId14"/>
            <a:stretch>
              <a:fillRect/>
            </a:stretch>
          </a:blipFill>
        </p:spPr>
        <p:txBody>
          <a:bodyPr/>
          <a:lstStyle/>
          <a:p>
            <a:endParaRPr lang="vi-VN" sz="2700"/>
          </a:p>
        </p:txBody>
      </p:sp>
      <p:sp>
        <p:nvSpPr>
          <p:cNvPr id="5" name="Freeform 3">
            <a:extLst>
              <a:ext uri="{FF2B5EF4-FFF2-40B4-BE49-F238E27FC236}">
                <a16:creationId xmlns:a16="http://schemas.microsoft.com/office/drawing/2014/main" id="{01CCD447-91A4-460D-951B-9540966B3321}"/>
              </a:ext>
            </a:extLst>
          </p:cNvPr>
          <p:cNvSpPr/>
          <p:nvPr/>
        </p:nvSpPr>
        <p:spPr>
          <a:xfrm>
            <a:off x="434051" y="0"/>
            <a:ext cx="1736835" cy="416688"/>
          </a:xfrm>
          <a:custGeom>
            <a:avLst/>
            <a:gdLst/>
            <a:ahLst/>
            <a:cxnLst/>
            <a:rect l="l" t="t" r="r" b="b"/>
            <a:pathLst>
              <a:path w="2997882" h="1364036">
                <a:moveTo>
                  <a:pt x="0" y="0"/>
                </a:moveTo>
                <a:lnTo>
                  <a:pt x="2997882" y="0"/>
                </a:lnTo>
                <a:lnTo>
                  <a:pt x="2997882" y="1364036"/>
                </a:lnTo>
                <a:lnTo>
                  <a:pt x="0" y="1364036"/>
                </a:lnTo>
                <a:lnTo>
                  <a:pt x="0" y="0"/>
                </a:lnTo>
                <a:close/>
              </a:path>
            </a:pathLst>
          </a:custGeom>
          <a:blipFill>
            <a:blip r:embed="rId15"/>
            <a:stretch>
              <a:fillRect/>
            </a:stretch>
          </a:blipFill>
        </p:spPr>
      </p:sp>
      <p:sp>
        <p:nvSpPr>
          <p:cNvPr id="6" name="Freeform 3">
            <a:extLst>
              <a:ext uri="{FF2B5EF4-FFF2-40B4-BE49-F238E27FC236}">
                <a16:creationId xmlns:a16="http://schemas.microsoft.com/office/drawing/2014/main" id="{69F9F317-3945-33F5-05B5-34B7A8D59F62}"/>
              </a:ext>
            </a:extLst>
          </p:cNvPr>
          <p:cNvSpPr/>
          <p:nvPr/>
        </p:nvSpPr>
        <p:spPr>
          <a:xfrm>
            <a:off x="1565475" y="208345"/>
            <a:ext cx="1736835" cy="416687"/>
          </a:xfrm>
          <a:custGeom>
            <a:avLst/>
            <a:gdLst/>
            <a:ahLst/>
            <a:cxnLst/>
            <a:rect l="l" t="t" r="r" b="b"/>
            <a:pathLst>
              <a:path w="2997882" h="1364036">
                <a:moveTo>
                  <a:pt x="0" y="0"/>
                </a:moveTo>
                <a:lnTo>
                  <a:pt x="2997882" y="0"/>
                </a:lnTo>
                <a:lnTo>
                  <a:pt x="2997882" y="1364036"/>
                </a:lnTo>
                <a:lnTo>
                  <a:pt x="0" y="1364036"/>
                </a:lnTo>
                <a:lnTo>
                  <a:pt x="0" y="0"/>
                </a:lnTo>
                <a:close/>
              </a:path>
            </a:pathLst>
          </a:custGeom>
          <a:blipFill>
            <a:blip r:embed="rId15"/>
            <a:stretch>
              <a:fillRect/>
            </a:stretch>
          </a:blipFill>
        </p:spPr>
      </p:sp>
      <p:sp>
        <p:nvSpPr>
          <p:cNvPr id="7" name="Freeform 3">
            <a:extLst>
              <a:ext uri="{FF2B5EF4-FFF2-40B4-BE49-F238E27FC236}">
                <a16:creationId xmlns:a16="http://schemas.microsoft.com/office/drawing/2014/main" id="{266499D3-1F3A-4391-9743-6056087D208C}"/>
              </a:ext>
            </a:extLst>
          </p:cNvPr>
          <p:cNvSpPr/>
          <p:nvPr/>
        </p:nvSpPr>
        <p:spPr>
          <a:xfrm>
            <a:off x="6065133" y="1"/>
            <a:ext cx="1736835" cy="416687"/>
          </a:xfrm>
          <a:custGeom>
            <a:avLst/>
            <a:gdLst/>
            <a:ahLst/>
            <a:cxnLst/>
            <a:rect l="l" t="t" r="r" b="b"/>
            <a:pathLst>
              <a:path w="2997882" h="1364036">
                <a:moveTo>
                  <a:pt x="0" y="0"/>
                </a:moveTo>
                <a:lnTo>
                  <a:pt x="2997882" y="0"/>
                </a:lnTo>
                <a:lnTo>
                  <a:pt x="2997882" y="1364036"/>
                </a:lnTo>
                <a:lnTo>
                  <a:pt x="0" y="1364036"/>
                </a:lnTo>
                <a:lnTo>
                  <a:pt x="0" y="0"/>
                </a:lnTo>
                <a:close/>
              </a:path>
            </a:pathLst>
          </a:custGeom>
          <a:blipFill>
            <a:blip r:embed="rId15"/>
            <a:stretch>
              <a:fillRect/>
            </a:stretch>
          </a:blipFill>
        </p:spPr>
      </p:sp>
      <p:sp>
        <p:nvSpPr>
          <p:cNvPr id="8" name="Freeform 3">
            <a:extLst>
              <a:ext uri="{FF2B5EF4-FFF2-40B4-BE49-F238E27FC236}">
                <a16:creationId xmlns:a16="http://schemas.microsoft.com/office/drawing/2014/main" id="{05954EFD-25D0-F82B-8C7A-A16D51F94ACA}"/>
              </a:ext>
            </a:extLst>
          </p:cNvPr>
          <p:cNvSpPr/>
          <p:nvPr/>
        </p:nvSpPr>
        <p:spPr>
          <a:xfrm>
            <a:off x="9617618" y="312515"/>
            <a:ext cx="1736835" cy="416687"/>
          </a:xfrm>
          <a:custGeom>
            <a:avLst/>
            <a:gdLst/>
            <a:ahLst/>
            <a:cxnLst/>
            <a:rect l="l" t="t" r="r" b="b"/>
            <a:pathLst>
              <a:path w="2997882" h="1364036">
                <a:moveTo>
                  <a:pt x="0" y="0"/>
                </a:moveTo>
                <a:lnTo>
                  <a:pt x="2997882" y="0"/>
                </a:lnTo>
                <a:lnTo>
                  <a:pt x="2997882" y="1364036"/>
                </a:lnTo>
                <a:lnTo>
                  <a:pt x="0" y="1364036"/>
                </a:lnTo>
                <a:lnTo>
                  <a:pt x="0" y="0"/>
                </a:lnTo>
                <a:close/>
              </a:path>
            </a:pathLst>
          </a:custGeom>
          <a:blipFill>
            <a:blip r:embed="rId15"/>
            <a:stretch>
              <a:fillRect/>
            </a:stretch>
          </a:blipFill>
        </p:spPr>
      </p:sp>
      <p:sp>
        <p:nvSpPr>
          <p:cNvPr id="3" name="Freeform 4">
            <a:extLst>
              <a:ext uri="{FF2B5EF4-FFF2-40B4-BE49-F238E27FC236}">
                <a16:creationId xmlns:a16="http://schemas.microsoft.com/office/drawing/2014/main" id="{1A1B5BCD-5D8E-69D4-FB26-CD76FBED798F}"/>
              </a:ext>
            </a:extLst>
          </p:cNvPr>
          <p:cNvSpPr/>
          <p:nvPr/>
        </p:nvSpPr>
        <p:spPr>
          <a:xfrm>
            <a:off x="1426397" y="7238945"/>
            <a:ext cx="2229230" cy="1346658"/>
          </a:xfrm>
          <a:custGeom>
            <a:avLst/>
            <a:gdLst/>
            <a:ahLst/>
            <a:cxnLst/>
            <a:rect l="l" t="t" r="r" b="b"/>
            <a:pathLst>
              <a:path w="2229229" h="1346658">
                <a:moveTo>
                  <a:pt x="0" y="0"/>
                </a:moveTo>
                <a:lnTo>
                  <a:pt x="2229230" y="0"/>
                </a:lnTo>
                <a:lnTo>
                  <a:pt x="2229230" y="1346659"/>
                </a:lnTo>
                <a:lnTo>
                  <a:pt x="0" y="134665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9" name="Freeform 5">
            <a:extLst>
              <a:ext uri="{FF2B5EF4-FFF2-40B4-BE49-F238E27FC236}">
                <a16:creationId xmlns:a16="http://schemas.microsoft.com/office/drawing/2014/main" id="{E146D27F-280C-AD3E-65FD-25928BA9AF08}"/>
              </a:ext>
            </a:extLst>
          </p:cNvPr>
          <p:cNvSpPr/>
          <p:nvPr/>
        </p:nvSpPr>
        <p:spPr>
          <a:xfrm>
            <a:off x="15532633" y="8956607"/>
            <a:ext cx="2229230" cy="1346658"/>
          </a:xfrm>
          <a:custGeom>
            <a:avLst/>
            <a:gdLst/>
            <a:ahLst/>
            <a:cxnLst/>
            <a:rect l="l" t="t" r="r" b="b"/>
            <a:pathLst>
              <a:path w="2229229" h="1346658">
                <a:moveTo>
                  <a:pt x="0" y="0"/>
                </a:moveTo>
                <a:lnTo>
                  <a:pt x="2229229" y="0"/>
                </a:lnTo>
                <a:lnTo>
                  <a:pt x="2229229" y="1346659"/>
                </a:lnTo>
                <a:lnTo>
                  <a:pt x="0" y="134665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4" name="Freeform 7">
            <a:extLst>
              <a:ext uri="{FF2B5EF4-FFF2-40B4-BE49-F238E27FC236}">
                <a16:creationId xmlns:a16="http://schemas.microsoft.com/office/drawing/2014/main" id="{9E707EB8-6EBB-E7CB-C683-2B8087DE9E59}"/>
              </a:ext>
            </a:extLst>
          </p:cNvPr>
          <p:cNvSpPr/>
          <p:nvPr/>
        </p:nvSpPr>
        <p:spPr>
          <a:xfrm>
            <a:off x="5529236" y="7346862"/>
            <a:ext cx="3604805" cy="1238742"/>
          </a:xfrm>
          <a:custGeom>
            <a:avLst/>
            <a:gdLst/>
            <a:ahLst/>
            <a:cxnLst/>
            <a:rect l="l" t="t" r="r" b="b"/>
            <a:pathLst>
              <a:path w="3604805" h="1238742">
                <a:moveTo>
                  <a:pt x="0" y="0"/>
                </a:moveTo>
                <a:lnTo>
                  <a:pt x="3604805" y="0"/>
                </a:lnTo>
                <a:lnTo>
                  <a:pt x="3604805" y="1238742"/>
                </a:lnTo>
                <a:lnTo>
                  <a:pt x="0" y="123874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5" name="Freeform 8">
            <a:extLst>
              <a:ext uri="{FF2B5EF4-FFF2-40B4-BE49-F238E27FC236}">
                <a16:creationId xmlns:a16="http://schemas.microsoft.com/office/drawing/2014/main" id="{E8FBD7BF-7F76-C744-2A81-B7D088779E85}"/>
              </a:ext>
            </a:extLst>
          </p:cNvPr>
          <p:cNvSpPr/>
          <p:nvPr/>
        </p:nvSpPr>
        <p:spPr>
          <a:xfrm>
            <a:off x="194946" y="-1"/>
            <a:ext cx="3196233" cy="2321264"/>
          </a:xfrm>
          <a:custGeom>
            <a:avLst/>
            <a:gdLst/>
            <a:ahLst/>
            <a:cxnLst/>
            <a:rect l="l" t="t" r="r" b="b"/>
            <a:pathLst>
              <a:path w="3196233" h="2321264">
                <a:moveTo>
                  <a:pt x="0" y="0"/>
                </a:moveTo>
                <a:lnTo>
                  <a:pt x="3196233" y="0"/>
                </a:lnTo>
                <a:lnTo>
                  <a:pt x="3196233" y="2321264"/>
                </a:lnTo>
                <a:lnTo>
                  <a:pt x="0" y="2321264"/>
                </a:lnTo>
                <a:lnTo>
                  <a:pt x="0" y="0"/>
                </a:lnTo>
                <a:close/>
              </a:path>
            </a:pathLst>
          </a:custGeom>
          <a:blipFill>
            <a:blip r:embed="rId20"/>
            <a:stretch>
              <a:fillRect/>
            </a:stretch>
          </a:blipFill>
        </p:spPr>
      </p:sp>
      <p:sp>
        <p:nvSpPr>
          <p:cNvPr id="27" name="Freeform 10">
            <a:extLst>
              <a:ext uri="{FF2B5EF4-FFF2-40B4-BE49-F238E27FC236}">
                <a16:creationId xmlns:a16="http://schemas.microsoft.com/office/drawing/2014/main" id="{676363B6-0639-49B3-5B28-82BDAAB45A9B}"/>
              </a:ext>
            </a:extLst>
          </p:cNvPr>
          <p:cNvSpPr/>
          <p:nvPr/>
        </p:nvSpPr>
        <p:spPr>
          <a:xfrm>
            <a:off x="15784788" y="108203"/>
            <a:ext cx="3196233" cy="2321264"/>
          </a:xfrm>
          <a:custGeom>
            <a:avLst/>
            <a:gdLst/>
            <a:ahLst/>
            <a:cxnLst/>
            <a:rect l="l" t="t" r="r" b="b"/>
            <a:pathLst>
              <a:path w="3196233" h="2321264">
                <a:moveTo>
                  <a:pt x="0" y="0"/>
                </a:moveTo>
                <a:lnTo>
                  <a:pt x="3196233" y="0"/>
                </a:lnTo>
                <a:lnTo>
                  <a:pt x="3196233" y="2321264"/>
                </a:lnTo>
                <a:lnTo>
                  <a:pt x="0" y="2321264"/>
                </a:lnTo>
                <a:lnTo>
                  <a:pt x="0" y="0"/>
                </a:lnTo>
                <a:close/>
              </a:path>
            </a:pathLst>
          </a:custGeom>
          <a:blipFill>
            <a:blip r:embed="rId20"/>
            <a:stretch>
              <a:fillRect/>
            </a:stretch>
          </a:blipFill>
        </p:spPr>
      </p:sp>
      <p:grpSp>
        <p:nvGrpSpPr>
          <p:cNvPr id="28" name="Group 2">
            <a:extLst>
              <a:ext uri="{FF2B5EF4-FFF2-40B4-BE49-F238E27FC236}">
                <a16:creationId xmlns:a16="http://schemas.microsoft.com/office/drawing/2014/main" id="{4682D864-47E9-817B-4207-05D8ADA8F1AC}"/>
              </a:ext>
            </a:extLst>
          </p:cNvPr>
          <p:cNvGrpSpPr/>
          <p:nvPr/>
        </p:nvGrpSpPr>
        <p:grpSpPr>
          <a:xfrm>
            <a:off x="916682" y="5410444"/>
            <a:ext cx="16043255" cy="4611987"/>
            <a:chOff x="0" y="0"/>
            <a:chExt cx="30084670" cy="8330950"/>
          </a:xfrm>
        </p:grpSpPr>
        <p:sp>
          <p:nvSpPr>
            <p:cNvPr id="29" name="Freeform 3">
              <a:extLst>
                <a:ext uri="{FF2B5EF4-FFF2-40B4-BE49-F238E27FC236}">
                  <a16:creationId xmlns:a16="http://schemas.microsoft.com/office/drawing/2014/main" id="{D3DFD727-1366-84F6-1860-E71B02C64FA2}"/>
                </a:ext>
              </a:extLst>
            </p:cNvPr>
            <p:cNvSpPr/>
            <p:nvPr/>
          </p:nvSpPr>
          <p:spPr>
            <a:xfrm>
              <a:off x="-50165" y="-508"/>
              <a:ext cx="30149060" cy="8334379"/>
            </a:xfrm>
            <a:custGeom>
              <a:avLst/>
              <a:gdLst/>
              <a:ahLst/>
              <a:cxnLst/>
              <a:rect l="l" t="t" r="r" b="b"/>
              <a:pathLst>
                <a:path w="30149060" h="8334379">
                  <a:moveTo>
                    <a:pt x="30130645" y="7127879"/>
                  </a:moveTo>
                  <a:cubicBezTo>
                    <a:pt x="30116928" y="7433188"/>
                    <a:pt x="30077052" y="7770880"/>
                    <a:pt x="29866993" y="8010149"/>
                  </a:cubicBezTo>
                  <a:cubicBezTo>
                    <a:pt x="29784316" y="8104382"/>
                    <a:pt x="29677002" y="8173089"/>
                    <a:pt x="29558764" y="8213476"/>
                  </a:cubicBezTo>
                  <a:cubicBezTo>
                    <a:pt x="29447639" y="8251449"/>
                    <a:pt x="29331686" y="8259450"/>
                    <a:pt x="29215355" y="8266815"/>
                  </a:cubicBezTo>
                  <a:cubicBezTo>
                    <a:pt x="28960974" y="8282944"/>
                    <a:pt x="28706338" y="8297930"/>
                    <a:pt x="28451703" y="8309868"/>
                  </a:cubicBezTo>
                  <a:cubicBezTo>
                    <a:pt x="27557946" y="8323712"/>
                    <a:pt x="23534848" y="8334379"/>
                    <a:pt x="19508301" y="8330442"/>
                  </a:cubicBezTo>
                  <a:cubicBezTo>
                    <a:pt x="15856115" y="8326887"/>
                    <a:pt x="12205653" y="8315583"/>
                    <a:pt x="8553465" y="8310122"/>
                  </a:cubicBezTo>
                  <a:cubicBezTo>
                    <a:pt x="6012286" y="8306313"/>
                    <a:pt x="3471110" y="8302376"/>
                    <a:pt x="1903222" y="8304789"/>
                  </a:cubicBezTo>
                  <a:cubicBezTo>
                    <a:pt x="1724279" y="8307075"/>
                    <a:pt x="1545209" y="8311139"/>
                    <a:pt x="1366266" y="8305169"/>
                  </a:cubicBezTo>
                  <a:cubicBezTo>
                    <a:pt x="1203325" y="8299708"/>
                    <a:pt x="1034288" y="8290056"/>
                    <a:pt x="877824" y="8240527"/>
                  </a:cubicBezTo>
                  <a:cubicBezTo>
                    <a:pt x="717296" y="8189727"/>
                    <a:pt x="571881" y="8096254"/>
                    <a:pt x="459994" y="7970270"/>
                  </a:cubicBezTo>
                  <a:cubicBezTo>
                    <a:pt x="340233" y="7835524"/>
                    <a:pt x="253238" y="7666105"/>
                    <a:pt x="219710" y="7488687"/>
                  </a:cubicBezTo>
                  <a:cubicBezTo>
                    <a:pt x="199390" y="7381244"/>
                    <a:pt x="195072" y="7271643"/>
                    <a:pt x="194056" y="7162551"/>
                  </a:cubicBezTo>
                  <a:cubicBezTo>
                    <a:pt x="192913" y="7047362"/>
                    <a:pt x="193040" y="6932045"/>
                    <a:pt x="191897" y="6816856"/>
                  </a:cubicBezTo>
                  <a:cubicBezTo>
                    <a:pt x="187452" y="6341495"/>
                    <a:pt x="175260" y="5338675"/>
                    <a:pt x="155702" y="4324577"/>
                  </a:cubicBezTo>
                  <a:cubicBezTo>
                    <a:pt x="136144" y="3314817"/>
                    <a:pt x="109093" y="2305328"/>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6607475" y="1016"/>
                    <a:pt x="12364370" y="508"/>
                  </a:cubicBezTo>
                  <a:cubicBezTo>
                    <a:pt x="18248929" y="0"/>
                    <a:pt x="24133487" y="8509"/>
                    <a:pt x="28336643" y="20447"/>
                  </a:cubicBezTo>
                  <a:cubicBezTo>
                    <a:pt x="28565116" y="26797"/>
                    <a:pt x="28793462" y="34036"/>
                    <a:pt x="29021935" y="41783"/>
                  </a:cubicBezTo>
                  <a:cubicBezTo>
                    <a:pt x="29128232" y="45339"/>
                    <a:pt x="29235295" y="45339"/>
                    <a:pt x="29340833" y="60325"/>
                  </a:cubicBezTo>
                  <a:cubicBezTo>
                    <a:pt x="29432908" y="73406"/>
                    <a:pt x="29523203" y="97409"/>
                    <a:pt x="29608928" y="133604"/>
                  </a:cubicBezTo>
                  <a:cubicBezTo>
                    <a:pt x="29736818" y="187579"/>
                    <a:pt x="29879185" y="273050"/>
                    <a:pt x="29939001" y="404368"/>
                  </a:cubicBezTo>
                  <a:cubicBezTo>
                    <a:pt x="29988533" y="513207"/>
                    <a:pt x="30007456" y="634619"/>
                    <a:pt x="30022187" y="752348"/>
                  </a:cubicBezTo>
                  <a:cubicBezTo>
                    <a:pt x="30056603" y="1026287"/>
                    <a:pt x="30055332" y="1304036"/>
                    <a:pt x="30053682" y="1579753"/>
                  </a:cubicBezTo>
                  <a:cubicBezTo>
                    <a:pt x="30051652" y="1908302"/>
                    <a:pt x="30053174" y="2483202"/>
                    <a:pt x="30050889" y="3184936"/>
                  </a:cubicBezTo>
                  <a:cubicBezTo>
                    <a:pt x="30048349" y="3932495"/>
                    <a:pt x="30056095" y="4678698"/>
                    <a:pt x="30077938" y="5424901"/>
                  </a:cubicBezTo>
                  <a:cubicBezTo>
                    <a:pt x="30103211" y="6294205"/>
                    <a:pt x="30149060" y="6719320"/>
                    <a:pt x="30130645" y="7127879"/>
                  </a:cubicBezTo>
                  <a:close/>
                </a:path>
              </a:pathLst>
            </a:custGeom>
            <a:solidFill>
              <a:srgbClr val="C66E63"/>
            </a:solidFill>
          </p:spPr>
        </p:sp>
      </p:grpSp>
      <p:sp>
        <p:nvSpPr>
          <p:cNvPr id="30" name="TextBox 4">
            <a:extLst>
              <a:ext uri="{FF2B5EF4-FFF2-40B4-BE49-F238E27FC236}">
                <a16:creationId xmlns:a16="http://schemas.microsoft.com/office/drawing/2014/main" id="{8E4D0349-EFF1-66EB-BB19-7365FBF6F4D7}"/>
              </a:ext>
            </a:extLst>
          </p:cNvPr>
          <p:cNvSpPr txBox="1"/>
          <p:nvPr/>
        </p:nvSpPr>
        <p:spPr>
          <a:xfrm>
            <a:off x="-1692964" y="206616"/>
            <a:ext cx="19454825" cy="2031325"/>
          </a:xfrm>
          <a:prstGeom prst="rect">
            <a:avLst/>
          </a:prstGeom>
        </p:spPr>
        <p:txBody>
          <a:bodyPr wrap="square" lIns="0" tIns="0" rIns="0" bIns="0" rtlCol="0" anchor="t">
            <a:spAutoFit/>
          </a:bodyPr>
          <a:lstStyle/>
          <a:p>
            <a:pPr algn="ctr"/>
            <a:r>
              <a:rPr lang="en-US" sz="5400" b="1">
                <a:latin typeface="Times New Roman" panose="02020603050405020304" pitchFamily="18" charset="0"/>
                <a:ea typeface="Cabin"/>
                <a:cs typeface="Times New Roman" panose="02020603050405020304" pitchFamily="18" charset="0"/>
                <a:sym typeface="Cabin"/>
              </a:rPr>
              <a:t>                </a:t>
            </a:r>
            <a:r>
              <a:rPr lang="en-US" sz="6600" b="1">
                <a:latin typeface="Times New Roman" panose="02020603050405020304" pitchFamily="18" charset="0"/>
                <a:ea typeface="Cabin"/>
                <a:cs typeface="Times New Roman" panose="02020603050405020304" pitchFamily="18" charset="0"/>
                <a:sym typeface="Cabin"/>
              </a:rPr>
              <a:t>Câu 6: Chúa </a:t>
            </a:r>
            <a:r>
              <a:rPr lang="en-US" sz="6600" b="1" smtClean="0">
                <a:latin typeface="Times New Roman" panose="02020603050405020304" pitchFamily="18" charset="0"/>
                <a:ea typeface="Cabin"/>
                <a:cs typeface="Times New Roman" panose="02020603050405020304" pitchFamily="18" charset="0"/>
                <a:sym typeface="Cabin"/>
              </a:rPr>
              <a:t>Giêsu </a:t>
            </a:r>
            <a:r>
              <a:rPr lang="en-US" sz="6600" b="1">
                <a:latin typeface="Times New Roman" panose="02020603050405020304" pitchFamily="18" charset="0"/>
                <a:ea typeface="Cabin"/>
                <a:cs typeface="Times New Roman" panose="02020603050405020304" pitchFamily="18" charset="0"/>
                <a:sym typeface="Cabin"/>
              </a:rPr>
              <a:t>nói khi những biến cố ấy xảy ra chúng ta phải làm gì?</a:t>
            </a:r>
            <a:endParaRPr lang="en-US" sz="5400" b="1">
              <a:latin typeface="Times New Roman" panose="02020603050405020304" pitchFamily="18" charset="0"/>
              <a:ea typeface="Cabin"/>
              <a:cs typeface="Times New Roman" panose="02020603050405020304" pitchFamily="18" charset="0"/>
              <a:sym typeface="Cabin"/>
            </a:endParaRPr>
          </a:p>
        </p:txBody>
      </p:sp>
      <p:grpSp>
        <p:nvGrpSpPr>
          <p:cNvPr id="31" name="Group 5">
            <a:extLst>
              <a:ext uri="{FF2B5EF4-FFF2-40B4-BE49-F238E27FC236}">
                <a16:creationId xmlns:a16="http://schemas.microsoft.com/office/drawing/2014/main" id="{93167909-EE7D-419E-FA56-99578FF65AFD}"/>
              </a:ext>
            </a:extLst>
          </p:cNvPr>
          <p:cNvGrpSpPr/>
          <p:nvPr/>
        </p:nvGrpSpPr>
        <p:grpSpPr>
          <a:xfrm>
            <a:off x="2942689" y="7271055"/>
            <a:ext cx="1347942" cy="1696750"/>
            <a:chOff x="-254613" y="-76491"/>
            <a:chExt cx="1273054" cy="1543644"/>
          </a:xfrm>
        </p:grpSpPr>
        <p:grpSp>
          <p:nvGrpSpPr>
            <p:cNvPr id="32" name="Group 6">
              <a:extLst>
                <a:ext uri="{FF2B5EF4-FFF2-40B4-BE49-F238E27FC236}">
                  <a16:creationId xmlns:a16="http://schemas.microsoft.com/office/drawing/2014/main" id="{A20B67A6-2781-3B72-30EA-E39165C4FCFA}"/>
                </a:ext>
              </a:extLst>
            </p:cNvPr>
            <p:cNvGrpSpPr/>
            <p:nvPr/>
          </p:nvGrpSpPr>
          <p:grpSpPr>
            <a:xfrm>
              <a:off x="-254613" y="-76491"/>
              <a:ext cx="1273054" cy="1543644"/>
              <a:chOff x="-1451722" y="-436128"/>
              <a:chExt cx="7258536" cy="8801353"/>
            </a:xfrm>
          </p:grpSpPr>
          <p:sp>
            <p:nvSpPr>
              <p:cNvPr id="34" name="Freeform 7">
                <a:extLst>
                  <a:ext uri="{FF2B5EF4-FFF2-40B4-BE49-F238E27FC236}">
                    <a16:creationId xmlns:a16="http://schemas.microsoft.com/office/drawing/2014/main" id="{B63EE490-05F3-D401-3485-EB277938147B}"/>
                  </a:ext>
                </a:extLst>
              </p:cNvPr>
              <p:cNvSpPr/>
              <p:nvPr/>
            </p:nvSpPr>
            <p:spPr>
              <a:xfrm>
                <a:off x="-1451722" y="-436128"/>
                <a:ext cx="7258536" cy="8801353"/>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33" name="TextBox 8">
              <a:extLst>
                <a:ext uri="{FF2B5EF4-FFF2-40B4-BE49-F238E27FC236}">
                  <a16:creationId xmlns:a16="http://schemas.microsoft.com/office/drawing/2014/main" id="{AA47E8C5-7DF2-8392-C8D8-5AB867E279CE}"/>
                </a:ext>
              </a:extLst>
            </p:cNvPr>
            <p:cNvSpPr txBox="1"/>
            <p:nvPr/>
          </p:nvSpPr>
          <p:spPr>
            <a:xfrm>
              <a:off x="-164449" y="126102"/>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và</a:t>
              </a:r>
            </a:p>
          </p:txBody>
        </p:sp>
      </p:grpSp>
      <p:grpSp>
        <p:nvGrpSpPr>
          <p:cNvPr id="35" name="Group 9">
            <a:extLst>
              <a:ext uri="{FF2B5EF4-FFF2-40B4-BE49-F238E27FC236}">
                <a16:creationId xmlns:a16="http://schemas.microsoft.com/office/drawing/2014/main" id="{13DC8FD5-386F-6137-0079-E1C24CFA6A52}"/>
              </a:ext>
            </a:extLst>
          </p:cNvPr>
          <p:cNvGrpSpPr/>
          <p:nvPr/>
        </p:nvGrpSpPr>
        <p:grpSpPr>
          <a:xfrm>
            <a:off x="4483459" y="7309698"/>
            <a:ext cx="2455833" cy="1696090"/>
            <a:chOff x="0" y="0"/>
            <a:chExt cx="1261761" cy="1543043"/>
          </a:xfrm>
        </p:grpSpPr>
        <p:grpSp>
          <p:nvGrpSpPr>
            <p:cNvPr id="36" name="Group 10">
              <a:extLst>
                <a:ext uri="{FF2B5EF4-FFF2-40B4-BE49-F238E27FC236}">
                  <a16:creationId xmlns:a16="http://schemas.microsoft.com/office/drawing/2014/main" id="{CE31F40B-097B-CDD0-651A-13E8B27A5B7E}"/>
                </a:ext>
              </a:extLst>
            </p:cNvPr>
            <p:cNvGrpSpPr/>
            <p:nvPr/>
          </p:nvGrpSpPr>
          <p:grpSpPr>
            <a:xfrm>
              <a:off x="0" y="0"/>
              <a:ext cx="1261761" cy="1543043"/>
              <a:chOff x="0" y="0"/>
              <a:chExt cx="7194149" cy="8797924"/>
            </a:xfrm>
          </p:grpSpPr>
          <p:sp>
            <p:nvSpPr>
              <p:cNvPr id="38" name="Freeform 11">
                <a:extLst>
                  <a:ext uri="{FF2B5EF4-FFF2-40B4-BE49-F238E27FC236}">
                    <a16:creationId xmlns:a16="http://schemas.microsoft.com/office/drawing/2014/main" id="{AD3B7C98-96FE-1C1D-7FC4-EA0FC647BB56}"/>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37" name="TextBox 12">
              <a:extLst>
                <a:ext uri="{FF2B5EF4-FFF2-40B4-BE49-F238E27FC236}">
                  <a16:creationId xmlns:a16="http://schemas.microsoft.com/office/drawing/2014/main" id="{436F1D04-7F49-701D-236C-3EFDD19529ED}"/>
                </a:ext>
              </a:extLst>
            </p:cNvPr>
            <p:cNvSpPr txBox="1"/>
            <p:nvPr/>
          </p:nvSpPr>
          <p:spPr>
            <a:xfrm>
              <a:off x="163449" y="244471"/>
              <a:ext cx="934864" cy="984390"/>
            </a:xfrm>
            <a:prstGeom prst="rect">
              <a:avLst/>
            </a:prstGeom>
          </p:spPr>
          <p:txBody>
            <a:bodyPr lIns="0" tIns="0" rIns="0" bIns="0" rtlCol="0" anchor="t">
              <a:spAutoFit/>
            </a:bodyPr>
            <a:lstStyle/>
            <a:p>
              <a:pPr algn="ctr">
                <a:lnSpc>
                  <a:spcPts val="9000"/>
                </a:lnSpc>
              </a:pPr>
              <a:r>
                <a:rPr lang="en-US" sz="6000">
                  <a:solidFill>
                    <a:srgbClr val="30030F"/>
                  </a:solidFill>
                  <a:latin typeface="Times New Roman" panose="02020603050405020304" pitchFamily="18" charset="0"/>
                  <a:ea typeface="Asap Bold"/>
                  <a:cs typeface="Times New Roman" panose="02020603050405020304" pitchFamily="18" charset="0"/>
                  <a:sym typeface="Asap Bold"/>
                </a:rPr>
                <a:t>Đứng</a:t>
              </a:r>
            </a:p>
          </p:txBody>
        </p:sp>
      </p:grpSp>
      <p:grpSp>
        <p:nvGrpSpPr>
          <p:cNvPr id="39" name="Group 13">
            <a:extLst>
              <a:ext uri="{FF2B5EF4-FFF2-40B4-BE49-F238E27FC236}">
                <a16:creationId xmlns:a16="http://schemas.microsoft.com/office/drawing/2014/main" id="{F31042A1-7F51-A7BA-FF51-AF5E358E30AB}"/>
              </a:ext>
            </a:extLst>
          </p:cNvPr>
          <p:cNvGrpSpPr/>
          <p:nvPr/>
        </p:nvGrpSpPr>
        <p:grpSpPr>
          <a:xfrm>
            <a:off x="7007934" y="7309698"/>
            <a:ext cx="2135520" cy="2486890"/>
            <a:chOff x="0" y="0"/>
            <a:chExt cx="1261761" cy="2262486"/>
          </a:xfrm>
        </p:grpSpPr>
        <p:grpSp>
          <p:nvGrpSpPr>
            <p:cNvPr id="40" name="Group 14">
              <a:extLst>
                <a:ext uri="{FF2B5EF4-FFF2-40B4-BE49-F238E27FC236}">
                  <a16:creationId xmlns:a16="http://schemas.microsoft.com/office/drawing/2014/main" id="{9B36FF2B-1E56-837E-9BA5-DF733D11964F}"/>
                </a:ext>
              </a:extLst>
            </p:cNvPr>
            <p:cNvGrpSpPr/>
            <p:nvPr/>
          </p:nvGrpSpPr>
          <p:grpSpPr>
            <a:xfrm>
              <a:off x="0" y="0"/>
              <a:ext cx="1261761" cy="1543043"/>
              <a:chOff x="0" y="0"/>
              <a:chExt cx="7194149" cy="8797924"/>
            </a:xfrm>
          </p:grpSpPr>
          <p:sp>
            <p:nvSpPr>
              <p:cNvPr id="42" name="Freeform 15">
                <a:extLst>
                  <a:ext uri="{FF2B5EF4-FFF2-40B4-BE49-F238E27FC236}">
                    <a16:creationId xmlns:a16="http://schemas.microsoft.com/office/drawing/2014/main" id="{DCE25903-4D9D-309C-0EFF-88E893E79436}"/>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41" name="TextBox 16">
              <a:extLst>
                <a:ext uri="{FF2B5EF4-FFF2-40B4-BE49-F238E27FC236}">
                  <a16:creationId xmlns:a16="http://schemas.microsoft.com/office/drawing/2014/main" id="{259E39D6-DAF6-C9A3-CCC6-941C842167E3}"/>
                </a:ext>
              </a:extLst>
            </p:cNvPr>
            <p:cNvSpPr txBox="1"/>
            <p:nvPr/>
          </p:nvSpPr>
          <p:spPr>
            <a:xfrm>
              <a:off x="163449" y="244471"/>
              <a:ext cx="934864" cy="2018015"/>
            </a:xfrm>
            <a:prstGeom prst="rect">
              <a:avLst/>
            </a:prstGeom>
          </p:spPr>
          <p:txBody>
            <a:bodyPr lIns="0" tIns="0" rIns="0" bIns="0" rtlCol="0" anchor="t">
              <a:spAutoFit/>
            </a:bodyPr>
            <a:lstStyle/>
            <a:p>
              <a:pPr algn="ctr">
                <a:lnSpc>
                  <a:spcPts val="9000"/>
                </a:lnSpc>
              </a:pPr>
              <a:r>
                <a:rPr lang="en-US" sz="6000">
                  <a:solidFill>
                    <a:srgbClr val="30030F"/>
                  </a:solidFill>
                  <a:latin typeface="Times New Roman" panose="02020603050405020304" pitchFamily="18" charset="0"/>
                  <a:ea typeface="Asap Bold"/>
                  <a:cs typeface="Times New Roman" panose="02020603050405020304" pitchFamily="18" charset="0"/>
                  <a:sym typeface="Asap Bold"/>
                </a:rPr>
                <a:t>sau</a:t>
              </a:r>
            </a:p>
          </p:txBody>
        </p:sp>
      </p:grpSp>
      <p:grpSp>
        <p:nvGrpSpPr>
          <p:cNvPr id="47" name="Group 25">
            <a:extLst>
              <a:ext uri="{FF2B5EF4-FFF2-40B4-BE49-F238E27FC236}">
                <a16:creationId xmlns:a16="http://schemas.microsoft.com/office/drawing/2014/main" id="{AE816EC9-5346-703B-6E55-CDA05014D33F}"/>
              </a:ext>
            </a:extLst>
          </p:cNvPr>
          <p:cNvGrpSpPr/>
          <p:nvPr/>
        </p:nvGrpSpPr>
        <p:grpSpPr>
          <a:xfrm>
            <a:off x="11817131" y="7309698"/>
            <a:ext cx="3094455" cy="3541970"/>
            <a:chOff x="0" y="0"/>
            <a:chExt cx="1261761" cy="3288092"/>
          </a:xfrm>
        </p:grpSpPr>
        <p:grpSp>
          <p:nvGrpSpPr>
            <p:cNvPr id="48" name="Group 26">
              <a:extLst>
                <a:ext uri="{FF2B5EF4-FFF2-40B4-BE49-F238E27FC236}">
                  <a16:creationId xmlns:a16="http://schemas.microsoft.com/office/drawing/2014/main" id="{DC59D6C3-F5C0-E49C-1EC1-FB26F2DAF390}"/>
                </a:ext>
              </a:extLst>
            </p:cNvPr>
            <p:cNvGrpSpPr/>
            <p:nvPr/>
          </p:nvGrpSpPr>
          <p:grpSpPr>
            <a:xfrm>
              <a:off x="0" y="0"/>
              <a:ext cx="1261761" cy="1543043"/>
              <a:chOff x="0" y="0"/>
              <a:chExt cx="7194149" cy="8797924"/>
            </a:xfrm>
          </p:grpSpPr>
          <p:sp>
            <p:nvSpPr>
              <p:cNvPr id="50" name="Freeform 27">
                <a:extLst>
                  <a:ext uri="{FF2B5EF4-FFF2-40B4-BE49-F238E27FC236}">
                    <a16:creationId xmlns:a16="http://schemas.microsoft.com/office/drawing/2014/main" id="{1E622702-F25C-2729-43C4-B9ED86D20DDF}"/>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49" name="TextBox 28">
              <a:extLst>
                <a:ext uri="{FF2B5EF4-FFF2-40B4-BE49-F238E27FC236}">
                  <a16:creationId xmlns:a16="http://schemas.microsoft.com/office/drawing/2014/main" id="{F14BED82-F99E-BFB3-A5A9-83AB2F641B34}"/>
                </a:ext>
              </a:extLst>
            </p:cNvPr>
            <p:cNvSpPr txBox="1"/>
            <p:nvPr/>
          </p:nvSpPr>
          <p:spPr>
            <a:xfrm>
              <a:off x="212735" y="203666"/>
              <a:ext cx="885578" cy="3084426"/>
            </a:xfrm>
            <a:prstGeom prst="rect">
              <a:avLst/>
            </a:prstGeom>
          </p:spPr>
          <p:txBody>
            <a:bodyPr wrap="square" lIns="0" tIns="0" rIns="0" bIns="0" rtlCol="0" anchor="t">
              <a:spAutoFit/>
            </a:bodyPr>
            <a:lstStyle/>
            <a:p>
              <a:pPr algn="ctr">
                <a:lnSpc>
                  <a:spcPts val="9000"/>
                </a:lnSpc>
              </a:pPr>
              <a:r>
                <a:rPr lang="en-US" sz="6000">
                  <a:solidFill>
                    <a:srgbClr val="30030F"/>
                  </a:solidFill>
                  <a:latin typeface="Times New Roman" panose="02020603050405020304" pitchFamily="18" charset="0"/>
                  <a:ea typeface="Asap Bold"/>
                  <a:cs typeface="Times New Roman" panose="02020603050405020304" pitchFamily="18" charset="0"/>
                  <a:sym typeface="Asap Bold"/>
                </a:rPr>
                <a:t>Ngẩng</a:t>
              </a:r>
            </a:p>
          </p:txBody>
        </p:sp>
      </p:grpSp>
      <p:sp>
        <p:nvSpPr>
          <p:cNvPr id="51" name="AutoShape 29">
            <a:extLst>
              <a:ext uri="{FF2B5EF4-FFF2-40B4-BE49-F238E27FC236}">
                <a16:creationId xmlns:a16="http://schemas.microsoft.com/office/drawing/2014/main" id="{AF8245A8-A6E2-A15F-1A76-43A9CF11AD58}"/>
              </a:ext>
            </a:extLst>
          </p:cNvPr>
          <p:cNvSpPr/>
          <p:nvPr/>
        </p:nvSpPr>
        <p:spPr>
          <a:xfrm>
            <a:off x="1426398" y="4497379"/>
            <a:ext cx="13682973" cy="110210"/>
          </a:xfrm>
          <a:prstGeom prst="line">
            <a:avLst/>
          </a:prstGeom>
          <a:ln w="47625" cap="flat">
            <a:solidFill>
              <a:srgbClr val="FFF8ED"/>
            </a:solidFill>
            <a:prstDash val="solid"/>
            <a:headEnd type="none" w="sm" len="sm"/>
            <a:tailEnd type="none" w="sm" len="sm"/>
          </a:ln>
        </p:spPr>
        <p:txBody>
          <a:bodyPr/>
          <a:lstStyle/>
          <a:p>
            <a:endParaRPr lang="vi-VN" sz="2700"/>
          </a:p>
        </p:txBody>
      </p:sp>
      <p:sp>
        <p:nvSpPr>
          <p:cNvPr id="52" name="TextBox 34">
            <a:extLst>
              <a:ext uri="{FF2B5EF4-FFF2-40B4-BE49-F238E27FC236}">
                <a16:creationId xmlns:a16="http://schemas.microsoft.com/office/drawing/2014/main" id="{41557170-F3CE-2281-DEBF-B779544C9F7E}"/>
              </a:ext>
            </a:extLst>
          </p:cNvPr>
          <p:cNvSpPr txBox="1"/>
          <p:nvPr/>
        </p:nvSpPr>
        <p:spPr>
          <a:xfrm>
            <a:off x="-4231206" y="-1474672"/>
            <a:ext cx="3624249" cy="552011"/>
          </a:xfrm>
          <a:prstGeom prst="rect">
            <a:avLst/>
          </a:prstGeom>
        </p:spPr>
        <p:txBody>
          <a:bodyPr wrap="square" lIns="0" tIns="0" rIns="0" bIns="0" rtlCol="0" anchor="t">
            <a:spAutoFit/>
          </a:bodyPr>
          <a:lstStyle/>
          <a:p>
            <a:pPr>
              <a:lnSpc>
                <a:spcPts val="5040"/>
              </a:lnSpc>
              <a:spcBef>
                <a:spcPct val="0"/>
              </a:spcBef>
            </a:pPr>
            <a:r>
              <a:rPr lang="en-US" sz="2100" spc="219">
                <a:solidFill>
                  <a:srgbClr val="F1A298"/>
                </a:solidFill>
                <a:latin typeface="Asap Bold"/>
                <a:ea typeface="Asap Bold"/>
                <a:cs typeface="Asap Bold"/>
                <a:sym typeface="Asap Bold"/>
              </a:rPr>
              <a:t>XÁO TRỘN TỪ</a:t>
            </a:r>
          </a:p>
        </p:txBody>
      </p:sp>
      <p:sp>
        <p:nvSpPr>
          <p:cNvPr id="53" name="TextBox 36">
            <a:extLst>
              <a:ext uri="{FF2B5EF4-FFF2-40B4-BE49-F238E27FC236}">
                <a16:creationId xmlns:a16="http://schemas.microsoft.com/office/drawing/2014/main" id="{B43DA750-99B6-672C-52D3-38BD4D624111}"/>
              </a:ext>
            </a:extLst>
          </p:cNvPr>
          <p:cNvSpPr txBox="1"/>
          <p:nvPr/>
        </p:nvSpPr>
        <p:spPr>
          <a:xfrm>
            <a:off x="901765" y="5375780"/>
            <a:ext cx="4619366" cy="825932"/>
          </a:xfrm>
          <a:prstGeom prst="rect">
            <a:avLst/>
          </a:prstGeom>
        </p:spPr>
        <p:txBody>
          <a:bodyPr wrap="square" lIns="0" tIns="0" rIns="0" bIns="0" rtlCol="0" anchor="t">
            <a:spAutoFit/>
          </a:bodyPr>
          <a:lstStyle/>
          <a:p>
            <a:pPr algn="ctr">
              <a:lnSpc>
                <a:spcPts val="6911"/>
              </a:lnSpc>
              <a:spcBef>
                <a:spcPct val="0"/>
              </a:spcBef>
            </a:pPr>
            <a:r>
              <a:rPr lang="en-US" sz="5400">
                <a:solidFill>
                  <a:srgbClr val="FFF8ED"/>
                </a:solidFill>
                <a:latin typeface="Times New Roman" panose="02020603050405020304" pitchFamily="18" charset="0"/>
                <a:ea typeface="Cabin Bold"/>
                <a:cs typeface="Times New Roman" panose="02020603050405020304" pitchFamily="18" charset="0"/>
                <a:sym typeface="Cabin Bold"/>
              </a:rPr>
              <a:t>Từ bị xáo trộn:</a:t>
            </a:r>
          </a:p>
        </p:txBody>
      </p:sp>
      <p:grpSp>
        <p:nvGrpSpPr>
          <p:cNvPr id="58" name="Group 41">
            <a:extLst>
              <a:ext uri="{FF2B5EF4-FFF2-40B4-BE49-F238E27FC236}">
                <a16:creationId xmlns:a16="http://schemas.microsoft.com/office/drawing/2014/main" id="{E230B2CE-2C13-C5ED-5CC5-B1A495E07027}"/>
              </a:ext>
            </a:extLst>
          </p:cNvPr>
          <p:cNvGrpSpPr/>
          <p:nvPr/>
        </p:nvGrpSpPr>
        <p:grpSpPr>
          <a:xfrm>
            <a:off x="14914227" y="7309600"/>
            <a:ext cx="1335984" cy="1696089"/>
            <a:chOff x="0" y="0"/>
            <a:chExt cx="1261761" cy="1543043"/>
          </a:xfrm>
        </p:grpSpPr>
        <p:grpSp>
          <p:nvGrpSpPr>
            <p:cNvPr id="59" name="Group 42">
              <a:extLst>
                <a:ext uri="{FF2B5EF4-FFF2-40B4-BE49-F238E27FC236}">
                  <a16:creationId xmlns:a16="http://schemas.microsoft.com/office/drawing/2014/main" id="{FB68131E-8441-4021-93EE-026B00F62B9E}"/>
                </a:ext>
              </a:extLst>
            </p:cNvPr>
            <p:cNvGrpSpPr/>
            <p:nvPr/>
          </p:nvGrpSpPr>
          <p:grpSpPr>
            <a:xfrm>
              <a:off x="0" y="0"/>
              <a:ext cx="1261761" cy="1543043"/>
              <a:chOff x="0" y="0"/>
              <a:chExt cx="7194149" cy="8797924"/>
            </a:xfrm>
          </p:grpSpPr>
          <p:sp>
            <p:nvSpPr>
              <p:cNvPr id="61" name="Freeform 43">
                <a:extLst>
                  <a:ext uri="{FF2B5EF4-FFF2-40B4-BE49-F238E27FC236}">
                    <a16:creationId xmlns:a16="http://schemas.microsoft.com/office/drawing/2014/main" id="{A0930BEF-917C-9382-6DB0-673BC93F0155}"/>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60" name="TextBox 44">
              <a:extLst>
                <a:ext uri="{FF2B5EF4-FFF2-40B4-BE49-F238E27FC236}">
                  <a16:creationId xmlns:a16="http://schemas.microsoft.com/office/drawing/2014/main" id="{3781884A-DB2C-067B-50B5-04C8395F3DA1}"/>
                </a:ext>
              </a:extLst>
            </p:cNvPr>
            <p:cNvSpPr txBox="1"/>
            <p:nvPr/>
          </p:nvSpPr>
          <p:spPr>
            <a:xfrm>
              <a:off x="163449" y="244471"/>
              <a:ext cx="934864" cy="984391"/>
            </a:xfrm>
            <a:prstGeom prst="rect">
              <a:avLst/>
            </a:prstGeom>
          </p:spPr>
          <p:txBody>
            <a:bodyPr lIns="0" tIns="0" rIns="0" bIns="0" rtlCol="0" anchor="t">
              <a:spAutoFit/>
            </a:bodyPr>
            <a:lstStyle/>
            <a:p>
              <a:pPr algn="ctr">
                <a:lnSpc>
                  <a:spcPts val="9000"/>
                </a:lnSpc>
              </a:pPr>
              <a:r>
                <a:rPr lang="en-US" sz="6000">
                  <a:solidFill>
                    <a:srgbClr val="30030F"/>
                  </a:solidFill>
                  <a:latin typeface="Times New Roman" panose="02020603050405020304" pitchFamily="18" charset="0"/>
                  <a:ea typeface="Asap Bold"/>
                  <a:cs typeface="Times New Roman" panose="02020603050405020304" pitchFamily="18" charset="0"/>
                  <a:sym typeface="Asap Bold"/>
                </a:rPr>
                <a:t>ít</a:t>
              </a:r>
            </a:p>
          </p:txBody>
        </p:sp>
      </p:grpSp>
      <p:grpSp>
        <p:nvGrpSpPr>
          <p:cNvPr id="62" name="Group 17">
            <a:extLst>
              <a:ext uri="{FF2B5EF4-FFF2-40B4-BE49-F238E27FC236}">
                <a16:creationId xmlns:a16="http://schemas.microsoft.com/office/drawing/2014/main" id="{FBEDE99B-96FB-FEB2-FDBD-71441EE111D0}"/>
              </a:ext>
            </a:extLst>
          </p:cNvPr>
          <p:cNvGrpSpPr/>
          <p:nvPr/>
        </p:nvGrpSpPr>
        <p:grpSpPr>
          <a:xfrm>
            <a:off x="9158347" y="7296234"/>
            <a:ext cx="2649467" cy="1696089"/>
            <a:chOff x="0" y="0"/>
            <a:chExt cx="1261761" cy="1543043"/>
          </a:xfrm>
        </p:grpSpPr>
        <p:grpSp>
          <p:nvGrpSpPr>
            <p:cNvPr id="63" name="Group 18">
              <a:extLst>
                <a:ext uri="{FF2B5EF4-FFF2-40B4-BE49-F238E27FC236}">
                  <a16:creationId xmlns:a16="http://schemas.microsoft.com/office/drawing/2014/main" id="{8F15195B-E4C0-CC53-9710-7A042A628949}"/>
                </a:ext>
              </a:extLst>
            </p:cNvPr>
            <p:cNvGrpSpPr/>
            <p:nvPr/>
          </p:nvGrpSpPr>
          <p:grpSpPr>
            <a:xfrm>
              <a:off x="0" y="0"/>
              <a:ext cx="1261761" cy="1543043"/>
              <a:chOff x="0" y="0"/>
              <a:chExt cx="7194149" cy="8797924"/>
            </a:xfrm>
          </p:grpSpPr>
          <p:sp>
            <p:nvSpPr>
              <p:cNvPr id="65" name="Freeform 19">
                <a:extLst>
                  <a:ext uri="{FF2B5EF4-FFF2-40B4-BE49-F238E27FC236}">
                    <a16:creationId xmlns:a16="http://schemas.microsoft.com/office/drawing/2014/main" id="{7611161E-9482-B158-37E8-D7B04E59893A}"/>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64" name="TextBox 20">
              <a:extLst>
                <a:ext uri="{FF2B5EF4-FFF2-40B4-BE49-F238E27FC236}">
                  <a16:creationId xmlns:a16="http://schemas.microsoft.com/office/drawing/2014/main" id="{9A18C7BE-38A6-78F5-2C2A-B63A2E55EA3F}"/>
                </a:ext>
              </a:extLst>
            </p:cNvPr>
            <p:cNvSpPr txBox="1"/>
            <p:nvPr/>
          </p:nvSpPr>
          <p:spPr>
            <a:xfrm>
              <a:off x="163449" y="244471"/>
              <a:ext cx="934864" cy="984390"/>
            </a:xfrm>
            <a:prstGeom prst="rect">
              <a:avLst/>
            </a:prstGeom>
          </p:spPr>
          <p:txBody>
            <a:bodyPr wrap="square" lIns="0" tIns="0" rIns="0" bIns="0" rtlCol="0" anchor="t">
              <a:spAutoFit/>
            </a:bodyPr>
            <a:lstStyle/>
            <a:p>
              <a:pPr algn="ctr">
                <a:lnSpc>
                  <a:spcPts val="9000"/>
                </a:lnSpc>
              </a:pPr>
              <a:r>
                <a:rPr lang="en-US" sz="6000">
                  <a:solidFill>
                    <a:srgbClr val="30030F"/>
                  </a:solidFill>
                  <a:latin typeface="Times New Roman" panose="02020603050405020304" pitchFamily="18" charset="0"/>
                  <a:ea typeface="Asap Bold"/>
                  <a:cs typeface="Times New Roman" panose="02020603050405020304" pitchFamily="18" charset="0"/>
                  <a:sym typeface="Asap Bold"/>
                </a:rPr>
                <a:t>cùng</a:t>
              </a:r>
            </a:p>
          </p:txBody>
        </p:sp>
      </p:grpSp>
      <p:grpSp>
        <p:nvGrpSpPr>
          <p:cNvPr id="66" name="Group 9">
            <a:extLst>
              <a:ext uri="{FF2B5EF4-FFF2-40B4-BE49-F238E27FC236}">
                <a16:creationId xmlns:a16="http://schemas.microsoft.com/office/drawing/2014/main" id="{094F559E-54D4-2F43-F2E6-CB3EB67B223F}"/>
              </a:ext>
            </a:extLst>
          </p:cNvPr>
          <p:cNvGrpSpPr/>
          <p:nvPr/>
        </p:nvGrpSpPr>
        <p:grpSpPr>
          <a:xfrm>
            <a:off x="5251388" y="5455325"/>
            <a:ext cx="1335984" cy="1696089"/>
            <a:chOff x="0" y="0"/>
            <a:chExt cx="1261761" cy="1543043"/>
          </a:xfrm>
        </p:grpSpPr>
        <p:grpSp>
          <p:nvGrpSpPr>
            <p:cNvPr id="67" name="Group 10">
              <a:extLst>
                <a:ext uri="{FF2B5EF4-FFF2-40B4-BE49-F238E27FC236}">
                  <a16:creationId xmlns:a16="http://schemas.microsoft.com/office/drawing/2014/main" id="{684D13AA-CF3A-CC01-F33C-155D49850E33}"/>
                </a:ext>
              </a:extLst>
            </p:cNvPr>
            <p:cNvGrpSpPr/>
            <p:nvPr/>
          </p:nvGrpSpPr>
          <p:grpSpPr>
            <a:xfrm>
              <a:off x="0" y="0"/>
              <a:ext cx="1261761" cy="1543043"/>
              <a:chOff x="0" y="0"/>
              <a:chExt cx="7194149" cy="8797924"/>
            </a:xfrm>
          </p:grpSpPr>
          <p:sp>
            <p:nvSpPr>
              <p:cNvPr id="69" name="Freeform 11">
                <a:extLst>
                  <a:ext uri="{FF2B5EF4-FFF2-40B4-BE49-F238E27FC236}">
                    <a16:creationId xmlns:a16="http://schemas.microsoft.com/office/drawing/2014/main" id="{5305FD9A-C5C0-BFE0-0701-7C756416BA32}"/>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68" name="TextBox 12">
              <a:extLst>
                <a:ext uri="{FF2B5EF4-FFF2-40B4-BE49-F238E27FC236}">
                  <a16:creationId xmlns:a16="http://schemas.microsoft.com/office/drawing/2014/main" id="{B95E4C41-3E7F-BD47-87F7-87EECBFE20F9}"/>
                </a:ext>
              </a:extLst>
            </p:cNvPr>
            <p:cNvSpPr txBox="1"/>
            <p:nvPr/>
          </p:nvSpPr>
          <p:spPr>
            <a:xfrm>
              <a:off x="163449" y="244471"/>
              <a:ext cx="934864" cy="967998"/>
            </a:xfrm>
            <a:prstGeom prst="rect">
              <a:avLst/>
            </a:prstGeom>
          </p:spPr>
          <p:txBody>
            <a:bodyPr lIns="0" tIns="0" rIns="0" bIns="0" rtlCol="0" anchor="t">
              <a:spAutoFit/>
            </a:bodyPr>
            <a:lstStyle/>
            <a:p>
              <a:pPr algn="ctr">
                <a:lnSpc>
                  <a:spcPts val="9000"/>
                </a:lnSpc>
              </a:pPr>
              <a:r>
                <a:rPr lang="en-US" sz="6000">
                  <a:solidFill>
                    <a:srgbClr val="30030F"/>
                  </a:solidFill>
                  <a:latin typeface="Times New Roman" panose="02020603050405020304" pitchFamily="18" charset="0"/>
                  <a:ea typeface="Asap Bold"/>
                  <a:cs typeface="Times New Roman" panose="02020603050405020304" pitchFamily="18" charset="0"/>
                  <a:sym typeface="Asap Bold"/>
                </a:rPr>
                <a:t>về</a:t>
              </a:r>
            </a:p>
          </p:txBody>
        </p:sp>
      </p:grpSp>
      <p:grpSp>
        <p:nvGrpSpPr>
          <p:cNvPr id="70" name="Group 13">
            <a:extLst>
              <a:ext uri="{FF2B5EF4-FFF2-40B4-BE49-F238E27FC236}">
                <a16:creationId xmlns:a16="http://schemas.microsoft.com/office/drawing/2014/main" id="{EC1BEF9B-6182-D1ED-F397-12D06D5287DD}"/>
              </a:ext>
            </a:extLst>
          </p:cNvPr>
          <p:cNvGrpSpPr/>
          <p:nvPr/>
        </p:nvGrpSpPr>
        <p:grpSpPr>
          <a:xfrm>
            <a:off x="6975599" y="5455325"/>
            <a:ext cx="2987324" cy="1696089"/>
            <a:chOff x="0" y="0"/>
            <a:chExt cx="1261761" cy="1543043"/>
          </a:xfrm>
        </p:grpSpPr>
        <p:grpSp>
          <p:nvGrpSpPr>
            <p:cNvPr id="71" name="Group 14">
              <a:extLst>
                <a:ext uri="{FF2B5EF4-FFF2-40B4-BE49-F238E27FC236}">
                  <a16:creationId xmlns:a16="http://schemas.microsoft.com/office/drawing/2014/main" id="{06D9717B-F14C-8B88-4182-BBDB2CDA9DF5}"/>
                </a:ext>
              </a:extLst>
            </p:cNvPr>
            <p:cNvGrpSpPr/>
            <p:nvPr/>
          </p:nvGrpSpPr>
          <p:grpSpPr>
            <a:xfrm>
              <a:off x="0" y="0"/>
              <a:ext cx="1261761" cy="1543043"/>
              <a:chOff x="0" y="0"/>
              <a:chExt cx="7194149" cy="8797924"/>
            </a:xfrm>
          </p:grpSpPr>
          <p:sp>
            <p:nvSpPr>
              <p:cNvPr id="73" name="Freeform 15">
                <a:extLst>
                  <a:ext uri="{FF2B5EF4-FFF2-40B4-BE49-F238E27FC236}">
                    <a16:creationId xmlns:a16="http://schemas.microsoft.com/office/drawing/2014/main" id="{2B8E91CB-494B-2A0A-EA9A-4D24B141EB43}"/>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72" name="TextBox 16">
              <a:extLst>
                <a:ext uri="{FF2B5EF4-FFF2-40B4-BE49-F238E27FC236}">
                  <a16:creationId xmlns:a16="http://schemas.microsoft.com/office/drawing/2014/main" id="{1D87C742-C97C-DF2F-BA85-B633CFFDD8D0}"/>
                </a:ext>
              </a:extLst>
            </p:cNvPr>
            <p:cNvSpPr txBox="1"/>
            <p:nvPr/>
          </p:nvSpPr>
          <p:spPr>
            <a:xfrm>
              <a:off x="163449" y="244471"/>
              <a:ext cx="934864" cy="951607"/>
            </a:xfrm>
            <a:prstGeom prst="rect">
              <a:avLst/>
            </a:prstGeom>
          </p:spPr>
          <p:txBody>
            <a:bodyPr lIns="0" tIns="0" rIns="0" bIns="0" rtlCol="0" anchor="t">
              <a:spAutoFit/>
            </a:bodyPr>
            <a:lstStyle/>
            <a:p>
              <a:pPr algn="ctr">
                <a:lnSpc>
                  <a:spcPts val="9000"/>
                </a:lnSpc>
              </a:pPr>
              <a:r>
                <a:rPr lang="en-US" sz="6000">
                  <a:solidFill>
                    <a:srgbClr val="30030F"/>
                  </a:solidFill>
                  <a:latin typeface="Times New Roman" panose="02020603050405020304" pitchFamily="18" charset="0"/>
                  <a:ea typeface="Asap Bold"/>
                  <a:cs typeface="Times New Roman" panose="02020603050405020304" pitchFamily="18" charset="0"/>
                  <a:sym typeface="Asap Bold"/>
                </a:rPr>
                <a:t>hướng</a:t>
              </a:r>
            </a:p>
          </p:txBody>
        </p:sp>
      </p:grpSp>
      <p:grpSp>
        <p:nvGrpSpPr>
          <p:cNvPr id="78" name="Group 25">
            <a:extLst>
              <a:ext uri="{FF2B5EF4-FFF2-40B4-BE49-F238E27FC236}">
                <a16:creationId xmlns:a16="http://schemas.microsoft.com/office/drawing/2014/main" id="{8A5B95CA-56B2-6D97-EB5D-FE9D389661D2}"/>
              </a:ext>
            </a:extLst>
          </p:cNvPr>
          <p:cNvGrpSpPr/>
          <p:nvPr/>
        </p:nvGrpSpPr>
        <p:grpSpPr>
          <a:xfrm>
            <a:off x="12148230" y="5455325"/>
            <a:ext cx="2641576" cy="1696090"/>
            <a:chOff x="0" y="0"/>
            <a:chExt cx="1261761" cy="1543043"/>
          </a:xfrm>
        </p:grpSpPr>
        <p:grpSp>
          <p:nvGrpSpPr>
            <p:cNvPr id="79" name="Group 26">
              <a:extLst>
                <a:ext uri="{FF2B5EF4-FFF2-40B4-BE49-F238E27FC236}">
                  <a16:creationId xmlns:a16="http://schemas.microsoft.com/office/drawing/2014/main" id="{551B5650-A764-E82B-3BC9-28F81DC7F827}"/>
                </a:ext>
              </a:extLst>
            </p:cNvPr>
            <p:cNvGrpSpPr/>
            <p:nvPr/>
          </p:nvGrpSpPr>
          <p:grpSpPr>
            <a:xfrm>
              <a:off x="0" y="0"/>
              <a:ext cx="1261761" cy="1543043"/>
              <a:chOff x="0" y="0"/>
              <a:chExt cx="7194149" cy="8797924"/>
            </a:xfrm>
          </p:grpSpPr>
          <p:sp>
            <p:nvSpPr>
              <p:cNvPr id="81" name="Freeform 27">
                <a:extLst>
                  <a:ext uri="{FF2B5EF4-FFF2-40B4-BE49-F238E27FC236}">
                    <a16:creationId xmlns:a16="http://schemas.microsoft.com/office/drawing/2014/main" id="{2B764D78-CE10-4A17-7F92-B6DAE8C29859}"/>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80" name="TextBox 28">
              <a:extLst>
                <a:ext uri="{FF2B5EF4-FFF2-40B4-BE49-F238E27FC236}">
                  <a16:creationId xmlns:a16="http://schemas.microsoft.com/office/drawing/2014/main" id="{B2ADF5A1-6F92-FBF7-352A-93719CF2513F}"/>
                </a:ext>
              </a:extLst>
            </p:cNvPr>
            <p:cNvSpPr txBox="1"/>
            <p:nvPr/>
          </p:nvSpPr>
          <p:spPr>
            <a:xfrm>
              <a:off x="164446" y="143880"/>
              <a:ext cx="934864" cy="984390"/>
            </a:xfrm>
            <a:prstGeom prst="rect">
              <a:avLst/>
            </a:prstGeom>
          </p:spPr>
          <p:txBody>
            <a:bodyPr wrap="square" lIns="0" tIns="0" rIns="0" bIns="0" rtlCol="0" anchor="t">
              <a:spAutoFit/>
            </a:bodyPr>
            <a:lstStyle/>
            <a:p>
              <a:pPr algn="ctr">
                <a:lnSpc>
                  <a:spcPts val="9000"/>
                </a:lnSpc>
              </a:pPr>
              <a:r>
                <a:rPr lang="en-US" sz="6000">
                  <a:solidFill>
                    <a:srgbClr val="30030F"/>
                  </a:solidFill>
                  <a:latin typeface="Times New Roman" panose="02020603050405020304" pitchFamily="18" charset="0"/>
                  <a:ea typeface="Asap Bold"/>
                  <a:cs typeface="Times New Roman" panose="02020603050405020304" pitchFamily="18" charset="0"/>
                  <a:sym typeface="Asap Bold"/>
                </a:rPr>
                <a:t>thẳng</a:t>
              </a:r>
            </a:p>
          </p:txBody>
        </p:sp>
      </p:grpSp>
      <p:grpSp>
        <p:nvGrpSpPr>
          <p:cNvPr id="82" name="Group 41">
            <a:extLst>
              <a:ext uri="{FF2B5EF4-FFF2-40B4-BE49-F238E27FC236}">
                <a16:creationId xmlns:a16="http://schemas.microsoft.com/office/drawing/2014/main" id="{C2629425-9950-C1DB-6C4B-BC76AA57B61B}"/>
              </a:ext>
            </a:extLst>
          </p:cNvPr>
          <p:cNvGrpSpPr/>
          <p:nvPr/>
        </p:nvGrpSpPr>
        <p:grpSpPr>
          <a:xfrm>
            <a:off x="14934720" y="5579637"/>
            <a:ext cx="1557823" cy="1459972"/>
            <a:chOff x="-8798" y="215323"/>
            <a:chExt cx="1273054" cy="1328232"/>
          </a:xfrm>
        </p:grpSpPr>
        <p:grpSp>
          <p:nvGrpSpPr>
            <p:cNvPr id="83" name="Group 42">
              <a:extLst>
                <a:ext uri="{FF2B5EF4-FFF2-40B4-BE49-F238E27FC236}">
                  <a16:creationId xmlns:a16="http://schemas.microsoft.com/office/drawing/2014/main" id="{742B38B8-49FA-8CE4-D6C3-E7CAF9638687}"/>
                </a:ext>
              </a:extLst>
            </p:cNvPr>
            <p:cNvGrpSpPr/>
            <p:nvPr/>
          </p:nvGrpSpPr>
          <p:grpSpPr>
            <a:xfrm>
              <a:off x="-8798" y="215323"/>
              <a:ext cx="1273054" cy="1328232"/>
              <a:chOff x="-50166" y="1227703"/>
              <a:chExt cx="7258536" cy="7573142"/>
            </a:xfrm>
          </p:grpSpPr>
          <p:sp>
            <p:nvSpPr>
              <p:cNvPr id="85" name="Freeform 43">
                <a:extLst>
                  <a:ext uri="{FF2B5EF4-FFF2-40B4-BE49-F238E27FC236}">
                    <a16:creationId xmlns:a16="http://schemas.microsoft.com/office/drawing/2014/main" id="{C6572133-F8F1-44BD-E4E8-35502BE2AB08}"/>
                  </a:ext>
                </a:extLst>
              </p:cNvPr>
              <p:cNvSpPr/>
              <p:nvPr/>
            </p:nvSpPr>
            <p:spPr>
              <a:xfrm>
                <a:off x="-50166" y="1227703"/>
                <a:ext cx="7258536" cy="757314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84" name="TextBox 44">
              <a:extLst>
                <a:ext uri="{FF2B5EF4-FFF2-40B4-BE49-F238E27FC236}">
                  <a16:creationId xmlns:a16="http://schemas.microsoft.com/office/drawing/2014/main" id="{8DC3CF13-AF3F-8C34-B678-B4947D762907}"/>
                </a:ext>
              </a:extLst>
            </p:cNvPr>
            <p:cNvSpPr txBox="1"/>
            <p:nvPr/>
          </p:nvSpPr>
          <p:spPr>
            <a:xfrm>
              <a:off x="163449" y="244471"/>
              <a:ext cx="934864" cy="951607"/>
            </a:xfrm>
            <a:prstGeom prst="rect">
              <a:avLst/>
            </a:prstGeom>
          </p:spPr>
          <p:txBody>
            <a:bodyPr wrap="square" lIns="0" tIns="0" rIns="0" bIns="0" rtlCol="0" anchor="t">
              <a:spAutoFit/>
            </a:bodyPr>
            <a:lstStyle/>
            <a:p>
              <a:pPr algn="ctr">
                <a:lnSpc>
                  <a:spcPts val="9000"/>
                </a:lnSpc>
              </a:pPr>
              <a:r>
                <a:rPr lang="en-US" sz="6000">
                  <a:solidFill>
                    <a:srgbClr val="30030F"/>
                  </a:solidFill>
                  <a:latin typeface="Times New Roman" panose="02020603050405020304" pitchFamily="18" charset="0"/>
                  <a:ea typeface="Asap Bold"/>
                  <a:cs typeface="Times New Roman" panose="02020603050405020304" pitchFamily="18" charset="0"/>
                  <a:sym typeface="Asap Bold"/>
                </a:rPr>
                <a:t>cao</a:t>
              </a:r>
            </a:p>
          </p:txBody>
        </p:sp>
      </p:grpSp>
      <p:grpSp>
        <p:nvGrpSpPr>
          <p:cNvPr id="86" name="Group 17">
            <a:extLst>
              <a:ext uri="{FF2B5EF4-FFF2-40B4-BE49-F238E27FC236}">
                <a16:creationId xmlns:a16="http://schemas.microsoft.com/office/drawing/2014/main" id="{A9579143-D3D3-E3B4-A3F6-FDAE6625EEBA}"/>
              </a:ext>
            </a:extLst>
          </p:cNvPr>
          <p:cNvGrpSpPr/>
          <p:nvPr/>
        </p:nvGrpSpPr>
        <p:grpSpPr>
          <a:xfrm>
            <a:off x="10156533" y="5443644"/>
            <a:ext cx="1938057" cy="2486890"/>
            <a:chOff x="0" y="0"/>
            <a:chExt cx="1261761" cy="2262486"/>
          </a:xfrm>
        </p:grpSpPr>
        <p:grpSp>
          <p:nvGrpSpPr>
            <p:cNvPr id="87" name="Group 18">
              <a:extLst>
                <a:ext uri="{FF2B5EF4-FFF2-40B4-BE49-F238E27FC236}">
                  <a16:creationId xmlns:a16="http://schemas.microsoft.com/office/drawing/2014/main" id="{1E964D40-5E55-DE7A-0786-283A91E6DC99}"/>
                </a:ext>
              </a:extLst>
            </p:cNvPr>
            <p:cNvGrpSpPr/>
            <p:nvPr/>
          </p:nvGrpSpPr>
          <p:grpSpPr>
            <a:xfrm>
              <a:off x="0" y="0"/>
              <a:ext cx="1261761" cy="1543043"/>
              <a:chOff x="0" y="0"/>
              <a:chExt cx="7194149" cy="8797924"/>
            </a:xfrm>
          </p:grpSpPr>
          <p:sp>
            <p:nvSpPr>
              <p:cNvPr id="89" name="Freeform 19">
                <a:extLst>
                  <a:ext uri="{FF2B5EF4-FFF2-40B4-BE49-F238E27FC236}">
                    <a16:creationId xmlns:a16="http://schemas.microsoft.com/office/drawing/2014/main" id="{9439486A-CC74-34EC-5BFD-18AE77C96627}"/>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88" name="TextBox 20">
              <a:extLst>
                <a:ext uri="{FF2B5EF4-FFF2-40B4-BE49-F238E27FC236}">
                  <a16:creationId xmlns:a16="http://schemas.microsoft.com/office/drawing/2014/main" id="{67E75446-82DE-C4A6-E2FB-54C1A99D6C13}"/>
                </a:ext>
              </a:extLst>
            </p:cNvPr>
            <p:cNvSpPr txBox="1"/>
            <p:nvPr/>
          </p:nvSpPr>
          <p:spPr>
            <a:xfrm>
              <a:off x="163449" y="244471"/>
              <a:ext cx="934864" cy="2018015"/>
            </a:xfrm>
            <a:prstGeom prst="rect">
              <a:avLst/>
            </a:prstGeom>
          </p:spPr>
          <p:txBody>
            <a:bodyPr wrap="square" lIns="0" tIns="0" rIns="0" bIns="0" rtlCol="0" anchor="t">
              <a:spAutoFit/>
            </a:bodyPr>
            <a:lstStyle/>
            <a:p>
              <a:pPr algn="ctr">
                <a:lnSpc>
                  <a:spcPts val="9000"/>
                </a:lnSpc>
              </a:pPr>
              <a:r>
                <a:rPr lang="en-US" sz="6000">
                  <a:solidFill>
                    <a:srgbClr val="30030F"/>
                  </a:solidFill>
                  <a:latin typeface="Times New Roman" panose="02020603050405020304" pitchFamily="18" charset="0"/>
                  <a:ea typeface="Asap Bold"/>
                  <a:cs typeface="Times New Roman" panose="02020603050405020304" pitchFamily="18" charset="0"/>
                  <a:sym typeface="Asap Bold"/>
                </a:rPr>
                <a:t>Đầu</a:t>
              </a:r>
            </a:p>
          </p:txBody>
        </p:sp>
      </p:grpSp>
      <p:sp>
        <p:nvSpPr>
          <p:cNvPr id="90" name="Hộp Văn bản 89">
            <a:extLst>
              <a:ext uri="{FF2B5EF4-FFF2-40B4-BE49-F238E27FC236}">
                <a16:creationId xmlns:a16="http://schemas.microsoft.com/office/drawing/2014/main" id="{70C90EBD-F6FB-44BE-18D4-B9495F4B529D}"/>
              </a:ext>
            </a:extLst>
          </p:cNvPr>
          <p:cNvSpPr txBox="1"/>
          <p:nvPr/>
        </p:nvSpPr>
        <p:spPr>
          <a:xfrm>
            <a:off x="13519193" y="9133670"/>
            <a:ext cx="3075236" cy="923330"/>
          </a:xfrm>
          <a:prstGeom prst="rect">
            <a:avLst/>
          </a:prstGeom>
          <a:solidFill>
            <a:schemeClr val="bg1"/>
          </a:solidFill>
          <a:ln>
            <a:solidFill>
              <a:srgbClr val="8A737B"/>
            </a:solidFill>
          </a:ln>
        </p:spPr>
        <p:txBody>
          <a:bodyPr wrap="square" rtlCol="0">
            <a:spAutoFit/>
          </a:bodyPr>
          <a:lstStyle/>
          <a:p>
            <a:r>
              <a:rPr lang="en-US" sz="5400"/>
              <a:t>Đáp án</a:t>
            </a:r>
            <a:endParaRPr lang="vi-VN" sz="5400"/>
          </a:p>
        </p:txBody>
      </p:sp>
      <p:grpSp>
        <p:nvGrpSpPr>
          <p:cNvPr id="106" name="Group 5">
            <a:extLst>
              <a:ext uri="{FF2B5EF4-FFF2-40B4-BE49-F238E27FC236}">
                <a16:creationId xmlns:a16="http://schemas.microsoft.com/office/drawing/2014/main" id="{8D22567E-8414-C9C4-1DCE-DF52FB0130F6}"/>
              </a:ext>
            </a:extLst>
          </p:cNvPr>
          <p:cNvGrpSpPr/>
          <p:nvPr/>
        </p:nvGrpSpPr>
        <p:grpSpPr>
          <a:xfrm>
            <a:off x="31223591" y="3975754"/>
            <a:ext cx="3113682" cy="3260977"/>
            <a:chOff x="148956" y="148748"/>
            <a:chExt cx="2896390" cy="2900015"/>
          </a:xfrm>
        </p:grpSpPr>
        <p:sp>
          <p:nvSpPr>
            <p:cNvPr id="107" name="Freeform 6">
              <a:hlinkClick r:id="rId21" action="ppaction://hlinksldjump"/>
              <a:extLst>
                <a:ext uri="{FF2B5EF4-FFF2-40B4-BE49-F238E27FC236}">
                  <a16:creationId xmlns:a16="http://schemas.microsoft.com/office/drawing/2014/main" id="{6711EF6A-2233-8363-7C1C-7131EF411003}"/>
                </a:ext>
              </a:extLst>
            </p:cNvPr>
            <p:cNvSpPr/>
            <p:nvPr/>
          </p:nvSpPr>
          <p:spPr>
            <a:xfrm rot="-374211">
              <a:off x="148956" y="148748"/>
              <a:ext cx="2896390" cy="2900015"/>
            </a:xfrm>
            <a:custGeom>
              <a:avLst/>
              <a:gdLst/>
              <a:ahLst/>
              <a:cxnLst/>
              <a:rect l="l" t="t" r="r" b="b"/>
              <a:pathLst>
                <a:path w="2896390" h="2900015">
                  <a:moveTo>
                    <a:pt x="0" y="0"/>
                  </a:moveTo>
                  <a:lnTo>
                    <a:pt x="2896389" y="0"/>
                  </a:lnTo>
                  <a:lnTo>
                    <a:pt x="2896389" y="2900015"/>
                  </a:lnTo>
                  <a:lnTo>
                    <a:pt x="0" y="2900015"/>
                  </a:lnTo>
                  <a:lnTo>
                    <a:pt x="0" y="0"/>
                  </a:lnTo>
                  <a:close/>
                </a:path>
              </a:pathLst>
            </a:custGeom>
            <a:blipFill>
              <a:blip r:embed="rId22"/>
              <a:stretch>
                <a:fillRect/>
              </a:stretch>
            </a:blipFill>
          </p:spPr>
        </p:sp>
        <p:sp>
          <p:nvSpPr>
            <p:cNvPr id="108" name="TextBox 7">
              <a:extLst>
                <a:ext uri="{FF2B5EF4-FFF2-40B4-BE49-F238E27FC236}">
                  <a16:creationId xmlns:a16="http://schemas.microsoft.com/office/drawing/2014/main" id="{D07496BF-283D-1A2E-32B9-DBB5C53FD178}"/>
                </a:ext>
              </a:extLst>
            </p:cNvPr>
            <p:cNvSpPr txBox="1"/>
            <p:nvPr/>
          </p:nvSpPr>
          <p:spPr>
            <a:xfrm rot="21225789">
              <a:off x="559207" y="596971"/>
              <a:ext cx="1975990" cy="1871995"/>
            </a:xfrm>
            <a:prstGeom prst="rect">
              <a:avLst/>
            </a:prstGeom>
          </p:spPr>
          <p:txBody>
            <a:bodyPr wrap="square" lIns="0" tIns="0" rIns="0" bIns="0" rtlCol="0" anchor="t">
              <a:spAutoFit/>
            </a:bodyPr>
            <a:lstStyle/>
            <a:p>
              <a:pPr algn="ctr">
                <a:lnSpc>
                  <a:spcPts val="17856"/>
                </a:lnSpc>
                <a:spcBef>
                  <a:spcPct val="0"/>
                </a:spcBef>
              </a:pPr>
              <a:r>
                <a:rPr lang="en-US" sz="12755" b="1">
                  <a:solidFill>
                    <a:srgbClr val="000000"/>
                  </a:solidFill>
                  <a:latin typeface="Times New Roman" panose="02020603050405020304" pitchFamily="18" charset="0"/>
                  <a:cs typeface="Times New Roman" panose="02020603050405020304" pitchFamily="18" charset="0"/>
                  <a:hlinkClick r:id="rId23" action="ppaction://hlinksldjump"/>
                </a:rPr>
                <a:t>7</a:t>
              </a:r>
              <a:endParaRPr lang="en-US" sz="12755" b="1">
                <a:solidFill>
                  <a:srgbClr val="000000"/>
                </a:solidFill>
                <a:latin typeface="Times New Roman" panose="02020603050405020304" pitchFamily="18" charset="0"/>
                <a:cs typeface="Times New Roman" panose="02020603050405020304" pitchFamily="18" charset="0"/>
              </a:endParaRPr>
            </a:p>
          </p:txBody>
        </p:sp>
      </p:grpSp>
      <p:sp>
        <p:nvSpPr>
          <p:cNvPr id="110" name="Mũi tên: Phải 109">
            <a:extLst>
              <a:ext uri="{FF2B5EF4-FFF2-40B4-BE49-F238E27FC236}">
                <a16:creationId xmlns:a16="http://schemas.microsoft.com/office/drawing/2014/main" id="{40F59DB1-3FBD-0DE7-E6B2-93C5E9192753}"/>
              </a:ext>
            </a:extLst>
          </p:cNvPr>
          <p:cNvSpPr/>
          <p:nvPr/>
        </p:nvSpPr>
        <p:spPr>
          <a:xfrm>
            <a:off x="16959937" y="9099880"/>
            <a:ext cx="1167434" cy="969497"/>
          </a:xfrm>
          <a:prstGeom prst="rightArrow">
            <a:avLst/>
          </a:prstGeom>
          <a:solidFill>
            <a:srgbClr val="45D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4815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32" presetClass="emph" presetSubtype="0" fill="hold" nodeType="withEffect">
                                  <p:stCondLst>
                                    <p:cond delay="0"/>
                                  </p:stCondLst>
                                  <p:childTnLst>
                                    <p:animRot by="120000">
                                      <p:cBhvr>
                                        <p:cTn id="8" dur="100" fill="hold">
                                          <p:stCondLst>
                                            <p:cond delay="0"/>
                                          </p:stCondLst>
                                        </p:cTn>
                                        <p:tgtEl>
                                          <p:spTgt spid="62"/>
                                        </p:tgtEl>
                                        <p:attrNameLst>
                                          <p:attrName>r</p:attrName>
                                        </p:attrNameLst>
                                      </p:cBhvr>
                                    </p:animRot>
                                    <p:animRot by="-240000">
                                      <p:cBhvr>
                                        <p:cTn id="9" dur="200" fill="hold">
                                          <p:stCondLst>
                                            <p:cond delay="200"/>
                                          </p:stCondLst>
                                        </p:cTn>
                                        <p:tgtEl>
                                          <p:spTgt spid="62"/>
                                        </p:tgtEl>
                                        <p:attrNameLst>
                                          <p:attrName>r</p:attrName>
                                        </p:attrNameLst>
                                      </p:cBhvr>
                                    </p:animRot>
                                    <p:animRot by="240000">
                                      <p:cBhvr>
                                        <p:cTn id="10" dur="200" fill="hold">
                                          <p:stCondLst>
                                            <p:cond delay="400"/>
                                          </p:stCondLst>
                                        </p:cTn>
                                        <p:tgtEl>
                                          <p:spTgt spid="62"/>
                                        </p:tgtEl>
                                        <p:attrNameLst>
                                          <p:attrName>r</p:attrName>
                                        </p:attrNameLst>
                                      </p:cBhvr>
                                    </p:animRot>
                                    <p:animRot by="-240000">
                                      <p:cBhvr>
                                        <p:cTn id="11" dur="200" fill="hold">
                                          <p:stCondLst>
                                            <p:cond delay="600"/>
                                          </p:stCondLst>
                                        </p:cTn>
                                        <p:tgtEl>
                                          <p:spTgt spid="62"/>
                                        </p:tgtEl>
                                        <p:attrNameLst>
                                          <p:attrName>r</p:attrName>
                                        </p:attrNameLst>
                                      </p:cBhvr>
                                    </p:animRot>
                                    <p:animRot by="120000">
                                      <p:cBhvr>
                                        <p:cTn id="12" dur="200" fill="hold">
                                          <p:stCondLst>
                                            <p:cond delay="800"/>
                                          </p:stCondLst>
                                        </p:cTn>
                                        <p:tgtEl>
                                          <p:spTgt spid="62"/>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2" name="applause.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0"/>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fill="hold" nodeType="withEffect">
                                  <p:stCondLst>
                                    <p:cond delay="0"/>
                                  </p:stCondLst>
                                  <p:childTnLst>
                                    <p:animMotion origin="layout" path="M -8.33333E-7 -2.83951E-6 L -0.17439 -0.4372 " pathEditMode="relative" rAng="0" ptsTypes="AA">
                                      <p:cBhvr>
                                        <p:cTn id="21" dur="2000" fill="hold"/>
                                        <p:tgtEl>
                                          <p:spTgt spid="35"/>
                                        </p:tgtEl>
                                        <p:attrNameLst>
                                          <p:attrName>ppt_x</p:attrName>
                                          <p:attrName>ppt_y</p:attrName>
                                        </p:attrNameLst>
                                      </p:cBhvr>
                                      <p:rCtr x="-8759" y="-21898"/>
                                    </p:animMotion>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par>
                                <p:cTn id="22" presetID="64" presetClass="path" presetSubtype="0" fill="hold" nodeType="withEffect">
                                  <p:stCondLst>
                                    <p:cond delay="0"/>
                                  </p:stCondLst>
                                  <p:childTnLst>
                                    <p:animMotion origin="layout" path="M -3.05556E-6 2.46914E-6 L 0.25556 -0.43534 " pathEditMode="relative" rAng="0" ptsTypes="AA">
                                      <p:cBhvr>
                                        <p:cTn id="23" dur="2000" fill="hold"/>
                                        <p:tgtEl>
                                          <p:spTgt spid="31"/>
                                        </p:tgtEl>
                                        <p:attrNameLst>
                                          <p:attrName>ppt_x</p:attrName>
                                          <p:attrName>ppt_y</p:attrName>
                                        </p:attrNameLst>
                                      </p:cBhvr>
                                      <p:rCtr x="12778" y="-21775"/>
                                    </p:animMotion>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par>
                                <p:cTn id="24" presetID="64" presetClass="path" presetSubtype="0" fill="hold" nodeType="withEffect">
                                  <p:stCondLst>
                                    <p:cond delay="0"/>
                                  </p:stCondLst>
                                  <p:childTnLst>
                                    <p:animMotion origin="layout" path="M 0.12891 -0.0196 L 0.16355 -0.24367 " pathEditMode="relative" rAng="0" ptsTypes="AA">
                                      <p:cBhvr>
                                        <p:cTn id="25" dur="2000" fill="hold"/>
                                        <p:tgtEl>
                                          <p:spTgt spid="86"/>
                                        </p:tgtEl>
                                        <p:attrNameLst>
                                          <p:attrName>ppt_x</p:attrName>
                                          <p:attrName>ppt_y</p:attrName>
                                        </p:attrNameLst>
                                      </p:cBhvr>
                                      <p:rCtr x="1727" y="-11204"/>
                                    </p:animMotion>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6" presetID="64" presetClass="path" presetSubtype="0" fill="hold" nodeType="withEffect">
                                  <p:stCondLst>
                                    <p:cond delay="0"/>
                                  </p:stCondLst>
                                  <p:childTnLst>
                                    <p:animMotion origin="layout" path="M 1.66667E-6 -4.32099E-6 L -0.41884 -0.25061 " pathEditMode="relative" rAng="0" ptsTypes="AA">
                                      <p:cBhvr>
                                        <p:cTn id="27" dur="2000" fill="hold"/>
                                        <p:tgtEl>
                                          <p:spTgt spid="78"/>
                                        </p:tgtEl>
                                        <p:attrNameLst>
                                          <p:attrName>ppt_x</p:attrName>
                                          <p:attrName>ppt_y</p:attrName>
                                        </p:attrNameLst>
                                      </p:cBhvr>
                                      <p:rCtr x="-20946" y="-12531"/>
                                    </p:animMotion>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par>
                                <p:cTn id="28" presetID="64" presetClass="path" presetSubtype="0" accel="50000" decel="50000" fill="hold" nodeType="withEffect">
                                  <p:stCondLst>
                                    <p:cond delay="0"/>
                                  </p:stCondLst>
                                  <p:childTnLst>
                                    <p:animMotion origin="layout" path="M 0.12891 3.95062E-6 L -0.11406 -0.43797 " pathEditMode="relative" rAng="0" ptsTypes="AA">
                                      <p:cBhvr>
                                        <p:cTn id="29" dur="2000" fill="hold"/>
                                        <p:tgtEl>
                                          <p:spTgt spid="47"/>
                                        </p:tgtEl>
                                        <p:attrNameLst>
                                          <p:attrName>ppt_x</p:attrName>
                                          <p:attrName>ppt_y</p:attrName>
                                        </p:attrNameLst>
                                      </p:cBhvr>
                                      <p:rCtr x="-12153" y="-21898"/>
                                    </p:animMotion>
                                  </p:childTnLst>
                                </p:cTn>
                              </p:par>
                            </p:childTnLst>
                          </p:cTn>
                        </p:par>
                      </p:childTnLst>
                    </p:cTn>
                  </p:par>
                </p:childTnLst>
              </p:cTn>
              <p:nextCondLst>
                <p:cond evt="onClick" delay="0">
                  <p:tgtEl>
                    <p:spTgt spid="90"/>
                  </p:tgtEl>
                </p:cond>
              </p:nextCondLst>
            </p:seq>
            <p:seq concurrent="1" nextAc="seek">
              <p:cTn id="30" restart="whenNotActive" fill="hold" evtFilter="cancelBubble" nodeType="interactiveSeq">
                <p:stCondLst>
                  <p:cond evt="onClick" delay="0">
                    <p:tgtEl>
                      <p:spTgt spid="110"/>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grpId="1" nodeType="withEffect">
                                  <p:stCondLst>
                                    <p:cond delay="0"/>
                                  </p:stCondLst>
                                  <p:childTnLst>
                                    <p:anim calcmode="lin" valueType="num">
                                      <p:cBhvr>
                                        <p:cTn id="34" dur="500"/>
                                        <p:tgtEl>
                                          <p:spTgt spid="111"/>
                                        </p:tgtEl>
                                        <p:attrNameLst>
                                          <p:attrName>ppt_w</p:attrName>
                                        </p:attrNameLst>
                                      </p:cBhvr>
                                      <p:tavLst>
                                        <p:tav tm="0">
                                          <p:val>
                                            <p:strVal val="ppt_w"/>
                                          </p:val>
                                        </p:tav>
                                        <p:tav tm="100000">
                                          <p:val>
                                            <p:fltVal val="0"/>
                                          </p:val>
                                        </p:tav>
                                      </p:tavLst>
                                    </p:anim>
                                    <p:anim calcmode="lin" valueType="num">
                                      <p:cBhvr>
                                        <p:cTn id="35" dur="500"/>
                                        <p:tgtEl>
                                          <p:spTgt spid="111"/>
                                        </p:tgtEl>
                                        <p:attrNameLst>
                                          <p:attrName>ppt_h</p:attrName>
                                        </p:attrNameLst>
                                      </p:cBhvr>
                                      <p:tavLst>
                                        <p:tav tm="0">
                                          <p:val>
                                            <p:strVal val="ppt_h"/>
                                          </p:val>
                                        </p:tav>
                                        <p:tav tm="100000">
                                          <p:val>
                                            <p:fltVal val="0"/>
                                          </p:val>
                                        </p:tav>
                                      </p:tavLst>
                                    </p:anim>
                                    <p:animEffect transition="out" filter="fade">
                                      <p:cBhvr>
                                        <p:cTn id="36" dur="500"/>
                                        <p:tgtEl>
                                          <p:spTgt spid="111"/>
                                        </p:tgtEl>
                                      </p:cBhvr>
                                    </p:animEffect>
                                    <p:set>
                                      <p:cBhvr>
                                        <p:cTn id="37" dur="1" fill="hold">
                                          <p:stCondLst>
                                            <p:cond delay="499"/>
                                          </p:stCondLst>
                                        </p:cTn>
                                        <p:tgtEl>
                                          <p:spTgt spid="111"/>
                                        </p:tgtEl>
                                        <p:attrNameLst>
                                          <p:attrName>style.visibility</p:attrName>
                                        </p:attrNameLst>
                                      </p:cBhvr>
                                      <p:to>
                                        <p:strVal val="hidden"/>
                                      </p:to>
                                    </p:set>
                                  </p:childTnLst>
                                </p:cTn>
                              </p:par>
                              <p:par>
                                <p:cTn id="38" presetID="53" presetClass="exit" presetSubtype="32" fill="hold" grpId="1" nodeType="withEffect">
                                  <p:stCondLst>
                                    <p:cond delay="0"/>
                                  </p:stCondLst>
                                  <p:childTnLst>
                                    <p:anim calcmode="lin" valueType="num">
                                      <p:cBhvr>
                                        <p:cTn id="39" dur="500"/>
                                        <p:tgtEl>
                                          <p:spTgt spid="90"/>
                                        </p:tgtEl>
                                        <p:attrNameLst>
                                          <p:attrName>ppt_w</p:attrName>
                                        </p:attrNameLst>
                                      </p:cBhvr>
                                      <p:tavLst>
                                        <p:tav tm="0">
                                          <p:val>
                                            <p:strVal val="ppt_w"/>
                                          </p:val>
                                        </p:tav>
                                        <p:tav tm="100000">
                                          <p:val>
                                            <p:fltVal val="0"/>
                                          </p:val>
                                        </p:tav>
                                      </p:tavLst>
                                    </p:anim>
                                    <p:anim calcmode="lin" valueType="num">
                                      <p:cBhvr>
                                        <p:cTn id="40" dur="500"/>
                                        <p:tgtEl>
                                          <p:spTgt spid="90"/>
                                        </p:tgtEl>
                                        <p:attrNameLst>
                                          <p:attrName>ppt_h</p:attrName>
                                        </p:attrNameLst>
                                      </p:cBhvr>
                                      <p:tavLst>
                                        <p:tav tm="0">
                                          <p:val>
                                            <p:strVal val="ppt_h"/>
                                          </p:val>
                                        </p:tav>
                                        <p:tav tm="100000">
                                          <p:val>
                                            <p:fltVal val="0"/>
                                          </p:val>
                                        </p:tav>
                                      </p:tavLst>
                                    </p:anim>
                                    <p:animEffect transition="out" filter="fade">
                                      <p:cBhvr>
                                        <p:cTn id="41" dur="500"/>
                                        <p:tgtEl>
                                          <p:spTgt spid="90"/>
                                        </p:tgtEl>
                                      </p:cBhvr>
                                    </p:animEffect>
                                    <p:set>
                                      <p:cBhvr>
                                        <p:cTn id="42" dur="1" fill="hold">
                                          <p:stCondLst>
                                            <p:cond delay="499"/>
                                          </p:stCondLst>
                                        </p:cTn>
                                        <p:tgtEl>
                                          <p:spTgt spid="90"/>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62"/>
                                        </p:tgtEl>
                                        <p:attrNameLst>
                                          <p:attrName>ppt_w</p:attrName>
                                        </p:attrNameLst>
                                      </p:cBhvr>
                                      <p:tavLst>
                                        <p:tav tm="0">
                                          <p:val>
                                            <p:strVal val="ppt_w"/>
                                          </p:val>
                                        </p:tav>
                                        <p:tav tm="100000">
                                          <p:val>
                                            <p:fltVal val="0"/>
                                          </p:val>
                                        </p:tav>
                                      </p:tavLst>
                                    </p:anim>
                                    <p:anim calcmode="lin" valueType="num">
                                      <p:cBhvr>
                                        <p:cTn id="45" dur="500"/>
                                        <p:tgtEl>
                                          <p:spTgt spid="62"/>
                                        </p:tgtEl>
                                        <p:attrNameLst>
                                          <p:attrName>ppt_h</p:attrName>
                                        </p:attrNameLst>
                                      </p:cBhvr>
                                      <p:tavLst>
                                        <p:tav tm="0">
                                          <p:val>
                                            <p:strVal val="ppt_h"/>
                                          </p:val>
                                        </p:tav>
                                        <p:tav tm="100000">
                                          <p:val>
                                            <p:fltVal val="0"/>
                                          </p:val>
                                        </p:tav>
                                      </p:tavLst>
                                    </p:anim>
                                    <p:animEffect transition="out" filter="fade">
                                      <p:cBhvr>
                                        <p:cTn id="46" dur="500"/>
                                        <p:tgtEl>
                                          <p:spTgt spid="62"/>
                                        </p:tgtEl>
                                      </p:cBhvr>
                                    </p:animEffect>
                                    <p:set>
                                      <p:cBhvr>
                                        <p:cTn id="47" dur="1" fill="hold">
                                          <p:stCondLst>
                                            <p:cond delay="499"/>
                                          </p:stCondLst>
                                        </p:cTn>
                                        <p:tgtEl>
                                          <p:spTgt spid="62"/>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35"/>
                                        </p:tgtEl>
                                        <p:attrNameLst>
                                          <p:attrName>ppt_w</p:attrName>
                                        </p:attrNameLst>
                                      </p:cBhvr>
                                      <p:tavLst>
                                        <p:tav tm="0">
                                          <p:val>
                                            <p:strVal val="ppt_w"/>
                                          </p:val>
                                        </p:tav>
                                        <p:tav tm="100000">
                                          <p:val>
                                            <p:fltVal val="0"/>
                                          </p:val>
                                        </p:tav>
                                      </p:tavLst>
                                    </p:anim>
                                    <p:anim calcmode="lin" valueType="num">
                                      <p:cBhvr>
                                        <p:cTn id="50" dur="500"/>
                                        <p:tgtEl>
                                          <p:spTgt spid="35"/>
                                        </p:tgtEl>
                                        <p:attrNameLst>
                                          <p:attrName>ppt_h</p:attrName>
                                        </p:attrNameLst>
                                      </p:cBhvr>
                                      <p:tavLst>
                                        <p:tav tm="0">
                                          <p:val>
                                            <p:strVal val="ppt_h"/>
                                          </p:val>
                                        </p:tav>
                                        <p:tav tm="100000">
                                          <p:val>
                                            <p:fltVal val="0"/>
                                          </p:val>
                                        </p:tav>
                                      </p:tavLst>
                                    </p:anim>
                                    <p:animEffect transition="out" filter="fade">
                                      <p:cBhvr>
                                        <p:cTn id="51" dur="500"/>
                                        <p:tgtEl>
                                          <p:spTgt spid="35"/>
                                        </p:tgtEl>
                                      </p:cBhvr>
                                    </p:animEffect>
                                    <p:set>
                                      <p:cBhvr>
                                        <p:cTn id="52" dur="1" fill="hold">
                                          <p:stCondLst>
                                            <p:cond delay="499"/>
                                          </p:stCondLst>
                                        </p:cTn>
                                        <p:tgtEl>
                                          <p:spTgt spid="35"/>
                                        </p:tgtEl>
                                        <p:attrNameLst>
                                          <p:attrName>style.visibility</p:attrName>
                                        </p:attrNameLst>
                                      </p:cBhvr>
                                      <p:to>
                                        <p:strVal val="hidden"/>
                                      </p:to>
                                    </p:set>
                                  </p:childTnLst>
                                </p:cTn>
                              </p:par>
                              <p:par>
                                <p:cTn id="53" presetID="53" presetClass="exit" presetSubtype="32" fill="hold" nodeType="withEffect">
                                  <p:stCondLst>
                                    <p:cond delay="0"/>
                                  </p:stCondLst>
                                  <p:childTnLst>
                                    <p:anim calcmode="lin" valueType="num">
                                      <p:cBhvr>
                                        <p:cTn id="54" dur="500"/>
                                        <p:tgtEl>
                                          <p:spTgt spid="31"/>
                                        </p:tgtEl>
                                        <p:attrNameLst>
                                          <p:attrName>ppt_w</p:attrName>
                                        </p:attrNameLst>
                                      </p:cBhvr>
                                      <p:tavLst>
                                        <p:tav tm="0">
                                          <p:val>
                                            <p:strVal val="ppt_w"/>
                                          </p:val>
                                        </p:tav>
                                        <p:tav tm="100000">
                                          <p:val>
                                            <p:fltVal val="0"/>
                                          </p:val>
                                        </p:tav>
                                      </p:tavLst>
                                    </p:anim>
                                    <p:anim calcmode="lin" valueType="num">
                                      <p:cBhvr>
                                        <p:cTn id="55" dur="500"/>
                                        <p:tgtEl>
                                          <p:spTgt spid="31"/>
                                        </p:tgtEl>
                                        <p:attrNameLst>
                                          <p:attrName>ppt_h</p:attrName>
                                        </p:attrNameLst>
                                      </p:cBhvr>
                                      <p:tavLst>
                                        <p:tav tm="0">
                                          <p:val>
                                            <p:strVal val="ppt_h"/>
                                          </p:val>
                                        </p:tav>
                                        <p:tav tm="100000">
                                          <p:val>
                                            <p:fltVal val="0"/>
                                          </p:val>
                                        </p:tav>
                                      </p:tavLst>
                                    </p:anim>
                                    <p:animEffect transition="out" filter="fad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par>
                                <p:cTn id="58" presetID="53" presetClass="exit" presetSubtype="32" fill="hold" nodeType="withEffect">
                                  <p:stCondLst>
                                    <p:cond delay="0"/>
                                  </p:stCondLst>
                                  <p:childTnLst>
                                    <p:anim calcmode="lin" valueType="num">
                                      <p:cBhvr>
                                        <p:cTn id="59" dur="500"/>
                                        <p:tgtEl>
                                          <p:spTgt spid="86"/>
                                        </p:tgtEl>
                                        <p:attrNameLst>
                                          <p:attrName>ppt_w</p:attrName>
                                        </p:attrNameLst>
                                      </p:cBhvr>
                                      <p:tavLst>
                                        <p:tav tm="0">
                                          <p:val>
                                            <p:strVal val="ppt_w"/>
                                          </p:val>
                                        </p:tav>
                                        <p:tav tm="100000">
                                          <p:val>
                                            <p:fltVal val="0"/>
                                          </p:val>
                                        </p:tav>
                                      </p:tavLst>
                                    </p:anim>
                                    <p:anim calcmode="lin" valueType="num">
                                      <p:cBhvr>
                                        <p:cTn id="60" dur="500"/>
                                        <p:tgtEl>
                                          <p:spTgt spid="86"/>
                                        </p:tgtEl>
                                        <p:attrNameLst>
                                          <p:attrName>ppt_h</p:attrName>
                                        </p:attrNameLst>
                                      </p:cBhvr>
                                      <p:tavLst>
                                        <p:tav tm="0">
                                          <p:val>
                                            <p:strVal val="ppt_h"/>
                                          </p:val>
                                        </p:tav>
                                        <p:tav tm="100000">
                                          <p:val>
                                            <p:fltVal val="0"/>
                                          </p:val>
                                        </p:tav>
                                      </p:tavLst>
                                    </p:anim>
                                    <p:animEffect transition="out" filter="fade">
                                      <p:cBhvr>
                                        <p:cTn id="61" dur="500"/>
                                        <p:tgtEl>
                                          <p:spTgt spid="86"/>
                                        </p:tgtEl>
                                      </p:cBhvr>
                                    </p:animEffect>
                                    <p:set>
                                      <p:cBhvr>
                                        <p:cTn id="62" dur="1" fill="hold">
                                          <p:stCondLst>
                                            <p:cond delay="499"/>
                                          </p:stCondLst>
                                        </p:cTn>
                                        <p:tgtEl>
                                          <p:spTgt spid="86"/>
                                        </p:tgtEl>
                                        <p:attrNameLst>
                                          <p:attrName>style.visibility</p:attrName>
                                        </p:attrNameLst>
                                      </p:cBhvr>
                                      <p:to>
                                        <p:strVal val="hidden"/>
                                      </p:to>
                                    </p:set>
                                  </p:childTnLst>
                                </p:cTn>
                              </p:par>
                              <p:par>
                                <p:cTn id="63" presetID="53" presetClass="exit" presetSubtype="32" fill="hold" nodeType="withEffect">
                                  <p:stCondLst>
                                    <p:cond delay="0"/>
                                  </p:stCondLst>
                                  <p:childTnLst>
                                    <p:anim calcmode="lin" valueType="num">
                                      <p:cBhvr>
                                        <p:cTn id="64" dur="500"/>
                                        <p:tgtEl>
                                          <p:spTgt spid="70"/>
                                        </p:tgtEl>
                                        <p:attrNameLst>
                                          <p:attrName>ppt_w</p:attrName>
                                        </p:attrNameLst>
                                      </p:cBhvr>
                                      <p:tavLst>
                                        <p:tav tm="0">
                                          <p:val>
                                            <p:strVal val="ppt_w"/>
                                          </p:val>
                                        </p:tav>
                                        <p:tav tm="100000">
                                          <p:val>
                                            <p:fltVal val="0"/>
                                          </p:val>
                                        </p:tav>
                                      </p:tavLst>
                                    </p:anim>
                                    <p:anim calcmode="lin" valueType="num">
                                      <p:cBhvr>
                                        <p:cTn id="65" dur="500"/>
                                        <p:tgtEl>
                                          <p:spTgt spid="70"/>
                                        </p:tgtEl>
                                        <p:attrNameLst>
                                          <p:attrName>ppt_h</p:attrName>
                                        </p:attrNameLst>
                                      </p:cBhvr>
                                      <p:tavLst>
                                        <p:tav tm="0">
                                          <p:val>
                                            <p:strVal val="ppt_h"/>
                                          </p:val>
                                        </p:tav>
                                        <p:tav tm="100000">
                                          <p:val>
                                            <p:fltVal val="0"/>
                                          </p:val>
                                        </p:tav>
                                      </p:tavLst>
                                    </p:anim>
                                    <p:animEffect transition="out" filter="fade">
                                      <p:cBhvr>
                                        <p:cTn id="66" dur="500"/>
                                        <p:tgtEl>
                                          <p:spTgt spid="70"/>
                                        </p:tgtEl>
                                      </p:cBhvr>
                                    </p:animEffect>
                                    <p:set>
                                      <p:cBhvr>
                                        <p:cTn id="67" dur="1" fill="hold">
                                          <p:stCondLst>
                                            <p:cond delay="499"/>
                                          </p:stCondLst>
                                        </p:cTn>
                                        <p:tgtEl>
                                          <p:spTgt spid="70"/>
                                        </p:tgtEl>
                                        <p:attrNameLst>
                                          <p:attrName>style.visibility</p:attrName>
                                        </p:attrNameLst>
                                      </p:cBhvr>
                                      <p:to>
                                        <p:strVal val="hidden"/>
                                      </p:to>
                                    </p:set>
                                  </p:childTnLst>
                                </p:cTn>
                              </p:par>
                              <p:par>
                                <p:cTn id="68" presetID="53" presetClass="exit" presetSubtype="32" fill="hold" nodeType="withEffect">
                                  <p:stCondLst>
                                    <p:cond delay="0"/>
                                  </p:stCondLst>
                                  <p:childTnLst>
                                    <p:anim calcmode="lin" valueType="num">
                                      <p:cBhvr>
                                        <p:cTn id="69" dur="500"/>
                                        <p:tgtEl>
                                          <p:spTgt spid="78"/>
                                        </p:tgtEl>
                                        <p:attrNameLst>
                                          <p:attrName>ppt_w</p:attrName>
                                        </p:attrNameLst>
                                      </p:cBhvr>
                                      <p:tavLst>
                                        <p:tav tm="0">
                                          <p:val>
                                            <p:strVal val="ppt_w"/>
                                          </p:val>
                                        </p:tav>
                                        <p:tav tm="100000">
                                          <p:val>
                                            <p:fltVal val="0"/>
                                          </p:val>
                                        </p:tav>
                                      </p:tavLst>
                                    </p:anim>
                                    <p:anim calcmode="lin" valueType="num">
                                      <p:cBhvr>
                                        <p:cTn id="70" dur="500"/>
                                        <p:tgtEl>
                                          <p:spTgt spid="78"/>
                                        </p:tgtEl>
                                        <p:attrNameLst>
                                          <p:attrName>ppt_h</p:attrName>
                                        </p:attrNameLst>
                                      </p:cBhvr>
                                      <p:tavLst>
                                        <p:tav tm="0">
                                          <p:val>
                                            <p:strVal val="ppt_h"/>
                                          </p:val>
                                        </p:tav>
                                        <p:tav tm="100000">
                                          <p:val>
                                            <p:fltVal val="0"/>
                                          </p:val>
                                        </p:tav>
                                      </p:tavLst>
                                    </p:anim>
                                    <p:animEffect transition="out" filter="fade">
                                      <p:cBhvr>
                                        <p:cTn id="71" dur="500"/>
                                        <p:tgtEl>
                                          <p:spTgt spid="78"/>
                                        </p:tgtEl>
                                      </p:cBhvr>
                                    </p:animEffect>
                                    <p:set>
                                      <p:cBhvr>
                                        <p:cTn id="72" dur="1" fill="hold">
                                          <p:stCondLst>
                                            <p:cond delay="499"/>
                                          </p:stCondLst>
                                        </p:cTn>
                                        <p:tgtEl>
                                          <p:spTgt spid="78"/>
                                        </p:tgtEl>
                                        <p:attrNameLst>
                                          <p:attrName>style.visibility</p:attrName>
                                        </p:attrNameLst>
                                      </p:cBhvr>
                                      <p:to>
                                        <p:strVal val="hidden"/>
                                      </p:to>
                                    </p:set>
                                  </p:childTnLst>
                                </p:cTn>
                              </p:par>
                              <p:par>
                                <p:cTn id="73" presetID="53" presetClass="exit" presetSubtype="32" fill="hold" nodeType="withEffect">
                                  <p:stCondLst>
                                    <p:cond delay="0"/>
                                  </p:stCondLst>
                                  <p:childTnLst>
                                    <p:anim calcmode="lin" valueType="num">
                                      <p:cBhvr>
                                        <p:cTn id="74" dur="500"/>
                                        <p:tgtEl>
                                          <p:spTgt spid="47"/>
                                        </p:tgtEl>
                                        <p:attrNameLst>
                                          <p:attrName>ppt_w</p:attrName>
                                        </p:attrNameLst>
                                      </p:cBhvr>
                                      <p:tavLst>
                                        <p:tav tm="0">
                                          <p:val>
                                            <p:strVal val="ppt_w"/>
                                          </p:val>
                                        </p:tav>
                                        <p:tav tm="100000">
                                          <p:val>
                                            <p:fltVal val="0"/>
                                          </p:val>
                                        </p:tav>
                                      </p:tavLst>
                                    </p:anim>
                                    <p:anim calcmode="lin" valueType="num">
                                      <p:cBhvr>
                                        <p:cTn id="75" dur="500"/>
                                        <p:tgtEl>
                                          <p:spTgt spid="47"/>
                                        </p:tgtEl>
                                        <p:attrNameLst>
                                          <p:attrName>ppt_h</p:attrName>
                                        </p:attrNameLst>
                                      </p:cBhvr>
                                      <p:tavLst>
                                        <p:tav tm="0">
                                          <p:val>
                                            <p:strVal val="ppt_h"/>
                                          </p:val>
                                        </p:tav>
                                        <p:tav tm="100000">
                                          <p:val>
                                            <p:fltVal val="0"/>
                                          </p:val>
                                        </p:tav>
                                      </p:tavLst>
                                    </p:anim>
                                    <p:animEffect transition="out" filter="fade">
                                      <p:cBhvr>
                                        <p:cTn id="76" dur="500"/>
                                        <p:tgtEl>
                                          <p:spTgt spid="47"/>
                                        </p:tgtEl>
                                      </p:cBhvr>
                                    </p:animEffect>
                                    <p:set>
                                      <p:cBhvr>
                                        <p:cTn id="77" dur="1" fill="hold">
                                          <p:stCondLst>
                                            <p:cond delay="499"/>
                                          </p:stCondLst>
                                        </p:cTn>
                                        <p:tgtEl>
                                          <p:spTgt spid="47"/>
                                        </p:tgtEl>
                                        <p:attrNameLst>
                                          <p:attrName>style.visibility</p:attrName>
                                        </p:attrNameLst>
                                      </p:cBhvr>
                                      <p:to>
                                        <p:strVal val="hidden"/>
                                      </p:to>
                                    </p:set>
                                  </p:childTnLst>
                                </p:cTn>
                              </p:par>
                              <p:par>
                                <p:cTn id="78" presetID="53" presetClass="exit" presetSubtype="32" fill="hold" nodeType="withEffect">
                                  <p:stCondLst>
                                    <p:cond delay="0"/>
                                  </p:stCondLst>
                                  <p:childTnLst>
                                    <p:anim calcmode="lin" valueType="num">
                                      <p:cBhvr>
                                        <p:cTn id="79" dur="500"/>
                                        <p:tgtEl>
                                          <p:spTgt spid="3"/>
                                        </p:tgtEl>
                                        <p:attrNameLst>
                                          <p:attrName>ppt_w</p:attrName>
                                        </p:attrNameLst>
                                      </p:cBhvr>
                                      <p:tavLst>
                                        <p:tav tm="0">
                                          <p:val>
                                            <p:strVal val="ppt_w"/>
                                          </p:val>
                                        </p:tav>
                                        <p:tav tm="100000">
                                          <p:val>
                                            <p:fltVal val="0"/>
                                          </p:val>
                                        </p:tav>
                                      </p:tavLst>
                                    </p:anim>
                                    <p:anim calcmode="lin" valueType="num">
                                      <p:cBhvr>
                                        <p:cTn id="80" dur="500"/>
                                        <p:tgtEl>
                                          <p:spTgt spid="3"/>
                                        </p:tgtEl>
                                        <p:attrNameLst>
                                          <p:attrName>ppt_h</p:attrName>
                                        </p:attrNameLst>
                                      </p:cBhvr>
                                      <p:tavLst>
                                        <p:tav tm="0">
                                          <p:val>
                                            <p:strVal val="ppt_h"/>
                                          </p:val>
                                        </p:tav>
                                        <p:tav tm="100000">
                                          <p:val>
                                            <p:fltVal val="0"/>
                                          </p:val>
                                        </p:tav>
                                      </p:tavLst>
                                    </p:anim>
                                    <p:animEffect transition="out" filter="fade">
                                      <p:cBhvr>
                                        <p:cTn id="81" dur="500"/>
                                        <p:tgtEl>
                                          <p:spTgt spid="3"/>
                                        </p:tgtEl>
                                      </p:cBhvr>
                                    </p:animEffect>
                                    <p:set>
                                      <p:cBhvr>
                                        <p:cTn id="82" dur="1" fill="hold">
                                          <p:stCondLst>
                                            <p:cond delay="499"/>
                                          </p:stCondLst>
                                        </p:cTn>
                                        <p:tgtEl>
                                          <p:spTgt spid="3"/>
                                        </p:tgtEl>
                                        <p:attrNameLst>
                                          <p:attrName>style.visibility</p:attrName>
                                        </p:attrNameLst>
                                      </p:cBhvr>
                                      <p:to>
                                        <p:strVal val="hidden"/>
                                      </p:to>
                                    </p:set>
                                  </p:childTnLst>
                                </p:cTn>
                              </p:par>
                              <p:par>
                                <p:cTn id="83" presetID="53" presetClass="exit" presetSubtype="32" fill="hold" nodeType="with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Effect transition="out" filter="fad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par>
                                <p:cTn id="88" presetID="53" presetClass="exit" presetSubtype="32" fill="hold" nodeType="withEffect">
                                  <p:stCondLst>
                                    <p:cond delay="0"/>
                                  </p:stCondLst>
                                  <p:childTnLst>
                                    <p:anim calcmode="lin" valueType="num">
                                      <p:cBhvr>
                                        <p:cTn id="89" dur="500"/>
                                        <p:tgtEl>
                                          <p:spTgt spid="28"/>
                                        </p:tgtEl>
                                        <p:attrNameLst>
                                          <p:attrName>ppt_w</p:attrName>
                                        </p:attrNameLst>
                                      </p:cBhvr>
                                      <p:tavLst>
                                        <p:tav tm="0">
                                          <p:val>
                                            <p:strVal val="ppt_w"/>
                                          </p:val>
                                        </p:tav>
                                        <p:tav tm="100000">
                                          <p:val>
                                            <p:fltVal val="0"/>
                                          </p:val>
                                        </p:tav>
                                      </p:tavLst>
                                    </p:anim>
                                    <p:anim calcmode="lin" valueType="num">
                                      <p:cBhvr>
                                        <p:cTn id="90" dur="500"/>
                                        <p:tgtEl>
                                          <p:spTgt spid="28"/>
                                        </p:tgtEl>
                                        <p:attrNameLst>
                                          <p:attrName>ppt_h</p:attrName>
                                        </p:attrNameLst>
                                      </p:cBhvr>
                                      <p:tavLst>
                                        <p:tav tm="0">
                                          <p:val>
                                            <p:strVal val="ppt_h"/>
                                          </p:val>
                                        </p:tav>
                                        <p:tav tm="100000">
                                          <p:val>
                                            <p:fltVal val="0"/>
                                          </p:val>
                                        </p:tav>
                                      </p:tavLst>
                                    </p:anim>
                                    <p:animEffect transition="out" filter="fade">
                                      <p:cBhvr>
                                        <p:cTn id="91" dur="500"/>
                                        <p:tgtEl>
                                          <p:spTgt spid="28"/>
                                        </p:tgtEl>
                                      </p:cBhvr>
                                    </p:animEffect>
                                    <p:set>
                                      <p:cBhvr>
                                        <p:cTn id="92" dur="1" fill="hold">
                                          <p:stCondLst>
                                            <p:cond delay="499"/>
                                          </p:stCondLst>
                                        </p:cTn>
                                        <p:tgtEl>
                                          <p:spTgt spid="28"/>
                                        </p:tgtEl>
                                        <p:attrNameLst>
                                          <p:attrName>style.visibility</p:attrName>
                                        </p:attrNameLst>
                                      </p:cBhvr>
                                      <p:to>
                                        <p:strVal val="hidden"/>
                                      </p:to>
                                    </p:set>
                                  </p:childTnLst>
                                </p:cTn>
                              </p:par>
                              <p:par>
                                <p:cTn id="93" presetID="53" presetClass="exit" presetSubtype="32" fill="hold" nodeType="withEffect">
                                  <p:stCondLst>
                                    <p:cond delay="0"/>
                                  </p:stCondLst>
                                  <p:childTnLst>
                                    <p:anim calcmode="lin" valueType="num">
                                      <p:cBhvr>
                                        <p:cTn id="94" dur="500"/>
                                        <p:tgtEl>
                                          <p:spTgt spid="39"/>
                                        </p:tgtEl>
                                        <p:attrNameLst>
                                          <p:attrName>ppt_w</p:attrName>
                                        </p:attrNameLst>
                                      </p:cBhvr>
                                      <p:tavLst>
                                        <p:tav tm="0">
                                          <p:val>
                                            <p:strVal val="ppt_w"/>
                                          </p:val>
                                        </p:tav>
                                        <p:tav tm="100000">
                                          <p:val>
                                            <p:fltVal val="0"/>
                                          </p:val>
                                        </p:tav>
                                      </p:tavLst>
                                    </p:anim>
                                    <p:anim calcmode="lin" valueType="num">
                                      <p:cBhvr>
                                        <p:cTn id="95" dur="500"/>
                                        <p:tgtEl>
                                          <p:spTgt spid="39"/>
                                        </p:tgtEl>
                                        <p:attrNameLst>
                                          <p:attrName>ppt_h</p:attrName>
                                        </p:attrNameLst>
                                      </p:cBhvr>
                                      <p:tavLst>
                                        <p:tav tm="0">
                                          <p:val>
                                            <p:strVal val="ppt_h"/>
                                          </p:val>
                                        </p:tav>
                                        <p:tav tm="100000">
                                          <p:val>
                                            <p:fltVal val="0"/>
                                          </p:val>
                                        </p:tav>
                                      </p:tavLst>
                                    </p:anim>
                                    <p:animEffect transition="out" filter="fade">
                                      <p:cBhvr>
                                        <p:cTn id="96" dur="500"/>
                                        <p:tgtEl>
                                          <p:spTgt spid="39"/>
                                        </p:tgtEl>
                                      </p:cBhvr>
                                    </p:animEffect>
                                    <p:set>
                                      <p:cBhvr>
                                        <p:cTn id="97" dur="1" fill="hold">
                                          <p:stCondLst>
                                            <p:cond delay="499"/>
                                          </p:stCondLst>
                                        </p:cTn>
                                        <p:tgtEl>
                                          <p:spTgt spid="39"/>
                                        </p:tgtEl>
                                        <p:attrNameLst>
                                          <p:attrName>style.visibility</p:attrName>
                                        </p:attrNameLst>
                                      </p:cBhvr>
                                      <p:to>
                                        <p:strVal val="hidden"/>
                                      </p:to>
                                    </p:set>
                                  </p:childTnLst>
                                </p:cTn>
                              </p:par>
                              <p:par>
                                <p:cTn id="98" presetID="53" presetClass="exit" presetSubtype="32" fill="hold" grpId="0" nodeType="withEffect">
                                  <p:stCondLst>
                                    <p:cond delay="0"/>
                                  </p:stCondLst>
                                  <p:childTnLst>
                                    <p:anim calcmode="lin" valueType="num">
                                      <p:cBhvr>
                                        <p:cTn id="99" dur="500"/>
                                        <p:tgtEl>
                                          <p:spTgt spid="51"/>
                                        </p:tgtEl>
                                        <p:attrNameLst>
                                          <p:attrName>ppt_w</p:attrName>
                                        </p:attrNameLst>
                                      </p:cBhvr>
                                      <p:tavLst>
                                        <p:tav tm="0">
                                          <p:val>
                                            <p:strVal val="ppt_w"/>
                                          </p:val>
                                        </p:tav>
                                        <p:tav tm="100000">
                                          <p:val>
                                            <p:fltVal val="0"/>
                                          </p:val>
                                        </p:tav>
                                      </p:tavLst>
                                    </p:anim>
                                    <p:anim calcmode="lin" valueType="num">
                                      <p:cBhvr>
                                        <p:cTn id="100" dur="500"/>
                                        <p:tgtEl>
                                          <p:spTgt spid="51"/>
                                        </p:tgtEl>
                                        <p:attrNameLst>
                                          <p:attrName>ppt_h</p:attrName>
                                        </p:attrNameLst>
                                      </p:cBhvr>
                                      <p:tavLst>
                                        <p:tav tm="0">
                                          <p:val>
                                            <p:strVal val="ppt_h"/>
                                          </p:val>
                                        </p:tav>
                                        <p:tav tm="100000">
                                          <p:val>
                                            <p:fltVal val="0"/>
                                          </p:val>
                                        </p:tav>
                                      </p:tavLst>
                                    </p:anim>
                                    <p:animEffect transition="out" filter="fade">
                                      <p:cBhvr>
                                        <p:cTn id="101" dur="500"/>
                                        <p:tgtEl>
                                          <p:spTgt spid="51"/>
                                        </p:tgtEl>
                                      </p:cBhvr>
                                    </p:animEffect>
                                    <p:set>
                                      <p:cBhvr>
                                        <p:cTn id="102" dur="1" fill="hold">
                                          <p:stCondLst>
                                            <p:cond delay="499"/>
                                          </p:stCondLst>
                                        </p:cTn>
                                        <p:tgtEl>
                                          <p:spTgt spid="51"/>
                                        </p:tgtEl>
                                        <p:attrNameLst>
                                          <p:attrName>style.visibility</p:attrName>
                                        </p:attrNameLst>
                                      </p:cBhvr>
                                      <p:to>
                                        <p:strVal val="hidden"/>
                                      </p:to>
                                    </p:set>
                                  </p:childTnLst>
                                </p:cTn>
                              </p:par>
                              <p:par>
                                <p:cTn id="103" presetID="53" presetClass="exit" presetSubtype="32" fill="hold" grpId="0" nodeType="withEffect">
                                  <p:stCondLst>
                                    <p:cond delay="0"/>
                                  </p:stCondLst>
                                  <p:childTnLst>
                                    <p:anim calcmode="lin" valueType="num">
                                      <p:cBhvr>
                                        <p:cTn id="104" dur="500"/>
                                        <p:tgtEl>
                                          <p:spTgt spid="53"/>
                                        </p:tgtEl>
                                        <p:attrNameLst>
                                          <p:attrName>ppt_w</p:attrName>
                                        </p:attrNameLst>
                                      </p:cBhvr>
                                      <p:tavLst>
                                        <p:tav tm="0">
                                          <p:val>
                                            <p:strVal val="ppt_w"/>
                                          </p:val>
                                        </p:tav>
                                        <p:tav tm="100000">
                                          <p:val>
                                            <p:fltVal val="0"/>
                                          </p:val>
                                        </p:tav>
                                      </p:tavLst>
                                    </p:anim>
                                    <p:anim calcmode="lin" valueType="num">
                                      <p:cBhvr>
                                        <p:cTn id="105" dur="500"/>
                                        <p:tgtEl>
                                          <p:spTgt spid="53"/>
                                        </p:tgtEl>
                                        <p:attrNameLst>
                                          <p:attrName>ppt_h</p:attrName>
                                        </p:attrNameLst>
                                      </p:cBhvr>
                                      <p:tavLst>
                                        <p:tav tm="0">
                                          <p:val>
                                            <p:strVal val="ppt_h"/>
                                          </p:val>
                                        </p:tav>
                                        <p:tav tm="100000">
                                          <p:val>
                                            <p:fltVal val="0"/>
                                          </p:val>
                                        </p:tav>
                                      </p:tavLst>
                                    </p:anim>
                                    <p:animEffect transition="out" filter="fade">
                                      <p:cBhvr>
                                        <p:cTn id="106" dur="500"/>
                                        <p:tgtEl>
                                          <p:spTgt spid="53"/>
                                        </p:tgtEl>
                                      </p:cBhvr>
                                    </p:animEffect>
                                    <p:set>
                                      <p:cBhvr>
                                        <p:cTn id="107" dur="1" fill="hold">
                                          <p:stCondLst>
                                            <p:cond delay="499"/>
                                          </p:stCondLst>
                                        </p:cTn>
                                        <p:tgtEl>
                                          <p:spTgt spid="53"/>
                                        </p:tgtEl>
                                        <p:attrNameLst>
                                          <p:attrName>style.visibility</p:attrName>
                                        </p:attrNameLst>
                                      </p:cBhvr>
                                      <p:to>
                                        <p:strVal val="hidden"/>
                                      </p:to>
                                    </p:set>
                                  </p:childTnLst>
                                </p:cTn>
                              </p:par>
                              <p:par>
                                <p:cTn id="108" presetID="53" presetClass="exit" presetSubtype="32" fill="hold" nodeType="withEffect">
                                  <p:stCondLst>
                                    <p:cond delay="0"/>
                                  </p:stCondLst>
                                  <p:childTnLst>
                                    <p:anim calcmode="lin" valueType="num">
                                      <p:cBhvr>
                                        <p:cTn id="109" dur="500"/>
                                        <p:tgtEl>
                                          <p:spTgt spid="58"/>
                                        </p:tgtEl>
                                        <p:attrNameLst>
                                          <p:attrName>ppt_w</p:attrName>
                                        </p:attrNameLst>
                                      </p:cBhvr>
                                      <p:tavLst>
                                        <p:tav tm="0">
                                          <p:val>
                                            <p:strVal val="ppt_w"/>
                                          </p:val>
                                        </p:tav>
                                        <p:tav tm="100000">
                                          <p:val>
                                            <p:fltVal val="0"/>
                                          </p:val>
                                        </p:tav>
                                      </p:tavLst>
                                    </p:anim>
                                    <p:anim calcmode="lin" valueType="num">
                                      <p:cBhvr>
                                        <p:cTn id="110" dur="500"/>
                                        <p:tgtEl>
                                          <p:spTgt spid="58"/>
                                        </p:tgtEl>
                                        <p:attrNameLst>
                                          <p:attrName>ppt_h</p:attrName>
                                        </p:attrNameLst>
                                      </p:cBhvr>
                                      <p:tavLst>
                                        <p:tav tm="0">
                                          <p:val>
                                            <p:strVal val="ppt_h"/>
                                          </p:val>
                                        </p:tav>
                                        <p:tav tm="100000">
                                          <p:val>
                                            <p:fltVal val="0"/>
                                          </p:val>
                                        </p:tav>
                                      </p:tavLst>
                                    </p:anim>
                                    <p:animEffect transition="out" filter="fade">
                                      <p:cBhvr>
                                        <p:cTn id="111" dur="500"/>
                                        <p:tgtEl>
                                          <p:spTgt spid="58"/>
                                        </p:tgtEl>
                                      </p:cBhvr>
                                    </p:animEffect>
                                    <p:set>
                                      <p:cBhvr>
                                        <p:cTn id="112" dur="1" fill="hold">
                                          <p:stCondLst>
                                            <p:cond delay="499"/>
                                          </p:stCondLst>
                                        </p:cTn>
                                        <p:tgtEl>
                                          <p:spTgt spid="58"/>
                                        </p:tgtEl>
                                        <p:attrNameLst>
                                          <p:attrName>style.visibility</p:attrName>
                                        </p:attrNameLst>
                                      </p:cBhvr>
                                      <p:to>
                                        <p:strVal val="hidden"/>
                                      </p:to>
                                    </p:set>
                                  </p:childTnLst>
                                </p:cTn>
                              </p:par>
                              <p:par>
                                <p:cTn id="113" presetID="53" presetClass="exit" presetSubtype="32" fill="hold" nodeType="withEffect">
                                  <p:stCondLst>
                                    <p:cond delay="0"/>
                                  </p:stCondLst>
                                  <p:childTnLst>
                                    <p:anim calcmode="lin" valueType="num">
                                      <p:cBhvr>
                                        <p:cTn id="114" dur="500"/>
                                        <p:tgtEl>
                                          <p:spTgt spid="66"/>
                                        </p:tgtEl>
                                        <p:attrNameLst>
                                          <p:attrName>ppt_w</p:attrName>
                                        </p:attrNameLst>
                                      </p:cBhvr>
                                      <p:tavLst>
                                        <p:tav tm="0">
                                          <p:val>
                                            <p:strVal val="ppt_w"/>
                                          </p:val>
                                        </p:tav>
                                        <p:tav tm="100000">
                                          <p:val>
                                            <p:fltVal val="0"/>
                                          </p:val>
                                        </p:tav>
                                      </p:tavLst>
                                    </p:anim>
                                    <p:anim calcmode="lin" valueType="num">
                                      <p:cBhvr>
                                        <p:cTn id="115" dur="500"/>
                                        <p:tgtEl>
                                          <p:spTgt spid="66"/>
                                        </p:tgtEl>
                                        <p:attrNameLst>
                                          <p:attrName>ppt_h</p:attrName>
                                        </p:attrNameLst>
                                      </p:cBhvr>
                                      <p:tavLst>
                                        <p:tav tm="0">
                                          <p:val>
                                            <p:strVal val="ppt_h"/>
                                          </p:val>
                                        </p:tav>
                                        <p:tav tm="100000">
                                          <p:val>
                                            <p:fltVal val="0"/>
                                          </p:val>
                                        </p:tav>
                                      </p:tavLst>
                                    </p:anim>
                                    <p:animEffect transition="out" filter="fade">
                                      <p:cBhvr>
                                        <p:cTn id="116" dur="500"/>
                                        <p:tgtEl>
                                          <p:spTgt spid="66"/>
                                        </p:tgtEl>
                                      </p:cBhvr>
                                    </p:animEffect>
                                    <p:set>
                                      <p:cBhvr>
                                        <p:cTn id="117" dur="1" fill="hold">
                                          <p:stCondLst>
                                            <p:cond delay="499"/>
                                          </p:stCondLst>
                                        </p:cTn>
                                        <p:tgtEl>
                                          <p:spTgt spid="66"/>
                                        </p:tgtEl>
                                        <p:attrNameLst>
                                          <p:attrName>style.visibility</p:attrName>
                                        </p:attrNameLst>
                                      </p:cBhvr>
                                      <p:to>
                                        <p:strVal val="hidden"/>
                                      </p:to>
                                    </p:set>
                                  </p:childTnLst>
                                </p:cTn>
                              </p:par>
                              <p:par>
                                <p:cTn id="118" presetID="53" presetClass="exit" presetSubtype="32" fill="hold" nodeType="withEffect">
                                  <p:stCondLst>
                                    <p:cond delay="0"/>
                                  </p:stCondLst>
                                  <p:childTnLst>
                                    <p:anim calcmode="lin" valueType="num">
                                      <p:cBhvr>
                                        <p:cTn id="119" dur="500"/>
                                        <p:tgtEl>
                                          <p:spTgt spid="82"/>
                                        </p:tgtEl>
                                        <p:attrNameLst>
                                          <p:attrName>ppt_w</p:attrName>
                                        </p:attrNameLst>
                                      </p:cBhvr>
                                      <p:tavLst>
                                        <p:tav tm="0">
                                          <p:val>
                                            <p:strVal val="ppt_w"/>
                                          </p:val>
                                        </p:tav>
                                        <p:tav tm="100000">
                                          <p:val>
                                            <p:fltVal val="0"/>
                                          </p:val>
                                        </p:tav>
                                      </p:tavLst>
                                    </p:anim>
                                    <p:anim calcmode="lin" valueType="num">
                                      <p:cBhvr>
                                        <p:cTn id="120" dur="500"/>
                                        <p:tgtEl>
                                          <p:spTgt spid="82"/>
                                        </p:tgtEl>
                                        <p:attrNameLst>
                                          <p:attrName>ppt_h</p:attrName>
                                        </p:attrNameLst>
                                      </p:cBhvr>
                                      <p:tavLst>
                                        <p:tav tm="0">
                                          <p:val>
                                            <p:strVal val="ppt_h"/>
                                          </p:val>
                                        </p:tav>
                                        <p:tav tm="100000">
                                          <p:val>
                                            <p:fltVal val="0"/>
                                          </p:val>
                                        </p:tav>
                                      </p:tavLst>
                                    </p:anim>
                                    <p:animEffect transition="out" filter="fade">
                                      <p:cBhvr>
                                        <p:cTn id="121" dur="500"/>
                                        <p:tgtEl>
                                          <p:spTgt spid="82"/>
                                        </p:tgtEl>
                                      </p:cBhvr>
                                    </p:animEffect>
                                    <p:set>
                                      <p:cBhvr>
                                        <p:cTn id="122" dur="1" fill="hold">
                                          <p:stCondLst>
                                            <p:cond delay="499"/>
                                          </p:stCondLst>
                                        </p:cTn>
                                        <p:tgtEl>
                                          <p:spTgt spid="82"/>
                                        </p:tgtEl>
                                        <p:attrNameLst>
                                          <p:attrName>style.visibility</p:attrName>
                                        </p:attrNameLst>
                                      </p:cBhvr>
                                      <p:to>
                                        <p:strVal val="hidden"/>
                                      </p:to>
                                    </p:set>
                                  </p:childTnLst>
                                </p:cTn>
                              </p:par>
                              <p:par>
                                <p:cTn id="123" presetID="53" presetClass="exit" presetSubtype="32" fill="hold" grpId="0" nodeType="withEffect">
                                  <p:stCondLst>
                                    <p:cond delay="0"/>
                                  </p:stCondLst>
                                  <p:childTnLst>
                                    <p:anim calcmode="lin" valueType="num">
                                      <p:cBhvr>
                                        <p:cTn id="124" dur="500"/>
                                        <p:tgtEl>
                                          <p:spTgt spid="30"/>
                                        </p:tgtEl>
                                        <p:attrNameLst>
                                          <p:attrName>ppt_w</p:attrName>
                                        </p:attrNameLst>
                                      </p:cBhvr>
                                      <p:tavLst>
                                        <p:tav tm="0">
                                          <p:val>
                                            <p:strVal val="ppt_w"/>
                                          </p:val>
                                        </p:tav>
                                        <p:tav tm="100000">
                                          <p:val>
                                            <p:fltVal val="0"/>
                                          </p:val>
                                        </p:tav>
                                      </p:tavLst>
                                    </p:anim>
                                    <p:anim calcmode="lin" valueType="num">
                                      <p:cBhvr>
                                        <p:cTn id="125" dur="500"/>
                                        <p:tgtEl>
                                          <p:spTgt spid="30"/>
                                        </p:tgtEl>
                                        <p:attrNameLst>
                                          <p:attrName>ppt_h</p:attrName>
                                        </p:attrNameLst>
                                      </p:cBhvr>
                                      <p:tavLst>
                                        <p:tav tm="0">
                                          <p:val>
                                            <p:strVal val="ppt_h"/>
                                          </p:val>
                                        </p:tav>
                                        <p:tav tm="100000">
                                          <p:val>
                                            <p:fltVal val="0"/>
                                          </p:val>
                                        </p:tav>
                                      </p:tavLst>
                                    </p:anim>
                                    <p:animEffect transition="out" filter="fade">
                                      <p:cBhvr>
                                        <p:cTn id="126" dur="500"/>
                                        <p:tgtEl>
                                          <p:spTgt spid="30"/>
                                        </p:tgtEl>
                                      </p:cBhvr>
                                    </p:animEffect>
                                    <p:set>
                                      <p:cBhvr>
                                        <p:cTn id="127" dur="1" fill="hold">
                                          <p:stCondLst>
                                            <p:cond delay="499"/>
                                          </p:stCondLst>
                                        </p:cTn>
                                        <p:tgtEl>
                                          <p:spTgt spid="30"/>
                                        </p:tgtEl>
                                        <p:attrNameLst>
                                          <p:attrName>style.visibility</p:attrName>
                                        </p:attrNameLst>
                                      </p:cBhvr>
                                      <p:to>
                                        <p:strVal val="hidden"/>
                                      </p:to>
                                    </p:set>
                                  </p:childTnLst>
                                </p:cTn>
                              </p:par>
                              <p:par>
                                <p:cTn id="128" presetID="35" presetClass="path" presetSubtype="0" accel="50000" decel="50000" fill="hold" nodeType="withEffect">
                                  <p:stCondLst>
                                    <p:cond delay="0"/>
                                  </p:stCondLst>
                                  <p:childTnLst>
                                    <p:animMotion origin="layout" path="M 2.08333E-6 2.59259E-6 L -0.90182 -0.04491 " pathEditMode="relative" rAng="0" ptsTypes="AA">
                                      <p:cBhvr>
                                        <p:cTn id="129" dur="2000" fill="hold"/>
                                        <p:tgtEl>
                                          <p:spTgt spid="106"/>
                                        </p:tgtEl>
                                        <p:attrNameLst>
                                          <p:attrName>ppt_x</p:attrName>
                                          <p:attrName>ppt_y</p:attrName>
                                        </p:attrNameLst>
                                      </p:cBhvr>
                                      <p:rCtr x="-45091" y="-2245"/>
                                    </p:animMotion>
                                  </p:childTnLst>
                                </p:cTn>
                              </p:par>
                              <p:par>
                                <p:cTn id="130" presetID="35" presetClass="path" presetSubtype="0" accel="50000" decel="50000" fill="hold" nodeType="withEffect">
                                  <p:stCondLst>
                                    <p:cond delay="0"/>
                                  </p:stCondLst>
                                  <p:childTnLst>
                                    <p:animMotion origin="layout" path="M -3.95833E-6 4.07407E-6 L -0.74414 -0.03519 " pathEditMode="relative" rAng="0" ptsTypes="AA">
                                      <p:cBhvr>
                                        <p:cTn id="131" dur="2000" fill="hold"/>
                                        <p:tgtEl>
                                          <p:spTgt spid="105"/>
                                        </p:tgtEl>
                                        <p:attrNameLst>
                                          <p:attrName>ppt_x</p:attrName>
                                          <p:attrName>ppt_y</p:attrName>
                                        </p:attrNameLst>
                                      </p:cBhvr>
                                      <p:rCtr x="-37214" y="-1759"/>
                                    </p:animMotion>
                                  </p:childTnLst>
                                </p:cTn>
                              </p:par>
                              <p:par>
                                <p:cTn id="132" presetID="35" presetClass="path" presetSubtype="0" accel="50000" decel="50000" fill="hold" nodeType="withEffect">
                                  <p:stCondLst>
                                    <p:cond delay="0"/>
                                  </p:stCondLst>
                                  <p:childTnLst>
                                    <p:animMotion origin="layout" path="M 2.91667E-6 1.85185E-6 L -0.37305 0.00949 " pathEditMode="relative" rAng="0" ptsTypes="AA">
                                      <p:cBhvr>
                                        <p:cTn id="133" dur="2000" fill="hold"/>
                                        <p:tgtEl>
                                          <p:spTgt spid="109"/>
                                        </p:tgtEl>
                                        <p:attrNameLst>
                                          <p:attrName>ppt_x</p:attrName>
                                          <p:attrName>ppt_y</p:attrName>
                                        </p:attrNameLst>
                                      </p:cBhvr>
                                      <p:rCtr x="-18659" y="463"/>
                                    </p:animMotion>
                                  </p:childTnLst>
                                </p:cTn>
                              </p:par>
                            </p:childTnLst>
                          </p:cTn>
                        </p:par>
                      </p:childTnLst>
                    </p:cTn>
                  </p:par>
                </p:childTnLst>
              </p:cTn>
              <p:nextCondLst>
                <p:cond evt="onClick" delay="0">
                  <p:tgtEl>
                    <p:spTgt spid="110"/>
                  </p:tgtEl>
                </p:cond>
              </p:nextCondLst>
            </p:seq>
          </p:childTnLst>
        </p:cTn>
      </p:par>
    </p:tnLst>
    <p:bldLst>
      <p:bldP spid="111" grpId="0" animBg="1"/>
      <p:bldP spid="111" grpId="1" animBg="1"/>
      <p:bldP spid="30" grpId="0"/>
      <p:bldP spid="51" grpId="0" animBg="1"/>
      <p:bldP spid="53" grpId="0"/>
      <p:bldP spid="90" grpId="0" animBg="1"/>
      <p:bldP spid="90" grpId="1" animBg="1"/>
      <p:bldP spid="1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Freeform 16">
            <a:extLst>
              <a:ext uri="{FF2B5EF4-FFF2-40B4-BE49-F238E27FC236}">
                <a16:creationId xmlns:a16="http://schemas.microsoft.com/office/drawing/2014/main" id="{24C011B8-EC1E-8023-A3D8-45B337529B11}"/>
              </a:ext>
            </a:extLst>
          </p:cNvPr>
          <p:cNvSpPr/>
          <p:nvPr/>
        </p:nvSpPr>
        <p:spPr>
          <a:xfrm>
            <a:off x="-297540" y="7539604"/>
            <a:ext cx="36118802" cy="3715076"/>
          </a:xfrm>
          <a:custGeom>
            <a:avLst/>
            <a:gdLst/>
            <a:ahLst/>
            <a:cxnLst/>
            <a:rect l="l" t="t" r="r" b="b"/>
            <a:pathLst>
              <a:path w="18288000" h="3520440">
                <a:moveTo>
                  <a:pt x="0" y="0"/>
                </a:moveTo>
                <a:lnTo>
                  <a:pt x="18288000" y="0"/>
                </a:lnTo>
                <a:lnTo>
                  <a:pt x="18288000" y="3520440"/>
                </a:lnTo>
                <a:lnTo>
                  <a:pt x="0" y="3520440"/>
                </a:lnTo>
                <a:lnTo>
                  <a:pt x="0" y="0"/>
                </a:lnTo>
                <a:close/>
              </a:path>
            </a:pathLst>
          </a:custGeom>
          <a:blipFill>
            <a:blip r:embed="rId2"/>
            <a:stretch>
              <a:fillRect/>
            </a:stretch>
          </a:blipFill>
        </p:spPr>
        <p:txBody>
          <a:bodyPr/>
          <a:lstStyle/>
          <a:p>
            <a:endParaRPr lang="vi-VN" sz="2700"/>
          </a:p>
        </p:txBody>
      </p:sp>
      <p:sp>
        <p:nvSpPr>
          <p:cNvPr id="8" name="Freeform 9">
            <a:extLst>
              <a:ext uri="{FF2B5EF4-FFF2-40B4-BE49-F238E27FC236}">
                <a16:creationId xmlns:a16="http://schemas.microsoft.com/office/drawing/2014/main" id="{5972F7E2-3A66-E047-A03C-A79DAE5CA2D3}"/>
              </a:ext>
            </a:extLst>
          </p:cNvPr>
          <p:cNvSpPr/>
          <p:nvPr/>
        </p:nvSpPr>
        <p:spPr>
          <a:xfrm>
            <a:off x="5628248" y="1"/>
            <a:ext cx="3196233" cy="2321264"/>
          </a:xfrm>
          <a:custGeom>
            <a:avLst/>
            <a:gdLst/>
            <a:ahLst/>
            <a:cxnLst/>
            <a:rect l="l" t="t" r="r" b="b"/>
            <a:pathLst>
              <a:path w="3196233" h="2321264">
                <a:moveTo>
                  <a:pt x="0" y="0"/>
                </a:moveTo>
                <a:lnTo>
                  <a:pt x="3196233" y="0"/>
                </a:lnTo>
                <a:lnTo>
                  <a:pt x="3196233" y="2321264"/>
                </a:lnTo>
                <a:lnTo>
                  <a:pt x="0" y="2321264"/>
                </a:lnTo>
                <a:lnTo>
                  <a:pt x="0" y="0"/>
                </a:lnTo>
                <a:close/>
              </a:path>
            </a:pathLst>
          </a:custGeom>
          <a:blipFill>
            <a:blip r:embed="rId3"/>
            <a:stretch>
              <a:fillRect/>
            </a:stretch>
          </a:blipFill>
        </p:spPr>
      </p:sp>
      <p:grpSp>
        <p:nvGrpSpPr>
          <p:cNvPr id="144" name="Nhóm 143">
            <a:extLst>
              <a:ext uri="{FF2B5EF4-FFF2-40B4-BE49-F238E27FC236}">
                <a16:creationId xmlns:a16="http://schemas.microsoft.com/office/drawing/2014/main" id="{07814949-178B-BD40-B1CF-2DC3EE4D8E72}"/>
              </a:ext>
            </a:extLst>
          </p:cNvPr>
          <p:cNvGrpSpPr/>
          <p:nvPr/>
        </p:nvGrpSpPr>
        <p:grpSpPr>
          <a:xfrm>
            <a:off x="4433978" y="944030"/>
            <a:ext cx="10355828" cy="8640599"/>
            <a:chOff x="-1019174" y="1167049"/>
            <a:chExt cx="6903885" cy="5760399"/>
          </a:xfrm>
        </p:grpSpPr>
        <p:sp>
          <p:nvSpPr>
            <p:cNvPr id="145" name="Freeform 3">
              <a:extLst>
                <a:ext uri="{FF2B5EF4-FFF2-40B4-BE49-F238E27FC236}">
                  <a16:creationId xmlns:a16="http://schemas.microsoft.com/office/drawing/2014/main" id="{3B43D963-022C-AEF7-8032-E899CC832C7E}"/>
                </a:ext>
              </a:extLst>
            </p:cNvPr>
            <p:cNvSpPr/>
            <p:nvPr/>
          </p:nvSpPr>
          <p:spPr>
            <a:xfrm flipH="1">
              <a:off x="-1019174" y="2684060"/>
              <a:ext cx="6847215" cy="4243388"/>
            </a:xfrm>
            <a:custGeom>
              <a:avLst/>
              <a:gdLst/>
              <a:ahLst/>
              <a:cxnLst/>
              <a:rect l="l" t="t" r="r" b="b"/>
              <a:pathLst>
                <a:path w="15418454" h="8229600">
                  <a:moveTo>
                    <a:pt x="0" y="0"/>
                  </a:moveTo>
                  <a:lnTo>
                    <a:pt x="15418454" y="0"/>
                  </a:lnTo>
                  <a:lnTo>
                    <a:pt x="15418454" y="8229600"/>
                  </a:lnTo>
                  <a:lnTo>
                    <a:pt x="0" y="8229600"/>
                  </a:lnTo>
                  <a:lnTo>
                    <a:pt x="0" y="0"/>
                  </a:lnTo>
                  <a:close/>
                </a:path>
              </a:pathLst>
            </a:custGeom>
            <a:blipFill>
              <a:blip r:embed="rId4"/>
              <a:stretch>
                <a:fillRect/>
              </a:stretch>
            </a:blipFill>
          </p:spPr>
        </p:sp>
        <p:sp>
          <p:nvSpPr>
            <p:cNvPr id="146" name="Freeform 3">
              <a:extLst>
                <a:ext uri="{FF2B5EF4-FFF2-40B4-BE49-F238E27FC236}">
                  <a16:creationId xmlns:a16="http://schemas.microsoft.com/office/drawing/2014/main" id="{422B1F04-3BF6-9622-87C0-C12B7492763D}"/>
                </a:ext>
              </a:extLst>
            </p:cNvPr>
            <p:cNvSpPr/>
            <p:nvPr/>
          </p:nvSpPr>
          <p:spPr>
            <a:xfrm>
              <a:off x="4097622" y="2003895"/>
              <a:ext cx="863061" cy="2156604"/>
            </a:xfrm>
            <a:custGeom>
              <a:avLst/>
              <a:gdLst/>
              <a:ahLst/>
              <a:cxnLst/>
              <a:rect l="l" t="t" r="r" b="b"/>
              <a:pathLst>
                <a:path w="728097" h="1272530">
                  <a:moveTo>
                    <a:pt x="0" y="0"/>
                  </a:moveTo>
                  <a:lnTo>
                    <a:pt x="728097" y="0"/>
                  </a:lnTo>
                  <a:lnTo>
                    <a:pt x="728097" y="1272530"/>
                  </a:lnTo>
                  <a:lnTo>
                    <a:pt x="0" y="1272530"/>
                  </a:lnTo>
                  <a:lnTo>
                    <a:pt x="0" y="0"/>
                  </a:lnTo>
                  <a:close/>
                </a:path>
              </a:pathLst>
            </a:custGeom>
            <a:blipFill>
              <a:blip r:embed="rId5"/>
              <a:stretch>
                <a:fillRect l="-56756" t="-75773" r="-582882" b="-352061"/>
              </a:stretch>
            </a:blipFill>
          </p:spPr>
        </p:sp>
        <p:sp>
          <p:nvSpPr>
            <p:cNvPr id="147" name="Freeform 4">
              <a:extLst>
                <a:ext uri="{FF2B5EF4-FFF2-40B4-BE49-F238E27FC236}">
                  <a16:creationId xmlns:a16="http://schemas.microsoft.com/office/drawing/2014/main" id="{859BACDB-C165-8656-992A-DAC68E43137B}"/>
                </a:ext>
              </a:extLst>
            </p:cNvPr>
            <p:cNvSpPr/>
            <p:nvPr/>
          </p:nvSpPr>
          <p:spPr>
            <a:xfrm>
              <a:off x="100457" y="1524400"/>
              <a:ext cx="2374814" cy="1989900"/>
            </a:xfrm>
            <a:custGeom>
              <a:avLst/>
              <a:gdLst/>
              <a:ahLst/>
              <a:cxnLst/>
              <a:rect l="l" t="t" r="r" b="b"/>
              <a:pathLst>
                <a:path w="2000627" h="1325006">
                  <a:moveTo>
                    <a:pt x="0" y="0"/>
                  </a:moveTo>
                  <a:lnTo>
                    <a:pt x="2000627" y="0"/>
                  </a:lnTo>
                  <a:lnTo>
                    <a:pt x="2000627" y="1325006"/>
                  </a:lnTo>
                  <a:lnTo>
                    <a:pt x="0" y="1325006"/>
                  </a:lnTo>
                  <a:lnTo>
                    <a:pt x="0" y="0"/>
                  </a:lnTo>
                  <a:close/>
                </a:path>
              </a:pathLst>
            </a:custGeom>
            <a:blipFill>
              <a:blip r:embed="rId6"/>
              <a:stretch>
                <a:fillRect l="-84262" t="-68811" r="-84918" b="-338118"/>
              </a:stretch>
            </a:blipFill>
          </p:spPr>
        </p:sp>
        <p:sp>
          <p:nvSpPr>
            <p:cNvPr id="148" name="Freeform 7">
              <a:extLst>
                <a:ext uri="{FF2B5EF4-FFF2-40B4-BE49-F238E27FC236}">
                  <a16:creationId xmlns:a16="http://schemas.microsoft.com/office/drawing/2014/main" id="{A5F7F9D4-33CD-9846-AE88-C8D5F7A5D007}"/>
                </a:ext>
              </a:extLst>
            </p:cNvPr>
            <p:cNvSpPr/>
            <p:nvPr/>
          </p:nvSpPr>
          <p:spPr>
            <a:xfrm>
              <a:off x="3762840" y="1834926"/>
              <a:ext cx="653517" cy="2422527"/>
            </a:xfrm>
            <a:custGeom>
              <a:avLst/>
              <a:gdLst/>
              <a:ahLst/>
              <a:cxnLst/>
              <a:rect l="l" t="t" r="r" b="b"/>
              <a:pathLst>
                <a:path w="714978" h="1265971">
                  <a:moveTo>
                    <a:pt x="0" y="0"/>
                  </a:moveTo>
                  <a:lnTo>
                    <a:pt x="714978" y="0"/>
                  </a:lnTo>
                  <a:lnTo>
                    <a:pt x="714978" y="1265970"/>
                  </a:lnTo>
                  <a:lnTo>
                    <a:pt x="0" y="1265970"/>
                  </a:lnTo>
                  <a:lnTo>
                    <a:pt x="0" y="0"/>
                  </a:lnTo>
                  <a:close/>
                </a:path>
              </a:pathLst>
            </a:custGeom>
            <a:blipFill>
              <a:blip r:embed="rId7"/>
              <a:stretch>
                <a:fillRect l="-235779" t="-225388" r="-417431" b="-205181"/>
              </a:stretch>
            </a:blipFill>
          </p:spPr>
        </p:sp>
        <p:sp>
          <p:nvSpPr>
            <p:cNvPr id="149" name="Freeform 8">
              <a:extLst>
                <a:ext uri="{FF2B5EF4-FFF2-40B4-BE49-F238E27FC236}">
                  <a16:creationId xmlns:a16="http://schemas.microsoft.com/office/drawing/2014/main" id="{4BF7E883-6E8F-C1E3-DA37-FBDCC0575D33}"/>
                </a:ext>
              </a:extLst>
            </p:cNvPr>
            <p:cNvSpPr/>
            <p:nvPr/>
          </p:nvSpPr>
          <p:spPr>
            <a:xfrm>
              <a:off x="2976012" y="2134699"/>
              <a:ext cx="966982" cy="2014936"/>
            </a:xfrm>
            <a:custGeom>
              <a:avLst/>
              <a:gdLst/>
              <a:ahLst/>
              <a:cxnLst/>
              <a:rect l="l" t="t" r="r" b="b"/>
              <a:pathLst>
                <a:path w="721538" h="1272530">
                  <a:moveTo>
                    <a:pt x="0" y="0"/>
                  </a:moveTo>
                  <a:lnTo>
                    <a:pt x="721538" y="0"/>
                  </a:lnTo>
                  <a:lnTo>
                    <a:pt x="721538" y="1272530"/>
                  </a:lnTo>
                  <a:lnTo>
                    <a:pt x="0" y="1272530"/>
                  </a:lnTo>
                  <a:lnTo>
                    <a:pt x="0" y="0"/>
                  </a:lnTo>
                  <a:close/>
                </a:path>
              </a:pathLst>
            </a:custGeom>
            <a:blipFill>
              <a:blip r:embed="rId8"/>
              <a:stretch>
                <a:fillRect l="-408181" t="-224226" r="-238181" b="-203608"/>
              </a:stretch>
            </a:blipFill>
          </p:spPr>
        </p:sp>
        <p:sp>
          <p:nvSpPr>
            <p:cNvPr id="150" name="Freeform 9">
              <a:extLst>
                <a:ext uri="{FF2B5EF4-FFF2-40B4-BE49-F238E27FC236}">
                  <a16:creationId xmlns:a16="http://schemas.microsoft.com/office/drawing/2014/main" id="{DAEA74EE-F758-5B01-FA3B-A1DADBCE390E}"/>
                </a:ext>
              </a:extLst>
            </p:cNvPr>
            <p:cNvSpPr/>
            <p:nvPr/>
          </p:nvSpPr>
          <p:spPr>
            <a:xfrm>
              <a:off x="2475271" y="1684308"/>
              <a:ext cx="806712" cy="2014937"/>
            </a:xfrm>
            <a:custGeom>
              <a:avLst/>
              <a:gdLst/>
              <a:ahLst/>
              <a:cxnLst/>
              <a:rect l="l" t="t" r="r" b="b"/>
              <a:pathLst>
                <a:path w="734657" h="1285649">
                  <a:moveTo>
                    <a:pt x="0" y="0"/>
                  </a:moveTo>
                  <a:lnTo>
                    <a:pt x="734656" y="0"/>
                  </a:lnTo>
                  <a:lnTo>
                    <a:pt x="734656" y="1285649"/>
                  </a:lnTo>
                  <a:lnTo>
                    <a:pt x="0" y="1285649"/>
                  </a:lnTo>
                  <a:lnTo>
                    <a:pt x="0" y="0"/>
                  </a:lnTo>
                  <a:close/>
                </a:path>
              </a:pathLst>
            </a:custGeom>
            <a:blipFill>
              <a:blip r:embed="rId9"/>
              <a:stretch>
                <a:fillRect l="-575000" t="-220918" r="-58035" b="-201530"/>
              </a:stretch>
            </a:blipFill>
          </p:spPr>
        </p:sp>
        <p:sp>
          <p:nvSpPr>
            <p:cNvPr id="151" name="Freeform 10">
              <a:extLst>
                <a:ext uri="{FF2B5EF4-FFF2-40B4-BE49-F238E27FC236}">
                  <a16:creationId xmlns:a16="http://schemas.microsoft.com/office/drawing/2014/main" id="{2D4D8A01-13C2-160F-DC3F-D1FF3EBE31E1}"/>
                </a:ext>
              </a:extLst>
            </p:cNvPr>
            <p:cNvSpPr/>
            <p:nvPr/>
          </p:nvSpPr>
          <p:spPr>
            <a:xfrm>
              <a:off x="1953162" y="2483695"/>
              <a:ext cx="1212264" cy="2304506"/>
            </a:xfrm>
            <a:custGeom>
              <a:avLst/>
              <a:gdLst/>
              <a:ahLst/>
              <a:cxnLst/>
              <a:rect l="l" t="t" r="r" b="b"/>
              <a:pathLst>
                <a:path w="806810" h="1331565">
                  <a:moveTo>
                    <a:pt x="0" y="0"/>
                  </a:moveTo>
                  <a:lnTo>
                    <a:pt x="806811" y="0"/>
                  </a:lnTo>
                  <a:lnTo>
                    <a:pt x="806811" y="1331565"/>
                  </a:lnTo>
                  <a:lnTo>
                    <a:pt x="0" y="1331565"/>
                  </a:lnTo>
                  <a:lnTo>
                    <a:pt x="0" y="0"/>
                  </a:lnTo>
                  <a:close/>
                </a:path>
              </a:pathLst>
            </a:custGeom>
            <a:blipFill>
              <a:blip r:embed="rId10"/>
              <a:stretch>
                <a:fillRect l="-46341" t="-358128" r="-521138" b="-46305"/>
              </a:stretch>
            </a:blipFill>
          </p:spPr>
        </p:sp>
        <p:sp>
          <p:nvSpPr>
            <p:cNvPr id="152" name="Freeform 3">
              <a:extLst>
                <a:ext uri="{FF2B5EF4-FFF2-40B4-BE49-F238E27FC236}">
                  <a16:creationId xmlns:a16="http://schemas.microsoft.com/office/drawing/2014/main" id="{24945CAD-5F47-A367-922A-03A74C05C33B}"/>
                </a:ext>
              </a:extLst>
            </p:cNvPr>
            <p:cNvSpPr/>
            <p:nvPr/>
          </p:nvSpPr>
          <p:spPr>
            <a:xfrm>
              <a:off x="3854975" y="1167049"/>
              <a:ext cx="2029736" cy="3621152"/>
            </a:xfrm>
            <a:custGeom>
              <a:avLst/>
              <a:gdLst/>
              <a:ahLst/>
              <a:cxnLst/>
              <a:rect l="l" t="t" r="r" b="b"/>
              <a:pathLst>
                <a:path w="4161409" h="5237027">
                  <a:moveTo>
                    <a:pt x="0" y="0"/>
                  </a:moveTo>
                  <a:lnTo>
                    <a:pt x="4161408" y="0"/>
                  </a:lnTo>
                  <a:lnTo>
                    <a:pt x="4161408" y="5237027"/>
                  </a:lnTo>
                  <a:lnTo>
                    <a:pt x="0" y="5237027"/>
                  </a:lnTo>
                  <a:lnTo>
                    <a:pt x="0" y="0"/>
                  </a:lnTo>
                  <a:close/>
                </a:path>
              </a:pathLst>
            </a:custGeom>
            <a:blipFill>
              <a:blip r:embed="rId11"/>
              <a:stretch>
                <a:fillRect/>
              </a:stretch>
            </a:blipFill>
          </p:spPr>
        </p:sp>
        <p:sp>
          <p:nvSpPr>
            <p:cNvPr id="153" name="Freeform 11">
              <a:extLst>
                <a:ext uri="{FF2B5EF4-FFF2-40B4-BE49-F238E27FC236}">
                  <a16:creationId xmlns:a16="http://schemas.microsoft.com/office/drawing/2014/main" id="{6D5E800A-B961-E7AC-AB44-C277BE23BC37}"/>
                </a:ext>
              </a:extLst>
            </p:cNvPr>
            <p:cNvSpPr/>
            <p:nvPr/>
          </p:nvSpPr>
          <p:spPr>
            <a:xfrm>
              <a:off x="666080" y="1437453"/>
              <a:ext cx="918481" cy="1610779"/>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2"/>
              <a:stretch>
                <a:fillRect l="-292471" t="-360891" r="-164300" b="-46039"/>
              </a:stretch>
            </a:blipFill>
          </p:spPr>
        </p:sp>
        <p:sp>
          <p:nvSpPr>
            <p:cNvPr id="154" name="Freeform 11">
              <a:extLst>
                <a:ext uri="{FF2B5EF4-FFF2-40B4-BE49-F238E27FC236}">
                  <a16:creationId xmlns:a16="http://schemas.microsoft.com/office/drawing/2014/main" id="{280FEC45-A28C-4DC5-FAC0-895C19720E45}"/>
                </a:ext>
              </a:extLst>
            </p:cNvPr>
            <p:cNvSpPr/>
            <p:nvPr/>
          </p:nvSpPr>
          <p:spPr>
            <a:xfrm>
              <a:off x="873348" y="2324086"/>
              <a:ext cx="906383" cy="1704851"/>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2"/>
              <a:stretch>
                <a:fillRect l="-168861" t="-360891" r="-287910" b="-46039"/>
              </a:stretch>
            </a:blipFill>
          </p:spPr>
        </p:sp>
        <p:sp>
          <p:nvSpPr>
            <p:cNvPr id="155" name="Freeform 11">
              <a:extLst>
                <a:ext uri="{FF2B5EF4-FFF2-40B4-BE49-F238E27FC236}">
                  <a16:creationId xmlns:a16="http://schemas.microsoft.com/office/drawing/2014/main" id="{9346B829-2FBB-4A23-18E8-FE584DB0130E}"/>
                </a:ext>
              </a:extLst>
            </p:cNvPr>
            <p:cNvSpPr/>
            <p:nvPr/>
          </p:nvSpPr>
          <p:spPr>
            <a:xfrm>
              <a:off x="1294201" y="2395272"/>
              <a:ext cx="1056955" cy="2269758"/>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2"/>
              <a:stretch>
                <a:fillRect l="-335724" t="-360891" r="-34352" b="-46039"/>
              </a:stretch>
            </a:blipFill>
          </p:spPr>
        </p:sp>
        <p:sp>
          <p:nvSpPr>
            <p:cNvPr id="156" name="Freeform 6">
              <a:extLst>
                <a:ext uri="{FF2B5EF4-FFF2-40B4-BE49-F238E27FC236}">
                  <a16:creationId xmlns:a16="http://schemas.microsoft.com/office/drawing/2014/main" id="{16664914-0ACA-E5C5-E87D-289144D9B351}"/>
                </a:ext>
              </a:extLst>
            </p:cNvPr>
            <p:cNvSpPr/>
            <p:nvPr/>
          </p:nvSpPr>
          <p:spPr>
            <a:xfrm>
              <a:off x="2777391" y="2870382"/>
              <a:ext cx="966982" cy="2117802"/>
            </a:xfrm>
            <a:custGeom>
              <a:avLst/>
              <a:gdLst/>
              <a:ahLst/>
              <a:cxnLst/>
              <a:rect l="l" t="t" r="r" b="b"/>
              <a:pathLst>
                <a:path w="760894" h="1311887">
                  <a:moveTo>
                    <a:pt x="0" y="0"/>
                  </a:moveTo>
                  <a:lnTo>
                    <a:pt x="760894" y="0"/>
                  </a:lnTo>
                  <a:lnTo>
                    <a:pt x="760894" y="1311887"/>
                  </a:lnTo>
                  <a:lnTo>
                    <a:pt x="0" y="1311887"/>
                  </a:lnTo>
                  <a:lnTo>
                    <a:pt x="0" y="0"/>
                  </a:lnTo>
                  <a:close/>
                </a:path>
              </a:pathLst>
            </a:custGeom>
            <a:blipFill>
              <a:blip r:embed="rId13"/>
              <a:stretch>
                <a:fillRect l="-52586" t="-214499" r="-555172" b="-197499"/>
              </a:stretch>
            </a:blipFill>
          </p:spPr>
        </p:sp>
        <p:sp>
          <p:nvSpPr>
            <p:cNvPr id="157" name="Freeform 5">
              <a:extLst>
                <a:ext uri="{FF2B5EF4-FFF2-40B4-BE49-F238E27FC236}">
                  <a16:creationId xmlns:a16="http://schemas.microsoft.com/office/drawing/2014/main" id="{9A28B286-4B44-8C77-F1B9-CD7033FBE4C6}"/>
                </a:ext>
              </a:extLst>
            </p:cNvPr>
            <p:cNvSpPr/>
            <p:nvPr/>
          </p:nvSpPr>
          <p:spPr>
            <a:xfrm>
              <a:off x="3474285" y="2646269"/>
              <a:ext cx="692308" cy="2414675"/>
            </a:xfrm>
            <a:custGeom>
              <a:avLst/>
              <a:gdLst/>
              <a:ahLst/>
              <a:cxnLst/>
              <a:rect l="l" t="t" r="r" b="b"/>
              <a:pathLst>
                <a:path w="734657" h="1305327">
                  <a:moveTo>
                    <a:pt x="0" y="0"/>
                  </a:moveTo>
                  <a:lnTo>
                    <a:pt x="734656" y="0"/>
                  </a:lnTo>
                  <a:lnTo>
                    <a:pt x="734656" y="1305327"/>
                  </a:lnTo>
                  <a:lnTo>
                    <a:pt x="0" y="1305327"/>
                  </a:lnTo>
                  <a:lnTo>
                    <a:pt x="0" y="0"/>
                  </a:lnTo>
                  <a:close/>
                </a:path>
              </a:pathLst>
            </a:custGeom>
            <a:blipFill>
              <a:blip r:embed="rId14"/>
              <a:stretch>
                <a:fillRect l="-575000" t="-71356" r="-58035" b="-343216"/>
              </a:stretch>
            </a:blipFill>
          </p:spPr>
        </p:sp>
      </p:grpSp>
      <p:sp>
        <p:nvSpPr>
          <p:cNvPr id="158" name="Hình chữ nhật 157">
            <a:extLst>
              <a:ext uri="{FF2B5EF4-FFF2-40B4-BE49-F238E27FC236}">
                <a16:creationId xmlns:a16="http://schemas.microsoft.com/office/drawing/2014/main" id="{5D345D1D-2703-F12C-22EF-D4D3037D0DBB}"/>
              </a:ext>
            </a:extLst>
          </p:cNvPr>
          <p:cNvSpPr/>
          <p:nvPr/>
        </p:nvSpPr>
        <p:spPr>
          <a:xfrm>
            <a:off x="0" y="-77528"/>
            <a:ext cx="18343935" cy="10102785"/>
          </a:xfrm>
          <a:prstGeom prst="rect">
            <a:avLst/>
          </a:prstGeom>
          <a:solidFill>
            <a:schemeClr val="bg2">
              <a:lumMod val="90000"/>
              <a:alpha val="7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3" name="Freeform 4">
            <a:extLst>
              <a:ext uri="{FF2B5EF4-FFF2-40B4-BE49-F238E27FC236}">
                <a16:creationId xmlns:a16="http://schemas.microsoft.com/office/drawing/2014/main" id="{24E44B9B-C06C-E3D3-03B7-2B44EEEE7D4C}"/>
              </a:ext>
            </a:extLst>
          </p:cNvPr>
          <p:cNvSpPr/>
          <p:nvPr/>
        </p:nvSpPr>
        <p:spPr>
          <a:xfrm>
            <a:off x="1426397" y="7238945"/>
            <a:ext cx="2229230" cy="1346658"/>
          </a:xfrm>
          <a:custGeom>
            <a:avLst/>
            <a:gdLst/>
            <a:ahLst/>
            <a:cxnLst/>
            <a:rect l="l" t="t" r="r" b="b"/>
            <a:pathLst>
              <a:path w="2229229" h="1346658">
                <a:moveTo>
                  <a:pt x="0" y="0"/>
                </a:moveTo>
                <a:lnTo>
                  <a:pt x="2229230" y="0"/>
                </a:lnTo>
                <a:lnTo>
                  <a:pt x="2229230" y="1346659"/>
                </a:lnTo>
                <a:lnTo>
                  <a:pt x="0" y="134665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4" name="Freeform 5">
            <a:extLst>
              <a:ext uri="{FF2B5EF4-FFF2-40B4-BE49-F238E27FC236}">
                <a16:creationId xmlns:a16="http://schemas.microsoft.com/office/drawing/2014/main" id="{8050E17C-4647-6738-A007-B08AB62AABFB}"/>
              </a:ext>
            </a:extLst>
          </p:cNvPr>
          <p:cNvSpPr/>
          <p:nvPr/>
        </p:nvSpPr>
        <p:spPr>
          <a:xfrm>
            <a:off x="15532633" y="8956607"/>
            <a:ext cx="2229230" cy="1346658"/>
          </a:xfrm>
          <a:custGeom>
            <a:avLst/>
            <a:gdLst/>
            <a:ahLst/>
            <a:cxnLst/>
            <a:rect l="l" t="t" r="r" b="b"/>
            <a:pathLst>
              <a:path w="2229229" h="1346658">
                <a:moveTo>
                  <a:pt x="0" y="0"/>
                </a:moveTo>
                <a:lnTo>
                  <a:pt x="2229229" y="0"/>
                </a:lnTo>
                <a:lnTo>
                  <a:pt x="2229229" y="1346659"/>
                </a:lnTo>
                <a:lnTo>
                  <a:pt x="0" y="134665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5" name="Freeform 6">
            <a:extLst>
              <a:ext uri="{FF2B5EF4-FFF2-40B4-BE49-F238E27FC236}">
                <a16:creationId xmlns:a16="http://schemas.microsoft.com/office/drawing/2014/main" id="{457A948F-D4AC-38EF-FFF9-09D3E1DDC310}"/>
              </a:ext>
            </a:extLst>
          </p:cNvPr>
          <p:cNvSpPr/>
          <p:nvPr/>
        </p:nvSpPr>
        <p:spPr>
          <a:xfrm>
            <a:off x="-361246" y="3865277"/>
            <a:ext cx="19418852" cy="8008505"/>
          </a:xfrm>
          <a:custGeom>
            <a:avLst/>
            <a:gdLst/>
            <a:ahLst/>
            <a:cxnLst/>
            <a:rect l="l" t="t" r="r" b="b"/>
            <a:pathLst>
              <a:path w="19418852" h="8008505">
                <a:moveTo>
                  <a:pt x="0" y="0"/>
                </a:moveTo>
                <a:lnTo>
                  <a:pt x="19418851" y="0"/>
                </a:lnTo>
                <a:lnTo>
                  <a:pt x="19418851" y="8008505"/>
                </a:lnTo>
                <a:lnTo>
                  <a:pt x="0" y="8008505"/>
                </a:lnTo>
                <a:lnTo>
                  <a:pt x="0" y="0"/>
                </a:lnTo>
                <a:close/>
              </a:path>
            </a:pathLst>
          </a:custGeom>
          <a:blipFill>
            <a:blip r:embed="rId17">
              <a:alphaModFix amt="20999"/>
              <a:extLst>
                <a:ext uri="{96DAC541-7B7A-43D3-8B79-37D633B846F1}">
                  <asvg:svgBlip xmlns:asvg="http://schemas.microsoft.com/office/drawing/2016/SVG/main" xmlns="" r:embed="rId18"/>
                </a:ext>
              </a:extLst>
            </a:blip>
            <a:stretch>
              <a:fillRect/>
            </a:stretch>
          </a:blipFill>
        </p:spPr>
      </p:sp>
      <p:sp>
        <p:nvSpPr>
          <p:cNvPr id="6" name="Freeform 7">
            <a:extLst>
              <a:ext uri="{FF2B5EF4-FFF2-40B4-BE49-F238E27FC236}">
                <a16:creationId xmlns:a16="http://schemas.microsoft.com/office/drawing/2014/main" id="{7E979F4C-E15E-1392-8F35-A3D70A1391DB}"/>
              </a:ext>
            </a:extLst>
          </p:cNvPr>
          <p:cNvSpPr/>
          <p:nvPr/>
        </p:nvSpPr>
        <p:spPr>
          <a:xfrm>
            <a:off x="5529236" y="7346862"/>
            <a:ext cx="3604805" cy="1238742"/>
          </a:xfrm>
          <a:custGeom>
            <a:avLst/>
            <a:gdLst/>
            <a:ahLst/>
            <a:cxnLst/>
            <a:rect l="l" t="t" r="r" b="b"/>
            <a:pathLst>
              <a:path w="3604805" h="1238742">
                <a:moveTo>
                  <a:pt x="0" y="0"/>
                </a:moveTo>
                <a:lnTo>
                  <a:pt x="3604805" y="0"/>
                </a:lnTo>
                <a:lnTo>
                  <a:pt x="3604805" y="1238742"/>
                </a:lnTo>
                <a:lnTo>
                  <a:pt x="0" y="123874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7" name="Freeform 8">
            <a:extLst>
              <a:ext uri="{FF2B5EF4-FFF2-40B4-BE49-F238E27FC236}">
                <a16:creationId xmlns:a16="http://schemas.microsoft.com/office/drawing/2014/main" id="{A5180CC6-45BF-B6D7-6E6D-4034EB1B26DD}"/>
              </a:ext>
            </a:extLst>
          </p:cNvPr>
          <p:cNvSpPr/>
          <p:nvPr/>
        </p:nvSpPr>
        <p:spPr>
          <a:xfrm>
            <a:off x="194946" y="-1"/>
            <a:ext cx="3196233" cy="2321264"/>
          </a:xfrm>
          <a:custGeom>
            <a:avLst/>
            <a:gdLst/>
            <a:ahLst/>
            <a:cxnLst/>
            <a:rect l="l" t="t" r="r" b="b"/>
            <a:pathLst>
              <a:path w="3196233" h="2321264">
                <a:moveTo>
                  <a:pt x="0" y="0"/>
                </a:moveTo>
                <a:lnTo>
                  <a:pt x="3196233" y="0"/>
                </a:lnTo>
                <a:lnTo>
                  <a:pt x="3196233" y="2321264"/>
                </a:lnTo>
                <a:lnTo>
                  <a:pt x="0" y="2321264"/>
                </a:lnTo>
                <a:lnTo>
                  <a:pt x="0" y="0"/>
                </a:lnTo>
                <a:close/>
              </a:path>
            </a:pathLst>
          </a:custGeom>
          <a:blipFill>
            <a:blip r:embed="rId3"/>
            <a:stretch>
              <a:fillRect/>
            </a:stretch>
          </a:blipFill>
        </p:spPr>
      </p:sp>
      <p:sp>
        <p:nvSpPr>
          <p:cNvPr id="9" name="Freeform 10">
            <a:extLst>
              <a:ext uri="{FF2B5EF4-FFF2-40B4-BE49-F238E27FC236}">
                <a16:creationId xmlns:a16="http://schemas.microsoft.com/office/drawing/2014/main" id="{4D17C23F-D21F-09C3-9347-15EA29855EE0}"/>
              </a:ext>
            </a:extLst>
          </p:cNvPr>
          <p:cNvSpPr/>
          <p:nvPr/>
        </p:nvSpPr>
        <p:spPr>
          <a:xfrm>
            <a:off x="15380235" y="1478758"/>
            <a:ext cx="3196233" cy="2321264"/>
          </a:xfrm>
          <a:custGeom>
            <a:avLst/>
            <a:gdLst/>
            <a:ahLst/>
            <a:cxnLst/>
            <a:rect l="l" t="t" r="r" b="b"/>
            <a:pathLst>
              <a:path w="3196233" h="2321264">
                <a:moveTo>
                  <a:pt x="0" y="0"/>
                </a:moveTo>
                <a:lnTo>
                  <a:pt x="3196233" y="0"/>
                </a:lnTo>
                <a:lnTo>
                  <a:pt x="3196233" y="2321264"/>
                </a:lnTo>
                <a:lnTo>
                  <a:pt x="0" y="2321264"/>
                </a:lnTo>
                <a:lnTo>
                  <a:pt x="0" y="0"/>
                </a:lnTo>
                <a:close/>
              </a:path>
            </a:pathLst>
          </a:custGeom>
          <a:blipFill>
            <a:blip r:embed="rId3"/>
            <a:stretch>
              <a:fillRect/>
            </a:stretch>
          </a:blipFill>
        </p:spPr>
      </p:sp>
      <p:grpSp>
        <p:nvGrpSpPr>
          <p:cNvPr id="10" name="Group 2">
            <a:extLst>
              <a:ext uri="{FF2B5EF4-FFF2-40B4-BE49-F238E27FC236}">
                <a16:creationId xmlns:a16="http://schemas.microsoft.com/office/drawing/2014/main" id="{7E379671-BF11-FD03-EB52-3653D4F343F4}"/>
              </a:ext>
            </a:extLst>
          </p:cNvPr>
          <p:cNvGrpSpPr/>
          <p:nvPr/>
        </p:nvGrpSpPr>
        <p:grpSpPr>
          <a:xfrm>
            <a:off x="975992" y="5366646"/>
            <a:ext cx="16043255" cy="4611987"/>
            <a:chOff x="0" y="0"/>
            <a:chExt cx="30084670" cy="8330950"/>
          </a:xfrm>
        </p:grpSpPr>
        <p:sp>
          <p:nvSpPr>
            <p:cNvPr id="11" name="Freeform 3">
              <a:extLst>
                <a:ext uri="{FF2B5EF4-FFF2-40B4-BE49-F238E27FC236}">
                  <a16:creationId xmlns:a16="http://schemas.microsoft.com/office/drawing/2014/main" id="{8D8AC5EE-C762-A34C-6E7F-A3A94BA9B88D}"/>
                </a:ext>
              </a:extLst>
            </p:cNvPr>
            <p:cNvSpPr/>
            <p:nvPr/>
          </p:nvSpPr>
          <p:spPr>
            <a:xfrm>
              <a:off x="-50165" y="-508"/>
              <a:ext cx="30149060" cy="8334379"/>
            </a:xfrm>
            <a:custGeom>
              <a:avLst/>
              <a:gdLst/>
              <a:ahLst/>
              <a:cxnLst/>
              <a:rect l="l" t="t" r="r" b="b"/>
              <a:pathLst>
                <a:path w="30149060" h="8334379">
                  <a:moveTo>
                    <a:pt x="30130645" y="7127879"/>
                  </a:moveTo>
                  <a:cubicBezTo>
                    <a:pt x="30116928" y="7433188"/>
                    <a:pt x="30077052" y="7770880"/>
                    <a:pt x="29866993" y="8010149"/>
                  </a:cubicBezTo>
                  <a:cubicBezTo>
                    <a:pt x="29784316" y="8104382"/>
                    <a:pt x="29677002" y="8173089"/>
                    <a:pt x="29558764" y="8213476"/>
                  </a:cubicBezTo>
                  <a:cubicBezTo>
                    <a:pt x="29447639" y="8251449"/>
                    <a:pt x="29331686" y="8259450"/>
                    <a:pt x="29215355" y="8266815"/>
                  </a:cubicBezTo>
                  <a:cubicBezTo>
                    <a:pt x="28960974" y="8282944"/>
                    <a:pt x="28706338" y="8297930"/>
                    <a:pt x="28451703" y="8309868"/>
                  </a:cubicBezTo>
                  <a:cubicBezTo>
                    <a:pt x="27557946" y="8323712"/>
                    <a:pt x="23534848" y="8334379"/>
                    <a:pt x="19508301" y="8330442"/>
                  </a:cubicBezTo>
                  <a:cubicBezTo>
                    <a:pt x="15856115" y="8326887"/>
                    <a:pt x="12205653" y="8315583"/>
                    <a:pt x="8553465" y="8310122"/>
                  </a:cubicBezTo>
                  <a:cubicBezTo>
                    <a:pt x="6012286" y="8306313"/>
                    <a:pt x="3471110" y="8302376"/>
                    <a:pt x="1903222" y="8304789"/>
                  </a:cubicBezTo>
                  <a:cubicBezTo>
                    <a:pt x="1724279" y="8307075"/>
                    <a:pt x="1545209" y="8311139"/>
                    <a:pt x="1366266" y="8305169"/>
                  </a:cubicBezTo>
                  <a:cubicBezTo>
                    <a:pt x="1203325" y="8299708"/>
                    <a:pt x="1034288" y="8290056"/>
                    <a:pt x="877824" y="8240527"/>
                  </a:cubicBezTo>
                  <a:cubicBezTo>
                    <a:pt x="717296" y="8189727"/>
                    <a:pt x="571881" y="8096254"/>
                    <a:pt x="459994" y="7970270"/>
                  </a:cubicBezTo>
                  <a:cubicBezTo>
                    <a:pt x="340233" y="7835524"/>
                    <a:pt x="253238" y="7666105"/>
                    <a:pt x="219710" y="7488687"/>
                  </a:cubicBezTo>
                  <a:cubicBezTo>
                    <a:pt x="199390" y="7381244"/>
                    <a:pt x="195072" y="7271643"/>
                    <a:pt x="194056" y="7162551"/>
                  </a:cubicBezTo>
                  <a:cubicBezTo>
                    <a:pt x="192913" y="7047362"/>
                    <a:pt x="193040" y="6932045"/>
                    <a:pt x="191897" y="6816856"/>
                  </a:cubicBezTo>
                  <a:cubicBezTo>
                    <a:pt x="187452" y="6341495"/>
                    <a:pt x="175260" y="5338675"/>
                    <a:pt x="155702" y="4324577"/>
                  </a:cubicBezTo>
                  <a:cubicBezTo>
                    <a:pt x="136144" y="3314817"/>
                    <a:pt x="109093" y="2305328"/>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6607475" y="1016"/>
                    <a:pt x="12364370" y="508"/>
                  </a:cubicBezTo>
                  <a:cubicBezTo>
                    <a:pt x="18248929" y="0"/>
                    <a:pt x="24133487" y="8509"/>
                    <a:pt x="28336643" y="20447"/>
                  </a:cubicBezTo>
                  <a:cubicBezTo>
                    <a:pt x="28565116" y="26797"/>
                    <a:pt x="28793462" y="34036"/>
                    <a:pt x="29021935" y="41783"/>
                  </a:cubicBezTo>
                  <a:cubicBezTo>
                    <a:pt x="29128232" y="45339"/>
                    <a:pt x="29235295" y="45339"/>
                    <a:pt x="29340833" y="60325"/>
                  </a:cubicBezTo>
                  <a:cubicBezTo>
                    <a:pt x="29432908" y="73406"/>
                    <a:pt x="29523203" y="97409"/>
                    <a:pt x="29608928" y="133604"/>
                  </a:cubicBezTo>
                  <a:cubicBezTo>
                    <a:pt x="29736818" y="187579"/>
                    <a:pt x="29879185" y="273050"/>
                    <a:pt x="29939001" y="404368"/>
                  </a:cubicBezTo>
                  <a:cubicBezTo>
                    <a:pt x="29988533" y="513207"/>
                    <a:pt x="30007456" y="634619"/>
                    <a:pt x="30022187" y="752348"/>
                  </a:cubicBezTo>
                  <a:cubicBezTo>
                    <a:pt x="30056603" y="1026287"/>
                    <a:pt x="30055332" y="1304036"/>
                    <a:pt x="30053682" y="1579753"/>
                  </a:cubicBezTo>
                  <a:cubicBezTo>
                    <a:pt x="30051652" y="1908302"/>
                    <a:pt x="30053174" y="2483202"/>
                    <a:pt x="30050889" y="3184936"/>
                  </a:cubicBezTo>
                  <a:cubicBezTo>
                    <a:pt x="30048349" y="3932495"/>
                    <a:pt x="30056095" y="4678698"/>
                    <a:pt x="30077938" y="5424901"/>
                  </a:cubicBezTo>
                  <a:cubicBezTo>
                    <a:pt x="30103211" y="6294205"/>
                    <a:pt x="30149060" y="6719320"/>
                    <a:pt x="30130645" y="7127879"/>
                  </a:cubicBezTo>
                  <a:close/>
                </a:path>
              </a:pathLst>
            </a:custGeom>
            <a:solidFill>
              <a:srgbClr val="C66E63"/>
            </a:solidFill>
          </p:spPr>
        </p:sp>
      </p:grpSp>
      <p:sp>
        <p:nvSpPr>
          <p:cNvPr id="12" name="TextBox 4">
            <a:extLst>
              <a:ext uri="{FF2B5EF4-FFF2-40B4-BE49-F238E27FC236}">
                <a16:creationId xmlns:a16="http://schemas.microsoft.com/office/drawing/2014/main" id="{7F12BCE5-0430-7347-4FEC-447D95377EF9}"/>
              </a:ext>
            </a:extLst>
          </p:cNvPr>
          <p:cNvSpPr txBox="1"/>
          <p:nvPr/>
        </p:nvSpPr>
        <p:spPr>
          <a:xfrm>
            <a:off x="-1415163" y="363414"/>
            <a:ext cx="19454825" cy="2031325"/>
          </a:xfrm>
          <a:prstGeom prst="rect">
            <a:avLst/>
          </a:prstGeom>
        </p:spPr>
        <p:txBody>
          <a:bodyPr wrap="square" lIns="0" tIns="0" rIns="0" bIns="0" rtlCol="0" anchor="t">
            <a:spAutoFit/>
          </a:bodyPr>
          <a:lstStyle/>
          <a:p>
            <a:pPr algn="ctr"/>
            <a:r>
              <a:rPr lang="en-US" sz="5400" b="1">
                <a:latin typeface="Times New Roman" panose="02020603050405020304" pitchFamily="18" charset="0"/>
                <a:ea typeface="Cabin"/>
                <a:cs typeface="Times New Roman" panose="02020603050405020304" pitchFamily="18" charset="0"/>
                <a:sym typeface="Cabin"/>
              </a:rPr>
              <a:t>                </a:t>
            </a:r>
            <a:r>
              <a:rPr lang="en-US" sz="6600" b="1">
                <a:latin typeface="Times New Roman" panose="02020603050405020304" pitchFamily="18" charset="0"/>
                <a:ea typeface="Cabin"/>
                <a:cs typeface="Times New Roman" panose="02020603050405020304" pitchFamily="18" charset="0"/>
                <a:sym typeface="Cabin"/>
              </a:rPr>
              <a:t>Câu 7: Chúa </a:t>
            </a:r>
            <a:r>
              <a:rPr lang="en-US" sz="6600" b="1" smtClean="0">
                <a:latin typeface="Times New Roman" panose="02020603050405020304" pitchFamily="18" charset="0"/>
                <a:ea typeface="Cabin"/>
                <a:cs typeface="Times New Roman" panose="02020603050405020304" pitchFamily="18" charset="0"/>
                <a:sym typeface="Cabin"/>
              </a:rPr>
              <a:t>Giêsu </a:t>
            </a:r>
            <a:r>
              <a:rPr lang="en-US" sz="6600" b="1">
                <a:latin typeface="Times New Roman" panose="02020603050405020304" pitchFamily="18" charset="0"/>
                <a:ea typeface="Cabin"/>
                <a:cs typeface="Times New Roman" panose="02020603050405020304" pitchFamily="18" charset="0"/>
                <a:sym typeface="Cabin"/>
              </a:rPr>
              <a:t>dạy: chớ để lòng mình ra…vì chè chén say sưa lo lắng sự đời?</a:t>
            </a:r>
            <a:endParaRPr lang="en-US" sz="5400" b="1">
              <a:latin typeface="Times New Roman" panose="02020603050405020304" pitchFamily="18" charset="0"/>
              <a:ea typeface="Cabin"/>
              <a:cs typeface="Times New Roman" panose="02020603050405020304" pitchFamily="18" charset="0"/>
              <a:sym typeface="Cabin"/>
            </a:endParaRPr>
          </a:p>
        </p:txBody>
      </p:sp>
      <p:grpSp>
        <p:nvGrpSpPr>
          <p:cNvPr id="13" name="Group 5">
            <a:extLst>
              <a:ext uri="{FF2B5EF4-FFF2-40B4-BE49-F238E27FC236}">
                <a16:creationId xmlns:a16="http://schemas.microsoft.com/office/drawing/2014/main" id="{123551BC-2E9A-DEB1-BEA6-A7419FBF5CF5}"/>
              </a:ext>
            </a:extLst>
          </p:cNvPr>
          <p:cNvGrpSpPr/>
          <p:nvPr/>
        </p:nvGrpSpPr>
        <p:grpSpPr>
          <a:xfrm>
            <a:off x="3559512" y="7309698"/>
            <a:ext cx="1335984" cy="1696089"/>
            <a:chOff x="0" y="0"/>
            <a:chExt cx="1261761" cy="1543043"/>
          </a:xfrm>
        </p:grpSpPr>
        <p:grpSp>
          <p:nvGrpSpPr>
            <p:cNvPr id="14" name="Group 6">
              <a:extLst>
                <a:ext uri="{FF2B5EF4-FFF2-40B4-BE49-F238E27FC236}">
                  <a16:creationId xmlns:a16="http://schemas.microsoft.com/office/drawing/2014/main" id="{08969F32-F91D-2EBE-0C98-9CE8480E467B}"/>
                </a:ext>
              </a:extLst>
            </p:cNvPr>
            <p:cNvGrpSpPr/>
            <p:nvPr/>
          </p:nvGrpSpPr>
          <p:grpSpPr>
            <a:xfrm>
              <a:off x="0" y="0"/>
              <a:ext cx="1261761" cy="1543043"/>
              <a:chOff x="0" y="0"/>
              <a:chExt cx="7194149" cy="8797924"/>
            </a:xfrm>
          </p:grpSpPr>
          <p:sp>
            <p:nvSpPr>
              <p:cNvPr id="16" name="Freeform 7">
                <a:extLst>
                  <a:ext uri="{FF2B5EF4-FFF2-40B4-BE49-F238E27FC236}">
                    <a16:creationId xmlns:a16="http://schemas.microsoft.com/office/drawing/2014/main" id="{18015692-240E-9ADE-0552-841A1389B1C7}"/>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15" name="TextBox 8">
              <a:extLst>
                <a:ext uri="{FF2B5EF4-FFF2-40B4-BE49-F238E27FC236}">
                  <a16:creationId xmlns:a16="http://schemas.microsoft.com/office/drawing/2014/main" id="{6BB9EC89-1CAE-053F-803A-0F7C644CDABE}"/>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h</a:t>
              </a:r>
            </a:p>
          </p:txBody>
        </p:sp>
      </p:grpSp>
      <p:grpSp>
        <p:nvGrpSpPr>
          <p:cNvPr id="17" name="Group 9">
            <a:extLst>
              <a:ext uri="{FF2B5EF4-FFF2-40B4-BE49-F238E27FC236}">
                <a16:creationId xmlns:a16="http://schemas.microsoft.com/office/drawing/2014/main" id="{ED53EFF2-D7B4-44BC-D735-60ABC5366707}"/>
              </a:ext>
            </a:extLst>
          </p:cNvPr>
          <p:cNvGrpSpPr/>
          <p:nvPr/>
        </p:nvGrpSpPr>
        <p:grpSpPr>
          <a:xfrm>
            <a:off x="5283723" y="7309698"/>
            <a:ext cx="1335984" cy="1696089"/>
            <a:chOff x="0" y="0"/>
            <a:chExt cx="1261761" cy="1543043"/>
          </a:xfrm>
        </p:grpSpPr>
        <p:grpSp>
          <p:nvGrpSpPr>
            <p:cNvPr id="18" name="Group 10">
              <a:extLst>
                <a:ext uri="{FF2B5EF4-FFF2-40B4-BE49-F238E27FC236}">
                  <a16:creationId xmlns:a16="http://schemas.microsoft.com/office/drawing/2014/main" id="{94A008CB-9272-4525-615E-1D4DAC348FAC}"/>
                </a:ext>
              </a:extLst>
            </p:cNvPr>
            <p:cNvGrpSpPr/>
            <p:nvPr/>
          </p:nvGrpSpPr>
          <p:grpSpPr>
            <a:xfrm>
              <a:off x="0" y="0"/>
              <a:ext cx="1261761" cy="1543043"/>
              <a:chOff x="0" y="0"/>
              <a:chExt cx="7194149" cy="8797924"/>
            </a:xfrm>
          </p:grpSpPr>
          <p:sp>
            <p:nvSpPr>
              <p:cNvPr id="20" name="Freeform 11">
                <a:extLst>
                  <a:ext uri="{FF2B5EF4-FFF2-40B4-BE49-F238E27FC236}">
                    <a16:creationId xmlns:a16="http://schemas.microsoft.com/office/drawing/2014/main" id="{6450345E-311E-86BA-7CEE-30487725C84D}"/>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19" name="TextBox 12">
              <a:extLst>
                <a:ext uri="{FF2B5EF4-FFF2-40B4-BE49-F238E27FC236}">
                  <a16:creationId xmlns:a16="http://schemas.microsoft.com/office/drawing/2014/main" id="{C0F6F637-21AD-298E-6FD5-9571E8307FD1}"/>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g</a:t>
              </a:r>
            </a:p>
          </p:txBody>
        </p:sp>
      </p:grpSp>
      <p:grpSp>
        <p:nvGrpSpPr>
          <p:cNvPr id="21" name="Group 13">
            <a:extLst>
              <a:ext uri="{FF2B5EF4-FFF2-40B4-BE49-F238E27FC236}">
                <a16:creationId xmlns:a16="http://schemas.microsoft.com/office/drawing/2014/main" id="{77B09B00-DCD0-0492-6E89-09E23575058B}"/>
              </a:ext>
            </a:extLst>
          </p:cNvPr>
          <p:cNvGrpSpPr/>
          <p:nvPr/>
        </p:nvGrpSpPr>
        <p:grpSpPr>
          <a:xfrm>
            <a:off x="7007934" y="7309698"/>
            <a:ext cx="1335984" cy="1696089"/>
            <a:chOff x="0" y="0"/>
            <a:chExt cx="1261761" cy="1543043"/>
          </a:xfrm>
        </p:grpSpPr>
        <p:grpSp>
          <p:nvGrpSpPr>
            <p:cNvPr id="22" name="Group 14">
              <a:extLst>
                <a:ext uri="{FF2B5EF4-FFF2-40B4-BE49-F238E27FC236}">
                  <a16:creationId xmlns:a16="http://schemas.microsoft.com/office/drawing/2014/main" id="{A60A0DB0-C345-9A8D-CBA2-94CED882FAF1}"/>
                </a:ext>
              </a:extLst>
            </p:cNvPr>
            <p:cNvGrpSpPr/>
            <p:nvPr/>
          </p:nvGrpSpPr>
          <p:grpSpPr>
            <a:xfrm>
              <a:off x="0" y="0"/>
              <a:ext cx="1261761" cy="1543043"/>
              <a:chOff x="0" y="0"/>
              <a:chExt cx="7194149" cy="8797924"/>
            </a:xfrm>
          </p:grpSpPr>
          <p:sp>
            <p:nvSpPr>
              <p:cNvPr id="24" name="Freeform 15">
                <a:extLst>
                  <a:ext uri="{FF2B5EF4-FFF2-40B4-BE49-F238E27FC236}">
                    <a16:creationId xmlns:a16="http://schemas.microsoft.com/office/drawing/2014/main" id="{BFD298B7-51DA-742C-1285-ED13CA997524}"/>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23" name="TextBox 16">
              <a:extLst>
                <a:ext uri="{FF2B5EF4-FFF2-40B4-BE49-F238E27FC236}">
                  <a16:creationId xmlns:a16="http://schemas.microsoft.com/office/drawing/2014/main" id="{F235CECB-8786-142F-E67F-AF69DFF11E86}"/>
                </a:ext>
              </a:extLst>
            </p:cNvPr>
            <p:cNvSpPr txBox="1"/>
            <p:nvPr/>
          </p:nvSpPr>
          <p:spPr>
            <a:xfrm>
              <a:off x="163449" y="244471"/>
              <a:ext cx="934864" cy="1050016"/>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ề</a:t>
              </a:r>
            </a:p>
          </p:txBody>
        </p:sp>
      </p:grpSp>
      <p:grpSp>
        <p:nvGrpSpPr>
          <p:cNvPr id="25" name="Group 17">
            <a:extLst>
              <a:ext uri="{FF2B5EF4-FFF2-40B4-BE49-F238E27FC236}">
                <a16:creationId xmlns:a16="http://schemas.microsoft.com/office/drawing/2014/main" id="{005983B0-8CDA-8824-AF36-806FF1EA2859}"/>
              </a:ext>
            </a:extLst>
          </p:cNvPr>
          <p:cNvGrpSpPr/>
          <p:nvPr/>
        </p:nvGrpSpPr>
        <p:grpSpPr>
          <a:xfrm>
            <a:off x="8732144" y="7309698"/>
            <a:ext cx="1335984" cy="1696089"/>
            <a:chOff x="0" y="0"/>
            <a:chExt cx="1261761" cy="1543043"/>
          </a:xfrm>
        </p:grpSpPr>
        <p:grpSp>
          <p:nvGrpSpPr>
            <p:cNvPr id="26" name="Group 18">
              <a:extLst>
                <a:ext uri="{FF2B5EF4-FFF2-40B4-BE49-F238E27FC236}">
                  <a16:creationId xmlns:a16="http://schemas.microsoft.com/office/drawing/2014/main" id="{45FB817A-520B-5D2B-2459-76F0A6042D9F}"/>
                </a:ext>
              </a:extLst>
            </p:cNvPr>
            <p:cNvGrpSpPr/>
            <p:nvPr/>
          </p:nvGrpSpPr>
          <p:grpSpPr>
            <a:xfrm>
              <a:off x="0" y="0"/>
              <a:ext cx="1261761" cy="1543043"/>
              <a:chOff x="0" y="0"/>
              <a:chExt cx="7194149" cy="8797924"/>
            </a:xfrm>
          </p:grpSpPr>
          <p:sp>
            <p:nvSpPr>
              <p:cNvPr id="28" name="Freeform 19">
                <a:extLst>
                  <a:ext uri="{FF2B5EF4-FFF2-40B4-BE49-F238E27FC236}">
                    <a16:creationId xmlns:a16="http://schemas.microsoft.com/office/drawing/2014/main" id="{6DB12853-19F6-3106-144E-434F4E6D4391}"/>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27" name="TextBox 20">
              <a:extLst>
                <a:ext uri="{FF2B5EF4-FFF2-40B4-BE49-F238E27FC236}">
                  <a16:creationId xmlns:a16="http://schemas.microsoft.com/office/drawing/2014/main" id="{812CD6B9-2544-4F8A-5094-E02E9FFCC9DF}"/>
                </a:ext>
              </a:extLst>
            </p:cNvPr>
            <p:cNvSpPr txBox="1"/>
            <p:nvPr/>
          </p:nvSpPr>
          <p:spPr>
            <a:xfrm>
              <a:off x="163449" y="244471"/>
              <a:ext cx="934864" cy="1050017"/>
            </a:xfrm>
            <a:prstGeom prst="rect">
              <a:avLst/>
            </a:prstGeom>
          </p:spPr>
          <p:txBody>
            <a:bodyPr wrap="square"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n</a:t>
              </a:r>
            </a:p>
          </p:txBody>
        </p:sp>
      </p:grpSp>
      <p:grpSp>
        <p:nvGrpSpPr>
          <p:cNvPr id="33" name="Group 25">
            <a:extLst>
              <a:ext uri="{FF2B5EF4-FFF2-40B4-BE49-F238E27FC236}">
                <a16:creationId xmlns:a16="http://schemas.microsoft.com/office/drawing/2014/main" id="{968E5568-97A1-37D5-08A7-218A8CE11E76}"/>
              </a:ext>
            </a:extLst>
          </p:cNvPr>
          <p:cNvGrpSpPr/>
          <p:nvPr/>
        </p:nvGrpSpPr>
        <p:grpSpPr>
          <a:xfrm>
            <a:off x="12180566" y="7309698"/>
            <a:ext cx="1335984" cy="1696089"/>
            <a:chOff x="0" y="0"/>
            <a:chExt cx="1261761" cy="1543043"/>
          </a:xfrm>
        </p:grpSpPr>
        <p:grpSp>
          <p:nvGrpSpPr>
            <p:cNvPr id="34" name="Group 26">
              <a:extLst>
                <a:ext uri="{FF2B5EF4-FFF2-40B4-BE49-F238E27FC236}">
                  <a16:creationId xmlns:a16="http://schemas.microsoft.com/office/drawing/2014/main" id="{D7DAFB82-2160-7E97-87D8-9272C629E757}"/>
                </a:ext>
              </a:extLst>
            </p:cNvPr>
            <p:cNvGrpSpPr/>
            <p:nvPr/>
          </p:nvGrpSpPr>
          <p:grpSpPr>
            <a:xfrm>
              <a:off x="0" y="0"/>
              <a:ext cx="1261761" cy="1543043"/>
              <a:chOff x="0" y="0"/>
              <a:chExt cx="7194149" cy="8797924"/>
            </a:xfrm>
          </p:grpSpPr>
          <p:sp>
            <p:nvSpPr>
              <p:cNvPr id="36" name="Freeform 27">
                <a:extLst>
                  <a:ext uri="{FF2B5EF4-FFF2-40B4-BE49-F238E27FC236}">
                    <a16:creationId xmlns:a16="http://schemas.microsoft.com/office/drawing/2014/main" id="{AD53EFAA-3F84-B847-63F1-CA88B6F1428D}"/>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35" name="TextBox 28">
              <a:extLst>
                <a:ext uri="{FF2B5EF4-FFF2-40B4-BE49-F238E27FC236}">
                  <a16:creationId xmlns:a16="http://schemas.microsoft.com/office/drawing/2014/main" id="{D07382C9-BE56-1885-1F6C-43B1EA4B001C}"/>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ư</a:t>
              </a:r>
            </a:p>
          </p:txBody>
        </p:sp>
      </p:grpSp>
      <p:sp>
        <p:nvSpPr>
          <p:cNvPr id="38" name="TextBox 34">
            <a:extLst>
              <a:ext uri="{FF2B5EF4-FFF2-40B4-BE49-F238E27FC236}">
                <a16:creationId xmlns:a16="http://schemas.microsoft.com/office/drawing/2014/main" id="{E4E5B49E-6D0C-A87F-AF40-DA2843F89EDB}"/>
              </a:ext>
            </a:extLst>
          </p:cNvPr>
          <p:cNvSpPr txBox="1"/>
          <p:nvPr/>
        </p:nvSpPr>
        <p:spPr>
          <a:xfrm>
            <a:off x="-4231206" y="-1474672"/>
            <a:ext cx="3624249" cy="552011"/>
          </a:xfrm>
          <a:prstGeom prst="rect">
            <a:avLst/>
          </a:prstGeom>
        </p:spPr>
        <p:txBody>
          <a:bodyPr wrap="square" lIns="0" tIns="0" rIns="0" bIns="0" rtlCol="0" anchor="t">
            <a:spAutoFit/>
          </a:bodyPr>
          <a:lstStyle/>
          <a:p>
            <a:pPr>
              <a:lnSpc>
                <a:spcPts val="5040"/>
              </a:lnSpc>
              <a:spcBef>
                <a:spcPct val="0"/>
              </a:spcBef>
            </a:pPr>
            <a:r>
              <a:rPr lang="en-US" sz="2100" spc="219">
                <a:solidFill>
                  <a:srgbClr val="F1A298"/>
                </a:solidFill>
                <a:latin typeface="Asap Bold"/>
                <a:ea typeface="Asap Bold"/>
                <a:cs typeface="Asap Bold"/>
                <a:sym typeface="Asap Bold"/>
              </a:rPr>
              <a:t>XÁO TRỘN TỪ</a:t>
            </a:r>
          </a:p>
        </p:txBody>
      </p:sp>
      <p:sp>
        <p:nvSpPr>
          <p:cNvPr id="40" name="TextBox 36">
            <a:extLst>
              <a:ext uri="{FF2B5EF4-FFF2-40B4-BE49-F238E27FC236}">
                <a16:creationId xmlns:a16="http://schemas.microsoft.com/office/drawing/2014/main" id="{68E9F09A-E078-043C-3AA0-9C61D91F4186}"/>
              </a:ext>
            </a:extLst>
          </p:cNvPr>
          <p:cNvSpPr txBox="1"/>
          <p:nvPr/>
        </p:nvSpPr>
        <p:spPr>
          <a:xfrm>
            <a:off x="909871" y="5744362"/>
            <a:ext cx="4619366" cy="825932"/>
          </a:xfrm>
          <a:prstGeom prst="rect">
            <a:avLst/>
          </a:prstGeom>
        </p:spPr>
        <p:txBody>
          <a:bodyPr wrap="square" lIns="0" tIns="0" rIns="0" bIns="0" rtlCol="0" anchor="t">
            <a:spAutoFit/>
          </a:bodyPr>
          <a:lstStyle/>
          <a:p>
            <a:pPr algn="ctr">
              <a:lnSpc>
                <a:spcPts val="6911"/>
              </a:lnSpc>
              <a:spcBef>
                <a:spcPct val="0"/>
              </a:spcBef>
            </a:pPr>
            <a:r>
              <a:rPr lang="en-US" sz="5400">
                <a:solidFill>
                  <a:srgbClr val="FFF8ED"/>
                </a:solidFill>
                <a:latin typeface="Times New Roman" panose="02020603050405020304" pitchFamily="18" charset="0"/>
                <a:ea typeface="Cabin Bold"/>
                <a:cs typeface="Times New Roman" panose="02020603050405020304" pitchFamily="18" charset="0"/>
                <a:sym typeface="Cabin Bold"/>
              </a:rPr>
              <a:t>Từ bị xáo trộn:</a:t>
            </a:r>
          </a:p>
        </p:txBody>
      </p:sp>
      <p:grpSp>
        <p:nvGrpSpPr>
          <p:cNvPr id="41" name="Group 37">
            <a:extLst>
              <a:ext uri="{FF2B5EF4-FFF2-40B4-BE49-F238E27FC236}">
                <a16:creationId xmlns:a16="http://schemas.microsoft.com/office/drawing/2014/main" id="{AB87D157-0F00-8B5C-FEF1-2F050DEFE3BE}"/>
              </a:ext>
            </a:extLst>
          </p:cNvPr>
          <p:cNvGrpSpPr/>
          <p:nvPr/>
        </p:nvGrpSpPr>
        <p:grpSpPr>
          <a:xfrm>
            <a:off x="1839995" y="7309698"/>
            <a:ext cx="1335984" cy="1696089"/>
            <a:chOff x="0" y="0"/>
            <a:chExt cx="1261761" cy="1543043"/>
          </a:xfrm>
        </p:grpSpPr>
        <p:grpSp>
          <p:nvGrpSpPr>
            <p:cNvPr id="42" name="Group 38">
              <a:extLst>
                <a:ext uri="{FF2B5EF4-FFF2-40B4-BE49-F238E27FC236}">
                  <a16:creationId xmlns:a16="http://schemas.microsoft.com/office/drawing/2014/main" id="{AA6782D3-C0B1-DBE1-3B29-AF01E5A89A43}"/>
                </a:ext>
              </a:extLst>
            </p:cNvPr>
            <p:cNvGrpSpPr/>
            <p:nvPr/>
          </p:nvGrpSpPr>
          <p:grpSpPr>
            <a:xfrm>
              <a:off x="0" y="0"/>
              <a:ext cx="1261761" cy="1543043"/>
              <a:chOff x="0" y="0"/>
              <a:chExt cx="7194149" cy="8797924"/>
            </a:xfrm>
          </p:grpSpPr>
          <p:sp>
            <p:nvSpPr>
              <p:cNvPr id="44" name="Freeform 39">
                <a:extLst>
                  <a:ext uri="{FF2B5EF4-FFF2-40B4-BE49-F238E27FC236}">
                    <a16:creationId xmlns:a16="http://schemas.microsoft.com/office/drawing/2014/main" id="{D3A837A1-72AC-A13F-01CE-BA14DB2C84B1}"/>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43" name="TextBox 40">
              <a:extLst>
                <a:ext uri="{FF2B5EF4-FFF2-40B4-BE49-F238E27FC236}">
                  <a16:creationId xmlns:a16="http://schemas.microsoft.com/office/drawing/2014/main" id="{38048E67-D703-E5E8-4B27-A582FA131ADA}"/>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ạ</a:t>
              </a:r>
            </a:p>
          </p:txBody>
        </p:sp>
      </p:grpSp>
      <p:grpSp>
        <p:nvGrpSpPr>
          <p:cNvPr id="45" name="Group 41">
            <a:extLst>
              <a:ext uri="{FF2B5EF4-FFF2-40B4-BE49-F238E27FC236}">
                <a16:creationId xmlns:a16="http://schemas.microsoft.com/office/drawing/2014/main" id="{EF3EDDFB-57A6-3DC6-A24A-BCD6D36B1942}"/>
              </a:ext>
            </a:extLst>
          </p:cNvPr>
          <p:cNvGrpSpPr/>
          <p:nvPr/>
        </p:nvGrpSpPr>
        <p:grpSpPr>
          <a:xfrm>
            <a:off x="13929569" y="7309698"/>
            <a:ext cx="1335984" cy="1696089"/>
            <a:chOff x="0" y="0"/>
            <a:chExt cx="1261761" cy="1543043"/>
          </a:xfrm>
        </p:grpSpPr>
        <p:grpSp>
          <p:nvGrpSpPr>
            <p:cNvPr id="46" name="Group 42">
              <a:extLst>
                <a:ext uri="{FF2B5EF4-FFF2-40B4-BE49-F238E27FC236}">
                  <a16:creationId xmlns:a16="http://schemas.microsoft.com/office/drawing/2014/main" id="{B14F4C60-3056-5CFF-A7A6-47B41391596A}"/>
                </a:ext>
              </a:extLst>
            </p:cNvPr>
            <p:cNvGrpSpPr/>
            <p:nvPr/>
          </p:nvGrpSpPr>
          <p:grpSpPr>
            <a:xfrm>
              <a:off x="0" y="0"/>
              <a:ext cx="1261761" cy="1543043"/>
              <a:chOff x="0" y="0"/>
              <a:chExt cx="7194149" cy="8797924"/>
            </a:xfrm>
          </p:grpSpPr>
          <p:sp>
            <p:nvSpPr>
              <p:cNvPr id="48" name="Freeform 43">
                <a:extLst>
                  <a:ext uri="{FF2B5EF4-FFF2-40B4-BE49-F238E27FC236}">
                    <a16:creationId xmlns:a16="http://schemas.microsoft.com/office/drawing/2014/main" id="{CCF5C779-A683-7582-AFC9-6DBA3DD55707}"/>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47" name="TextBox 44">
              <a:extLst>
                <a:ext uri="{FF2B5EF4-FFF2-40B4-BE49-F238E27FC236}">
                  <a16:creationId xmlns:a16="http://schemas.microsoft.com/office/drawing/2014/main" id="{7A0938E1-3632-6A42-9FAA-CF75B3CDA3B0}"/>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N</a:t>
              </a:r>
            </a:p>
          </p:txBody>
        </p:sp>
      </p:grpSp>
      <p:grpSp>
        <p:nvGrpSpPr>
          <p:cNvPr id="2" name="Group 17">
            <a:extLst>
              <a:ext uri="{FF2B5EF4-FFF2-40B4-BE49-F238E27FC236}">
                <a16:creationId xmlns:a16="http://schemas.microsoft.com/office/drawing/2014/main" id="{960A634F-1538-D891-E810-EDE23CDF8F76}"/>
              </a:ext>
            </a:extLst>
          </p:cNvPr>
          <p:cNvGrpSpPr/>
          <p:nvPr/>
        </p:nvGrpSpPr>
        <p:grpSpPr>
          <a:xfrm>
            <a:off x="10471830" y="7296234"/>
            <a:ext cx="1335984" cy="1696089"/>
            <a:chOff x="0" y="0"/>
            <a:chExt cx="1261761" cy="1543043"/>
          </a:xfrm>
        </p:grpSpPr>
        <p:grpSp>
          <p:nvGrpSpPr>
            <p:cNvPr id="49" name="Group 18">
              <a:extLst>
                <a:ext uri="{FF2B5EF4-FFF2-40B4-BE49-F238E27FC236}">
                  <a16:creationId xmlns:a16="http://schemas.microsoft.com/office/drawing/2014/main" id="{1401CF7E-9294-DFA5-BC2A-4B0434C758CC}"/>
                </a:ext>
              </a:extLst>
            </p:cNvPr>
            <p:cNvGrpSpPr/>
            <p:nvPr/>
          </p:nvGrpSpPr>
          <p:grpSpPr>
            <a:xfrm>
              <a:off x="0" y="0"/>
              <a:ext cx="1261761" cy="1543043"/>
              <a:chOff x="0" y="0"/>
              <a:chExt cx="7194149" cy="8797924"/>
            </a:xfrm>
          </p:grpSpPr>
          <p:sp>
            <p:nvSpPr>
              <p:cNvPr id="51" name="Freeform 19">
                <a:extLst>
                  <a:ext uri="{FF2B5EF4-FFF2-40B4-BE49-F238E27FC236}">
                    <a16:creationId xmlns:a16="http://schemas.microsoft.com/office/drawing/2014/main" id="{7B8D908A-E642-FEBD-DE09-AB8942C14514}"/>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50" name="TextBox 20">
              <a:extLst>
                <a:ext uri="{FF2B5EF4-FFF2-40B4-BE49-F238E27FC236}">
                  <a16:creationId xmlns:a16="http://schemas.microsoft.com/office/drawing/2014/main" id="{A4277AD8-D38F-8371-5815-0A86EB030914}"/>
                </a:ext>
              </a:extLst>
            </p:cNvPr>
            <p:cNvSpPr txBox="1"/>
            <p:nvPr/>
          </p:nvSpPr>
          <p:spPr>
            <a:xfrm>
              <a:off x="163449" y="244471"/>
              <a:ext cx="934864" cy="1050017"/>
            </a:xfrm>
            <a:prstGeom prst="rect">
              <a:avLst/>
            </a:prstGeom>
          </p:spPr>
          <p:txBody>
            <a:bodyPr wrap="square"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n</a:t>
              </a:r>
            </a:p>
          </p:txBody>
        </p:sp>
      </p:grpSp>
      <p:grpSp>
        <p:nvGrpSpPr>
          <p:cNvPr id="29" name="Group 13">
            <a:extLst>
              <a:ext uri="{FF2B5EF4-FFF2-40B4-BE49-F238E27FC236}">
                <a16:creationId xmlns:a16="http://schemas.microsoft.com/office/drawing/2014/main" id="{482A615F-7939-F0B8-DE56-158051A4AB54}"/>
              </a:ext>
            </a:extLst>
          </p:cNvPr>
          <p:cNvGrpSpPr/>
          <p:nvPr/>
        </p:nvGrpSpPr>
        <p:grpSpPr>
          <a:xfrm>
            <a:off x="6959316" y="5466537"/>
            <a:ext cx="1335984" cy="1696089"/>
            <a:chOff x="0" y="0"/>
            <a:chExt cx="1261761" cy="1543043"/>
          </a:xfrm>
        </p:grpSpPr>
        <p:grpSp>
          <p:nvGrpSpPr>
            <p:cNvPr id="30" name="Group 14">
              <a:extLst>
                <a:ext uri="{FF2B5EF4-FFF2-40B4-BE49-F238E27FC236}">
                  <a16:creationId xmlns:a16="http://schemas.microsoft.com/office/drawing/2014/main" id="{09B7D265-1CA3-B6B4-8F81-C681BF05F814}"/>
                </a:ext>
              </a:extLst>
            </p:cNvPr>
            <p:cNvGrpSpPr/>
            <p:nvPr/>
          </p:nvGrpSpPr>
          <p:grpSpPr>
            <a:xfrm>
              <a:off x="0" y="0"/>
              <a:ext cx="1261761" cy="1543043"/>
              <a:chOff x="0" y="0"/>
              <a:chExt cx="7194149" cy="8797924"/>
            </a:xfrm>
          </p:grpSpPr>
          <p:sp>
            <p:nvSpPr>
              <p:cNvPr id="32" name="Freeform 15">
                <a:extLst>
                  <a:ext uri="{FF2B5EF4-FFF2-40B4-BE49-F238E27FC236}">
                    <a16:creationId xmlns:a16="http://schemas.microsoft.com/office/drawing/2014/main" id="{53EF8042-32FF-6A80-720F-32056A89FED2}"/>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31" name="TextBox 16">
              <a:extLst>
                <a:ext uri="{FF2B5EF4-FFF2-40B4-BE49-F238E27FC236}">
                  <a16:creationId xmlns:a16="http://schemas.microsoft.com/office/drawing/2014/main" id="{594C9F0F-8E8F-57F3-CB67-AFC4FCBEBE0A}"/>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h</a:t>
              </a:r>
            </a:p>
          </p:txBody>
        </p:sp>
      </p:grpSp>
      <p:grpSp>
        <p:nvGrpSpPr>
          <p:cNvPr id="39" name="Group 17">
            <a:extLst>
              <a:ext uri="{FF2B5EF4-FFF2-40B4-BE49-F238E27FC236}">
                <a16:creationId xmlns:a16="http://schemas.microsoft.com/office/drawing/2014/main" id="{76D86D50-9160-7988-FC10-B7E2711BCEF5}"/>
              </a:ext>
            </a:extLst>
          </p:cNvPr>
          <p:cNvGrpSpPr/>
          <p:nvPr/>
        </p:nvGrpSpPr>
        <p:grpSpPr>
          <a:xfrm>
            <a:off x="8683526" y="5466537"/>
            <a:ext cx="1335984" cy="1696089"/>
            <a:chOff x="0" y="0"/>
            <a:chExt cx="1261761" cy="1543043"/>
          </a:xfrm>
        </p:grpSpPr>
        <p:grpSp>
          <p:nvGrpSpPr>
            <p:cNvPr id="52" name="Group 18">
              <a:extLst>
                <a:ext uri="{FF2B5EF4-FFF2-40B4-BE49-F238E27FC236}">
                  <a16:creationId xmlns:a16="http://schemas.microsoft.com/office/drawing/2014/main" id="{6C7ACE50-EB4B-1F54-ADBA-27D5733E66D3}"/>
                </a:ext>
              </a:extLst>
            </p:cNvPr>
            <p:cNvGrpSpPr/>
            <p:nvPr/>
          </p:nvGrpSpPr>
          <p:grpSpPr>
            <a:xfrm>
              <a:off x="0" y="0"/>
              <a:ext cx="1261761" cy="1543043"/>
              <a:chOff x="0" y="0"/>
              <a:chExt cx="7194149" cy="8797924"/>
            </a:xfrm>
          </p:grpSpPr>
          <p:sp>
            <p:nvSpPr>
              <p:cNvPr id="54" name="Freeform 19">
                <a:extLst>
                  <a:ext uri="{FF2B5EF4-FFF2-40B4-BE49-F238E27FC236}">
                    <a16:creationId xmlns:a16="http://schemas.microsoft.com/office/drawing/2014/main" id="{50D463FD-8829-6C98-AFEC-BB0483A52E2A}"/>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53" name="TextBox 20">
              <a:extLst>
                <a:ext uri="{FF2B5EF4-FFF2-40B4-BE49-F238E27FC236}">
                  <a16:creationId xmlns:a16="http://schemas.microsoft.com/office/drawing/2014/main" id="{E2F1AB61-17BC-1C96-51AE-E08B381E4AFE}"/>
                </a:ext>
              </a:extLst>
            </p:cNvPr>
            <p:cNvSpPr txBox="1"/>
            <p:nvPr/>
          </p:nvSpPr>
          <p:spPr>
            <a:xfrm>
              <a:off x="163449" y="244471"/>
              <a:ext cx="934864" cy="1050017"/>
            </a:xfrm>
            <a:prstGeom prst="rect">
              <a:avLst/>
            </a:prstGeom>
          </p:spPr>
          <p:txBody>
            <a:bodyPr wrap="square"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n</a:t>
              </a:r>
            </a:p>
          </p:txBody>
        </p:sp>
      </p:grpSp>
      <p:grpSp>
        <p:nvGrpSpPr>
          <p:cNvPr id="55" name="Group 25">
            <a:extLst>
              <a:ext uri="{FF2B5EF4-FFF2-40B4-BE49-F238E27FC236}">
                <a16:creationId xmlns:a16="http://schemas.microsoft.com/office/drawing/2014/main" id="{AA386C29-BC0A-096D-2E2B-F03253479BB0}"/>
              </a:ext>
            </a:extLst>
          </p:cNvPr>
          <p:cNvGrpSpPr/>
          <p:nvPr/>
        </p:nvGrpSpPr>
        <p:grpSpPr>
          <a:xfrm>
            <a:off x="12131948" y="5466537"/>
            <a:ext cx="1335984" cy="1696089"/>
            <a:chOff x="0" y="0"/>
            <a:chExt cx="1261761" cy="1543043"/>
          </a:xfrm>
        </p:grpSpPr>
        <p:grpSp>
          <p:nvGrpSpPr>
            <p:cNvPr id="56" name="Group 26">
              <a:extLst>
                <a:ext uri="{FF2B5EF4-FFF2-40B4-BE49-F238E27FC236}">
                  <a16:creationId xmlns:a16="http://schemas.microsoft.com/office/drawing/2014/main" id="{F39EB62B-B39C-7CC9-B697-5BF38331A4FB}"/>
                </a:ext>
              </a:extLst>
            </p:cNvPr>
            <p:cNvGrpSpPr/>
            <p:nvPr/>
          </p:nvGrpSpPr>
          <p:grpSpPr>
            <a:xfrm>
              <a:off x="0" y="0"/>
              <a:ext cx="1261761" cy="1543043"/>
              <a:chOff x="0" y="0"/>
              <a:chExt cx="7194149" cy="8797924"/>
            </a:xfrm>
          </p:grpSpPr>
          <p:sp>
            <p:nvSpPr>
              <p:cNvPr id="58" name="Freeform 27">
                <a:extLst>
                  <a:ext uri="{FF2B5EF4-FFF2-40B4-BE49-F238E27FC236}">
                    <a16:creationId xmlns:a16="http://schemas.microsoft.com/office/drawing/2014/main" id="{6A6ADB31-E538-034D-94A4-DBE07338E0B2}"/>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57" name="TextBox 28">
              <a:extLst>
                <a:ext uri="{FF2B5EF4-FFF2-40B4-BE49-F238E27FC236}">
                  <a16:creationId xmlns:a16="http://schemas.microsoft.com/office/drawing/2014/main" id="{28EC40C4-A88A-B2B7-B710-F086389EFFD1}"/>
                </a:ext>
              </a:extLst>
            </p:cNvPr>
            <p:cNvSpPr txBox="1"/>
            <p:nvPr/>
          </p:nvSpPr>
          <p:spPr>
            <a:xfrm>
              <a:off x="163449" y="244471"/>
              <a:ext cx="934864" cy="1050016"/>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ặ</a:t>
              </a:r>
            </a:p>
          </p:txBody>
        </p:sp>
      </p:grpSp>
      <p:grpSp>
        <p:nvGrpSpPr>
          <p:cNvPr id="60" name="Group 41">
            <a:extLst>
              <a:ext uri="{FF2B5EF4-FFF2-40B4-BE49-F238E27FC236}">
                <a16:creationId xmlns:a16="http://schemas.microsoft.com/office/drawing/2014/main" id="{7E6E1959-919A-D9BB-B9E7-168FBBEFCEEB}"/>
              </a:ext>
            </a:extLst>
          </p:cNvPr>
          <p:cNvGrpSpPr/>
          <p:nvPr/>
        </p:nvGrpSpPr>
        <p:grpSpPr>
          <a:xfrm>
            <a:off x="13880951" y="5466537"/>
            <a:ext cx="1335984" cy="1696089"/>
            <a:chOff x="0" y="0"/>
            <a:chExt cx="1261761" cy="1543043"/>
          </a:xfrm>
        </p:grpSpPr>
        <p:grpSp>
          <p:nvGrpSpPr>
            <p:cNvPr id="61" name="Group 42">
              <a:extLst>
                <a:ext uri="{FF2B5EF4-FFF2-40B4-BE49-F238E27FC236}">
                  <a16:creationId xmlns:a16="http://schemas.microsoft.com/office/drawing/2014/main" id="{00E8EEA5-8B0C-0937-6095-E7FC110ABC9E}"/>
                </a:ext>
              </a:extLst>
            </p:cNvPr>
            <p:cNvGrpSpPr/>
            <p:nvPr/>
          </p:nvGrpSpPr>
          <p:grpSpPr>
            <a:xfrm>
              <a:off x="0" y="0"/>
              <a:ext cx="1261761" cy="1543043"/>
              <a:chOff x="0" y="0"/>
              <a:chExt cx="7194149" cy="8797924"/>
            </a:xfrm>
          </p:grpSpPr>
          <p:sp>
            <p:nvSpPr>
              <p:cNvPr id="63" name="Freeform 43">
                <a:extLst>
                  <a:ext uri="{FF2B5EF4-FFF2-40B4-BE49-F238E27FC236}">
                    <a16:creationId xmlns:a16="http://schemas.microsoft.com/office/drawing/2014/main" id="{BE114D9E-C4A7-D4E8-4CA1-626CF03466BB}"/>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62" name="TextBox 44">
              <a:extLst>
                <a:ext uri="{FF2B5EF4-FFF2-40B4-BE49-F238E27FC236}">
                  <a16:creationId xmlns:a16="http://schemas.microsoft.com/office/drawing/2014/main" id="{E644CB42-E345-14F7-C87A-CC726319CC98}"/>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ơ</a:t>
              </a:r>
            </a:p>
          </p:txBody>
        </p:sp>
      </p:grpSp>
      <p:grpSp>
        <p:nvGrpSpPr>
          <p:cNvPr id="64" name="Group 17">
            <a:extLst>
              <a:ext uri="{FF2B5EF4-FFF2-40B4-BE49-F238E27FC236}">
                <a16:creationId xmlns:a16="http://schemas.microsoft.com/office/drawing/2014/main" id="{AE2307AC-8D22-4E4E-B909-A53E028BB1E5}"/>
              </a:ext>
            </a:extLst>
          </p:cNvPr>
          <p:cNvGrpSpPr/>
          <p:nvPr/>
        </p:nvGrpSpPr>
        <p:grpSpPr>
          <a:xfrm>
            <a:off x="10423212" y="5453073"/>
            <a:ext cx="1335984" cy="1696089"/>
            <a:chOff x="0" y="0"/>
            <a:chExt cx="1261761" cy="1543043"/>
          </a:xfrm>
        </p:grpSpPr>
        <p:grpSp>
          <p:nvGrpSpPr>
            <p:cNvPr id="65" name="Group 18">
              <a:extLst>
                <a:ext uri="{FF2B5EF4-FFF2-40B4-BE49-F238E27FC236}">
                  <a16:creationId xmlns:a16="http://schemas.microsoft.com/office/drawing/2014/main" id="{0EFD64D5-0609-4816-32C7-C6325AEB31F5}"/>
                </a:ext>
              </a:extLst>
            </p:cNvPr>
            <p:cNvGrpSpPr/>
            <p:nvPr/>
          </p:nvGrpSpPr>
          <p:grpSpPr>
            <a:xfrm>
              <a:off x="0" y="0"/>
              <a:ext cx="1261761" cy="1543043"/>
              <a:chOff x="0" y="0"/>
              <a:chExt cx="7194149" cy="8797924"/>
            </a:xfrm>
          </p:grpSpPr>
          <p:sp>
            <p:nvSpPr>
              <p:cNvPr id="67" name="Freeform 19">
                <a:extLst>
                  <a:ext uri="{FF2B5EF4-FFF2-40B4-BE49-F238E27FC236}">
                    <a16:creationId xmlns:a16="http://schemas.microsoft.com/office/drawing/2014/main" id="{24495B00-BF1A-C474-6F94-C734CD744EC9}"/>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66" name="TextBox 20">
              <a:extLst>
                <a:ext uri="{FF2B5EF4-FFF2-40B4-BE49-F238E27FC236}">
                  <a16:creationId xmlns:a16="http://schemas.microsoft.com/office/drawing/2014/main" id="{F96FD74D-A93C-CE4E-E0D1-C7F4DD2CD61F}"/>
                </a:ext>
              </a:extLst>
            </p:cNvPr>
            <p:cNvSpPr txBox="1"/>
            <p:nvPr/>
          </p:nvSpPr>
          <p:spPr>
            <a:xfrm>
              <a:off x="163449" y="244471"/>
              <a:ext cx="934864" cy="1050017"/>
            </a:xfrm>
            <a:prstGeom prst="rect">
              <a:avLst/>
            </a:prstGeom>
          </p:spPr>
          <p:txBody>
            <a:bodyPr wrap="square"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C</a:t>
              </a:r>
            </a:p>
          </p:txBody>
        </p:sp>
      </p:grpSp>
      <p:grpSp>
        <p:nvGrpSpPr>
          <p:cNvPr id="68" name="Group 13">
            <a:extLst>
              <a:ext uri="{FF2B5EF4-FFF2-40B4-BE49-F238E27FC236}">
                <a16:creationId xmlns:a16="http://schemas.microsoft.com/office/drawing/2014/main" id="{BFC1F5AE-E0BD-EFC9-736B-25595E064B18}"/>
              </a:ext>
            </a:extLst>
          </p:cNvPr>
          <p:cNvGrpSpPr/>
          <p:nvPr/>
        </p:nvGrpSpPr>
        <p:grpSpPr>
          <a:xfrm>
            <a:off x="5253198" y="5377001"/>
            <a:ext cx="1335984" cy="1696089"/>
            <a:chOff x="0" y="0"/>
            <a:chExt cx="1261761" cy="1543043"/>
          </a:xfrm>
        </p:grpSpPr>
        <p:grpSp>
          <p:nvGrpSpPr>
            <p:cNvPr id="69" name="Group 14">
              <a:extLst>
                <a:ext uri="{FF2B5EF4-FFF2-40B4-BE49-F238E27FC236}">
                  <a16:creationId xmlns:a16="http://schemas.microsoft.com/office/drawing/2014/main" id="{09E66CE2-4241-3D6F-68C2-8074F00FF8BF}"/>
                </a:ext>
              </a:extLst>
            </p:cNvPr>
            <p:cNvGrpSpPr/>
            <p:nvPr/>
          </p:nvGrpSpPr>
          <p:grpSpPr>
            <a:xfrm>
              <a:off x="0" y="0"/>
              <a:ext cx="1261761" cy="1543043"/>
              <a:chOff x="0" y="0"/>
              <a:chExt cx="7194149" cy="8797924"/>
            </a:xfrm>
          </p:grpSpPr>
          <p:sp>
            <p:nvSpPr>
              <p:cNvPr id="71" name="Freeform 15">
                <a:extLst>
                  <a:ext uri="{FF2B5EF4-FFF2-40B4-BE49-F238E27FC236}">
                    <a16:creationId xmlns:a16="http://schemas.microsoft.com/office/drawing/2014/main" id="{86EDB299-70EE-73A8-7FC2-7522695CF2A9}"/>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70" name="TextBox 16">
              <a:extLst>
                <a:ext uri="{FF2B5EF4-FFF2-40B4-BE49-F238E27FC236}">
                  <a16:creationId xmlns:a16="http://schemas.microsoft.com/office/drawing/2014/main" id="{44829555-34BE-944D-1559-4E3539C7285A}"/>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g</a:t>
              </a:r>
            </a:p>
          </p:txBody>
        </p:sp>
      </p:grpSp>
      <p:grpSp>
        <p:nvGrpSpPr>
          <p:cNvPr id="72" name="Group 41">
            <a:extLst>
              <a:ext uri="{FF2B5EF4-FFF2-40B4-BE49-F238E27FC236}">
                <a16:creationId xmlns:a16="http://schemas.microsoft.com/office/drawing/2014/main" id="{3AECFE64-A819-C72B-2E1D-EDBAA90FD378}"/>
              </a:ext>
            </a:extLst>
          </p:cNvPr>
          <p:cNvGrpSpPr/>
          <p:nvPr/>
        </p:nvGrpSpPr>
        <p:grpSpPr>
          <a:xfrm>
            <a:off x="15450575" y="7234865"/>
            <a:ext cx="1335984" cy="1696089"/>
            <a:chOff x="0" y="0"/>
            <a:chExt cx="1261761" cy="1543043"/>
          </a:xfrm>
        </p:grpSpPr>
        <p:grpSp>
          <p:nvGrpSpPr>
            <p:cNvPr id="73" name="Group 42">
              <a:extLst>
                <a:ext uri="{FF2B5EF4-FFF2-40B4-BE49-F238E27FC236}">
                  <a16:creationId xmlns:a16="http://schemas.microsoft.com/office/drawing/2014/main" id="{183D85B4-153E-C17B-3A7D-7F2C063A725A}"/>
                </a:ext>
              </a:extLst>
            </p:cNvPr>
            <p:cNvGrpSpPr/>
            <p:nvPr/>
          </p:nvGrpSpPr>
          <p:grpSpPr>
            <a:xfrm>
              <a:off x="0" y="0"/>
              <a:ext cx="1261761" cy="1543043"/>
              <a:chOff x="0" y="0"/>
              <a:chExt cx="7194149" cy="8797924"/>
            </a:xfrm>
          </p:grpSpPr>
          <p:sp>
            <p:nvSpPr>
              <p:cNvPr id="75" name="Freeform 43">
                <a:extLst>
                  <a:ext uri="{FF2B5EF4-FFF2-40B4-BE49-F238E27FC236}">
                    <a16:creationId xmlns:a16="http://schemas.microsoft.com/office/drawing/2014/main" id="{5CCDB591-F4DC-4B07-0BAE-EDB002E0F2C3}"/>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74" name="TextBox 44">
              <a:extLst>
                <a:ext uri="{FF2B5EF4-FFF2-40B4-BE49-F238E27FC236}">
                  <a16:creationId xmlns:a16="http://schemas.microsoft.com/office/drawing/2014/main" id="{490BA74D-6A5C-499E-A646-CC2E48B1A348}"/>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n</a:t>
              </a:r>
            </a:p>
          </p:txBody>
        </p:sp>
      </p:grpSp>
      <p:sp>
        <p:nvSpPr>
          <p:cNvPr id="59" name="Hộp Văn bản 58">
            <a:extLst>
              <a:ext uri="{FF2B5EF4-FFF2-40B4-BE49-F238E27FC236}">
                <a16:creationId xmlns:a16="http://schemas.microsoft.com/office/drawing/2014/main" id="{0D71507B-ED0B-F001-2BEA-CB1FCDD6CA36}"/>
              </a:ext>
            </a:extLst>
          </p:cNvPr>
          <p:cNvSpPr txBox="1"/>
          <p:nvPr/>
        </p:nvSpPr>
        <p:spPr>
          <a:xfrm>
            <a:off x="14503553" y="9486462"/>
            <a:ext cx="2523281" cy="923330"/>
          </a:xfrm>
          <a:prstGeom prst="rect">
            <a:avLst/>
          </a:prstGeom>
          <a:solidFill>
            <a:schemeClr val="bg1"/>
          </a:solidFill>
          <a:ln>
            <a:solidFill>
              <a:srgbClr val="8A737B"/>
            </a:solidFill>
          </a:ln>
        </p:spPr>
        <p:txBody>
          <a:bodyPr wrap="square" rtlCol="0">
            <a:spAutoFit/>
          </a:bodyPr>
          <a:lstStyle/>
          <a:p>
            <a:r>
              <a:rPr lang="en-US" sz="5400"/>
              <a:t>Đáp án</a:t>
            </a:r>
            <a:endParaRPr lang="vi-VN" sz="5400"/>
          </a:p>
        </p:txBody>
      </p:sp>
      <p:sp>
        <p:nvSpPr>
          <p:cNvPr id="159" name="Freeform 16">
            <a:extLst>
              <a:ext uri="{FF2B5EF4-FFF2-40B4-BE49-F238E27FC236}">
                <a16:creationId xmlns:a16="http://schemas.microsoft.com/office/drawing/2014/main" id="{DD3F46DD-8A85-0F23-78C5-F55776B91E3D}"/>
              </a:ext>
            </a:extLst>
          </p:cNvPr>
          <p:cNvSpPr/>
          <p:nvPr/>
        </p:nvSpPr>
        <p:spPr>
          <a:xfrm>
            <a:off x="24540216" y="7509935"/>
            <a:ext cx="36118802" cy="3715076"/>
          </a:xfrm>
          <a:custGeom>
            <a:avLst/>
            <a:gdLst/>
            <a:ahLst/>
            <a:cxnLst/>
            <a:rect l="l" t="t" r="r" b="b"/>
            <a:pathLst>
              <a:path w="18288000" h="3520440">
                <a:moveTo>
                  <a:pt x="0" y="0"/>
                </a:moveTo>
                <a:lnTo>
                  <a:pt x="18288000" y="0"/>
                </a:lnTo>
                <a:lnTo>
                  <a:pt x="18288000" y="3520440"/>
                </a:lnTo>
                <a:lnTo>
                  <a:pt x="0" y="3520440"/>
                </a:lnTo>
                <a:lnTo>
                  <a:pt x="0" y="0"/>
                </a:lnTo>
                <a:close/>
              </a:path>
            </a:pathLst>
          </a:custGeom>
          <a:blipFill>
            <a:blip r:embed="rId2"/>
            <a:stretch>
              <a:fillRect/>
            </a:stretch>
          </a:blipFill>
        </p:spPr>
      </p:sp>
      <p:grpSp>
        <p:nvGrpSpPr>
          <p:cNvPr id="161" name="Group 5">
            <a:extLst>
              <a:ext uri="{FF2B5EF4-FFF2-40B4-BE49-F238E27FC236}">
                <a16:creationId xmlns:a16="http://schemas.microsoft.com/office/drawing/2014/main" id="{68EA9EC1-C9ED-1B0E-F96F-6980BFF4802C}"/>
              </a:ext>
            </a:extLst>
          </p:cNvPr>
          <p:cNvGrpSpPr/>
          <p:nvPr/>
        </p:nvGrpSpPr>
        <p:grpSpPr>
          <a:xfrm>
            <a:off x="31223591" y="3975754"/>
            <a:ext cx="3113682" cy="3260977"/>
            <a:chOff x="148956" y="148748"/>
            <a:chExt cx="2896390" cy="2900015"/>
          </a:xfrm>
        </p:grpSpPr>
        <p:sp>
          <p:nvSpPr>
            <p:cNvPr id="162" name="Freeform 6">
              <a:hlinkClick r:id="rId21" action="ppaction://hlinksldjump"/>
              <a:extLst>
                <a:ext uri="{FF2B5EF4-FFF2-40B4-BE49-F238E27FC236}">
                  <a16:creationId xmlns:a16="http://schemas.microsoft.com/office/drawing/2014/main" id="{27631E3E-F7B3-8102-12E5-E3280DDEB3BE}"/>
                </a:ext>
              </a:extLst>
            </p:cNvPr>
            <p:cNvSpPr/>
            <p:nvPr/>
          </p:nvSpPr>
          <p:spPr>
            <a:xfrm rot="-374211">
              <a:off x="148956" y="148748"/>
              <a:ext cx="2896390" cy="2900015"/>
            </a:xfrm>
            <a:custGeom>
              <a:avLst/>
              <a:gdLst/>
              <a:ahLst/>
              <a:cxnLst/>
              <a:rect l="l" t="t" r="r" b="b"/>
              <a:pathLst>
                <a:path w="2896390" h="2900015">
                  <a:moveTo>
                    <a:pt x="0" y="0"/>
                  </a:moveTo>
                  <a:lnTo>
                    <a:pt x="2896389" y="0"/>
                  </a:lnTo>
                  <a:lnTo>
                    <a:pt x="2896389" y="2900015"/>
                  </a:lnTo>
                  <a:lnTo>
                    <a:pt x="0" y="2900015"/>
                  </a:lnTo>
                  <a:lnTo>
                    <a:pt x="0" y="0"/>
                  </a:lnTo>
                  <a:close/>
                </a:path>
              </a:pathLst>
            </a:custGeom>
            <a:blipFill>
              <a:blip r:embed="rId22"/>
              <a:stretch>
                <a:fillRect/>
              </a:stretch>
            </a:blipFill>
          </p:spPr>
        </p:sp>
        <p:sp>
          <p:nvSpPr>
            <p:cNvPr id="163" name="TextBox 7">
              <a:extLst>
                <a:ext uri="{FF2B5EF4-FFF2-40B4-BE49-F238E27FC236}">
                  <a16:creationId xmlns:a16="http://schemas.microsoft.com/office/drawing/2014/main" id="{69D9BDFB-8632-7200-2E16-CF67B440F336}"/>
                </a:ext>
              </a:extLst>
            </p:cNvPr>
            <p:cNvSpPr txBox="1"/>
            <p:nvPr/>
          </p:nvSpPr>
          <p:spPr>
            <a:xfrm rot="21225789">
              <a:off x="559207" y="596971"/>
              <a:ext cx="1975990" cy="1871995"/>
            </a:xfrm>
            <a:prstGeom prst="rect">
              <a:avLst/>
            </a:prstGeom>
          </p:spPr>
          <p:txBody>
            <a:bodyPr wrap="square" lIns="0" tIns="0" rIns="0" bIns="0" rtlCol="0" anchor="t">
              <a:spAutoFit/>
            </a:bodyPr>
            <a:lstStyle/>
            <a:p>
              <a:pPr algn="ctr">
                <a:lnSpc>
                  <a:spcPts val="17856"/>
                </a:lnSpc>
                <a:spcBef>
                  <a:spcPct val="0"/>
                </a:spcBef>
              </a:pPr>
              <a:r>
                <a:rPr lang="en-US" sz="12755" b="1">
                  <a:solidFill>
                    <a:srgbClr val="000000"/>
                  </a:solidFill>
                  <a:latin typeface="Times New Roman" panose="02020603050405020304" pitchFamily="18" charset="0"/>
                  <a:cs typeface="Times New Roman" panose="02020603050405020304" pitchFamily="18" charset="0"/>
                  <a:hlinkClick r:id="rId23" action="ppaction://hlinksldjump"/>
                </a:rPr>
                <a:t>8</a:t>
              </a:r>
              <a:endParaRPr lang="en-US" sz="12755" b="1">
                <a:solidFill>
                  <a:srgbClr val="000000"/>
                </a:solidFill>
                <a:latin typeface="Times New Roman" panose="02020603050405020304" pitchFamily="18" charset="0"/>
                <a:cs typeface="Times New Roman" panose="02020603050405020304" pitchFamily="18" charset="0"/>
              </a:endParaRPr>
            </a:p>
          </p:txBody>
        </p:sp>
      </p:grpSp>
      <p:sp>
        <p:nvSpPr>
          <p:cNvPr id="164" name="Mũi tên: Phải 163">
            <a:extLst>
              <a:ext uri="{FF2B5EF4-FFF2-40B4-BE49-F238E27FC236}">
                <a16:creationId xmlns:a16="http://schemas.microsoft.com/office/drawing/2014/main" id="{C0E05009-D025-293A-4D02-68010689F5F8}"/>
              </a:ext>
            </a:extLst>
          </p:cNvPr>
          <p:cNvSpPr/>
          <p:nvPr/>
        </p:nvSpPr>
        <p:spPr>
          <a:xfrm>
            <a:off x="16959937" y="9099880"/>
            <a:ext cx="1167434" cy="969497"/>
          </a:xfrm>
          <a:prstGeom prst="rightArrow">
            <a:avLst/>
          </a:prstGeom>
          <a:solidFill>
            <a:srgbClr val="45D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92466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4"/>
                    </p:tgtEl>
                  </p:cond>
                </p:stCondLst>
                <p:endSync evt="end" delay="0">
                  <p:rtn val="all"/>
                </p:endSync>
                <p:childTnLst>
                  <p:par>
                    <p:cTn id="12" fill="hold">
                      <p:stCondLst>
                        <p:cond delay="0"/>
                      </p:stCondLst>
                      <p:childTnLst>
                        <p:par>
                          <p:cTn id="13" fill="hold">
                            <p:stCondLst>
                              <p:cond delay="0"/>
                            </p:stCondLst>
                            <p:childTnLst>
                              <p:par>
                                <p:cTn id="14" presetID="53" presetClass="exit" presetSubtype="32" fill="hold" grpId="1" nodeType="withEffect">
                                  <p:stCondLst>
                                    <p:cond delay="0"/>
                                  </p:stCondLst>
                                  <p:childTnLst>
                                    <p:anim calcmode="lin" valueType="num">
                                      <p:cBhvr>
                                        <p:cTn id="15" dur="500"/>
                                        <p:tgtEl>
                                          <p:spTgt spid="158"/>
                                        </p:tgtEl>
                                        <p:attrNameLst>
                                          <p:attrName>ppt_w</p:attrName>
                                        </p:attrNameLst>
                                      </p:cBhvr>
                                      <p:tavLst>
                                        <p:tav tm="0">
                                          <p:val>
                                            <p:strVal val="ppt_w"/>
                                          </p:val>
                                        </p:tav>
                                        <p:tav tm="100000">
                                          <p:val>
                                            <p:fltVal val="0"/>
                                          </p:val>
                                        </p:tav>
                                      </p:tavLst>
                                    </p:anim>
                                    <p:anim calcmode="lin" valueType="num">
                                      <p:cBhvr>
                                        <p:cTn id="16" dur="500"/>
                                        <p:tgtEl>
                                          <p:spTgt spid="158"/>
                                        </p:tgtEl>
                                        <p:attrNameLst>
                                          <p:attrName>ppt_h</p:attrName>
                                        </p:attrNameLst>
                                      </p:cBhvr>
                                      <p:tavLst>
                                        <p:tav tm="0">
                                          <p:val>
                                            <p:strVal val="ppt_h"/>
                                          </p:val>
                                        </p:tav>
                                        <p:tav tm="100000">
                                          <p:val>
                                            <p:fltVal val="0"/>
                                          </p:val>
                                        </p:tav>
                                      </p:tavLst>
                                    </p:anim>
                                    <p:animEffect transition="out" filter="fade">
                                      <p:cBhvr>
                                        <p:cTn id="17" dur="500"/>
                                        <p:tgtEl>
                                          <p:spTgt spid="158"/>
                                        </p:tgtEl>
                                      </p:cBhvr>
                                    </p:animEffect>
                                    <p:set>
                                      <p:cBhvr>
                                        <p:cTn id="18" dur="1" fill="hold">
                                          <p:stCondLst>
                                            <p:cond delay="499"/>
                                          </p:stCondLst>
                                        </p:cTn>
                                        <p:tgtEl>
                                          <p:spTgt spid="158"/>
                                        </p:tgtEl>
                                        <p:attrNameLst>
                                          <p:attrName>style.visibility</p:attrName>
                                        </p:attrNameLst>
                                      </p:cBhvr>
                                      <p:to>
                                        <p:strVal val="hidden"/>
                                      </p:to>
                                    </p:set>
                                  </p:childTnLst>
                                </p:cTn>
                              </p:par>
                              <p:par>
                                <p:cTn id="19" presetID="53" presetClass="exit" presetSubtype="32" fill="hold" nodeType="withEffect">
                                  <p:stCondLst>
                                    <p:cond delay="0"/>
                                  </p:stCondLst>
                                  <p:childTnLst>
                                    <p:anim calcmode="lin" valueType="num">
                                      <p:cBhvr>
                                        <p:cTn id="20" dur="500"/>
                                        <p:tgtEl>
                                          <p:spTgt spid="25"/>
                                        </p:tgtEl>
                                        <p:attrNameLst>
                                          <p:attrName>ppt_w</p:attrName>
                                        </p:attrNameLst>
                                      </p:cBhvr>
                                      <p:tavLst>
                                        <p:tav tm="0">
                                          <p:val>
                                            <p:strVal val="ppt_w"/>
                                          </p:val>
                                        </p:tav>
                                        <p:tav tm="100000">
                                          <p:val>
                                            <p:fltVal val="0"/>
                                          </p:val>
                                        </p:tav>
                                      </p:tavLst>
                                    </p:anim>
                                    <p:anim calcmode="lin" valueType="num">
                                      <p:cBhvr>
                                        <p:cTn id="21" dur="500"/>
                                        <p:tgtEl>
                                          <p:spTgt spid="25"/>
                                        </p:tgtEl>
                                        <p:attrNameLst>
                                          <p:attrName>ppt_h</p:attrName>
                                        </p:attrNameLst>
                                      </p:cBhvr>
                                      <p:tavLst>
                                        <p:tav tm="0">
                                          <p:val>
                                            <p:strVal val="ppt_h"/>
                                          </p:val>
                                        </p:tav>
                                        <p:tav tm="100000">
                                          <p:val>
                                            <p:fltVal val="0"/>
                                          </p:val>
                                        </p:tav>
                                      </p:tavLst>
                                    </p:anim>
                                    <p:animEffect transition="out" filter="fade">
                                      <p:cBhvr>
                                        <p:cTn id="22" dur="500"/>
                                        <p:tgtEl>
                                          <p:spTgt spid="25"/>
                                        </p:tgtEl>
                                      </p:cBhvr>
                                    </p:animEffect>
                                    <p:set>
                                      <p:cBhvr>
                                        <p:cTn id="23" dur="1" fill="hold">
                                          <p:stCondLst>
                                            <p:cond delay="499"/>
                                          </p:stCondLst>
                                        </p:cTn>
                                        <p:tgtEl>
                                          <p:spTgt spid="25"/>
                                        </p:tgtEl>
                                        <p:attrNameLst>
                                          <p:attrName>style.visibility</p:attrName>
                                        </p:attrNameLst>
                                      </p:cBhvr>
                                      <p:to>
                                        <p:strVal val="hidden"/>
                                      </p:to>
                                    </p:set>
                                  </p:childTnLst>
                                </p:cTn>
                              </p:par>
                              <p:par>
                                <p:cTn id="24" presetID="53" presetClass="exit" presetSubtype="32" fill="hold" nodeType="withEffect">
                                  <p:stCondLst>
                                    <p:cond delay="0"/>
                                  </p:stCondLst>
                                  <p:childTnLst>
                                    <p:anim calcmode="lin" valueType="num">
                                      <p:cBhvr>
                                        <p:cTn id="25" dur="500"/>
                                        <p:tgtEl>
                                          <p:spTgt spid="17"/>
                                        </p:tgtEl>
                                        <p:attrNameLst>
                                          <p:attrName>ppt_w</p:attrName>
                                        </p:attrNameLst>
                                      </p:cBhvr>
                                      <p:tavLst>
                                        <p:tav tm="0">
                                          <p:val>
                                            <p:strVal val="ppt_w"/>
                                          </p:val>
                                        </p:tav>
                                        <p:tav tm="100000">
                                          <p:val>
                                            <p:fltVal val="0"/>
                                          </p:val>
                                        </p:tav>
                                      </p:tavLst>
                                    </p:anim>
                                    <p:anim calcmode="lin" valueType="num">
                                      <p:cBhvr>
                                        <p:cTn id="26" dur="500"/>
                                        <p:tgtEl>
                                          <p:spTgt spid="17"/>
                                        </p:tgtEl>
                                        <p:attrNameLst>
                                          <p:attrName>ppt_h</p:attrName>
                                        </p:attrNameLst>
                                      </p:cBhvr>
                                      <p:tavLst>
                                        <p:tav tm="0">
                                          <p:val>
                                            <p:strVal val="ppt_h"/>
                                          </p:val>
                                        </p:tav>
                                        <p:tav tm="100000">
                                          <p:val>
                                            <p:fltVal val="0"/>
                                          </p:val>
                                        </p:tav>
                                      </p:tavLst>
                                    </p:anim>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53" presetClass="exit" presetSubtype="32" fill="hold" nodeType="withEffect">
                                  <p:stCondLst>
                                    <p:cond delay="0"/>
                                  </p:stCondLst>
                                  <p:childTnLst>
                                    <p:anim calcmode="lin" valueType="num">
                                      <p:cBhvr>
                                        <p:cTn id="30" dur="500"/>
                                        <p:tgtEl>
                                          <p:spTgt spid="45"/>
                                        </p:tgtEl>
                                        <p:attrNameLst>
                                          <p:attrName>ppt_w</p:attrName>
                                        </p:attrNameLst>
                                      </p:cBhvr>
                                      <p:tavLst>
                                        <p:tav tm="0">
                                          <p:val>
                                            <p:strVal val="ppt_w"/>
                                          </p:val>
                                        </p:tav>
                                        <p:tav tm="100000">
                                          <p:val>
                                            <p:fltVal val="0"/>
                                          </p:val>
                                        </p:tav>
                                      </p:tavLst>
                                    </p:anim>
                                    <p:anim calcmode="lin" valueType="num">
                                      <p:cBhvr>
                                        <p:cTn id="31" dur="500"/>
                                        <p:tgtEl>
                                          <p:spTgt spid="45"/>
                                        </p:tgtEl>
                                        <p:attrNameLst>
                                          <p:attrName>ppt_h</p:attrName>
                                        </p:attrNameLst>
                                      </p:cBhvr>
                                      <p:tavLst>
                                        <p:tav tm="0">
                                          <p:val>
                                            <p:strVal val="ppt_h"/>
                                          </p:val>
                                        </p:tav>
                                        <p:tav tm="100000">
                                          <p:val>
                                            <p:fltVal val="0"/>
                                          </p:val>
                                        </p:tav>
                                      </p:tavLst>
                                    </p:anim>
                                    <p:animEffect transition="out" filter="fade">
                                      <p:cBhvr>
                                        <p:cTn id="32" dur="500"/>
                                        <p:tgtEl>
                                          <p:spTgt spid="45"/>
                                        </p:tgtEl>
                                      </p:cBhvr>
                                    </p:animEffect>
                                    <p:set>
                                      <p:cBhvr>
                                        <p:cTn id="33" dur="1" fill="hold">
                                          <p:stCondLst>
                                            <p:cond delay="499"/>
                                          </p:stCondLst>
                                        </p:cTn>
                                        <p:tgtEl>
                                          <p:spTgt spid="45"/>
                                        </p:tgtEl>
                                        <p:attrNameLst>
                                          <p:attrName>style.visibility</p:attrName>
                                        </p:attrNameLst>
                                      </p:cBhvr>
                                      <p:to>
                                        <p:strVal val="hidden"/>
                                      </p:to>
                                    </p:set>
                                  </p:childTnLst>
                                </p:cTn>
                              </p:par>
                              <p:par>
                                <p:cTn id="34" presetID="53" presetClass="exit" presetSubtype="32" fill="hold" nodeType="with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par>
                                <p:cTn id="39" presetID="53" presetClass="exit" presetSubtype="32" fill="hold" nodeType="withEffect">
                                  <p:stCondLst>
                                    <p:cond delay="0"/>
                                  </p:stCondLst>
                                  <p:childTnLst>
                                    <p:anim calcmode="lin" valueType="num">
                                      <p:cBhvr>
                                        <p:cTn id="40" dur="500"/>
                                        <p:tgtEl>
                                          <p:spTgt spid="21"/>
                                        </p:tgtEl>
                                        <p:attrNameLst>
                                          <p:attrName>ppt_w</p:attrName>
                                        </p:attrNameLst>
                                      </p:cBhvr>
                                      <p:tavLst>
                                        <p:tav tm="0">
                                          <p:val>
                                            <p:strVal val="ppt_w"/>
                                          </p:val>
                                        </p:tav>
                                        <p:tav tm="100000">
                                          <p:val>
                                            <p:fltVal val="0"/>
                                          </p:val>
                                        </p:tav>
                                      </p:tavLst>
                                    </p:anim>
                                    <p:anim calcmode="lin" valueType="num">
                                      <p:cBhvr>
                                        <p:cTn id="41" dur="500"/>
                                        <p:tgtEl>
                                          <p:spTgt spid="21"/>
                                        </p:tgtEl>
                                        <p:attrNameLst>
                                          <p:attrName>ppt_h</p:attrName>
                                        </p:attrNameLst>
                                      </p:cBhvr>
                                      <p:tavLst>
                                        <p:tav tm="0">
                                          <p:val>
                                            <p:strVal val="ppt_h"/>
                                          </p:val>
                                        </p:tav>
                                        <p:tav tm="100000">
                                          <p:val>
                                            <p:fltVal val="0"/>
                                          </p:val>
                                        </p:tav>
                                      </p:tavLst>
                                    </p:anim>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53" presetClass="exit" presetSubtype="32" fill="hold" nodeType="withEffect">
                                  <p:stCondLst>
                                    <p:cond delay="0"/>
                                  </p:stCondLst>
                                  <p:childTnLst>
                                    <p:anim calcmode="lin" valueType="num">
                                      <p:cBhvr>
                                        <p:cTn id="45" dur="500"/>
                                        <p:tgtEl>
                                          <p:spTgt spid="55"/>
                                        </p:tgtEl>
                                        <p:attrNameLst>
                                          <p:attrName>ppt_w</p:attrName>
                                        </p:attrNameLst>
                                      </p:cBhvr>
                                      <p:tavLst>
                                        <p:tav tm="0">
                                          <p:val>
                                            <p:strVal val="ppt_w"/>
                                          </p:val>
                                        </p:tav>
                                        <p:tav tm="100000">
                                          <p:val>
                                            <p:fltVal val="0"/>
                                          </p:val>
                                        </p:tav>
                                      </p:tavLst>
                                    </p:anim>
                                    <p:anim calcmode="lin" valueType="num">
                                      <p:cBhvr>
                                        <p:cTn id="46" dur="500"/>
                                        <p:tgtEl>
                                          <p:spTgt spid="55"/>
                                        </p:tgtEl>
                                        <p:attrNameLst>
                                          <p:attrName>ppt_h</p:attrName>
                                        </p:attrNameLst>
                                      </p:cBhvr>
                                      <p:tavLst>
                                        <p:tav tm="0">
                                          <p:val>
                                            <p:strVal val="ppt_h"/>
                                          </p:val>
                                        </p:tav>
                                        <p:tav tm="100000">
                                          <p:val>
                                            <p:fltVal val="0"/>
                                          </p:val>
                                        </p:tav>
                                      </p:tavLst>
                                    </p:anim>
                                    <p:animEffect transition="out" filter="fade">
                                      <p:cBhvr>
                                        <p:cTn id="47" dur="500"/>
                                        <p:tgtEl>
                                          <p:spTgt spid="55"/>
                                        </p:tgtEl>
                                      </p:cBhvr>
                                    </p:animEffect>
                                    <p:set>
                                      <p:cBhvr>
                                        <p:cTn id="48" dur="1" fill="hold">
                                          <p:stCondLst>
                                            <p:cond delay="499"/>
                                          </p:stCondLst>
                                        </p:cTn>
                                        <p:tgtEl>
                                          <p:spTgt spid="55"/>
                                        </p:tgtEl>
                                        <p:attrNameLst>
                                          <p:attrName>style.visibility</p:attrName>
                                        </p:attrNameLst>
                                      </p:cBhvr>
                                      <p:to>
                                        <p:strVal val="hidden"/>
                                      </p:to>
                                    </p:set>
                                  </p:childTnLst>
                                </p:cTn>
                              </p:par>
                              <p:par>
                                <p:cTn id="49" presetID="53" presetClass="exit" presetSubtype="32" fill="hold" grpId="2" nodeType="withEffect">
                                  <p:stCondLst>
                                    <p:cond delay="0"/>
                                  </p:stCondLst>
                                  <p:childTnLst>
                                    <p:anim calcmode="lin" valueType="num">
                                      <p:cBhvr>
                                        <p:cTn id="50" dur="500"/>
                                        <p:tgtEl>
                                          <p:spTgt spid="158"/>
                                        </p:tgtEl>
                                        <p:attrNameLst>
                                          <p:attrName>ppt_w</p:attrName>
                                        </p:attrNameLst>
                                      </p:cBhvr>
                                      <p:tavLst>
                                        <p:tav tm="0">
                                          <p:val>
                                            <p:strVal val="ppt_w"/>
                                          </p:val>
                                        </p:tav>
                                        <p:tav tm="100000">
                                          <p:val>
                                            <p:fltVal val="0"/>
                                          </p:val>
                                        </p:tav>
                                      </p:tavLst>
                                    </p:anim>
                                    <p:anim calcmode="lin" valueType="num">
                                      <p:cBhvr>
                                        <p:cTn id="51" dur="500"/>
                                        <p:tgtEl>
                                          <p:spTgt spid="158"/>
                                        </p:tgtEl>
                                        <p:attrNameLst>
                                          <p:attrName>ppt_h</p:attrName>
                                        </p:attrNameLst>
                                      </p:cBhvr>
                                      <p:tavLst>
                                        <p:tav tm="0">
                                          <p:val>
                                            <p:strVal val="ppt_h"/>
                                          </p:val>
                                        </p:tav>
                                        <p:tav tm="100000">
                                          <p:val>
                                            <p:fltVal val="0"/>
                                          </p:val>
                                        </p:tav>
                                      </p:tavLst>
                                    </p:anim>
                                    <p:animEffect transition="out" filter="fade">
                                      <p:cBhvr>
                                        <p:cTn id="52" dur="500"/>
                                        <p:tgtEl>
                                          <p:spTgt spid="158"/>
                                        </p:tgtEl>
                                      </p:cBhvr>
                                    </p:animEffect>
                                    <p:set>
                                      <p:cBhvr>
                                        <p:cTn id="53" dur="1" fill="hold">
                                          <p:stCondLst>
                                            <p:cond delay="499"/>
                                          </p:stCondLst>
                                        </p:cTn>
                                        <p:tgtEl>
                                          <p:spTgt spid="158"/>
                                        </p:tgtEl>
                                        <p:attrNameLst>
                                          <p:attrName>style.visibility</p:attrName>
                                        </p:attrNameLst>
                                      </p:cBhvr>
                                      <p:to>
                                        <p:strVal val="hidden"/>
                                      </p:to>
                                    </p:set>
                                  </p:childTnLst>
                                </p:cTn>
                              </p:par>
                              <p:par>
                                <p:cTn id="54" presetID="53" presetClass="exit" presetSubtype="32" fill="hold" grpId="0" nodeType="withEffect">
                                  <p:stCondLst>
                                    <p:cond delay="0"/>
                                  </p:stCondLst>
                                  <p:childTnLst>
                                    <p:anim calcmode="lin" valueType="num">
                                      <p:cBhvr>
                                        <p:cTn id="55" dur="500"/>
                                        <p:tgtEl>
                                          <p:spTgt spid="12"/>
                                        </p:tgtEl>
                                        <p:attrNameLst>
                                          <p:attrName>ppt_w</p:attrName>
                                        </p:attrNameLst>
                                      </p:cBhvr>
                                      <p:tavLst>
                                        <p:tav tm="0">
                                          <p:val>
                                            <p:strVal val="ppt_w"/>
                                          </p:val>
                                        </p:tav>
                                        <p:tav tm="100000">
                                          <p:val>
                                            <p:fltVal val="0"/>
                                          </p:val>
                                        </p:tav>
                                      </p:tavLst>
                                    </p:anim>
                                    <p:anim calcmode="lin" valueType="num">
                                      <p:cBhvr>
                                        <p:cTn id="56" dur="500"/>
                                        <p:tgtEl>
                                          <p:spTgt spid="12"/>
                                        </p:tgtEl>
                                        <p:attrNameLst>
                                          <p:attrName>ppt_h</p:attrName>
                                        </p:attrNameLst>
                                      </p:cBhvr>
                                      <p:tavLst>
                                        <p:tav tm="0">
                                          <p:val>
                                            <p:strVal val="ppt_h"/>
                                          </p:val>
                                        </p:tav>
                                        <p:tav tm="100000">
                                          <p:val>
                                            <p:fltVal val="0"/>
                                          </p:val>
                                        </p:tav>
                                      </p:tavLst>
                                    </p:anim>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3"/>
                                        </p:tgtEl>
                                        <p:attrNameLst>
                                          <p:attrName>ppt_w</p:attrName>
                                        </p:attrNameLst>
                                      </p:cBhvr>
                                      <p:tavLst>
                                        <p:tav tm="0">
                                          <p:val>
                                            <p:strVal val="ppt_w"/>
                                          </p:val>
                                        </p:tav>
                                        <p:tav tm="100000">
                                          <p:val>
                                            <p:fltVal val="0"/>
                                          </p:val>
                                        </p:tav>
                                      </p:tavLst>
                                    </p:anim>
                                    <p:anim calcmode="lin" valueType="num">
                                      <p:cBhvr>
                                        <p:cTn id="61" dur="500"/>
                                        <p:tgtEl>
                                          <p:spTgt spid="3"/>
                                        </p:tgtEl>
                                        <p:attrNameLst>
                                          <p:attrName>ppt_h</p:attrName>
                                        </p:attrNameLst>
                                      </p:cBhvr>
                                      <p:tavLst>
                                        <p:tav tm="0">
                                          <p:val>
                                            <p:strVal val="ppt_h"/>
                                          </p:val>
                                        </p:tav>
                                        <p:tav tm="100000">
                                          <p:val>
                                            <p:fltVal val="0"/>
                                          </p:val>
                                        </p:tav>
                                      </p:tavLst>
                                    </p:anim>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par>
                                <p:cTn id="64" presetID="53" presetClass="exit" presetSubtype="32" fill="hold" nodeType="withEffect">
                                  <p:stCondLst>
                                    <p:cond delay="0"/>
                                  </p:stCondLst>
                                  <p:childTnLst>
                                    <p:anim calcmode="lin" valueType="num">
                                      <p:cBhvr>
                                        <p:cTn id="65" dur="500"/>
                                        <p:tgtEl>
                                          <p:spTgt spid="4"/>
                                        </p:tgtEl>
                                        <p:attrNameLst>
                                          <p:attrName>ppt_w</p:attrName>
                                        </p:attrNameLst>
                                      </p:cBhvr>
                                      <p:tavLst>
                                        <p:tav tm="0">
                                          <p:val>
                                            <p:strVal val="ppt_w"/>
                                          </p:val>
                                        </p:tav>
                                        <p:tav tm="100000">
                                          <p:val>
                                            <p:fltVal val="0"/>
                                          </p:val>
                                        </p:tav>
                                      </p:tavLst>
                                    </p:anim>
                                    <p:anim calcmode="lin" valueType="num">
                                      <p:cBhvr>
                                        <p:cTn id="66" dur="500"/>
                                        <p:tgtEl>
                                          <p:spTgt spid="4"/>
                                        </p:tgtEl>
                                        <p:attrNameLst>
                                          <p:attrName>ppt_h</p:attrName>
                                        </p:attrNameLst>
                                      </p:cBhvr>
                                      <p:tavLst>
                                        <p:tav tm="0">
                                          <p:val>
                                            <p:strVal val="ppt_h"/>
                                          </p:val>
                                        </p:tav>
                                        <p:tav tm="100000">
                                          <p:val>
                                            <p:fltVal val="0"/>
                                          </p:val>
                                        </p:tav>
                                      </p:tavLst>
                                    </p:anim>
                                    <p:animEffect transition="out" filter="fade">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par>
                                <p:cTn id="69" presetID="53" presetClass="exit" presetSubtype="32" fill="hold" nodeType="withEffect">
                                  <p:stCondLst>
                                    <p:cond delay="0"/>
                                  </p:stCondLst>
                                  <p:childTnLst>
                                    <p:anim calcmode="lin" valueType="num">
                                      <p:cBhvr>
                                        <p:cTn id="70" dur="500"/>
                                        <p:tgtEl>
                                          <p:spTgt spid="6"/>
                                        </p:tgtEl>
                                        <p:attrNameLst>
                                          <p:attrName>ppt_w</p:attrName>
                                        </p:attrNameLst>
                                      </p:cBhvr>
                                      <p:tavLst>
                                        <p:tav tm="0">
                                          <p:val>
                                            <p:strVal val="ppt_w"/>
                                          </p:val>
                                        </p:tav>
                                        <p:tav tm="100000">
                                          <p:val>
                                            <p:fltVal val="0"/>
                                          </p:val>
                                        </p:tav>
                                      </p:tavLst>
                                    </p:anim>
                                    <p:anim calcmode="lin" valueType="num">
                                      <p:cBhvr>
                                        <p:cTn id="71" dur="500"/>
                                        <p:tgtEl>
                                          <p:spTgt spid="6"/>
                                        </p:tgtEl>
                                        <p:attrNameLst>
                                          <p:attrName>ppt_h</p:attrName>
                                        </p:attrNameLst>
                                      </p:cBhvr>
                                      <p:tavLst>
                                        <p:tav tm="0">
                                          <p:val>
                                            <p:strVal val="ppt_h"/>
                                          </p:val>
                                        </p:tav>
                                        <p:tav tm="100000">
                                          <p:val>
                                            <p:fltVal val="0"/>
                                          </p:val>
                                        </p:tav>
                                      </p:tavLst>
                                    </p:anim>
                                    <p:animEffect transition="out" filter="fade">
                                      <p:cBhvr>
                                        <p:cTn id="72" dur="500"/>
                                        <p:tgtEl>
                                          <p:spTgt spid="6"/>
                                        </p:tgtEl>
                                      </p:cBhvr>
                                    </p:animEffect>
                                    <p:set>
                                      <p:cBhvr>
                                        <p:cTn id="73" dur="1" fill="hold">
                                          <p:stCondLst>
                                            <p:cond delay="499"/>
                                          </p:stCondLst>
                                        </p:cTn>
                                        <p:tgtEl>
                                          <p:spTgt spid="6"/>
                                        </p:tgtEl>
                                        <p:attrNameLst>
                                          <p:attrName>style.visibility</p:attrName>
                                        </p:attrNameLst>
                                      </p:cBhvr>
                                      <p:to>
                                        <p:strVal val="hidden"/>
                                      </p:to>
                                    </p:set>
                                  </p:childTnLst>
                                </p:cTn>
                              </p:par>
                              <p:par>
                                <p:cTn id="74" presetID="53" presetClass="exit" presetSubtype="32" fill="hold" nodeType="withEffect">
                                  <p:stCondLst>
                                    <p:cond delay="0"/>
                                  </p:stCondLst>
                                  <p:childTnLst>
                                    <p:anim calcmode="lin" valueType="num">
                                      <p:cBhvr>
                                        <p:cTn id="75" dur="500"/>
                                        <p:tgtEl>
                                          <p:spTgt spid="10"/>
                                        </p:tgtEl>
                                        <p:attrNameLst>
                                          <p:attrName>ppt_w</p:attrName>
                                        </p:attrNameLst>
                                      </p:cBhvr>
                                      <p:tavLst>
                                        <p:tav tm="0">
                                          <p:val>
                                            <p:strVal val="ppt_w"/>
                                          </p:val>
                                        </p:tav>
                                        <p:tav tm="100000">
                                          <p:val>
                                            <p:fltVal val="0"/>
                                          </p:val>
                                        </p:tav>
                                      </p:tavLst>
                                    </p:anim>
                                    <p:anim calcmode="lin" valueType="num">
                                      <p:cBhvr>
                                        <p:cTn id="76" dur="500"/>
                                        <p:tgtEl>
                                          <p:spTgt spid="10"/>
                                        </p:tgtEl>
                                        <p:attrNameLst>
                                          <p:attrName>ppt_h</p:attrName>
                                        </p:attrNameLst>
                                      </p:cBhvr>
                                      <p:tavLst>
                                        <p:tav tm="0">
                                          <p:val>
                                            <p:strVal val="ppt_h"/>
                                          </p:val>
                                        </p:tav>
                                        <p:tav tm="100000">
                                          <p:val>
                                            <p:fltVal val="0"/>
                                          </p:val>
                                        </p:tav>
                                      </p:tavLst>
                                    </p:anim>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par>
                                <p:cTn id="79" presetID="53" presetClass="exit" presetSubtype="32" fill="hold" grpId="0" nodeType="withEffect">
                                  <p:stCondLst>
                                    <p:cond delay="0"/>
                                  </p:stCondLst>
                                  <p:childTnLst>
                                    <p:anim calcmode="lin" valueType="num">
                                      <p:cBhvr>
                                        <p:cTn id="80" dur="500"/>
                                        <p:tgtEl>
                                          <p:spTgt spid="40"/>
                                        </p:tgtEl>
                                        <p:attrNameLst>
                                          <p:attrName>ppt_w</p:attrName>
                                        </p:attrNameLst>
                                      </p:cBhvr>
                                      <p:tavLst>
                                        <p:tav tm="0">
                                          <p:val>
                                            <p:strVal val="ppt_w"/>
                                          </p:val>
                                        </p:tav>
                                        <p:tav tm="100000">
                                          <p:val>
                                            <p:fltVal val="0"/>
                                          </p:val>
                                        </p:tav>
                                      </p:tavLst>
                                    </p:anim>
                                    <p:anim calcmode="lin" valueType="num">
                                      <p:cBhvr>
                                        <p:cTn id="81" dur="500"/>
                                        <p:tgtEl>
                                          <p:spTgt spid="40"/>
                                        </p:tgtEl>
                                        <p:attrNameLst>
                                          <p:attrName>ppt_h</p:attrName>
                                        </p:attrNameLst>
                                      </p:cBhvr>
                                      <p:tavLst>
                                        <p:tav tm="0">
                                          <p:val>
                                            <p:strVal val="ppt_h"/>
                                          </p:val>
                                        </p:tav>
                                        <p:tav tm="100000">
                                          <p:val>
                                            <p:fltVal val="0"/>
                                          </p:val>
                                        </p:tav>
                                      </p:tavLst>
                                    </p:anim>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53" presetClass="exit" presetSubtype="32" fill="hold" grpId="1" nodeType="withEffect">
                                  <p:stCondLst>
                                    <p:cond delay="0"/>
                                  </p:stCondLst>
                                  <p:childTnLst>
                                    <p:anim calcmode="lin" valueType="num">
                                      <p:cBhvr>
                                        <p:cTn id="85" dur="500"/>
                                        <p:tgtEl>
                                          <p:spTgt spid="59"/>
                                        </p:tgtEl>
                                        <p:attrNameLst>
                                          <p:attrName>ppt_w</p:attrName>
                                        </p:attrNameLst>
                                      </p:cBhvr>
                                      <p:tavLst>
                                        <p:tav tm="0">
                                          <p:val>
                                            <p:strVal val="ppt_w"/>
                                          </p:val>
                                        </p:tav>
                                        <p:tav tm="100000">
                                          <p:val>
                                            <p:fltVal val="0"/>
                                          </p:val>
                                        </p:tav>
                                      </p:tavLst>
                                    </p:anim>
                                    <p:anim calcmode="lin" valueType="num">
                                      <p:cBhvr>
                                        <p:cTn id="86" dur="500"/>
                                        <p:tgtEl>
                                          <p:spTgt spid="59"/>
                                        </p:tgtEl>
                                        <p:attrNameLst>
                                          <p:attrName>ppt_h</p:attrName>
                                        </p:attrNameLst>
                                      </p:cBhvr>
                                      <p:tavLst>
                                        <p:tav tm="0">
                                          <p:val>
                                            <p:strVal val="ppt_h"/>
                                          </p:val>
                                        </p:tav>
                                        <p:tav tm="100000">
                                          <p:val>
                                            <p:fltVal val="0"/>
                                          </p:val>
                                        </p:tav>
                                      </p:tavLst>
                                    </p:anim>
                                    <p:animEffect transition="out" filter="fade">
                                      <p:cBhvr>
                                        <p:cTn id="87" dur="500"/>
                                        <p:tgtEl>
                                          <p:spTgt spid="59"/>
                                        </p:tgtEl>
                                      </p:cBhvr>
                                    </p:animEffect>
                                    <p:set>
                                      <p:cBhvr>
                                        <p:cTn id="88" dur="1" fill="hold">
                                          <p:stCondLst>
                                            <p:cond delay="499"/>
                                          </p:stCondLst>
                                        </p:cTn>
                                        <p:tgtEl>
                                          <p:spTgt spid="59"/>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41"/>
                                        </p:tgtEl>
                                        <p:attrNameLst>
                                          <p:attrName>ppt_w</p:attrName>
                                        </p:attrNameLst>
                                      </p:cBhvr>
                                      <p:tavLst>
                                        <p:tav tm="0">
                                          <p:val>
                                            <p:strVal val="ppt_w"/>
                                          </p:val>
                                        </p:tav>
                                        <p:tav tm="100000">
                                          <p:val>
                                            <p:fltVal val="0"/>
                                          </p:val>
                                        </p:tav>
                                      </p:tavLst>
                                    </p:anim>
                                    <p:anim calcmode="lin" valueType="num">
                                      <p:cBhvr>
                                        <p:cTn id="91" dur="500"/>
                                        <p:tgtEl>
                                          <p:spTgt spid="41"/>
                                        </p:tgtEl>
                                        <p:attrNameLst>
                                          <p:attrName>ppt_h</p:attrName>
                                        </p:attrNameLst>
                                      </p:cBhvr>
                                      <p:tavLst>
                                        <p:tav tm="0">
                                          <p:val>
                                            <p:strVal val="ppt_h"/>
                                          </p:val>
                                        </p:tav>
                                        <p:tav tm="100000">
                                          <p:val>
                                            <p:fltVal val="0"/>
                                          </p:val>
                                        </p:tav>
                                      </p:tavLst>
                                    </p:anim>
                                    <p:animEffect transition="out" filter="fade">
                                      <p:cBhvr>
                                        <p:cTn id="92" dur="500"/>
                                        <p:tgtEl>
                                          <p:spTgt spid="41"/>
                                        </p:tgtEl>
                                      </p:cBhvr>
                                    </p:animEffect>
                                    <p:set>
                                      <p:cBhvr>
                                        <p:cTn id="93" dur="1" fill="hold">
                                          <p:stCondLst>
                                            <p:cond delay="499"/>
                                          </p:stCondLst>
                                        </p:cTn>
                                        <p:tgtEl>
                                          <p:spTgt spid="41"/>
                                        </p:tgtEl>
                                        <p:attrNameLst>
                                          <p:attrName>style.visibility</p:attrName>
                                        </p:attrNameLst>
                                      </p:cBhvr>
                                      <p:to>
                                        <p:strVal val="hidden"/>
                                      </p:to>
                                    </p:set>
                                  </p:childTnLst>
                                </p:cTn>
                              </p:par>
                              <p:par>
                                <p:cTn id="94" presetID="53" presetClass="exit" presetSubtype="32" fill="hold" nodeType="withEffect">
                                  <p:stCondLst>
                                    <p:cond delay="0"/>
                                  </p:stCondLst>
                                  <p:childTnLst>
                                    <p:anim calcmode="lin" valueType="num">
                                      <p:cBhvr>
                                        <p:cTn id="95" dur="500"/>
                                        <p:tgtEl>
                                          <p:spTgt spid="60"/>
                                        </p:tgtEl>
                                        <p:attrNameLst>
                                          <p:attrName>ppt_w</p:attrName>
                                        </p:attrNameLst>
                                      </p:cBhvr>
                                      <p:tavLst>
                                        <p:tav tm="0">
                                          <p:val>
                                            <p:strVal val="ppt_w"/>
                                          </p:val>
                                        </p:tav>
                                        <p:tav tm="100000">
                                          <p:val>
                                            <p:fltVal val="0"/>
                                          </p:val>
                                        </p:tav>
                                      </p:tavLst>
                                    </p:anim>
                                    <p:anim calcmode="lin" valueType="num">
                                      <p:cBhvr>
                                        <p:cTn id="96" dur="500"/>
                                        <p:tgtEl>
                                          <p:spTgt spid="60"/>
                                        </p:tgtEl>
                                        <p:attrNameLst>
                                          <p:attrName>ppt_h</p:attrName>
                                        </p:attrNameLst>
                                      </p:cBhvr>
                                      <p:tavLst>
                                        <p:tav tm="0">
                                          <p:val>
                                            <p:strVal val="ppt_h"/>
                                          </p:val>
                                        </p:tav>
                                        <p:tav tm="100000">
                                          <p:val>
                                            <p:fltVal val="0"/>
                                          </p:val>
                                        </p:tav>
                                      </p:tavLst>
                                    </p:anim>
                                    <p:animEffect transition="out" filter="fade">
                                      <p:cBhvr>
                                        <p:cTn id="97" dur="500"/>
                                        <p:tgtEl>
                                          <p:spTgt spid="60"/>
                                        </p:tgtEl>
                                      </p:cBhvr>
                                    </p:animEffect>
                                    <p:set>
                                      <p:cBhvr>
                                        <p:cTn id="98" dur="1" fill="hold">
                                          <p:stCondLst>
                                            <p:cond delay="499"/>
                                          </p:stCondLst>
                                        </p:cTn>
                                        <p:tgtEl>
                                          <p:spTgt spid="60"/>
                                        </p:tgtEl>
                                        <p:attrNameLst>
                                          <p:attrName>style.visibility</p:attrName>
                                        </p:attrNameLst>
                                      </p:cBhvr>
                                      <p:to>
                                        <p:strVal val="hidden"/>
                                      </p:to>
                                    </p:set>
                                  </p:childTnLst>
                                </p:cTn>
                              </p:par>
                              <p:par>
                                <p:cTn id="99" presetID="53" presetClass="exit" presetSubtype="32" fill="hold" nodeType="withEffect">
                                  <p:stCondLst>
                                    <p:cond delay="0"/>
                                  </p:stCondLst>
                                  <p:childTnLst>
                                    <p:anim calcmode="lin" valueType="num">
                                      <p:cBhvr>
                                        <p:cTn id="100" dur="500"/>
                                        <p:tgtEl>
                                          <p:spTgt spid="64"/>
                                        </p:tgtEl>
                                        <p:attrNameLst>
                                          <p:attrName>ppt_w</p:attrName>
                                        </p:attrNameLst>
                                      </p:cBhvr>
                                      <p:tavLst>
                                        <p:tav tm="0">
                                          <p:val>
                                            <p:strVal val="ppt_w"/>
                                          </p:val>
                                        </p:tav>
                                        <p:tav tm="100000">
                                          <p:val>
                                            <p:fltVal val="0"/>
                                          </p:val>
                                        </p:tav>
                                      </p:tavLst>
                                    </p:anim>
                                    <p:anim calcmode="lin" valueType="num">
                                      <p:cBhvr>
                                        <p:cTn id="101" dur="500"/>
                                        <p:tgtEl>
                                          <p:spTgt spid="64"/>
                                        </p:tgtEl>
                                        <p:attrNameLst>
                                          <p:attrName>ppt_h</p:attrName>
                                        </p:attrNameLst>
                                      </p:cBhvr>
                                      <p:tavLst>
                                        <p:tav tm="0">
                                          <p:val>
                                            <p:strVal val="ppt_h"/>
                                          </p:val>
                                        </p:tav>
                                        <p:tav tm="100000">
                                          <p:val>
                                            <p:fltVal val="0"/>
                                          </p:val>
                                        </p:tav>
                                      </p:tavLst>
                                    </p:anim>
                                    <p:animEffect transition="out" filter="fade">
                                      <p:cBhvr>
                                        <p:cTn id="102" dur="500"/>
                                        <p:tgtEl>
                                          <p:spTgt spid="64"/>
                                        </p:tgtEl>
                                      </p:cBhvr>
                                    </p:animEffect>
                                    <p:set>
                                      <p:cBhvr>
                                        <p:cTn id="103" dur="1" fill="hold">
                                          <p:stCondLst>
                                            <p:cond delay="499"/>
                                          </p:stCondLst>
                                        </p:cTn>
                                        <p:tgtEl>
                                          <p:spTgt spid="64"/>
                                        </p:tgtEl>
                                        <p:attrNameLst>
                                          <p:attrName>style.visibility</p:attrName>
                                        </p:attrNameLst>
                                      </p:cBhvr>
                                      <p:to>
                                        <p:strVal val="hidden"/>
                                      </p:to>
                                    </p:set>
                                  </p:childTnLst>
                                </p:cTn>
                              </p:par>
                              <p:par>
                                <p:cTn id="104" presetID="53" presetClass="exit" presetSubtype="32" fill="hold" nodeType="withEffect">
                                  <p:stCondLst>
                                    <p:cond delay="0"/>
                                  </p:stCondLst>
                                  <p:childTnLst>
                                    <p:anim calcmode="lin" valueType="num">
                                      <p:cBhvr>
                                        <p:cTn id="105" dur="500"/>
                                        <p:tgtEl>
                                          <p:spTgt spid="29"/>
                                        </p:tgtEl>
                                        <p:attrNameLst>
                                          <p:attrName>ppt_w</p:attrName>
                                        </p:attrNameLst>
                                      </p:cBhvr>
                                      <p:tavLst>
                                        <p:tav tm="0">
                                          <p:val>
                                            <p:strVal val="ppt_w"/>
                                          </p:val>
                                        </p:tav>
                                        <p:tav tm="100000">
                                          <p:val>
                                            <p:fltVal val="0"/>
                                          </p:val>
                                        </p:tav>
                                      </p:tavLst>
                                    </p:anim>
                                    <p:anim calcmode="lin" valueType="num">
                                      <p:cBhvr>
                                        <p:cTn id="106" dur="500"/>
                                        <p:tgtEl>
                                          <p:spTgt spid="29"/>
                                        </p:tgtEl>
                                        <p:attrNameLst>
                                          <p:attrName>ppt_h</p:attrName>
                                        </p:attrNameLst>
                                      </p:cBhvr>
                                      <p:tavLst>
                                        <p:tav tm="0">
                                          <p:val>
                                            <p:strVal val="ppt_h"/>
                                          </p:val>
                                        </p:tav>
                                        <p:tav tm="100000">
                                          <p:val>
                                            <p:fltVal val="0"/>
                                          </p:val>
                                        </p:tav>
                                      </p:tavLst>
                                    </p:anim>
                                    <p:animEffect transition="out" filter="fade">
                                      <p:cBhvr>
                                        <p:cTn id="107" dur="500"/>
                                        <p:tgtEl>
                                          <p:spTgt spid="29"/>
                                        </p:tgtEl>
                                      </p:cBhvr>
                                    </p:animEffect>
                                    <p:set>
                                      <p:cBhvr>
                                        <p:cTn id="108" dur="1" fill="hold">
                                          <p:stCondLst>
                                            <p:cond delay="499"/>
                                          </p:stCondLst>
                                        </p:cTn>
                                        <p:tgtEl>
                                          <p:spTgt spid="29"/>
                                        </p:tgtEl>
                                        <p:attrNameLst>
                                          <p:attrName>style.visibility</p:attrName>
                                        </p:attrNameLst>
                                      </p:cBhvr>
                                      <p:to>
                                        <p:strVal val="hidden"/>
                                      </p:to>
                                    </p:set>
                                  </p:childTnLst>
                                </p:cTn>
                              </p:par>
                              <p:par>
                                <p:cTn id="109" presetID="53" presetClass="exit" presetSubtype="32" fill="hold" nodeType="withEffect">
                                  <p:stCondLst>
                                    <p:cond delay="0"/>
                                  </p:stCondLst>
                                  <p:childTnLst>
                                    <p:anim calcmode="lin" valueType="num">
                                      <p:cBhvr>
                                        <p:cTn id="110" dur="500"/>
                                        <p:tgtEl>
                                          <p:spTgt spid="68"/>
                                        </p:tgtEl>
                                        <p:attrNameLst>
                                          <p:attrName>ppt_w</p:attrName>
                                        </p:attrNameLst>
                                      </p:cBhvr>
                                      <p:tavLst>
                                        <p:tav tm="0">
                                          <p:val>
                                            <p:strVal val="ppt_w"/>
                                          </p:val>
                                        </p:tav>
                                        <p:tav tm="100000">
                                          <p:val>
                                            <p:fltVal val="0"/>
                                          </p:val>
                                        </p:tav>
                                      </p:tavLst>
                                    </p:anim>
                                    <p:anim calcmode="lin" valueType="num">
                                      <p:cBhvr>
                                        <p:cTn id="111" dur="500"/>
                                        <p:tgtEl>
                                          <p:spTgt spid="68"/>
                                        </p:tgtEl>
                                        <p:attrNameLst>
                                          <p:attrName>ppt_h</p:attrName>
                                        </p:attrNameLst>
                                      </p:cBhvr>
                                      <p:tavLst>
                                        <p:tav tm="0">
                                          <p:val>
                                            <p:strVal val="ppt_h"/>
                                          </p:val>
                                        </p:tav>
                                        <p:tav tm="100000">
                                          <p:val>
                                            <p:fltVal val="0"/>
                                          </p:val>
                                        </p:tav>
                                      </p:tavLst>
                                    </p:anim>
                                    <p:animEffect transition="out" filter="fade">
                                      <p:cBhvr>
                                        <p:cTn id="112" dur="500"/>
                                        <p:tgtEl>
                                          <p:spTgt spid="68"/>
                                        </p:tgtEl>
                                      </p:cBhvr>
                                    </p:animEffect>
                                    <p:set>
                                      <p:cBhvr>
                                        <p:cTn id="113" dur="1" fill="hold">
                                          <p:stCondLst>
                                            <p:cond delay="499"/>
                                          </p:stCondLst>
                                        </p:cTn>
                                        <p:tgtEl>
                                          <p:spTgt spid="68"/>
                                        </p:tgtEl>
                                        <p:attrNameLst>
                                          <p:attrName>style.visibility</p:attrName>
                                        </p:attrNameLst>
                                      </p:cBhvr>
                                      <p:to>
                                        <p:strVal val="hidden"/>
                                      </p:to>
                                    </p:set>
                                  </p:childTnLst>
                                </p:cTn>
                              </p:par>
                              <p:par>
                                <p:cTn id="114" presetID="53" presetClass="exit" presetSubtype="32" fill="hold" nodeType="withEffect">
                                  <p:stCondLst>
                                    <p:cond delay="0"/>
                                  </p:stCondLst>
                                  <p:childTnLst>
                                    <p:anim calcmode="lin" valueType="num">
                                      <p:cBhvr>
                                        <p:cTn id="115" dur="500"/>
                                        <p:tgtEl>
                                          <p:spTgt spid="72"/>
                                        </p:tgtEl>
                                        <p:attrNameLst>
                                          <p:attrName>ppt_w</p:attrName>
                                        </p:attrNameLst>
                                      </p:cBhvr>
                                      <p:tavLst>
                                        <p:tav tm="0">
                                          <p:val>
                                            <p:strVal val="ppt_w"/>
                                          </p:val>
                                        </p:tav>
                                        <p:tav tm="100000">
                                          <p:val>
                                            <p:fltVal val="0"/>
                                          </p:val>
                                        </p:tav>
                                      </p:tavLst>
                                    </p:anim>
                                    <p:anim calcmode="lin" valueType="num">
                                      <p:cBhvr>
                                        <p:cTn id="116" dur="500"/>
                                        <p:tgtEl>
                                          <p:spTgt spid="72"/>
                                        </p:tgtEl>
                                        <p:attrNameLst>
                                          <p:attrName>ppt_h</p:attrName>
                                        </p:attrNameLst>
                                      </p:cBhvr>
                                      <p:tavLst>
                                        <p:tav tm="0">
                                          <p:val>
                                            <p:strVal val="ppt_h"/>
                                          </p:val>
                                        </p:tav>
                                        <p:tav tm="100000">
                                          <p:val>
                                            <p:fltVal val="0"/>
                                          </p:val>
                                        </p:tav>
                                      </p:tavLst>
                                    </p:anim>
                                    <p:animEffect transition="out" filter="fade">
                                      <p:cBhvr>
                                        <p:cTn id="117" dur="500"/>
                                        <p:tgtEl>
                                          <p:spTgt spid="72"/>
                                        </p:tgtEl>
                                      </p:cBhvr>
                                    </p:animEffect>
                                    <p:set>
                                      <p:cBhvr>
                                        <p:cTn id="118" dur="1" fill="hold">
                                          <p:stCondLst>
                                            <p:cond delay="499"/>
                                          </p:stCondLst>
                                        </p:cTn>
                                        <p:tgtEl>
                                          <p:spTgt spid="72"/>
                                        </p:tgtEl>
                                        <p:attrNameLst>
                                          <p:attrName>style.visibility</p:attrName>
                                        </p:attrNameLst>
                                      </p:cBhvr>
                                      <p:to>
                                        <p:strVal val="hidden"/>
                                      </p:to>
                                    </p:set>
                                  </p:childTnLst>
                                </p:cTn>
                              </p:par>
                              <p:par>
                                <p:cTn id="119" presetID="53" presetClass="exit" presetSubtype="32" fill="hold" nodeType="withEffect">
                                  <p:stCondLst>
                                    <p:cond delay="0"/>
                                  </p:stCondLst>
                                  <p:childTnLst>
                                    <p:anim calcmode="lin" valueType="num">
                                      <p:cBhvr>
                                        <p:cTn id="120" dur="500"/>
                                        <p:tgtEl>
                                          <p:spTgt spid="13"/>
                                        </p:tgtEl>
                                        <p:attrNameLst>
                                          <p:attrName>ppt_w</p:attrName>
                                        </p:attrNameLst>
                                      </p:cBhvr>
                                      <p:tavLst>
                                        <p:tav tm="0">
                                          <p:val>
                                            <p:strVal val="ppt_w"/>
                                          </p:val>
                                        </p:tav>
                                        <p:tav tm="100000">
                                          <p:val>
                                            <p:fltVal val="0"/>
                                          </p:val>
                                        </p:tav>
                                      </p:tavLst>
                                    </p:anim>
                                    <p:anim calcmode="lin" valueType="num">
                                      <p:cBhvr>
                                        <p:cTn id="121" dur="500"/>
                                        <p:tgtEl>
                                          <p:spTgt spid="13"/>
                                        </p:tgtEl>
                                        <p:attrNameLst>
                                          <p:attrName>ppt_h</p:attrName>
                                        </p:attrNameLst>
                                      </p:cBhvr>
                                      <p:tavLst>
                                        <p:tav tm="0">
                                          <p:val>
                                            <p:strVal val="ppt_h"/>
                                          </p:val>
                                        </p:tav>
                                        <p:tav tm="100000">
                                          <p:val>
                                            <p:fltVal val="0"/>
                                          </p:val>
                                        </p:tav>
                                      </p:tavLst>
                                    </p:anim>
                                    <p:animEffect transition="out" filter="fade">
                                      <p:cBhvr>
                                        <p:cTn id="122" dur="500"/>
                                        <p:tgtEl>
                                          <p:spTgt spid="13"/>
                                        </p:tgtEl>
                                      </p:cBhvr>
                                    </p:animEffect>
                                    <p:set>
                                      <p:cBhvr>
                                        <p:cTn id="123" dur="1" fill="hold">
                                          <p:stCondLst>
                                            <p:cond delay="499"/>
                                          </p:stCondLst>
                                        </p:cTn>
                                        <p:tgtEl>
                                          <p:spTgt spid="13"/>
                                        </p:tgtEl>
                                        <p:attrNameLst>
                                          <p:attrName>style.visibility</p:attrName>
                                        </p:attrNameLst>
                                      </p:cBhvr>
                                      <p:to>
                                        <p:strVal val="hidden"/>
                                      </p:to>
                                    </p:set>
                                  </p:childTnLst>
                                </p:cTn>
                              </p:par>
                              <p:par>
                                <p:cTn id="124" presetID="53" presetClass="exit" presetSubtype="32" fill="hold" nodeType="withEffect">
                                  <p:stCondLst>
                                    <p:cond delay="0"/>
                                  </p:stCondLst>
                                  <p:childTnLst>
                                    <p:anim calcmode="lin" valueType="num">
                                      <p:cBhvr>
                                        <p:cTn id="125" dur="500"/>
                                        <p:tgtEl>
                                          <p:spTgt spid="33"/>
                                        </p:tgtEl>
                                        <p:attrNameLst>
                                          <p:attrName>ppt_w</p:attrName>
                                        </p:attrNameLst>
                                      </p:cBhvr>
                                      <p:tavLst>
                                        <p:tav tm="0">
                                          <p:val>
                                            <p:strVal val="ppt_w"/>
                                          </p:val>
                                        </p:tav>
                                        <p:tav tm="100000">
                                          <p:val>
                                            <p:fltVal val="0"/>
                                          </p:val>
                                        </p:tav>
                                      </p:tavLst>
                                    </p:anim>
                                    <p:anim calcmode="lin" valueType="num">
                                      <p:cBhvr>
                                        <p:cTn id="126" dur="500"/>
                                        <p:tgtEl>
                                          <p:spTgt spid="33"/>
                                        </p:tgtEl>
                                        <p:attrNameLst>
                                          <p:attrName>ppt_h</p:attrName>
                                        </p:attrNameLst>
                                      </p:cBhvr>
                                      <p:tavLst>
                                        <p:tav tm="0">
                                          <p:val>
                                            <p:strVal val="ppt_h"/>
                                          </p:val>
                                        </p:tav>
                                        <p:tav tm="100000">
                                          <p:val>
                                            <p:fltVal val="0"/>
                                          </p:val>
                                        </p:tav>
                                      </p:tavLst>
                                    </p:anim>
                                    <p:animEffect transition="out" filter="fade">
                                      <p:cBhvr>
                                        <p:cTn id="127" dur="500"/>
                                        <p:tgtEl>
                                          <p:spTgt spid="33"/>
                                        </p:tgtEl>
                                      </p:cBhvr>
                                    </p:animEffect>
                                    <p:set>
                                      <p:cBhvr>
                                        <p:cTn id="128" dur="1" fill="hold">
                                          <p:stCondLst>
                                            <p:cond delay="499"/>
                                          </p:stCondLst>
                                        </p:cTn>
                                        <p:tgtEl>
                                          <p:spTgt spid="33"/>
                                        </p:tgtEl>
                                        <p:attrNameLst>
                                          <p:attrName>style.visibility</p:attrName>
                                        </p:attrNameLst>
                                      </p:cBhvr>
                                      <p:to>
                                        <p:strVal val="hidden"/>
                                      </p:to>
                                    </p:set>
                                  </p:childTnLst>
                                </p:cTn>
                              </p:par>
                              <p:par>
                                <p:cTn id="129" presetID="53" presetClass="exit" presetSubtype="32" fill="hold" nodeType="withEffect">
                                  <p:stCondLst>
                                    <p:cond delay="0"/>
                                  </p:stCondLst>
                                  <p:childTnLst>
                                    <p:anim calcmode="lin" valueType="num">
                                      <p:cBhvr>
                                        <p:cTn id="130" dur="500"/>
                                        <p:tgtEl>
                                          <p:spTgt spid="39"/>
                                        </p:tgtEl>
                                        <p:attrNameLst>
                                          <p:attrName>ppt_w</p:attrName>
                                        </p:attrNameLst>
                                      </p:cBhvr>
                                      <p:tavLst>
                                        <p:tav tm="0">
                                          <p:val>
                                            <p:strVal val="ppt_w"/>
                                          </p:val>
                                        </p:tav>
                                        <p:tav tm="100000">
                                          <p:val>
                                            <p:fltVal val="0"/>
                                          </p:val>
                                        </p:tav>
                                      </p:tavLst>
                                    </p:anim>
                                    <p:anim calcmode="lin" valueType="num">
                                      <p:cBhvr>
                                        <p:cTn id="131" dur="500"/>
                                        <p:tgtEl>
                                          <p:spTgt spid="39"/>
                                        </p:tgtEl>
                                        <p:attrNameLst>
                                          <p:attrName>ppt_h</p:attrName>
                                        </p:attrNameLst>
                                      </p:cBhvr>
                                      <p:tavLst>
                                        <p:tav tm="0">
                                          <p:val>
                                            <p:strVal val="ppt_h"/>
                                          </p:val>
                                        </p:tav>
                                        <p:tav tm="100000">
                                          <p:val>
                                            <p:fltVal val="0"/>
                                          </p:val>
                                        </p:tav>
                                      </p:tavLst>
                                    </p:anim>
                                    <p:animEffect transition="out" filter="fade">
                                      <p:cBhvr>
                                        <p:cTn id="132" dur="500"/>
                                        <p:tgtEl>
                                          <p:spTgt spid="39"/>
                                        </p:tgtEl>
                                      </p:cBhvr>
                                    </p:animEffect>
                                    <p:set>
                                      <p:cBhvr>
                                        <p:cTn id="133" dur="1" fill="hold">
                                          <p:stCondLst>
                                            <p:cond delay="499"/>
                                          </p:stCondLst>
                                        </p:cTn>
                                        <p:tgtEl>
                                          <p:spTgt spid="39"/>
                                        </p:tgtEl>
                                        <p:attrNameLst>
                                          <p:attrName>style.visibility</p:attrName>
                                        </p:attrNameLst>
                                      </p:cBhvr>
                                      <p:to>
                                        <p:strVal val="hidden"/>
                                      </p:to>
                                    </p:set>
                                  </p:childTnLst>
                                </p:cTn>
                              </p:par>
                              <p:par>
                                <p:cTn id="134" presetID="35" presetClass="path" presetSubtype="0" accel="50000" decel="50000" fill="hold" nodeType="withEffect">
                                  <p:stCondLst>
                                    <p:cond delay="0"/>
                                  </p:stCondLst>
                                  <p:childTnLst>
                                    <p:animMotion origin="layout" path="M 2.08333E-6 2.59259E-6 L -0.90182 -0.04491 " pathEditMode="relative" rAng="0" ptsTypes="AA">
                                      <p:cBhvr>
                                        <p:cTn id="135" dur="2000" fill="hold"/>
                                        <p:tgtEl>
                                          <p:spTgt spid="161"/>
                                        </p:tgtEl>
                                        <p:attrNameLst>
                                          <p:attrName>ppt_x</p:attrName>
                                          <p:attrName>ppt_y</p:attrName>
                                        </p:attrNameLst>
                                      </p:cBhvr>
                                      <p:rCtr x="-45091" y="-2245"/>
                                    </p:animMotion>
                                  </p:childTnLst>
                                </p:cTn>
                              </p:par>
                              <p:par>
                                <p:cTn id="136" presetID="35" presetClass="path" presetSubtype="0" accel="50000" decel="50000" fill="hold" nodeType="withEffect">
                                  <p:stCondLst>
                                    <p:cond delay="0"/>
                                  </p:stCondLst>
                                  <p:childTnLst>
                                    <p:animMotion origin="layout" path="M -3.95833E-6 4.07407E-6 L -0.74414 -0.03519 " pathEditMode="relative" rAng="0" ptsTypes="AA">
                                      <p:cBhvr>
                                        <p:cTn id="137" dur="2000" fill="hold"/>
                                        <p:tgtEl>
                                          <p:spTgt spid="160"/>
                                        </p:tgtEl>
                                        <p:attrNameLst>
                                          <p:attrName>ppt_x</p:attrName>
                                          <p:attrName>ppt_y</p:attrName>
                                        </p:attrNameLst>
                                      </p:cBhvr>
                                      <p:rCtr x="-37214" y="-1759"/>
                                    </p:animMotion>
                                  </p:childTnLst>
                                </p:cTn>
                              </p:par>
                              <p:par>
                                <p:cTn id="138" presetID="35" presetClass="path" presetSubtype="0" accel="50000" decel="50000" fill="hold" nodeType="withEffect">
                                  <p:stCondLst>
                                    <p:cond delay="0"/>
                                  </p:stCondLst>
                                  <p:childTnLst>
                                    <p:animMotion origin="layout" path="M 2.91667E-6 1.85185E-6 L -0.37305 0.00949 " pathEditMode="relative" rAng="0" ptsTypes="AA">
                                      <p:cBhvr>
                                        <p:cTn id="139" dur="2000" fill="hold"/>
                                        <p:tgtEl>
                                          <p:spTgt spid="159"/>
                                        </p:tgtEl>
                                        <p:attrNameLst>
                                          <p:attrName>ppt_x</p:attrName>
                                          <p:attrName>ppt_y</p:attrName>
                                        </p:attrNameLst>
                                      </p:cBhvr>
                                      <p:rCtr x="-18659" y="463"/>
                                    </p:animMotion>
                                  </p:childTnLst>
                                </p:cTn>
                              </p:par>
                            </p:childTnLst>
                          </p:cTn>
                        </p:par>
                      </p:childTnLst>
                    </p:cTn>
                  </p:par>
                </p:childTnLst>
              </p:cTn>
              <p:nextCondLst>
                <p:cond evt="onClick" delay="0">
                  <p:tgtEl>
                    <p:spTgt spid="164"/>
                  </p:tgtEl>
                </p:cond>
              </p:nextCondLst>
            </p:seq>
            <p:seq concurrent="1" nextAc="seek">
              <p:cTn id="140" restart="whenNotActive" fill="hold" evtFilter="cancelBubble" nodeType="interactiveSeq">
                <p:stCondLst>
                  <p:cond evt="onClick" delay="0">
                    <p:tgtEl>
                      <p:spTgt spid="59"/>
                    </p:tgtEl>
                  </p:cond>
                </p:stCondLst>
                <p:endSync evt="end" delay="0">
                  <p:rtn val="all"/>
                </p:endSync>
                <p:childTnLst>
                  <p:par>
                    <p:cTn id="141" fill="hold">
                      <p:stCondLst>
                        <p:cond delay="0"/>
                      </p:stCondLst>
                      <p:childTnLst>
                        <p:par>
                          <p:cTn id="142" fill="hold">
                            <p:stCondLst>
                              <p:cond delay="0"/>
                            </p:stCondLst>
                            <p:childTnLst>
                              <p:par>
                                <p:cTn id="143" presetID="64" presetClass="path" presetSubtype="0" accel="50000" decel="50000" fill="hold" nodeType="withEffect">
                                  <p:stCondLst>
                                    <p:cond delay="0"/>
                                  </p:stCondLst>
                                  <p:childTnLst>
                                    <p:animMotion origin="layout" path="M -0.16164 4.44444E-6 L -0.0796 -0.42362 " pathEditMode="relative" rAng="0" ptsTypes="AA">
                                      <p:cBhvr>
                                        <p:cTn id="144" dur="2000" fill="hold"/>
                                        <p:tgtEl>
                                          <p:spTgt spid="25"/>
                                        </p:tgtEl>
                                        <p:attrNameLst>
                                          <p:attrName>ppt_x</p:attrName>
                                          <p:attrName>ppt_y</p:attrName>
                                        </p:attrNameLst>
                                      </p:cBhvr>
                                      <p:rCtr x="4097" y="-21188"/>
                                    </p:animMotion>
                                  </p:childTnLst>
                                </p:cTn>
                              </p:par>
                              <p:par>
                                <p:cTn id="145" presetID="64" presetClass="path" presetSubtype="0" accel="50000" decel="50000" fill="hold" nodeType="withEffect">
                                  <p:stCondLst>
                                    <p:cond delay="0"/>
                                  </p:stCondLst>
                                  <p:childTnLst>
                                    <p:animMotion origin="layout" path="M -0.1546 -0.0375 L 0.17214 -0.425 " pathEditMode="relative" rAng="0" ptsTypes="AA">
                                      <p:cBhvr>
                                        <p:cTn id="146" dur="2000" fill="hold"/>
                                        <p:tgtEl>
                                          <p:spTgt spid="17"/>
                                        </p:tgtEl>
                                        <p:attrNameLst>
                                          <p:attrName>ppt_x</p:attrName>
                                          <p:attrName>ppt_y</p:attrName>
                                        </p:attrNameLst>
                                      </p:cBhvr>
                                      <p:rCtr x="16337" y="-19383"/>
                                    </p:animMotion>
                                  </p:childTnLst>
                                </p:cTn>
                              </p:par>
                              <p:par>
                                <p:cTn id="147" presetID="64" presetClass="path" presetSubtype="0" accel="50000" decel="50000" fill="hold" nodeType="withEffect">
                                  <p:stCondLst>
                                    <p:cond delay="0"/>
                                  </p:stCondLst>
                                  <p:childTnLst>
                                    <p:animMotion origin="layout" path="M -0.1211 -0.02855 L -0.50582 -0.42778 " pathEditMode="relative" rAng="0" ptsTypes="AA">
                                      <p:cBhvr>
                                        <p:cTn id="148" dur="2000" fill="hold"/>
                                        <p:tgtEl>
                                          <p:spTgt spid="45"/>
                                        </p:tgtEl>
                                        <p:attrNameLst>
                                          <p:attrName>ppt_x</p:attrName>
                                          <p:attrName>ppt_y</p:attrName>
                                        </p:attrNameLst>
                                      </p:cBhvr>
                                      <p:rCtr x="-19236" y="-19969"/>
                                    </p:animMotion>
                                  </p:childTnLst>
                                </p:cTn>
                              </p:par>
                              <p:par>
                                <p:cTn id="149" presetID="64" presetClass="path" presetSubtype="0" accel="50000" decel="50000" fill="hold" nodeType="withEffect">
                                  <p:stCondLst>
                                    <p:cond delay="0"/>
                                  </p:stCondLst>
                                  <p:childTnLst>
                                    <p:animMotion origin="layout" path="M -0.13472 -0.02593 L -0.03446 -0.42223 " pathEditMode="relative" rAng="0" ptsTypes="AA">
                                      <p:cBhvr>
                                        <p:cTn id="150" dur="2000" fill="hold"/>
                                        <p:tgtEl>
                                          <p:spTgt spid="2"/>
                                        </p:tgtEl>
                                        <p:attrNameLst>
                                          <p:attrName>ppt_x</p:attrName>
                                          <p:attrName>ppt_y</p:attrName>
                                        </p:attrNameLst>
                                      </p:cBhvr>
                                      <p:rCtr x="5009" y="-19815"/>
                                    </p:animMotion>
                                  </p:childTnLst>
                                </p:cTn>
                              </p:par>
                              <p:par>
                                <p:cTn id="151" presetID="64" presetClass="path" presetSubtype="0" accel="50000" decel="50000" fill="hold" nodeType="withEffect">
                                  <p:stCondLst>
                                    <p:cond delay="0"/>
                                  </p:stCondLst>
                                  <p:childTnLst>
                                    <p:animMotion origin="layout" path="M -0.19053 -0.02115 L 0.21598 -0.42362 " pathEditMode="relative" rAng="0" ptsTypes="AA">
                                      <p:cBhvr>
                                        <p:cTn id="152" dur="2000" fill="hold"/>
                                        <p:tgtEl>
                                          <p:spTgt spid="21"/>
                                        </p:tgtEl>
                                        <p:attrNameLst>
                                          <p:attrName>ppt_x</p:attrName>
                                          <p:attrName>ppt_y</p:attrName>
                                        </p:attrNameLst>
                                      </p:cBhvr>
                                      <p:rCtr x="20321" y="-20123"/>
                                    </p:animMotion>
                                  </p:childTnLst>
                                </p:cTn>
                              </p:par>
                              <p:par>
                                <p:cTn id="153" presetID="64" presetClass="path" presetSubtype="0" accel="50000" decel="50000" fill="hold" nodeType="withEffect">
                                  <p:stCondLst>
                                    <p:cond delay="0"/>
                                  </p:stCondLst>
                                  <p:childTnLst>
                                    <p:animMotion origin="layout" path="M -0.05633 -0.03364 L -0.33611 -0.24861 " pathEditMode="relative" rAng="0" ptsTypes="AA">
                                      <p:cBhvr>
                                        <p:cTn id="154" dur="2000" fill="hold"/>
                                        <p:tgtEl>
                                          <p:spTgt spid="55"/>
                                        </p:tgtEl>
                                        <p:attrNameLst>
                                          <p:attrName>ppt_x</p:attrName>
                                          <p:attrName>ppt_y</p:attrName>
                                        </p:attrNameLst>
                                      </p:cBhvr>
                                      <p:rCtr x="-13993" y="-10756"/>
                                    </p:animMotion>
                                  </p:childTnLst>
                                </p:cTn>
                              </p:par>
                            </p:childTnLst>
                          </p:cTn>
                        </p:par>
                      </p:childTnLst>
                    </p:cTn>
                  </p:par>
                  <p:par>
                    <p:cTn id="155" fill="hold">
                      <p:stCondLst>
                        <p:cond delay="indefinite"/>
                      </p:stCondLst>
                      <p:childTnLst>
                        <p:par>
                          <p:cTn id="156" fill="hold">
                            <p:stCondLst>
                              <p:cond delay="0"/>
                            </p:stCondLst>
                            <p:childTnLst>
                              <p:par>
                                <p:cTn id="157" presetID="32" presetClass="emph" presetSubtype="0" fill="hold" nodeType="clickEffect">
                                  <p:stCondLst>
                                    <p:cond delay="0"/>
                                  </p:stCondLst>
                                  <p:childTnLst>
                                    <p:animRot by="120000">
                                      <p:cBhvr>
                                        <p:cTn id="158" dur="100" fill="hold">
                                          <p:stCondLst>
                                            <p:cond delay="0"/>
                                          </p:stCondLst>
                                        </p:cTn>
                                        <p:tgtEl>
                                          <p:spTgt spid="41"/>
                                        </p:tgtEl>
                                        <p:attrNameLst>
                                          <p:attrName>r</p:attrName>
                                        </p:attrNameLst>
                                      </p:cBhvr>
                                    </p:animRot>
                                    <p:animRot by="-240000">
                                      <p:cBhvr>
                                        <p:cTn id="159" dur="200" fill="hold">
                                          <p:stCondLst>
                                            <p:cond delay="200"/>
                                          </p:stCondLst>
                                        </p:cTn>
                                        <p:tgtEl>
                                          <p:spTgt spid="41"/>
                                        </p:tgtEl>
                                        <p:attrNameLst>
                                          <p:attrName>r</p:attrName>
                                        </p:attrNameLst>
                                      </p:cBhvr>
                                    </p:animRot>
                                    <p:animRot by="240000">
                                      <p:cBhvr>
                                        <p:cTn id="160" dur="200" fill="hold">
                                          <p:stCondLst>
                                            <p:cond delay="400"/>
                                          </p:stCondLst>
                                        </p:cTn>
                                        <p:tgtEl>
                                          <p:spTgt spid="41"/>
                                        </p:tgtEl>
                                        <p:attrNameLst>
                                          <p:attrName>r</p:attrName>
                                        </p:attrNameLst>
                                      </p:cBhvr>
                                    </p:animRot>
                                    <p:animRot by="-240000">
                                      <p:cBhvr>
                                        <p:cTn id="161" dur="200" fill="hold">
                                          <p:stCondLst>
                                            <p:cond delay="600"/>
                                          </p:stCondLst>
                                        </p:cTn>
                                        <p:tgtEl>
                                          <p:spTgt spid="41"/>
                                        </p:tgtEl>
                                        <p:attrNameLst>
                                          <p:attrName>r</p:attrName>
                                        </p:attrNameLst>
                                      </p:cBhvr>
                                    </p:animRot>
                                    <p:animRot by="120000">
                                      <p:cBhvr>
                                        <p:cTn id="162" dur="200" fill="hold">
                                          <p:stCondLst>
                                            <p:cond delay="800"/>
                                          </p:stCondLst>
                                        </p:cTn>
                                        <p:tgtEl>
                                          <p:spTgt spid="41"/>
                                        </p:tgtEl>
                                        <p:attrNameLst>
                                          <p:attrName>r</p:attrName>
                                        </p:attrNameLst>
                                      </p:cBhvr>
                                    </p:animRot>
                                  </p:childTnLst>
                                </p:cTn>
                              </p:par>
                              <p:par>
                                <p:cTn id="163" presetID="32" presetClass="emph" presetSubtype="0" fill="hold" nodeType="withEffect">
                                  <p:stCondLst>
                                    <p:cond delay="0"/>
                                  </p:stCondLst>
                                  <p:childTnLst>
                                    <p:animRot by="120000">
                                      <p:cBhvr>
                                        <p:cTn id="164" dur="100" fill="hold">
                                          <p:stCondLst>
                                            <p:cond delay="0"/>
                                          </p:stCondLst>
                                        </p:cTn>
                                        <p:tgtEl>
                                          <p:spTgt spid="60"/>
                                        </p:tgtEl>
                                        <p:attrNameLst>
                                          <p:attrName>r</p:attrName>
                                        </p:attrNameLst>
                                      </p:cBhvr>
                                    </p:animRot>
                                    <p:animRot by="-240000">
                                      <p:cBhvr>
                                        <p:cTn id="165" dur="200" fill="hold">
                                          <p:stCondLst>
                                            <p:cond delay="200"/>
                                          </p:stCondLst>
                                        </p:cTn>
                                        <p:tgtEl>
                                          <p:spTgt spid="60"/>
                                        </p:tgtEl>
                                        <p:attrNameLst>
                                          <p:attrName>r</p:attrName>
                                        </p:attrNameLst>
                                      </p:cBhvr>
                                    </p:animRot>
                                    <p:animRot by="240000">
                                      <p:cBhvr>
                                        <p:cTn id="166" dur="200" fill="hold">
                                          <p:stCondLst>
                                            <p:cond delay="400"/>
                                          </p:stCondLst>
                                        </p:cTn>
                                        <p:tgtEl>
                                          <p:spTgt spid="60"/>
                                        </p:tgtEl>
                                        <p:attrNameLst>
                                          <p:attrName>r</p:attrName>
                                        </p:attrNameLst>
                                      </p:cBhvr>
                                    </p:animRot>
                                    <p:animRot by="-240000">
                                      <p:cBhvr>
                                        <p:cTn id="167" dur="200" fill="hold">
                                          <p:stCondLst>
                                            <p:cond delay="600"/>
                                          </p:stCondLst>
                                        </p:cTn>
                                        <p:tgtEl>
                                          <p:spTgt spid="60"/>
                                        </p:tgtEl>
                                        <p:attrNameLst>
                                          <p:attrName>r</p:attrName>
                                        </p:attrNameLst>
                                      </p:cBhvr>
                                    </p:animRot>
                                    <p:animRot by="120000">
                                      <p:cBhvr>
                                        <p:cTn id="168" dur="200" fill="hold">
                                          <p:stCondLst>
                                            <p:cond delay="800"/>
                                          </p:stCondLst>
                                        </p:cTn>
                                        <p:tgtEl>
                                          <p:spTgt spid="60"/>
                                        </p:tgtEl>
                                        <p:attrNameLst>
                                          <p:attrName>r</p:attrName>
                                        </p:attrNameLst>
                                      </p:cBhvr>
                                    </p:animRot>
                                  </p:childTnLst>
                                </p:cTn>
                              </p:par>
                              <p:par>
                                <p:cTn id="169" presetID="32" presetClass="emph" presetSubtype="0" fill="hold" nodeType="withEffect">
                                  <p:stCondLst>
                                    <p:cond delay="0"/>
                                  </p:stCondLst>
                                  <p:childTnLst>
                                    <p:animRot by="120000">
                                      <p:cBhvr>
                                        <p:cTn id="170" dur="100" fill="hold">
                                          <p:stCondLst>
                                            <p:cond delay="0"/>
                                          </p:stCondLst>
                                        </p:cTn>
                                        <p:tgtEl>
                                          <p:spTgt spid="64"/>
                                        </p:tgtEl>
                                        <p:attrNameLst>
                                          <p:attrName>r</p:attrName>
                                        </p:attrNameLst>
                                      </p:cBhvr>
                                    </p:animRot>
                                    <p:animRot by="-240000">
                                      <p:cBhvr>
                                        <p:cTn id="171" dur="200" fill="hold">
                                          <p:stCondLst>
                                            <p:cond delay="200"/>
                                          </p:stCondLst>
                                        </p:cTn>
                                        <p:tgtEl>
                                          <p:spTgt spid="64"/>
                                        </p:tgtEl>
                                        <p:attrNameLst>
                                          <p:attrName>r</p:attrName>
                                        </p:attrNameLst>
                                      </p:cBhvr>
                                    </p:animRot>
                                    <p:animRot by="240000">
                                      <p:cBhvr>
                                        <p:cTn id="172" dur="200" fill="hold">
                                          <p:stCondLst>
                                            <p:cond delay="400"/>
                                          </p:stCondLst>
                                        </p:cTn>
                                        <p:tgtEl>
                                          <p:spTgt spid="64"/>
                                        </p:tgtEl>
                                        <p:attrNameLst>
                                          <p:attrName>r</p:attrName>
                                        </p:attrNameLst>
                                      </p:cBhvr>
                                    </p:animRot>
                                    <p:animRot by="-240000">
                                      <p:cBhvr>
                                        <p:cTn id="173" dur="200" fill="hold">
                                          <p:stCondLst>
                                            <p:cond delay="600"/>
                                          </p:stCondLst>
                                        </p:cTn>
                                        <p:tgtEl>
                                          <p:spTgt spid="64"/>
                                        </p:tgtEl>
                                        <p:attrNameLst>
                                          <p:attrName>r</p:attrName>
                                        </p:attrNameLst>
                                      </p:cBhvr>
                                    </p:animRot>
                                    <p:animRot by="120000">
                                      <p:cBhvr>
                                        <p:cTn id="174" dur="200" fill="hold">
                                          <p:stCondLst>
                                            <p:cond delay="800"/>
                                          </p:stCondLst>
                                        </p:cTn>
                                        <p:tgtEl>
                                          <p:spTgt spid="64"/>
                                        </p:tgtEl>
                                        <p:attrNameLst>
                                          <p:attrName>r</p:attrName>
                                        </p:attrNameLst>
                                      </p:cBhvr>
                                    </p:animRot>
                                  </p:childTnLst>
                                </p:cTn>
                              </p:par>
                              <p:par>
                                <p:cTn id="175" presetID="32" presetClass="emph" presetSubtype="0" fill="hold" nodeType="withEffect">
                                  <p:stCondLst>
                                    <p:cond delay="0"/>
                                  </p:stCondLst>
                                  <p:childTnLst>
                                    <p:animRot by="120000">
                                      <p:cBhvr>
                                        <p:cTn id="176" dur="100" fill="hold">
                                          <p:stCondLst>
                                            <p:cond delay="0"/>
                                          </p:stCondLst>
                                        </p:cTn>
                                        <p:tgtEl>
                                          <p:spTgt spid="29"/>
                                        </p:tgtEl>
                                        <p:attrNameLst>
                                          <p:attrName>r</p:attrName>
                                        </p:attrNameLst>
                                      </p:cBhvr>
                                    </p:animRot>
                                    <p:animRot by="-240000">
                                      <p:cBhvr>
                                        <p:cTn id="177" dur="200" fill="hold">
                                          <p:stCondLst>
                                            <p:cond delay="200"/>
                                          </p:stCondLst>
                                        </p:cTn>
                                        <p:tgtEl>
                                          <p:spTgt spid="29"/>
                                        </p:tgtEl>
                                        <p:attrNameLst>
                                          <p:attrName>r</p:attrName>
                                        </p:attrNameLst>
                                      </p:cBhvr>
                                    </p:animRot>
                                    <p:animRot by="240000">
                                      <p:cBhvr>
                                        <p:cTn id="178" dur="200" fill="hold">
                                          <p:stCondLst>
                                            <p:cond delay="400"/>
                                          </p:stCondLst>
                                        </p:cTn>
                                        <p:tgtEl>
                                          <p:spTgt spid="29"/>
                                        </p:tgtEl>
                                        <p:attrNameLst>
                                          <p:attrName>r</p:attrName>
                                        </p:attrNameLst>
                                      </p:cBhvr>
                                    </p:animRot>
                                    <p:animRot by="-240000">
                                      <p:cBhvr>
                                        <p:cTn id="179" dur="200" fill="hold">
                                          <p:stCondLst>
                                            <p:cond delay="600"/>
                                          </p:stCondLst>
                                        </p:cTn>
                                        <p:tgtEl>
                                          <p:spTgt spid="29"/>
                                        </p:tgtEl>
                                        <p:attrNameLst>
                                          <p:attrName>r</p:attrName>
                                        </p:attrNameLst>
                                      </p:cBhvr>
                                    </p:animRot>
                                    <p:animRot by="120000">
                                      <p:cBhvr>
                                        <p:cTn id="180" dur="200" fill="hold">
                                          <p:stCondLst>
                                            <p:cond delay="800"/>
                                          </p:stCondLst>
                                        </p:cTn>
                                        <p:tgtEl>
                                          <p:spTgt spid="29"/>
                                        </p:tgtEl>
                                        <p:attrNameLst>
                                          <p:attrName>r</p:attrName>
                                        </p:attrNameLst>
                                      </p:cBhvr>
                                    </p:animRot>
                                  </p:childTnLst>
                                </p:cTn>
                              </p:par>
                              <p:par>
                                <p:cTn id="181" presetID="32" presetClass="emph" presetSubtype="0" fill="hold" nodeType="withEffect">
                                  <p:stCondLst>
                                    <p:cond delay="0"/>
                                  </p:stCondLst>
                                  <p:childTnLst>
                                    <p:animRot by="120000">
                                      <p:cBhvr>
                                        <p:cTn id="182" dur="100" fill="hold">
                                          <p:stCondLst>
                                            <p:cond delay="0"/>
                                          </p:stCondLst>
                                        </p:cTn>
                                        <p:tgtEl>
                                          <p:spTgt spid="68"/>
                                        </p:tgtEl>
                                        <p:attrNameLst>
                                          <p:attrName>r</p:attrName>
                                        </p:attrNameLst>
                                      </p:cBhvr>
                                    </p:animRot>
                                    <p:animRot by="-240000">
                                      <p:cBhvr>
                                        <p:cTn id="183" dur="200" fill="hold">
                                          <p:stCondLst>
                                            <p:cond delay="200"/>
                                          </p:stCondLst>
                                        </p:cTn>
                                        <p:tgtEl>
                                          <p:spTgt spid="68"/>
                                        </p:tgtEl>
                                        <p:attrNameLst>
                                          <p:attrName>r</p:attrName>
                                        </p:attrNameLst>
                                      </p:cBhvr>
                                    </p:animRot>
                                    <p:animRot by="240000">
                                      <p:cBhvr>
                                        <p:cTn id="184" dur="200" fill="hold">
                                          <p:stCondLst>
                                            <p:cond delay="400"/>
                                          </p:stCondLst>
                                        </p:cTn>
                                        <p:tgtEl>
                                          <p:spTgt spid="68"/>
                                        </p:tgtEl>
                                        <p:attrNameLst>
                                          <p:attrName>r</p:attrName>
                                        </p:attrNameLst>
                                      </p:cBhvr>
                                    </p:animRot>
                                    <p:animRot by="-240000">
                                      <p:cBhvr>
                                        <p:cTn id="185" dur="200" fill="hold">
                                          <p:stCondLst>
                                            <p:cond delay="600"/>
                                          </p:stCondLst>
                                        </p:cTn>
                                        <p:tgtEl>
                                          <p:spTgt spid="68"/>
                                        </p:tgtEl>
                                        <p:attrNameLst>
                                          <p:attrName>r</p:attrName>
                                        </p:attrNameLst>
                                      </p:cBhvr>
                                    </p:animRot>
                                    <p:animRot by="120000">
                                      <p:cBhvr>
                                        <p:cTn id="186" dur="200" fill="hold">
                                          <p:stCondLst>
                                            <p:cond delay="800"/>
                                          </p:stCondLst>
                                        </p:cTn>
                                        <p:tgtEl>
                                          <p:spTgt spid="68"/>
                                        </p:tgtEl>
                                        <p:attrNameLst>
                                          <p:attrName>r</p:attrName>
                                        </p:attrNameLst>
                                      </p:cBhvr>
                                    </p:animRot>
                                  </p:childTnLst>
                                </p:cTn>
                              </p:par>
                              <p:par>
                                <p:cTn id="187" presetID="32" presetClass="emph" presetSubtype="0" fill="hold" nodeType="withEffect">
                                  <p:stCondLst>
                                    <p:cond delay="0"/>
                                  </p:stCondLst>
                                  <p:childTnLst>
                                    <p:animRot by="120000">
                                      <p:cBhvr>
                                        <p:cTn id="188" dur="100" fill="hold">
                                          <p:stCondLst>
                                            <p:cond delay="0"/>
                                          </p:stCondLst>
                                        </p:cTn>
                                        <p:tgtEl>
                                          <p:spTgt spid="72"/>
                                        </p:tgtEl>
                                        <p:attrNameLst>
                                          <p:attrName>r</p:attrName>
                                        </p:attrNameLst>
                                      </p:cBhvr>
                                    </p:animRot>
                                    <p:animRot by="-240000">
                                      <p:cBhvr>
                                        <p:cTn id="189" dur="200" fill="hold">
                                          <p:stCondLst>
                                            <p:cond delay="200"/>
                                          </p:stCondLst>
                                        </p:cTn>
                                        <p:tgtEl>
                                          <p:spTgt spid="72"/>
                                        </p:tgtEl>
                                        <p:attrNameLst>
                                          <p:attrName>r</p:attrName>
                                        </p:attrNameLst>
                                      </p:cBhvr>
                                    </p:animRot>
                                    <p:animRot by="240000">
                                      <p:cBhvr>
                                        <p:cTn id="190" dur="200" fill="hold">
                                          <p:stCondLst>
                                            <p:cond delay="400"/>
                                          </p:stCondLst>
                                        </p:cTn>
                                        <p:tgtEl>
                                          <p:spTgt spid="72"/>
                                        </p:tgtEl>
                                        <p:attrNameLst>
                                          <p:attrName>r</p:attrName>
                                        </p:attrNameLst>
                                      </p:cBhvr>
                                    </p:animRot>
                                    <p:animRot by="-240000">
                                      <p:cBhvr>
                                        <p:cTn id="191" dur="200" fill="hold">
                                          <p:stCondLst>
                                            <p:cond delay="600"/>
                                          </p:stCondLst>
                                        </p:cTn>
                                        <p:tgtEl>
                                          <p:spTgt spid="72"/>
                                        </p:tgtEl>
                                        <p:attrNameLst>
                                          <p:attrName>r</p:attrName>
                                        </p:attrNameLst>
                                      </p:cBhvr>
                                    </p:animRot>
                                    <p:animRot by="120000">
                                      <p:cBhvr>
                                        <p:cTn id="192" dur="200" fill="hold">
                                          <p:stCondLst>
                                            <p:cond delay="800"/>
                                          </p:stCondLst>
                                        </p:cTn>
                                        <p:tgtEl>
                                          <p:spTgt spid="72"/>
                                        </p:tgtEl>
                                        <p:attrNameLst>
                                          <p:attrName>r</p:attrName>
                                        </p:attrNameLst>
                                      </p:cBhvr>
                                    </p:animRot>
                                  </p:childTnLst>
                                </p:cTn>
                              </p:par>
                            </p:childTnLst>
                          </p:cTn>
                        </p:par>
                      </p:childTnLst>
                    </p:cTn>
                  </p:par>
                  <p:par>
                    <p:cTn id="193" fill="hold">
                      <p:stCondLst>
                        <p:cond delay="indefinite"/>
                      </p:stCondLst>
                      <p:childTnLst>
                        <p:par>
                          <p:cTn id="194" fill="hold">
                            <p:stCondLst>
                              <p:cond delay="0"/>
                            </p:stCondLst>
                            <p:childTnLst>
                              <p:par>
                                <p:cTn id="195" presetID="32" presetClass="emph" presetSubtype="0" fill="hold" nodeType="clickEffect">
                                  <p:stCondLst>
                                    <p:cond delay="0"/>
                                  </p:stCondLst>
                                  <p:childTnLst>
                                    <p:animRot by="120000">
                                      <p:cBhvr>
                                        <p:cTn id="196" dur="100" fill="hold">
                                          <p:stCondLst>
                                            <p:cond delay="0"/>
                                          </p:stCondLst>
                                        </p:cTn>
                                        <p:tgtEl>
                                          <p:spTgt spid="13"/>
                                        </p:tgtEl>
                                        <p:attrNameLst>
                                          <p:attrName>r</p:attrName>
                                        </p:attrNameLst>
                                      </p:cBhvr>
                                    </p:animRot>
                                    <p:animRot by="-240000">
                                      <p:cBhvr>
                                        <p:cTn id="197" dur="200" fill="hold">
                                          <p:stCondLst>
                                            <p:cond delay="200"/>
                                          </p:stCondLst>
                                        </p:cTn>
                                        <p:tgtEl>
                                          <p:spTgt spid="13"/>
                                        </p:tgtEl>
                                        <p:attrNameLst>
                                          <p:attrName>r</p:attrName>
                                        </p:attrNameLst>
                                      </p:cBhvr>
                                    </p:animRot>
                                    <p:animRot by="240000">
                                      <p:cBhvr>
                                        <p:cTn id="198" dur="200" fill="hold">
                                          <p:stCondLst>
                                            <p:cond delay="400"/>
                                          </p:stCondLst>
                                        </p:cTn>
                                        <p:tgtEl>
                                          <p:spTgt spid="13"/>
                                        </p:tgtEl>
                                        <p:attrNameLst>
                                          <p:attrName>r</p:attrName>
                                        </p:attrNameLst>
                                      </p:cBhvr>
                                    </p:animRot>
                                    <p:animRot by="-240000">
                                      <p:cBhvr>
                                        <p:cTn id="199" dur="200" fill="hold">
                                          <p:stCondLst>
                                            <p:cond delay="600"/>
                                          </p:stCondLst>
                                        </p:cTn>
                                        <p:tgtEl>
                                          <p:spTgt spid="13"/>
                                        </p:tgtEl>
                                        <p:attrNameLst>
                                          <p:attrName>r</p:attrName>
                                        </p:attrNameLst>
                                      </p:cBhvr>
                                    </p:animRot>
                                    <p:animRot by="120000">
                                      <p:cBhvr>
                                        <p:cTn id="200" dur="200" fill="hold">
                                          <p:stCondLst>
                                            <p:cond delay="800"/>
                                          </p:stCondLst>
                                        </p:cTn>
                                        <p:tgtEl>
                                          <p:spTgt spid="13"/>
                                        </p:tgtEl>
                                        <p:attrNameLst>
                                          <p:attrName>r</p:attrName>
                                        </p:attrNameLst>
                                      </p:cBhvr>
                                    </p:animRot>
                                  </p:childTnLst>
                                </p:cTn>
                              </p:par>
                              <p:par>
                                <p:cTn id="201" presetID="32" presetClass="emph" presetSubtype="0" fill="hold" nodeType="withEffect">
                                  <p:stCondLst>
                                    <p:cond delay="0"/>
                                  </p:stCondLst>
                                  <p:childTnLst>
                                    <p:animRot by="120000">
                                      <p:cBhvr>
                                        <p:cTn id="202" dur="100" fill="hold">
                                          <p:stCondLst>
                                            <p:cond delay="0"/>
                                          </p:stCondLst>
                                        </p:cTn>
                                        <p:tgtEl>
                                          <p:spTgt spid="33"/>
                                        </p:tgtEl>
                                        <p:attrNameLst>
                                          <p:attrName>r</p:attrName>
                                        </p:attrNameLst>
                                      </p:cBhvr>
                                    </p:animRot>
                                    <p:animRot by="-240000">
                                      <p:cBhvr>
                                        <p:cTn id="203" dur="200" fill="hold">
                                          <p:stCondLst>
                                            <p:cond delay="200"/>
                                          </p:stCondLst>
                                        </p:cTn>
                                        <p:tgtEl>
                                          <p:spTgt spid="33"/>
                                        </p:tgtEl>
                                        <p:attrNameLst>
                                          <p:attrName>r</p:attrName>
                                        </p:attrNameLst>
                                      </p:cBhvr>
                                    </p:animRot>
                                    <p:animRot by="240000">
                                      <p:cBhvr>
                                        <p:cTn id="204" dur="200" fill="hold">
                                          <p:stCondLst>
                                            <p:cond delay="400"/>
                                          </p:stCondLst>
                                        </p:cTn>
                                        <p:tgtEl>
                                          <p:spTgt spid="33"/>
                                        </p:tgtEl>
                                        <p:attrNameLst>
                                          <p:attrName>r</p:attrName>
                                        </p:attrNameLst>
                                      </p:cBhvr>
                                    </p:animRot>
                                    <p:animRot by="-240000">
                                      <p:cBhvr>
                                        <p:cTn id="205" dur="200" fill="hold">
                                          <p:stCondLst>
                                            <p:cond delay="600"/>
                                          </p:stCondLst>
                                        </p:cTn>
                                        <p:tgtEl>
                                          <p:spTgt spid="33"/>
                                        </p:tgtEl>
                                        <p:attrNameLst>
                                          <p:attrName>r</p:attrName>
                                        </p:attrNameLst>
                                      </p:cBhvr>
                                    </p:animRot>
                                    <p:animRot by="120000">
                                      <p:cBhvr>
                                        <p:cTn id="206" dur="200" fill="hold">
                                          <p:stCondLst>
                                            <p:cond delay="800"/>
                                          </p:stCondLst>
                                        </p:cTn>
                                        <p:tgtEl>
                                          <p:spTgt spid="33"/>
                                        </p:tgtEl>
                                        <p:attrNameLst>
                                          <p:attrName>r</p:attrName>
                                        </p:attrNameLst>
                                      </p:cBhvr>
                                    </p:animRot>
                                  </p:childTnLst>
                                </p:cTn>
                              </p:par>
                              <p:par>
                                <p:cTn id="207" presetID="32" presetClass="emph" presetSubtype="0" fill="hold" nodeType="withEffect">
                                  <p:stCondLst>
                                    <p:cond delay="0"/>
                                  </p:stCondLst>
                                  <p:childTnLst>
                                    <p:animRot by="120000">
                                      <p:cBhvr>
                                        <p:cTn id="208" dur="100" fill="hold">
                                          <p:stCondLst>
                                            <p:cond delay="0"/>
                                          </p:stCondLst>
                                        </p:cTn>
                                        <p:tgtEl>
                                          <p:spTgt spid="39"/>
                                        </p:tgtEl>
                                        <p:attrNameLst>
                                          <p:attrName>r</p:attrName>
                                        </p:attrNameLst>
                                      </p:cBhvr>
                                    </p:animRot>
                                    <p:animRot by="-240000">
                                      <p:cBhvr>
                                        <p:cTn id="209" dur="200" fill="hold">
                                          <p:stCondLst>
                                            <p:cond delay="200"/>
                                          </p:stCondLst>
                                        </p:cTn>
                                        <p:tgtEl>
                                          <p:spTgt spid="39"/>
                                        </p:tgtEl>
                                        <p:attrNameLst>
                                          <p:attrName>r</p:attrName>
                                        </p:attrNameLst>
                                      </p:cBhvr>
                                    </p:animRot>
                                    <p:animRot by="240000">
                                      <p:cBhvr>
                                        <p:cTn id="210" dur="200" fill="hold">
                                          <p:stCondLst>
                                            <p:cond delay="400"/>
                                          </p:stCondLst>
                                        </p:cTn>
                                        <p:tgtEl>
                                          <p:spTgt spid="39"/>
                                        </p:tgtEl>
                                        <p:attrNameLst>
                                          <p:attrName>r</p:attrName>
                                        </p:attrNameLst>
                                      </p:cBhvr>
                                    </p:animRot>
                                    <p:animRot by="-240000">
                                      <p:cBhvr>
                                        <p:cTn id="211" dur="200" fill="hold">
                                          <p:stCondLst>
                                            <p:cond delay="600"/>
                                          </p:stCondLst>
                                        </p:cTn>
                                        <p:tgtEl>
                                          <p:spTgt spid="39"/>
                                        </p:tgtEl>
                                        <p:attrNameLst>
                                          <p:attrName>r</p:attrName>
                                        </p:attrNameLst>
                                      </p:cBhvr>
                                    </p:animRot>
                                    <p:animRot by="120000">
                                      <p:cBhvr>
                                        <p:cTn id="212" dur="200" fill="hold">
                                          <p:stCondLst>
                                            <p:cond delay="800"/>
                                          </p:stCondLst>
                                        </p:cTn>
                                        <p:tgtEl>
                                          <p:spTgt spid="39"/>
                                        </p:tgtEl>
                                        <p:attrNameLst>
                                          <p:attrName>r</p:attrName>
                                        </p:attrNameLst>
                                      </p:cBhvr>
                                    </p:animRot>
                                  </p:childTnLst>
                                </p:cTn>
                              </p:par>
                            </p:childTnLst>
                          </p:cTn>
                        </p:par>
                      </p:childTnLst>
                    </p:cTn>
                  </p:par>
                </p:childTnLst>
              </p:cTn>
              <p:nextCondLst>
                <p:cond evt="onClick" delay="0">
                  <p:tgtEl>
                    <p:spTgt spid="59"/>
                  </p:tgtEl>
                </p:cond>
              </p:nextCondLst>
            </p:seq>
          </p:childTnLst>
        </p:cTn>
      </p:par>
    </p:tnLst>
    <p:bldLst>
      <p:bldP spid="158" grpId="0" animBg="1"/>
      <p:bldP spid="158" grpId="1" animBg="1"/>
      <p:bldP spid="158" grpId="2" animBg="1"/>
      <p:bldP spid="12" grpId="0"/>
      <p:bldP spid="40" grpId="0"/>
      <p:bldP spid="59" grpId="0" animBg="1"/>
      <p:bldP spid="59" grpId="1" animBg="1"/>
      <p:bldP spid="16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C1D5AE-B5BB-D79E-D895-2A8D04B5ED21}"/>
              </a:ext>
            </a:extLst>
          </p:cNvPr>
          <p:cNvSpPr/>
          <p:nvPr/>
        </p:nvSpPr>
        <p:spPr>
          <a:xfrm rot="2700000">
            <a:off x="6477000" y="2476500"/>
            <a:ext cx="5334000" cy="5334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325203" y="4324701"/>
            <a:ext cx="1637597" cy="1637601"/>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cxnSp>
        <p:nvCxnSpPr>
          <p:cNvPr id="7" name="Đường nối Thẳng 6">
            <a:extLst>
              <a:ext uri="{FF2B5EF4-FFF2-40B4-BE49-F238E27FC236}">
                <a16:creationId xmlns:a16="http://schemas.microsoft.com/office/drawing/2014/main" id="{A6AF03A0-F09C-B36C-5732-7172C79E755B}"/>
              </a:ext>
            </a:extLst>
          </p:cNvPr>
          <p:cNvCxnSpPr/>
          <p:nvPr/>
        </p:nvCxnSpPr>
        <p:spPr>
          <a:xfrm flipV="1">
            <a:off x="6836229"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6E76997A-7B1B-5861-C536-980D36054F9E}"/>
              </a:ext>
            </a:extLst>
          </p:cNvPr>
          <p:cNvCxnSpPr>
            <a:cxnSpLocks/>
          </p:cNvCxnSpPr>
          <p:nvPr/>
        </p:nvCxnSpPr>
        <p:spPr>
          <a:xfrm rot="16200000" flipV="1">
            <a:off x="9113379"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23D0FC9-13B2-2BA8-7DD5-F07ECDB3B5FB}"/>
              </a:ext>
            </a:extLst>
          </p:cNvPr>
          <p:cNvCxnSpPr>
            <a:cxnSpLocks/>
          </p:cNvCxnSpPr>
          <p:nvPr/>
        </p:nvCxnSpPr>
        <p:spPr>
          <a:xfrm rot="16200000" flipV="1">
            <a:off x="6817179" y="512037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CF4383B-825B-47C8-2C20-7DBB43F23671}"/>
              </a:ext>
            </a:extLst>
          </p:cNvPr>
          <p:cNvCxnSpPr>
            <a:cxnSpLocks/>
          </p:cNvCxnSpPr>
          <p:nvPr/>
        </p:nvCxnSpPr>
        <p:spPr>
          <a:xfrm rot="5400000">
            <a:off x="9086850" y="512037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875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Freeform 16">
            <a:extLst>
              <a:ext uri="{FF2B5EF4-FFF2-40B4-BE49-F238E27FC236}">
                <a16:creationId xmlns:a16="http://schemas.microsoft.com/office/drawing/2014/main" id="{A5DFB0E3-60D0-3243-6BE8-EF0D094E164E}"/>
              </a:ext>
            </a:extLst>
          </p:cNvPr>
          <p:cNvSpPr/>
          <p:nvPr/>
        </p:nvSpPr>
        <p:spPr>
          <a:xfrm>
            <a:off x="-26671" y="6653194"/>
            <a:ext cx="36118802" cy="3715076"/>
          </a:xfrm>
          <a:custGeom>
            <a:avLst/>
            <a:gdLst/>
            <a:ahLst/>
            <a:cxnLst/>
            <a:rect l="l" t="t" r="r" b="b"/>
            <a:pathLst>
              <a:path w="18288000" h="3520440">
                <a:moveTo>
                  <a:pt x="0" y="0"/>
                </a:moveTo>
                <a:lnTo>
                  <a:pt x="18288000" y="0"/>
                </a:lnTo>
                <a:lnTo>
                  <a:pt x="18288000" y="3520440"/>
                </a:lnTo>
                <a:lnTo>
                  <a:pt x="0" y="3520440"/>
                </a:lnTo>
                <a:lnTo>
                  <a:pt x="0" y="0"/>
                </a:lnTo>
                <a:close/>
              </a:path>
            </a:pathLst>
          </a:custGeom>
          <a:blipFill>
            <a:blip r:embed="rId3"/>
            <a:stretch>
              <a:fillRect/>
            </a:stretch>
          </a:blipFill>
        </p:spPr>
      </p:sp>
      <p:sp>
        <p:nvSpPr>
          <p:cNvPr id="95" name="Freeform 16">
            <a:extLst>
              <a:ext uri="{FF2B5EF4-FFF2-40B4-BE49-F238E27FC236}">
                <a16:creationId xmlns:a16="http://schemas.microsoft.com/office/drawing/2014/main" id="{7E295198-52EA-BE40-DF3E-F0957C79C595}"/>
              </a:ext>
            </a:extLst>
          </p:cNvPr>
          <p:cNvSpPr/>
          <p:nvPr/>
        </p:nvSpPr>
        <p:spPr>
          <a:xfrm>
            <a:off x="24197130" y="6653194"/>
            <a:ext cx="36118802" cy="3715076"/>
          </a:xfrm>
          <a:custGeom>
            <a:avLst/>
            <a:gdLst/>
            <a:ahLst/>
            <a:cxnLst/>
            <a:rect l="l" t="t" r="r" b="b"/>
            <a:pathLst>
              <a:path w="18288000" h="3520440">
                <a:moveTo>
                  <a:pt x="0" y="0"/>
                </a:moveTo>
                <a:lnTo>
                  <a:pt x="18288000" y="0"/>
                </a:lnTo>
                <a:lnTo>
                  <a:pt x="18288000" y="3520440"/>
                </a:lnTo>
                <a:lnTo>
                  <a:pt x="0" y="3520440"/>
                </a:lnTo>
                <a:lnTo>
                  <a:pt x="0" y="0"/>
                </a:lnTo>
                <a:close/>
              </a:path>
            </a:pathLst>
          </a:custGeom>
          <a:blipFill>
            <a:blip r:embed="rId3"/>
            <a:stretch>
              <a:fillRect/>
            </a:stretch>
          </a:blipFill>
        </p:spPr>
      </p:sp>
      <p:sp>
        <p:nvSpPr>
          <p:cNvPr id="8" name="Freeform 9">
            <a:extLst>
              <a:ext uri="{FF2B5EF4-FFF2-40B4-BE49-F238E27FC236}">
                <a16:creationId xmlns:a16="http://schemas.microsoft.com/office/drawing/2014/main" id="{5972F7E2-3A66-E047-A03C-A79DAE5CA2D3}"/>
              </a:ext>
            </a:extLst>
          </p:cNvPr>
          <p:cNvSpPr/>
          <p:nvPr/>
        </p:nvSpPr>
        <p:spPr>
          <a:xfrm>
            <a:off x="5628248" y="1"/>
            <a:ext cx="3196233" cy="2321264"/>
          </a:xfrm>
          <a:custGeom>
            <a:avLst/>
            <a:gdLst/>
            <a:ahLst/>
            <a:cxnLst/>
            <a:rect l="l" t="t" r="r" b="b"/>
            <a:pathLst>
              <a:path w="3196233" h="2321264">
                <a:moveTo>
                  <a:pt x="0" y="0"/>
                </a:moveTo>
                <a:lnTo>
                  <a:pt x="3196233" y="0"/>
                </a:lnTo>
                <a:lnTo>
                  <a:pt x="3196233" y="2321264"/>
                </a:lnTo>
                <a:lnTo>
                  <a:pt x="0" y="2321264"/>
                </a:lnTo>
                <a:lnTo>
                  <a:pt x="0" y="0"/>
                </a:lnTo>
                <a:close/>
              </a:path>
            </a:pathLst>
          </a:custGeom>
          <a:blipFill>
            <a:blip r:embed="rId4"/>
            <a:stretch>
              <a:fillRect/>
            </a:stretch>
          </a:blipFill>
        </p:spPr>
      </p:sp>
      <p:grpSp>
        <p:nvGrpSpPr>
          <p:cNvPr id="77" name="Nhóm 76">
            <a:extLst>
              <a:ext uri="{FF2B5EF4-FFF2-40B4-BE49-F238E27FC236}">
                <a16:creationId xmlns:a16="http://schemas.microsoft.com/office/drawing/2014/main" id="{9F446FCB-43C9-BBF9-8ADB-5D3F1755443F}"/>
              </a:ext>
            </a:extLst>
          </p:cNvPr>
          <p:cNvGrpSpPr/>
          <p:nvPr/>
        </p:nvGrpSpPr>
        <p:grpSpPr>
          <a:xfrm>
            <a:off x="-21195" y="658049"/>
            <a:ext cx="10355828" cy="8640599"/>
            <a:chOff x="-1019174" y="1167049"/>
            <a:chExt cx="6903885" cy="5760399"/>
          </a:xfrm>
        </p:grpSpPr>
        <p:sp>
          <p:nvSpPr>
            <p:cNvPr id="78" name="Freeform 3">
              <a:extLst>
                <a:ext uri="{FF2B5EF4-FFF2-40B4-BE49-F238E27FC236}">
                  <a16:creationId xmlns:a16="http://schemas.microsoft.com/office/drawing/2014/main" id="{049AD15B-FAB3-73A3-8E3B-108D98724002}"/>
                </a:ext>
              </a:extLst>
            </p:cNvPr>
            <p:cNvSpPr/>
            <p:nvPr/>
          </p:nvSpPr>
          <p:spPr>
            <a:xfrm flipH="1">
              <a:off x="-1019174" y="2684060"/>
              <a:ext cx="6847215" cy="4243388"/>
            </a:xfrm>
            <a:custGeom>
              <a:avLst/>
              <a:gdLst/>
              <a:ahLst/>
              <a:cxnLst/>
              <a:rect l="l" t="t" r="r" b="b"/>
              <a:pathLst>
                <a:path w="15418454" h="8229600">
                  <a:moveTo>
                    <a:pt x="0" y="0"/>
                  </a:moveTo>
                  <a:lnTo>
                    <a:pt x="15418454" y="0"/>
                  </a:lnTo>
                  <a:lnTo>
                    <a:pt x="15418454" y="8229600"/>
                  </a:lnTo>
                  <a:lnTo>
                    <a:pt x="0" y="8229600"/>
                  </a:lnTo>
                  <a:lnTo>
                    <a:pt x="0" y="0"/>
                  </a:lnTo>
                  <a:close/>
                </a:path>
              </a:pathLst>
            </a:custGeom>
            <a:blipFill>
              <a:blip r:embed="rId5"/>
              <a:stretch>
                <a:fillRect/>
              </a:stretch>
            </a:blipFill>
          </p:spPr>
        </p:sp>
        <p:sp>
          <p:nvSpPr>
            <p:cNvPr id="79" name="Freeform 3">
              <a:extLst>
                <a:ext uri="{FF2B5EF4-FFF2-40B4-BE49-F238E27FC236}">
                  <a16:creationId xmlns:a16="http://schemas.microsoft.com/office/drawing/2014/main" id="{E665CDBF-3424-BEE7-E1A8-1950FD989B0C}"/>
                </a:ext>
              </a:extLst>
            </p:cNvPr>
            <p:cNvSpPr/>
            <p:nvPr/>
          </p:nvSpPr>
          <p:spPr>
            <a:xfrm>
              <a:off x="4097622" y="2003895"/>
              <a:ext cx="863061" cy="2156604"/>
            </a:xfrm>
            <a:custGeom>
              <a:avLst/>
              <a:gdLst/>
              <a:ahLst/>
              <a:cxnLst/>
              <a:rect l="l" t="t" r="r" b="b"/>
              <a:pathLst>
                <a:path w="728097" h="1272530">
                  <a:moveTo>
                    <a:pt x="0" y="0"/>
                  </a:moveTo>
                  <a:lnTo>
                    <a:pt x="728097" y="0"/>
                  </a:lnTo>
                  <a:lnTo>
                    <a:pt x="728097" y="1272530"/>
                  </a:lnTo>
                  <a:lnTo>
                    <a:pt x="0" y="1272530"/>
                  </a:lnTo>
                  <a:lnTo>
                    <a:pt x="0" y="0"/>
                  </a:lnTo>
                  <a:close/>
                </a:path>
              </a:pathLst>
            </a:custGeom>
            <a:blipFill>
              <a:blip r:embed="rId6"/>
              <a:stretch>
                <a:fillRect l="-56756" t="-75773" r="-582882" b="-352061"/>
              </a:stretch>
            </a:blipFill>
          </p:spPr>
        </p:sp>
        <p:sp>
          <p:nvSpPr>
            <p:cNvPr id="80" name="Freeform 4">
              <a:extLst>
                <a:ext uri="{FF2B5EF4-FFF2-40B4-BE49-F238E27FC236}">
                  <a16:creationId xmlns:a16="http://schemas.microsoft.com/office/drawing/2014/main" id="{701D645A-8BFF-A821-E5D3-C8531FC0DBBA}"/>
                </a:ext>
              </a:extLst>
            </p:cNvPr>
            <p:cNvSpPr/>
            <p:nvPr/>
          </p:nvSpPr>
          <p:spPr>
            <a:xfrm>
              <a:off x="100457" y="1524400"/>
              <a:ext cx="2374814" cy="1989900"/>
            </a:xfrm>
            <a:custGeom>
              <a:avLst/>
              <a:gdLst/>
              <a:ahLst/>
              <a:cxnLst/>
              <a:rect l="l" t="t" r="r" b="b"/>
              <a:pathLst>
                <a:path w="2000627" h="1325006">
                  <a:moveTo>
                    <a:pt x="0" y="0"/>
                  </a:moveTo>
                  <a:lnTo>
                    <a:pt x="2000627" y="0"/>
                  </a:lnTo>
                  <a:lnTo>
                    <a:pt x="2000627" y="1325006"/>
                  </a:lnTo>
                  <a:lnTo>
                    <a:pt x="0" y="1325006"/>
                  </a:lnTo>
                  <a:lnTo>
                    <a:pt x="0" y="0"/>
                  </a:lnTo>
                  <a:close/>
                </a:path>
              </a:pathLst>
            </a:custGeom>
            <a:blipFill>
              <a:blip r:embed="rId7"/>
              <a:stretch>
                <a:fillRect l="-84262" t="-68811" r="-84918" b="-338118"/>
              </a:stretch>
            </a:blipFill>
          </p:spPr>
        </p:sp>
        <p:sp>
          <p:nvSpPr>
            <p:cNvPr id="81" name="Freeform 7">
              <a:extLst>
                <a:ext uri="{FF2B5EF4-FFF2-40B4-BE49-F238E27FC236}">
                  <a16:creationId xmlns:a16="http://schemas.microsoft.com/office/drawing/2014/main" id="{88B0561A-73E7-17CD-0828-0AAE11C00D7D}"/>
                </a:ext>
              </a:extLst>
            </p:cNvPr>
            <p:cNvSpPr/>
            <p:nvPr/>
          </p:nvSpPr>
          <p:spPr>
            <a:xfrm>
              <a:off x="3762840" y="1834926"/>
              <a:ext cx="653517" cy="2422527"/>
            </a:xfrm>
            <a:custGeom>
              <a:avLst/>
              <a:gdLst/>
              <a:ahLst/>
              <a:cxnLst/>
              <a:rect l="l" t="t" r="r" b="b"/>
              <a:pathLst>
                <a:path w="714978" h="1265971">
                  <a:moveTo>
                    <a:pt x="0" y="0"/>
                  </a:moveTo>
                  <a:lnTo>
                    <a:pt x="714978" y="0"/>
                  </a:lnTo>
                  <a:lnTo>
                    <a:pt x="714978" y="1265970"/>
                  </a:lnTo>
                  <a:lnTo>
                    <a:pt x="0" y="1265970"/>
                  </a:lnTo>
                  <a:lnTo>
                    <a:pt x="0" y="0"/>
                  </a:lnTo>
                  <a:close/>
                </a:path>
              </a:pathLst>
            </a:custGeom>
            <a:blipFill>
              <a:blip r:embed="rId8"/>
              <a:stretch>
                <a:fillRect l="-235779" t="-225388" r="-417431" b="-205181"/>
              </a:stretch>
            </a:blipFill>
          </p:spPr>
        </p:sp>
        <p:sp>
          <p:nvSpPr>
            <p:cNvPr id="82" name="Freeform 8">
              <a:extLst>
                <a:ext uri="{FF2B5EF4-FFF2-40B4-BE49-F238E27FC236}">
                  <a16:creationId xmlns:a16="http://schemas.microsoft.com/office/drawing/2014/main" id="{292DFA0C-4FA6-4BF9-7D23-DAE1C63C08D1}"/>
                </a:ext>
              </a:extLst>
            </p:cNvPr>
            <p:cNvSpPr/>
            <p:nvPr/>
          </p:nvSpPr>
          <p:spPr>
            <a:xfrm>
              <a:off x="2976012" y="2134699"/>
              <a:ext cx="966982" cy="2014936"/>
            </a:xfrm>
            <a:custGeom>
              <a:avLst/>
              <a:gdLst/>
              <a:ahLst/>
              <a:cxnLst/>
              <a:rect l="l" t="t" r="r" b="b"/>
              <a:pathLst>
                <a:path w="721538" h="1272530">
                  <a:moveTo>
                    <a:pt x="0" y="0"/>
                  </a:moveTo>
                  <a:lnTo>
                    <a:pt x="721538" y="0"/>
                  </a:lnTo>
                  <a:lnTo>
                    <a:pt x="721538" y="1272530"/>
                  </a:lnTo>
                  <a:lnTo>
                    <a:pt x="0" y="1272530"/>
                  </a:lnTo>
                  <a:lnTo>
                    <a:pt x="0" y="0"/>
                  </a:lnTo>
                  <a:close/>
                </a:path>
              </a:pathLst>
            </a:custGeom>
            <a:blipFill>
              <a:blip r:embed="rId9"/>
              <a:stretch>
                <a:fillRect l="-408181" t="-224226" r="-238181" b="-203608"/>
              </a:stretch>
            </a:blipFill>
          </p:spPr>
        </p:sp>
        <p:sp>
          <p:nvSpPr>
            <p:cNvPr id="83" name="Freeform 9">
              <a:extLst>
                <a:ext uri="{FF2B5EF4-FFF2-40B4-BE49-F238E27FC236}">
                  <a16:creationId xmlns:a16="http://schemas.microsoft.com/office/drawing/2014/main" id="{3F68B809-E005-0BB2-0D77-5D9CECD76B3F}"/>
                </a:ext>
              </a:extLst>
            </p:cNvPr>
            <p:cNvSpPr/>
            <p:nvPr/>
          </p:nvSpPr>
          <p:spPr>
            <a:xfrm>
              <a:off x="2475271" y="1684308"/>
              <a:ext cx="806712" cy="2014937"/>
            </a:xfrm>
            <a:custGeom>
              <a:avLst/>
              <a:gdLst/>
              <a:ahLst/>
              <a:cxnLst/>
              <a:rect l="l" t="t" r="r" b="b"/>
              <a:pathLst>
                <a:path w="734657" h="1285649">
                  <a:moveTo>
                    <a:pt x="0" y="0"/>
                  </a:moveTo>
                  <a:lnTo>
                    <a:pt x="734656" y="0"/>
                  </a:lnTo>
                  <a:lnTo>
                    <a:pt x="734656" y="1285649"/>
                  </a:lnTo>
                  <a:lnTo>
                    <a:pt x="0" y="1285649"/>
                  </a:lnTo>
                  <a:lnTo>
                    <a:pt x="0" y="0"/>
                  </a:lnTo>
                  <a:close/>
                </a:path>
              </a:pathLst>
            </a:custGeom>
            <a:blipFill>
              <a:blip r:embed="rId10"/>
              <a:stretch>
                <a:fillRect l="-575000" t="-220918" r="-58035" b="-201530"/>
              </a:stretch>
            </a:blipFill>
          </p:spPr>
        </p:sp>
        <p:sp>
          <p:nvSpPr>
            <p:cNvPr id="84" name="Freeform 10">
              <a:extLst>
                <a:ext uri="{FF2B5EF4-FFF2-40B4-BE49-F238E27FC236}">
                  <a16:creationId xmlns:a16="http://schemas.microsoft.com/office/drawing/2014/main" id="{600D788D-DDC2-1E04-2A1D-C6C5FD479944}"/>
                </a:ext>
              </a:extLst>
            </p:cNvPr>
            <p:cNvSpPr/>
            <p:nvPr/>
          </p:nvSpPr>
          <p:spPr>
            <a:xfrm>
              <a:off x="1953162" y="2483695"/>
              <a:ext cx="1212264" cy="2304506"/>
            </a:xfrm>
            <a:custGeom>
              <a:avLst/>
              <a:gdLst/>
              <a:ahLst/>
              <a:cxnLst/>
              <a:rect l="l" t="t" r="r" b="b"/>
              <a:pathLst>
                <a:path w="806810" h="1331565">
                  <a:moveTo>
                    <a:pt x="0" y="0"/>
                  </a:moveTo>
                  <a:lnTo>
                    <a:pt x="806811" y="0"/>
                  </a:lnTo>
                  <a:lnTo>
                    <a:pt x="806811" y="1331565"/>
                  </a:lnTo>
                  <a:lnTo>
                    <a:pt x="0" y="1331565"/>
                  </a:lnTo>
                  <a:lnTo>
                    <a:pt x="0" y="0"/>
                  </a:lnTo>
                  <a:close/>
                </a:path>
              </a:pathLst>
            </a:custGeom>
            <a:blipFill>
              <a:blip r:embed="rId11"/>
              <a:stretch>
                <a:fillRect l="-46341" t="-358128" r="-521138" b="-46305"/>
              </a:stretch>
            </a:blipFill>
          </p:spPr>
        </p:sp>
        <p:sp>
          <p:nvSpPr>
            <p:cNvPr id="85" name="Freeform 3">
              <a:extLst>
                <a:ext uri="{FF2B5EF4-FFF2-40B4-BE49-F238E27FC236}">
                  <a16:creationId xmlns:a16="http://schemas.microsoft.com/office/drawing/2014/main" id="{B75287E4-0BCE-49A4-5BD8-54A7C7B9A910}"/>
                </a:ext>
              </a:extLst>
            </p:cNvPr>
            <p:cNvSpPr/>
            <p:nvPr/>
          </p:nvSpPr>
          <p:spPr>
            <a:xfrm>
              <a:off x="3854975" y="1167049"/>
              <a:ext cx="2029736" cy="3621152"/>
            </a:xfrm>
            <a:custGeom>
              <a:avLst/>
              <a:gdLst/>
              <a:ahLst/>
              <a:cxnLst/>
              <a:rect l="l" t="t" r="r" b="b"/>
              <a:pathLst>
                <a:path w="4161409" h="5237027">
                  <a:moveTo>
                    <a:pt x="0" y="0"/>
                  </a:moveTo>
                  <a:lnTo>
                    <a:pt x="4161408" y="0"/>
                  </a:lnTo>
                  <a:lnTo>
                    <a:pt x="4161408" y="5237027"/>
                  </a:lnTo>
                  <a:lnTo>
                    <a:pt x="0" y="5237027"/>
                  </a:lnTo>
                  <a:lnTo>
                    <a:pt x="0" y="0"/>
                  </a:lnTo>
                  <a:close/>
                </a:path>
              </a:pathLst>
            </a:custGeom>
            <a:blipFill>
              <a:blip r:embed="rId12"/>
              <a:stretch>
                <a:fillRect/>
              </a:stretch>
            </a:blipFill>
          </p:spPr>
        </p:sp>
        <p:sp>
          <p:nvSpPr>
            <p:cNvPr id="86" name="Freeform 11">
              <a:extLst>
                <a:ext uri="{FF2B5EF4-FFF2-40B4-BE49-F238E27FC236}">
                  <a16:creationId xmlns:a16="http://schemas.microsoft.com/office/drawing/2014/main" id="{05B5DD8A-FD00-432A-192F-3857D7D8F017}"/>
                </a:ext>
              </a:extLst>
            </p:cNvPr>
            <p:cNvSpPr/>
            <p:nvPr/>
          </p:nvSpPr>
          <p:spPr>
            <a:xfrm>
              <a:off x="666080" y="1437453"/>
              <a:ext cx="918481" cy="1610779"/>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3"/>
              <a:stretch>
                <a:fillRect l="-292471" t="-360891" r="-164300" b="-46039"/>
              </a:stretch>
            </a:blipFill>
          </p:spPr>
        </p:sp>
        <p:sp>
          <p:nvSpPr>
            <p:cNvPr id="87" name="Freeform 11">
              <a:extLst>
                <a:ext uri="{FF2B5EF4-FFF2-40B4-BE49-F238E27FC236}">
                  <a16:creationId xmlns:a16="http://schemas.microsoft.com/office/drawing/2014/main" id="{8E3015E2-8DA3-51D3-A234-3BB301D3C1A2}"/>
                </a:ext>
              </a:extLst>
            </p:cNvPr>
            <p:cNvSpPr/>
            <p:nvPr/>
          </p:nvSpPr>
          <p:spPr>
            <a:xfrm>
              <a:off x="873348" y="2324086"/>
              <a:ext cx="906383" cy="1704851"/>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3"/>
              <a:stretch>
                <a:fillRect l="-168861" t="-360891" r="-287910" b="-46039"/>
              </a:stretch>
            </a:blipFill>
          </p:spPr>
        </p:sp>
        <p:sp>
          <p:nvSpPr>
            <p:cNvPr id="88" name="Freeform 11">
              <a:extLst>
                <a:ext uri="{FF2B5EF4-FFF2-40B4-BE49-F238E27FC236}">
                  <a16:creationId xmlns:a16="http://schemas.microsoft.com/office/drawing/2014/main" id="{EFB4BB4B-F71D-9163-CDBD-F8C948860892}"/>
                </a:ext>
              </a:extLst>
            </p:cNvPr>
            <p:cNvSpPr/>
            <p:nvPr/>
          </p:nvSpPr>
          <p:spPr>
            <a:xfrm>
              <a:off x="1294201" y="2395272"/>
              <a:ext cx="1056955" cy="2269758"/>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3"/>
              <a:stretch>
                <a:fillRect l="-335724" t="-360891" r="-34352" b="-46039"/>
              </a:stretch>
            </a:blipFill>
          </p:spPr>
        </p:sp>
        <p:sp>
          <p:nvSpPr>
            <p:cNvPr id="89" name="Freeform 6">
              <a:extLst>
                <a:ext uri="{FF2B5EF4-FFF2-40B4-BE49-F238E27FC236}">
                  <a16:creationId xmlns:a16="http://schemas.microsoft.com/office/drawing/2014/main" id="{733DBE24-C2D2-2E35-C9FA-6013DC1C0D8B}"/>
                </a:ext>
              </a:extLst>
            </p:cNvPr>
            <p:cNvSpPr/>
            <p:nvPr/>
          </p:nvSpPr>
          <p:spPr>
            <a:xfrm>
              <a:off x="2777391" y="2870382"/>
              <a:ext cx="966982" cy="2117802"/>
            </a:xfrm>
            <a:custGeom>
              <a:avLst/>
              <a:gdLst/>
              <a:ahLst/>
              <a:cxnLst/>
              <a:rect l="l" t="t" r="r" b="b"/>
              <a:pathLst>
                <a:path w="760894" h="1311887">
                  <a:moveTo>
                    <a:pt x="0" y="0"/>
                  </a:moveTo>
                  <a:lnTo>
                    <a:pt x="760894" y="0"/>
                  </a:lnTo>
                  <a:lnTo>
                    <a:pt x="760894" y="1311887"/>
                  </a:lnTo>
                  <a:lnTo>
                    <a:pt x="0" y="1311887"/>
                  </a:lnTo>
                  <a:lnTo>
                    <a:pt x="0" y="0"/>
                  </a:lnTo>
                  <a:close/>
                </a:path>
              </a:pathLst>
            </a:custGeom>
            <a:blipFill>
              <a:blip r:embed="rId14"/>
              <a:stretch>
                <a:fillRect l="-52586" t="-214499" r="-555172" b="-197499"/>
              </a:stretch>
            </a:blipFill>
          </p:spPr>
        </p:sp>
        <p:sp>
          <p:nvSpPr>
            <p:cNvPr id="90" name="Freeform 5">
              <a:extLst>
                <a:ext uri="{FF2B5EF4-FFF2-40B4-BE49-F238E27FC236}">
                  <a16:creationId xmlns:a16="http://schemas.microsoft.com/office/drawing/2014/main" id="{9AA92779-E853-DB6D-02FA-07BC1079A0FC}"/>
                </a:ext>
              </a:extLst>
            </p:cNvPr>
            <p:cNvSpPr/>
            <p:nvPr/>
          </p:nvSpPr>
          <p:spPr>
            <a:xfrm>
              <a:off x="3474285" y="2646269"/>
              <a:ext cx="692308" cy="2414675"/>
            </a:xfrm>
            <a:custGeom>
              <a:avLst/>
              <a:gdLst/>
              <a:ahLst/>
              <a:cxnLst/>
              <a:rect l="l" t="t" r="r" b="b"/>
              <a:pathLst>
                <a:path w="734657" h="1305327">
                  <a:moveTo>
                    <a:pt x="0" y="0"/>
                  </a:moveTo>
                  <a:lnTo>
                    <a:pt x="734656" y="0"/>
                  </a:lnTo>
                  <a:lnTo>
                    <a:pt x="734656" y="1305327"/>
                  </a:lnTo>
                  <a:lnTo>
                    <a:pt x="0" y="1305327"/>
                  </a:lnTo>
                  <a:lnTo>
                    <a:pt x="0" y="0"/>
                  </a:lnTo>
                  <a:close/>
                </a:path>
              </a:pathLst>
            </a:custGeom>
            <a:blipFill>
              <a:blip r:embed="rId15"/>
              <a:stretch>
                <a:fillRect l="-575000" t="-71356" r="-58035" b="-343216"/>
              </a:stretch>
            </a:blipFill>
          </p:spPr>
        </p:sp>
      </p:grpSp>
      <p:sp>
        <p:nvSpPr>
          <p:cNvPr id="97" name="Hình chữ nhật 96">
            <a:extLst>
              <a:ext uri="{FF2B5EF4-FFF2-40B4-BE49-F238E27FC236}">
                <a16:creationId xmlns:a16="http://schemas.microsoft.com/office/drawing/2014/main" id="{4BB70ACE-D9C1-BE38-3261-AF1E63E1E11F}"/>
              </a:ext>
            </a:extLst>
          </p:cNvPr>
          <p:cNvSpPr/>
          <p:nvPr/>
        </p:nvSpPr>
        <p:spPr>
          <a:xfrm>
            <a:off x="-49811" y="-24467"/>
            <a:ext cx="18343935" cy="10102785"/>
          </a:xfrm>
          <a:prstGeom prst="rect">
            <a:avLst/>
          </a:prstGeom>
          <a:solidFill>
            <a:schemeClr val="bg2">
              <a:lumMod val="90000"/>
              <a:alpha val="7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3" name="Freeform 4">
            <a:extLst>
              <a:ext uri="{FF2B5EF4-FFF2-40B4-BE49-F238E27FC236}">
                <a16:creationId xmlns:a16="http://schemas.microsoft.com/office/drawing/2014/main" id="{24E44B9B-C06C-E3D3-03B7-2B44EEEE7D4C}"/>
              </a:ext>
            </a:extLst>
          </p:cNvPr>
          <p:cNvSpPr/>
          <p:nvPr/>
        </p:nvSpPr>
        <p:spPr>
          <a:xfrm>
            <a:off x="1426397" y="7238945"/>
            <a:ext cx="2229230" cy="1346658"/>
          </a:xfrm>
          <a:custGeom>
            <a:avLst/>
            <a:gdLst/>
            <a:ahLst/>
            <a:cxnLst/>
            <a:rect l="l" t="t" r="r" b="b"/>
            <a:pathLst>
              <a:path w="2229229" h="1346658">
                <a:moveTo>
                  <a:pt x="0" y="0"/>
                </a:moveTo>
                <a:lnTo>
                  <a:pt x="2229230" y="0"/>
                </a:lnTo>
                <a:lnTo>
                  <a:pt x="2229230" y="1346659"/>
                </a:lnTo>
                <a:lnTo>
                  <a:pt x="0" y="134665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4" name="Freeform 5">
            <a:extLst>
              <a:ext uri="{FF2B5EF4-FFF2-40B4-BE49-F238E27FC236}">
                <a16:creationId xmlns:a16="http://schemas.microsoft.com/office/drawing/2014/main" id="{8050E17C-4647-6738-A007-B08AB62AABFB}"/>
              </a:ext>
            </a:extLst>
          </p:cNvPr>
          <p:cNvSpPr/>
          <p:nvPr/>
        </p:nvSpPr>
        <p:spPr>
          <a:xfrm>
            <a:off x="15532633" y="8956607"/>
            <a:ext cx="2229230" cy="1346658"/>
          </a:xfrm>
          <a:custGeom>
            <a:avLst/>
            <a:gdLst/>
            <a:ahLst/>
            <a:cxnLst/>
            <a:rect l="l" t="t" r="r" b="b"/>
            <a:pathLst>
              <a:path w="2229229" h="1346658">
                <a:moveTo>
                  <a:pt x="0" y="0"/>
                </a:moveTo>
                <a:lnTo>
                  <a:pt x="2229229" y="0"/>
                </a:lnTo>
                <a:lnTo>
                  <a:pt x="2229229" y="1346659"/>
                </a:lnTo>
                <a:lnTo>
                  <a:pt x="0" y="134665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5" name="Freeform 6">
            <a:extLst>
              <a:ext uri="{FF2B5EF4-FFF2-40B4-BE49-F238E27FC236}">
                <a16:creationId xmlns:a16="http://schemas.microsoft.com/office/drawing/2014/main" id="{457A948F-D4AC-38EF-FFF9-09D3E1DDC310}"/>
              </a:ext>
            </a:extLst>
          </p:cNvPr>
          <p:cNvSpPr/>
          <p:nvPr/>
        </p:nvSpPr>
        <p:spPr>
          <a:xfrm>
            <a:off x="-26671" y="2840088"/>
            <a:ext cx="19418852" cy="8008505"/>
          </a:xfrm>
          <a:custGeom>
            <a:avLst/>
            <a:gdLst/>
            <a:ahLst/>
            <a:cxnLst/>
            <a:rect l="l" t="t" r="r" b="b"/>
            <a:pathLst>
              <a:path w="19418852" h="8008505">
                <a:moveTo>
                  <a:pt x="0" y="0"/>
                </a:moveTo>
                <a:lnTo>
                  <a:pt x="19418851" y="0"/>
                </a:lnTo>
                <a:lnTo>
                  <a:pt x="19418851" y="8008505"/>
                </a:lnTo>
                <a:lnTo>
                  <a:pt x="0" y="8008505"/>
                </a:lnTo>
                <a:lnTo>
                  <a:pt x="0" y="0"/>
                </a:lnTo>
                <a:close/>
              </a:path>
            </a:pathLst>
          </a:custGeom>
          <a:blipFill>
            <a:blip r:embed="rId18">
              <a:alphaModFix amt="20999"/>
              <a:extLst>
                <a:ext uri="{96DAC541-7B7A-43D3-8B79-37D633B846F1}">
                  <asvg:svgBlip xmlns:asvg="http://schemas.microsoft.com/office/drawing/2016/SVG/main" xmlns="" r:embed="rId19"/>
                </a:ext>
              </a:extLst>
            </a:blip>
            <a:stretch>
              <a:fillRect/>
            </a:stretch>
          </a:blipFill>
        </p:spPr>
      </p:sp>
      <p:sp>
        <p:nvSpPr>
          <p:cNvPr id="6" name="Freeform 7">
            <a:extLst>
              <a:ext uri="{FF2B5EF4-FFF2-40B4-BE49-F238E27FC236}">
                <a16:creationId xmlns:a16="http://schemas.microsoft.com/office/drawing/2014/main" id="{7E979F4C-E15E-1392-8F35-A3D70A1391DB}"/>
              </a:ext>
            </a:extLst>
          </p:cNvPr>
          <p:cNvSpPr/>
          <p:nvPr/>
        </p:nvSpPr>
        <p:spPr>
          <a:xfrm>
            <a:off x="5529236" y="7346862"/>
            <a:ext cx="3604805" cy="1238742"/>
          </a:xfrm>
          <a:custGeom>
            <a:avLst/>
            <a:gdLst/>
            <a:ahLst/>
            <a:cxnLst/>
            <a:rect l="l" t="t" r="r" b="b"/>
            <a:pathLst>
              <a:path w="3604805" h="1238742">
                <a:moveTo>
                  <a:pt x="0" y="0"/>
                </a:moveTo>
                <a:lnTo>
                  <a:pt x="3604805" y="0"/>
                </a:lnTo>
                <a:lnTo>
                  <a:pt x="3604805" y="1238742"/>
                </a:lnTo>
                <a:lnTo>
                  <a:pt x="0" y="123874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7" name="Freeform 8">
            <a:extLst>
              <a:ext uri="{FF2B5EF4-FFF2-40B4-BE49-F238E27FC236}">
                <a16:creationId xmlns:a16="http://schemas.microsoft.com/office/drawing/2014/main" id="{A5180CC6-45BF-B6D7-6E6D-4034EB1B26DD}"/>
              </a:ext>
            </a:extLst>
          </p:cNvPr>
          <p:cNvSpPr/>
          <p:nvPr/>
        </p:nvSpPr>
        <p:spPr>
          <a:xfrm>
            <a:off x="-131402" y="-1986193"/>
            <a:ext cx="3196233" cy="2321264"/>
          </a:xfrm>
          <a:custGeom>
            <a:avLst/>
            <a:gdLst/>
            <a:ahLst/>
            <a:cxnLst/>
            <a:rect l="l" t="t" r="r" b="b"/>
            <a:pathLst>
              <a:path w="3196233" h="2321264">
                <a:moveTo>
                  <a:pt x="0" y="0"/>
                </a:moveTo>
                <a:lnTo>
                  <a:pt x="3196233" y="0"/>
                </a:lnTo>
                <a:lnTo>
                  <a:pt x="3196233" y="2321264"/>
                </a:lnTo>
                <a:lnTo>
                  <a:pt x="0" y="2321264"/>
                </a:lnTo>
                <a:lnTo>
                  <a:pt x="0" y="0"/>
                </a:lnTo>
                <a:close/>
              </a:path>
            </a:pathLst>
          </a:custGeom>
          <a:blipFill>
            <a:blip r:embed="rId4"/>
            <a:stretch>
              <a:fillRect/>
            </a:stretch>
          </a:blipFill>
        </p:spPr>
      </p:sp>
      <p:sp>
        <p:nvSpPr>
          <p:cNvPr id="9" name="Freeform 10">
            <a:extLst>
              <a:ext uri="{FF2B5EF4-FFF2-40B4-BE49-F238E27FC236}">
                <a16:creationId xmlns:a16="http://schemas.microsoft.com/office/drawing/2014/main" id="{4D17C23F-D21F-09C3-9347-15EA29855EE0}"/>
              </a:ext>
            </a:extLst>
          </p:cNvPr>
          <p:cNvSpPr/>
          <p:nvPr/>
        </p:nvSpPr>
        <p:spPr>
          <a:xfrm>
            <a:off x="15380235" y="1478758"/>
            <a:ext cx="3196233" cy="2321264"/>
          </a:xfrm>
          <a:custGeom>
            <a:avLst/>
            <a:gdLst/>
            <a:ahLst/>
            <a:cxnLst/>
            <a:rect l="l" t="t" r="r" b="b"/>
            <a:pathLst>
              <a:path w="3196233" h="2321264">
                <a:moveTo>
                  <a:pt x="0" y="0"/>
                </a:moveTo>
                <a:lnTo>
                  <a:pt x="3196233" y="0"/>
                </a:lnTo>
                <a:lnTo>
                  <a:pt x="3196233" y="2321264"/>
                </a:lnTo>
                <a:lnTo>
                  <a:pt x="0" y="2321264"/>
                </a:lnTo>
                <a:lnTo>
                  <a:pt x="0" y="0"/>
                </a:lnTo>
                <a:close/>
              </a:path>
            </a:pathLst>
          </a:custGeom>
          <a:blipFill>
            <a:blip r:embed="rId4"/>
            <a:stretch>
              <a:fillRect/>
            </a:stretch>
          </a:blipFill>
        </p:spPr>
      </p:sp>
      <p:grpSp>
        <p:nvGrpSpPr>
          <p:cNvPr id="10" name="Group 2">
            <a:extLst>
              <a:ext uri="{FF2B5EF4-FFF2-40B4-BE49-F238E27FC236}">
                <a16:creationId xmlns:a16="http://schemas.microsoft.com/office/drawing/2014/main" id="{7E379671-BF11-FD03-EB52-3653D4F343F4}"/>
              </a:ext>
            </a:extLst>
          </p:cNvPr>
          <p:cNvGrpSpPr/>
          <p:nvPr/>
        </p:nvGrpSpPr>
        <p:grpSpPr>
          <a:xfrm>
            <a:off x="975992" y="5366646"/>
            <a:ext cx="16043255" cy="4611987"/>
            <a:chOff x="0" y="0"/>
            <a:chExt cx="30084670" cy="8330950"/>
          </a:xfrm>
        </p:grpSpPr>
        <p:sp>
          <p:nvSpPr>
            <p:cNvPr id="11" name="Freeform 3">
              <a:extLst>
                <a:ext uri="{FF2B5EF4-FFF2-40B4-BE49-F238E27FC236}">
                  <a16:creationId xmlns:a16="http://schemas.microsoft.com/office/drawing/2014/main" id="{8D8AC5EE-C762-A34C-6E7F-A3A94BA9B88D}"/>
                </a:ext>
              </a:extLst>
            </p:cNvPr>
            <p:cNvSpPr/>
            <p:nvPr/>
          </p:nvSpPr>
          <p:spPr>
            <a:xfrm>
              <a:off x="-50165" y="-508"/>
              <a:ext cx="30149060" cy="8334379"/>
            </a:xfrm>
            <a:custGeom>
              <a:avLst/>
              <a:gdLst/>
              <a:ahLst/>
              <a:cxnLst/>
              <a:rect l="l" t="t" r="r" b="b"/>
              <a:pathLst>
                <a:path w="30149060" h="8334379">
                  <a:moveTo>
                    <a:pt x="30130645" y="7127879"/>
                  </a:moveTo>
                  <a:cubicBezTo>
                    <a:pt x="30116928" y="7433188"/>
                    <a:pt x="30077052" y="7770880"/>
                    <a:pt x="29866993" y="8010149"/>
                  </a:cubicBezTo>
                  <a:cubicBezTo>
                    <a:pt x="29784316" y="8104382"/>
                    <a:pt x="29677002" y="8173089"/>
                    <a:pt x="29558764" y="8213476"/>
                  </a:cubicBezTo>
                  <a:cubicBezTo>
                    <a:pt x="29447639" y="8251449"/>
                    <a:pt x="29331686" y="8259450"/>
                    <a:pt x="29215355" y="8266815"/>
                  </a:cubicBezTo>
                  <a:cubicBezTo>
                    <a:pt x="28960974" y="8282944"/>
                    <a:pt x="28706338" y="8297930"/>
                    <a:pt x="28451703" y="8309868"/>
                  </a:cubicBezTo>
                  <a:cubicBezTo>
                    <a:pt x="27557946" y="8323712"/>
                    <a:pt x="23534848" y="8334379"/>
                    <a:pt x="19508301" y="8330442"/>
                  </a:cubicBezTo>
                  <a:cubicBezTo>
                    <a:pt x="15856115" y="8326887"/>
                    <a:pt x="12205653" y="8315583"/>
                    <a:pt x="8553465" y="8310122"/>
                  </a:cubicBezTo>
                  <a:cubicBezTo>
                    <a:pt x="6012286" y="8306313"/>
                    <a:pt x="3471110" y="8302376"/>
                    <a:pt x="1903222" y="8304789"/>
                  </a:cubicBezTo>
                  <a:cubicBezTo>
                    <a:pt x="1724279" y="8307075"/>
                    <a:pt x="1545209" y="8311139"/>
                    <a:pt x="1366266" y="8305169"/>
                  </a:cubicBezTo>
                  <a:cubicBezTo>
                    <a:pt x="1203325" y="8299708"/>
                    <a:pt x="1034288" y="8290056"/>
                    <a:pt x="877824" y="8240527"/>
                  </a:cubicBezTo>
                  <a:cubicBezTo>
                    <a:pt x="717296" y="8189727"/>
                    <a:pt x="571881" y="8096254"/>
                    <a:pt x="459994" y="7970270"/>
                  </a:cubicBezTo>
                  <a:cubicBezTo>
                    <a:pt x="340233" y="7835524"/>
                    <a:pt x="253238" y="7666105"/>
                    <a:pt x="219710" y="7488687"/>
                  </a:cubicBezTo>
                  <a:cubicBezTo>
                    <a:pt x="199390" y="7381244"/>
                    <a:pt x="195072" y="7271643"/>
                    <a:pt x="194056" y="7162551"/>
                  </a:cubicBezTo>
                  <a:cubicBezTo>
                    <a:pt x="192913" y="7047362"/>
                    <a:pt x="193040" y="6932045"/>
                    <a:pt x="191897" y="6816856"/>
                  </a:cubicBezTo>
                  <a:cubicBezTo>
                    <a:pt x="187452" y="6341495"/>
                    <a:pt x="175260" y="5338675"/>
                    <a:pt x="155702" y="4324577"/>
                  </a:cubicBezTo>
                  <a:cubicBezTo>
                    <a:pt x="136144" y="3314817"/>
                    <a:pt x="109093" y="2305328"/>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6607475" y="1016"/>
                    <a:pt x="12364370" y="508"/>
                  </a:cubicBezTo>
                  <a:cubicBezTo>
                    <a:pt x="18248929" y="0"/>
                    <a:pt x="24133487" y="8509"/>
                    <a:pt x="28336643" y="20447"/>
                  </a:cubicBezTo>
                  <a:cubicBezTo>
                    <a:pt x="28565116" y="26797"/>
                    <a:pt x="28793462" y="34036"/>
                    <a:pt x="29021935" y="41783"/>
                  </a:cubicBezTo>
                  <a:cubicBezTo>
                    <a:pt x="29128232" y="45339"/>
                    <a:pt x="29235295" y="45339"/>
                    <a:pt x="29340833" y="60325"/>
                  </a:cubicBezTo>
                  <a:cubicBezTo>
                    <a:pt x="29432908" y="73406"/>
                    <a:pt x="29523203" y="97409"/>
                    <a:pt x="29608928" y="133604"/>
                  </a:cubicBezTo>
                  <a:cubicBezTo>
                    <a:pt x="29736818" y="187579"/>
                    <a:pt x="29879185" y="273050"/>
                    <a:pt x="29939001" y="404368"/>
                  </a:cubicBezTo>
                  <a:cubicBezTo>
                    <a:pt x="29988533" y="513207"/>
                    <a:pt x="30007456" y="634619"/>
                    <a:pt x="30022187" y="752348"/>
                  </a:cubicBezTo>
                  <a:cubicBezTo>
                    <a:pt x="30056603" y="1026287"/>
                    <a:pt x="30055332" y="1304036"/>
                    <a:pt x="30053682" y="1579753"/>
                  </a:cubicBezTo>
                  <a:cubicBezTo>
                    <a:pt x="30051652" y="1908302"/>
                    <a:pt x="30053174" y="2483202"/>
                    <a:pt x="30050889" y="3184936"/>
                  </a:cubicBezTo>
                  <a:cubicBezTo>
                    <a:pt x="30048349" y="3932495"/>
                    <a:pt x="30056095" y="4678698"/>
                    <a:pt x="30077938" y="5424901"/>
                  </a:cubicBezTo>
                  <a:cubicBezTo>
                    <a:pt x="30103211" y="6294205"/>
                    <a:pt x="30149060" y="6719320"/>
                    <a:pt x="30130645" y="7127879"/>
                  </a:cubicBezTo>
                  <a:close/>
                </a:path>
              </a:pathLst>
            </a:custGeom>
            <a:solidFill>
              <a:srgbClr val="C66E63"/>
            </a:solidFill>
          </p:spPr>
        </p:sp>
      </p:grpSp>
      <p:sp>
        <p:nvSpPr>
          <p:cNvPr id="12" name="TextBox 4">
            <a:extLst>
              <a:ext uri="{FF2B5EF4-FFF2-40B4-BE49-F238E27FC236}">
                <a16:creationId xmlns:a16="http://schemas.microsoft.com/office/drawing/2014/main" id="{7F12BCE5-0430-7347-4FEC-447D95377EF9}"/>
              </a:ext>
            </a:extLst>
          </p:cNvPr>
          <p:cNvSpPr txBox="1"/>
          <p:nvPr/>
        </p:nvSpPr>
        <p:spPr>
          <a:xfrm>
            <a:off x="173582" y="4213"/>
            <a:ext cx="17920918" cy="2769989"/>
          </a:xfrm>
          <a:prstGeom prst="rect">
            <a:avLst/>
          </a:prstGeom>
        </p:spPr>
        <p:txBody>
          <a:bodyPr wrap="square" lIns="0" tIns="0" rIns="0" bIns="0" rtlCol="0" anchor="t">
            <a:spAutoFit/>
          </a:bodyPr>
          <a:lstStyle/>
          <a:p>
            <a:pPr algn="ctr"/>
            <a:r>
              <a:rPr lang="en-US" sz="6000" b="1">
                <a:latin typeface="Times New Roman" panose="02020603050405020304" pitchFamily="18" charset="0"/>
                <a:ea typeface="Cabin"/>
                <a:cs typeface="Times New Roman" panose="02020603050405020304" pitchFamily="18" charset="0"/>
                <a:sym typeface="Cabin"/>
              </a:rPr>
              <a:t>Câu 8: Điền vào chỗ trống: “anh em hãy…và cầu nguyện luôn, hầu có đủ sức thoát khỏi mọi điều sắp xảy đến và đứng vững trước mặt </a:t>
            </a:r>
            <a:r>
              <a:rPr lang="en-US" sz="6000" b="1" smtClean="0">
                <a:latin typeface="Times New Roman" panose="02020603050405020304" pitchFamily="18" charset="0"/>
                <a:ea typeface="Cabin"/>
                <a:cs typeface="Times New Roman" panose="02020603050405020304" pitchFamily="18" charset="0"/>
                <a:sym typeface="Cabin"/>
              </a:rPr>
              <a:t>Con Người.” </a:t>
            </a:r>
            <a:endParaRPr lang="en-US" sz="4800" b="1">
              <a:latin typeface="Times New Roman" panose="02020603050405020304" pitchFamily="18" charset="0"/>
              <a:ea typeface="Cabin"/>
              <a:cs typeface="Times New Roman" panose="02020603050405020304" pitchFamily="18" charset="0"/>
              <a:sym typeface="Cabin"/>
            </a:endParaRPr>
          </a:p>
        </p:txBody>
      </p:sp>
      <p:grpSp>
        <p:nvGrpSpPr>
          <p:cNvPr id="13" name="Group 5">
            <a:extLst>
              <a:ext uri="{FF2B5EF4-FFF2-40B4-BE49-F238E27FC236}">
                <a16:creationId xmlns:a16="http://schemas.microsoft.com/office/drawing/2014/main" id="{123551BC-2E9A-DEB1-BEA6-A7419FBF5CF5}"/>
              </a:ext>
            </a:extLst>
          </p:cNvPr>
          <p:cNvGrpSpPr/>
          <p:nvPr/>
        </p:nvGrpSpPr>
        <p:grpSpPr>
          <a:xfrm>
            <a:off x="3559512" y="7309698"/>
            <a:ext cx="1335984" cy="1696089"/>
            <a:chOff x="0" y="0"/>
            <a:chExt cx="1261761" cy="1543043"/>
          </a:xfrm>
        </p:grpSpPr>
        <p:grpSp>
          <p:nvGrpSpPr>
            <p:cNvPr id="14" name="Group 6">
              <a:extLst>
                <a:ext uri="{FF2B5EF4-FFF2-40B4-BE49-F238E27FC236}">
                  <a16:creationId xmlns:a16="http://schemas.microsoft.com/office/drawing/2014/main" id="{08969F32-F91D-2EBE-0C98-9CE8480E467B}"/>
                </a:ext>
              </a:extLst>
            </p:cNvPr>
            <p:cNvGrpSpPr/>
            <p:nvPr/>
          </p:nvGrpSpPr>
          <p:grpSpPr>
            <a:xfrm>
              <a:off x="0" y="0"/>
              <a:ext cx="1261761" cy="1543043"/>
              <a:chOff x="0" y="0"/>
              <a:chExt cx="7194149" cy="8797924"/>
            </a:xfrm>
          </p:grpSpPr>
          <p:sp>
            <p:nvSpPr>
              <p:cNvPr id="16" name="Freeform 7">
                <a:extLst>
                  <a:ext uri="{FF2B5EF4-FFF2-40B4-BE49-F238E27FC236}">
                    <a16:creationId xmlns:a16="http://schemas.microsoft.com/office/drawing/2014/main" id="{18015692-240E-9ADE-0552-841A1389B1C7}"/>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15" name="TextBox 8">
              <a:extLst>
                <a:ext uri="{FF2B5EF4-FFF2-40B4-BE49-F238E27FC236}">
                  <a16:creationId xmlns:a16="http://schemas.microsoft.com/office/drawing/2014/main" id="{6BB9EC89-1CAE-053F-803A-0F7C644CDABE}"/>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t</a:t>
              </a:r>
            </a:p>
          </p:txBody>
        </p:sp>
      </p:grpSp>
      <p:grpSp>
        <p:nvGrpSpPr>
          <p:cNvPr id="17" name="Group 9">
            <a:extLst>
              <a:ext uri="{FF2B5EF4-FFF2-40B4-BE49-F238E27FC236}">
                <a16:creationId xmlns:a16="http://schemas.microsoft.com/office/drawing/2014/main" id="{ED53EFF2-D7B4-44BC-D735-60ABC5366707}"/>
              </a:ext>
            </a:extLst>
          </p:cNvPr>
          <p:cNvGrpSpPr/>
          <p:nvPr/>
        </p:nvGrpSpPr>
        <p:grpSpPr>
          <a:xfrm>
            <a:off x="5283723" y="7309698"/>
            <a:ext cx="1335984" cy="1696089"/>
            <a:chOff x="0" y="0"/>
            <a:chExt cx="1261761" cy="1543043"/>
          </a:xfrm>
        </p:grpSpPr>
        <p:grpSp>
          <p:nvGrpSpPr>
            <p:cNvPr id="18" name="Group 10">
              <a:extLst>
                <a:ext uri="{FF2B5EF4-FFF2-40B4-BE49-F238E27FC236}">
                  <a16:creationId xmlns:a16="http://schemas.microsoft.com/office/drawing/2014/main" id="{94A008CB-9272-4525-615E-1D4DAC348FAC}"/>
                </a:ext>
              </a:extLst>
            </p:cNvPr>
            <p:cNvGrpSpPr/>
            <p:nvPr/>
          </p:nvGrpSpPr>
          <p:grpSpPr>
            <a:xfrm>
              <a:off x="0" y="0"/>
              <a:ext cx="1261761" cy="1543043"/>
              <a:chOff x="0" y="0"/>
              <a:chExt cx="7194149" cy="8797924"/>
            </a:xfrm>
          </p:grpSpPr>
          <p:sp>
            <p:nvSpPr>
              <p:cNvPr id="20" name="Freeform 11">
                <a:extLst>
                  <a:ext uri="{FF2B5EF4-FFF2-40B4-BE49-F238E27FC236}">
                    <a16:creationId xmlns:a16="http://schemas.microsoft.com/office/drawing/2014/main" id="{6450345E-311E-86BA-7CEE-30487725C84D}"/>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19" name="TextBox 12">
              <a:extLst>
                <a:ext uri="{FF2B5EF4-FFF2-40B4-BE49-F238E27FC236}">
                  <a16:creationId xmlns:a16="http://schemas.microsoft.com/office/drawing/2014/main" id="{C0F6F637-21AD-298E-6FD5-9571E8307FD1}"/>
                </a:ext>
              </a:extLst>
            </p:cNvPr>
            <p:cNvSpPr txBox="1"/>
            <p:nvPr/>
          </p:nvSpPr>
          <p:spPr>
            <a:xfrm>
              <a:off x="163449" y="244471"/>
              <a:ext cx="934864" cy="1050016"/>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ứ</a:t>
              </a:r>
            </a:p>
          </p:txBody>
        </p:sp>
      </p:grpSp>
      <p:grpSp>
        <p:nvGrpSpPr>
          <p:cNvPr id="21" name="Group 13">
            <a:extLst>
              <a:ext uri="{FF2B5EF4-FFF2-40B4-BE49-F238E27FC236}">
                <a16:creationId xmlns:a16="http://schemas.microsoft.com/office/drawing/2014/main" id="{77B09B00-DCD0-0492-6E89-09E23575058B}"/>
              </a:ext>
            </a:extLst>
          </p:cNvPr>
          <p:cNvGrpSpPr/>
          <p:nvPr/>
        </p:nvGrpSpPr>
        <p:grpSpPr>
          <a:xfrm>
            <a:off x="7007934" y="7309698"/>
            <a:ext cx="1335984" cy="1696089"/>
            <a:chOff x="0" y="0"/>
            <a:chExt cx="1261761" cy="1543043"/>
          </a:xfrm>
        </p:grpSpPr>
        <p:grpSp>
          <p:nvGrpSpPr>
            <p:cNvPr id="22" name="Group 14">
              <a:extLst>
                <a:ext uri="{FF2B5EF4-FFF2-40B4-BE49-F238E27FC236}">
                  <a16:creationId xmlns:a16="http://schemas.microsoft.com/office/drawing/2014/main" id="{A60A0DB0-C345-9A8D-CBA2-94CED882FAF1}"/>
                </a:ext>
              </a:extLst>
            </p:cNvPr>
            <p:cNvGrpSpPr/>
            <p:nvPr/>
          </p:nvGrpSpPr>
          <p:grpSpPr>
            <a:xfrm>
              <a:off x="0" y="0"/>
              <a:ext cx="1261761" cy="1543043"/>
              <a:chOff x="0" y="0"/>
              <a:chExt cx="7194149" cy="8797924"/>
            </a:xfrm>
          </p:grpSpPr>
          <p:sp>
            <p:nvSpPr>
              <p:cNvPr id="24" name="Freeform 15">
                <a:extLst>
                  <a:ext uri="{FF2B5EF4-FFF2-40B4-BE49-F238E27FC236}">
                    <a16:creationId xmlns:a16="http://schemas.microsoft.com/office/drawing/2014/main" id="{BFD298B7-51DA-742C-1285-ED13CA997524}"/>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23" name="TextBox 16">
              <a:extLst>
                <a:ext uri="{FF2B5EF4-FFF2-40B4-BE49-F238E27FC236}">
                  <a16:creationId xmlns:a16="http://schemas.microsoft.com/office/drawing/2014/main" id="{F235CECB-8786-142F-E67F-AF69DFF11E86}"/>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u</a:t>
              </a:r>
            </a:p>
          </p:txBody>
        </p:sp>
      </p:grpSp>
      <p:grpSp>
        <p:nvGrpSpPr>
          <p:cNvPr id="25" name="Group 17">
            <a:extLst>
              <a:ext uri="{FF2B5EF4-FFF2-40B4-BE49-F238E27FC236}">
                <a16:creationId xmlns:a16="http://schemas.microsoft.com/office/drawing/2014/main" id="{005983B0-8CDA-8824-AF36-806FF1EA2859}"/>
              </a:ext>
            </a:extLst>
          </p:cNvPr>
          <p:cNvGrpSpPr/>
          <p:nvPr/>
        </p:nvGrpSpPr>
        <p:grpSpPr>
          <a:xfrm>
            <a:off x="8732144" y="7309698"/>
            <a:ext cx="1335984" cy="1696089"/>
            <a:chOff x="0" y="0"/>
            <a:chExt cx="1261761" cy="1543043"/>
          </a:xfrm>
        </p:grpSpPr>
        <p:grpSp>
          <p:nvGrpSpPr>
            <p:cNvPr id="26" name="Group 18">
              <a:extLst>
                <a:ext uri="{FF2B5EF4-FFF2-40B4-BE49-F238E27FC236}">
                  <a16:creationId xmlns:a16="http://schemas.microsoft.com/office/drawing/2014/main" id="{45FB817A-520B-5D2B-2459-76F0A6042D9F}"/>
                </a:ext>
              </a:extLst>
            </p:cNvPr>
            <p:cNvGrpSpPr/>
            <p:nvPr/>
          </p:nvGrpSpPr>
          <p:grpSpPr>
            <a:xfrm>
              <a:off x="0" y="0"/>
              <a:ext cx="1261761" cy="1543043"/>
              <a:chOff x="0" y="0"/>
              <a:chExt cx="7194149" cy="8797924"/>
            </a:xfrm>
          </p:grpSpPr>
          <p:sp>
            <p:nvSpPr>
              <p:cNvPr id="28" name="Freeform 19">
                <a:extLst>
                  <a:ext uri="{FF2B5EF4-FFF2-40B4-BE49-F238E27FC236}">
                    <a16:creationId xmlns:a16="http://schemas.microsoft.com/office/drawing/2014/main" id="{6DB12853-19F6-3106-144E-434F4E6D4391}"/>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27" name="TextBox 20">
              <a:extLst>
                <a:ext uri="{FF2B5EF4-FFF2-40B4-BE49-F238E27FC236}">
                  <a16:creationId xmlns:a16="http://schemas.microsoft.com/office/drawing/2014/main" id="{812CD6B9-2544-4F8A-5094-E02E9FFCC9DF}"/>
                </a:ext>
              </a:extLst>
            </p:cNvPr>
            <p:cNvSpPr txBox="1"/>
            <p:nvPr/>
          </p:nvSpPr>
          <p:spPr>
            <a:xfrm>
              <a:off x="163449" y="244471"/>
              <a:ext cx="934864" cy="1050017"/>
            </a:xfrm>
            <a:prstGeom prst="rect">
              <a:avLst/>
            </a:prstGeom>
          </p:spPr>
          <p:txBody>
            <a:bodyPr wrap="square"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T </a:t>
              </a:r>
            </a:p>
          </p:txBody>
        </p:sp>
      </p:grpSp>
      <p:grpSp>
        <p:nvGrpSpPr>
          <p:cNvPr id="33" name="Group 25">
            <a:extLst>
              <a:ext uri="{FF2B5EF4-FFF2-40B4-BE49-F238E27FC236}">
                <a16:creationId xmlns:a16="http://schemas.microsoft.com/office/drawing/2014/main" id="{968E5568-97A1-37D5-08A7-218A8CE11E76}"/>
              </a:ext>
            </a:extLst>
          </p:cNvPr>
          <p:cNvGrpSpPr/>
          <p:nvPr/>
        </p:nvGrpSpPr>
        <p:grpSpPr>
          <a:xfrm>
            <a:off x="12171249" y="7309601"/>
            <a:ext cx="1347942" cy="1696750"/>
            <a:chOff x="-8799" y="-88"/>
            <a:chExt cx="1273055" cy="1543645"/>
          </a:xfrm>
        </p:grpSpPr>
        <p:grpSp>
          <p:nvGrpSpPr>
            <p:cNvPr id="34" name="Group 26">
              <a:extLst>
                <a:ext uri="{FF2B5EF4-FFF2-40B4-BE49-F238E27FC236}">
                  <a16:creationId xmlns:a16="http://schemas.microsoft.com/office/drawing/2014/main" id="{D7DAFB82-2160-7E97-87D8-9272C629E757}"/>
                </a:ext>
              </a:extLst>
            </p:cNvPr>
            <p:cNvGrpSpPr/>
            <p:nvPr/>
          </p:nvGrpSpPr>
          <p:grpSpPr>
            <a:xfrm>
              <a:off x="-8799" y="-88"/>
              <a:ext cx="1273055" cy="1543645"/>
              <a:chOff x="-50169" y="-505"/>
              <a:chExt cx="7258542" cy="8801356"/>
            </a:xfrm>
          </p:grpSpPr>
          <p:sp>
            <p:nvSpPr>
              <p:cNvPr id="36" name="Freeform 27">
                <a:extLst>
                  <a:ext uri="{FF2B5EF4-FFF2-40B4-BE49-F238E27FC236}">
                    <a16:creationId xmlns:a16="http://schemas.microsoft.com/office/drawing/2014/main" id="{AD53EFAA-3F84-B847-63F1-CA88B6F1428D}"/>
                  </a:ext>
                </a:extLst>
              </p:cNvPr>
              <p:cNvSpPr/>
              <p:nvPr/>
            </p:nvSpPr>
            <p:spPr>
              <a:xfrm>
                <a:off x="-50169" y="-505"/>
                <a:ext cx="7258542" cy="8801356"/>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35" name="TextBox 28">
              <a:extLst>
                <a:ext uri="{FF2B5EF4-FFF2-40B4-BE49-F238E27FC236}">
                  <a16:creationId xmlns:a16="http://schemas.microsoft.com/office/drawing/2014/main" id="{D07382C9-BE56-1885-1F6C-43B1EA4B001C}"/>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ư</a:t>
              </a:r>
            </a:p>
          </p:txBody>
        </p:sp>
      </p:grpSp>
      <p:sp>
        <p:nvSpPr>
          <p:cNvPr id="37" name="AutoShape 29">
            <a:extLst>
              <a:ext uri="{FF2B5EF4-FFF2-40B4-BE49-F238E27FC236}">
                <a16:creationId xmlns:a16="http://schemas.microsoft.com/office/drawing/2014/main" id="{91D2C09F-3A07-BDDA-8A27-1AF5857F8250}"/>
              </a:ext>
            </a:extLst>
          </p:cNvPr>
          <p:cNvSpPr/>
          <p:nvPr/>
        </p:nvSpPr>
        <p:spPr>
          <a:xfrm>
            <a:off x="2921545" y="4607588"/>
            <a:ext cx="12187826" cy="0"/>
          </a:xfrm>
          <a:prstGeom prst="line">
            <a:avLst/>
          </a:prstGeom>
          <a:ln w="47625" cap="flat">
            <a:solidFill>
              <a:srgbClr val="FFF8ED"/>
            </a:solidFill>
            <a:prstDash val="solid"/>
            <a:headEnd type="none" w="sm" len="sm"/>
            <a:tailEnd type="none" w="sm" len="sm"/>
          </a:ln>
        </p:spPr>
        <p:txBody>
          <a:bodyPr/>
          <a:lstStyle/>
          <a:p>
            <a:endParaRPr lang="vi-VN" sz="2700"/>
          </a:p>
        </p:txBody>
      </p:sp>
      <p:sp>
        <p:nvSpPr>
          <p:cNvPr id="38" name="TextBox 34">
            <a:extLst>
              <a:ext uri="{FF2B5EF4-FFF2-40B4-BE49-F238E27FC236}">
                <a16:creationId xmlns:a16="http://schemas.microsoft.com/office/drawing/2014/main" id="{E4E5B49E-6D0C-A87F-AF40-DA2843F89EDB}"/>
              </a:ext>
            </a:extLst>
          </p:cNvPr>
          <p:cNvSpPr txBox="1"/>
          <p:nvPr/>
        </p:nvSpPr>
        <p:spPr>
          <a:xfrm>
            <a:off x="-4231206" y="-1474672"/>
            <a:ext cx="3624249" cy="552011"/>
          </a:xfrm>
          <a:prstGeom prst="rect">
            <a:avLst/>
          </a:prstGeom>
        </p:spPr>
        <p:txBody>
          <a:bodyPr wrap="square" lIns="0" tIns="0" rIns="0" bIns="0" rtlCol="0" anchor="t">
            <a:spAutoFit/>
          </a:bodyPr>
          <a:lstStyle/>
          <a:p>
            <a:pPr>
              <a:lnSpc>
                <a:spcPts val="5040"/>
              </a:lnSpc>
              <a:spcBef>
                <a:spcPct val="0"/>
              </a:spcBef>
            </a:pPr>
            <a:r>
              <a:rPr lang="en-US" sz="2100" spc="219">
                <a:solidFill>
                  <a:srgbClr val="F1A298"/>
                </a:solidFill>
                <a:latin typeface="Asap Bold"/>
                <a:ea typeface="Asap Bold"/>
                <a:cs typeface="Asap Bold"/>
                <a:sym typeface="Asap Bold"/>
              </a:rPr>
              <a:t>XÁO TRỘN TỪ</a:t>
            </a:r>
          </a:p>
        </p:txBody>
      </p:sp>
      <p:sp>
        <p:nvSpPr>
          <p:cNvPr id="40" name="TextBox 36">
            <a:extLst>
              <a:ext uri="{FF2B5EF4-FFF2-40B4-BE49-F238E27FC236}">
                <a16:creationId xmlns:a16="http://schemas.microsoft.com/office/drawing/2014/main" id="{68E9F09A-E078-043C-3AA0-9C61D91F4186}"/>
              </a:ext>
            </a:extLst>
          </p:cNvPr>
          <p:cNvSpPr txBox="1"/>
          <p:nvPr/>
        </p:nvSpPr>
        <p:spPr>
          <a:xfrm>
            <a:off x="931569" y="5505896"/>
            <a:ext cx="2817187" cy="1710789"/>
          </a:xfrm>
          <a:prstGeom prst="rect">
            <a:avLst/>
          </a:prstGeom>
        </p:spPr>
        <p:txBody>
          <a:bodyPr wrap="square" lIns="0" tIns="0" rIns="0" bIns="0" rtlCol="0" anchor="t">
            <a:spAutoFit/>
          </a:bodyPr>
          <a:lstStyle/>
          <a:p>
            <a:pPr algn="ctr">
              <a:lnSpc>
                <a:spcPts val="6911"/>
              </a:lnSpc>
              <a:spcBef>
                <a:spcPct val="0"/>
              </a:spcBef>
            </a:pPr>
            <a:r>
              <a:rPr lang="en-US" sz="5400">
                <a:solidFill>
                  <a:srgbClr val="FFF8ED"/>
                </a:solidFill>
                <a:latin typeface="Times New Roman" panose="02020603050405020304" pitchFamily="18" charset="0"/>
                <a:ea typeface="Cabin Bold"/>
                <a:cs typeface="Times New Roman" panose="02020603050405020304" pitchFamily="18" charset="0"/>
                <a:sym typeface="Cabin Bold"/>
              </a:rPr>
              <a:t>Từ bị </a:t>
            </a:r>
          </a:p>
          <a:p>
            <a:pPr algn="ctr">
              <a:lnSpc>
                <a:spcPts val="6911"/>
              </a:lnSpc>
              <a:spcBef>
                <a:spcPct val="0"/>
              </a:spcBef>
            </a:pPr>
            <a:r>
              <a:rPr lang="en-US" sz="5400">
                <a:solidFill>
                  <a:srgbClr val="FFF8ED"/>
                </a:solidFill>
                <a:latin typeface="Times New Roman" panose="02020603050405020304" pitchFamily="18" charset="0"/>
                <a:ea typeface="Cabin Bold"/>
                <a:cs typeface="Times New Roman" panose="02020603050405020304" pitchFamily="18" charset="0"/>
                <a:sym typeface="Cabin Bold"/>
              </a:rPr>
              <a:t>xáo trộn:</a:t>
            </a:r>
          </a:p>
        </p:txBody>
      </p:sp>
      <p:grpSp>
        <p:nvGrpSpPr>
          <p:cNvPr id="41" name="Group 37">
            <a:extLst>
              <a:ext uri="{FF2B5EF4-FFF2-40B4-BE49-F238E27FC236}">
                <a16:creationId xmlns:a16="http://schemas.microsoft.com/office/drawing/2014/main" id="{AB87D157-0F00-8B5C-FEF1-2F050DEFE3BE}"/>
              </a:ext>
            </a:extLst>
          </p:cNvPr>
          <p:cNvGrpSpPr/>
          <p:nvPr/>
        </p:nvGrpSpPr>
        <p:grpSpPr>
          <a:xfrm>
            <a:off x="1839995" y="7309698"/>
            <a:ext cx="1335984" cy="1696089"/>
            <a:chOff x="0" y="0"/>
            <a:chExt cx="1261761" cy="1543043"/>
          </a:xfrm>
        </p:grpSpPr>
        <p:grpSp>
          <p:nvGrpSpPr>
            <p:cNvPr id="42" name="Group 38">
              <a:extLst>
                <a:ext uri="{FF2B5EF4-FFF2-40B4-BE49-F238E27FC236}">
                  <a16:creationId xmlns:a16="http://schemas.microsoft.com/office/drawing/2014/main" id="{AA6782D3-C0B1-DBE1-3B29-AF01E5A89A43}"/>
                </a:ext>
              </a:extLst>
            </p:cNvPr>
            <p:cNvGrpSpPr/>
            <p:nvPr/>
          </p:nvGrpSpPr>
          <p:grpSpPr>
            <a:xfrm>
              <a:off x="0" y="0"/>
              <a:ext cx="1261761" cy="1543043"/>
              <a:chOff x="0" y="0"/>
              <a:chExt cx="7194149" cy="8797924"/>
            </a:xfrm>
          </p:grpSpPr>
          <p:sp>
            <p:nvSpPr>
              <p:cNvPr id="44" name="Freeform 39">
                <a:extLst>
                  <a:ext uri="{FF2B5EF4-FFF2-40B4-BE49-F238E27FC236}">
                    <a16:creationId xmlns:a16="http://schemas.microsoft.com/office/drawing/2014/main" id="{D3A837A1-72AC-A13F-01CE-BA14DB2C84B1}"/>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43" name="TextBox 40">
              <a:extLst>
                <a:ext uri="{FF2B5EF4-FFF2-40B4-BE49-F238E27FC236}">
                  <a16:creationId xmlns:a16="http://schemas.microsoft.com/office/drawing/2014/main" id="{38048E67-D703-E5E8-4B27-A582FA131ADA}"/>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h</a:t>
              </a:r>
            </a:p>
          </p:txBody>
        </p:sp>
      </p:grpSp>
      <p:grpSp>
        <p:nvGrpSpPr>
          <p:cNvPr id="45" name="Group 41">
            <a:extLst>
              <a:ext uri="{FF2B5EF4-FFF2-40B4-BE49-F238E27FC236}">
                <a16:creationId xmlns:a16="http://schemas.microsoft.com/office/drawing/2014/main" id="{EF3EDDFB-57A6-3DC6-A24A-BCD6D36B1942}"/>
              </a:ext>
            </a:extLst>
          </p:cNvPr>
          <p:cNvGrpSpPr/>
          <p:nvPr/>
        </p:nvGrpSpPr>
        <p:grpSpPr>
          <a:xfrm>
            <a:off x="13929569" y="7309698"/>
            <a:ext cx="1335984" cy="1696089"/>
            <a:chOff x="0" y="0"/>
            <a:chExt cx="1261761" cy="1543043"/>
          </a:xfrm>
        </p:grpSpPr>
        <p:grpSp>
          <p:nvGrpSpPr>
            <p:cNvPr id="46" name="Group 42">
              <a:extLst>
                <a:ext uri="{FF2B5EF4-FFF2-40B4-BE49-F238E27FC236}">
                  <a16:creationId xmlns:a16="http://schemas.microsoft.com/office/drawing/2014/main" id="{B14F4C60-3056-5CFF-A7A6-47B41391596A}"/>
                </a:ext>
              </a:extLst>
            </p:cNvPr>
            <p:cNvGrpSpPr/>
            <p:nvPr/>
          </p:nvGrpSpPr>
          <p:grpSpPr>
            <a:xfrm>
              <a:off x="0" y="0"/>
              <a:ext cx="1261761" cy="1543043"/>
              <a:chOff x="0" y="0"/>
              <a:chExt cx="7194149" cy="8797924"/>
            </a:xfrm>
          </p:grpSpPr>
          <p:sp>
            <p:nvSpPr>
              <p:cNvPr id="48" name="Freeform 43">
                <a:extLst>
                  <a:ext uri="{FF2B5EF4-FFF2-40B4-BE49-F238E27FC236}">
                    <a16:creationId xmlns:a16="http://schemas.microsoft.com/office/drawing/2014/main" id="{CCF5C779-A683-7582-AFC9-6DBA3DD55707}"/>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47" name="TextBox 44">
              <a:extLst>
                <a:ext uri="{FF2B5EF4-FFF2-40B4-BE49-F238E27FC236}">
                  <a16:creationId xmlns:a16="http://schemas.microsoft.com/office/drawing/2014/main" id="{7A0938E1-3632-6A42-9FAA-CF75B3CDA3B0}"/>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l</a:t>
              </a:r>
            </a:p>
          </p:txBody>
        </p:sp>
      </p:grpSp>
      <p:grpSp>
        <p:nvGrpSpPr>
          <p:cNvPr id="2" name="Group 17">
            <a:extLst>
              <a:ext uri="{FF2B5EF4-FFF2-40B4-BE49-F238E27FC236}">
                <a16:creationId xmlns:a16="http://schemas.microsoft.com/office/drawing/2014/main" id="{960A634F-1538-D891-E810-EDE23CDF8F76}"/>
              </a:ext>
            </a:extLst>
          </p:cNvPr>
          <p:cNvGrpSpPr/>
          <p:nvPr/>
        </p:nvGrpSpPr>
        <p:grpSpPr>
          <a:xfrm>
            <a:off x="10471830" y="7296234"/>
            <a:ext cx="1335984" cy="1696089"/>
            <a:chOff x="0" y="0"/>
            <a:chExt cx="1261761" cy="1543043"/>
          </a:xfrm>
        </p:grpSpPr>
        <p:grpSp>
          <p:nvGrpSpPr>
            <p:cNvPr id="49" name="Group 18">
              <a:extLst>
                <a:ext uri="{FF2B5EF4-FFF2-40B4-BE49-F238E27FC236}">
                  <a16:creationId xmlns:a16="http://schemas.microsoft.com/office/drawing/2014/main" id="{1401CF7E-9294-DFA5-BC2A-4B0434C758CC}"/>
                </a:ext>
              </a:extLst>
            </p:cNvPr>
            <p:cNvGrpSpPr/>
            <p:nvPr/>
          </p:nvGrpSpPr>
          <p:grpSpPr>
            <a:xfrm>
              <a:off x="0" y="0"/>
              <a:ext cx="1261761" cy="1543043"/>
              <a:chOff x="0" y="0"/>
              <a:chExt cx="7194149" cy="8797924"/>
            </a:xfrm>
          </p:grpSpPr>
          <p:sp>
            <p:nvSpPr>
              <p:cNvPr id="51" name="Freeform 19">
                <a:extLst>
                  <a:ext uri="{FF2B5EF4-FFF2-40B4-BE49-F238E27FC236}">
                    <a16:creationId xmlns:a16="http://schemas.microsoft.com/office/drawing/2014/main" id="{7B8D908A-E642-FEBD-DE09-AB8942C14514}"/>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50" name="TextBox 20">
              <a:extLst>
                <a:ext uri="{FF2B5EF4-FFF2-40B4-BE49-F238E27FC236}">
                  <a16:creationId xmlns:a16="http://schemas.microsoft.com/office/drawing/2014/main" id="{A4277AD8-D38F-8371-5815-0A86EB030914}"/>
                </a:ext>
              </a:extLst>
            </p:cNvPr>
            <p:cNvSpPr txBox="1"/>
            <p:nvPr/>
          </p:nvSpPr>
          <p:spPr>
            <a:xfrm>
              <a:off x="163449" y="244471"/>
              <a:ext cx="934864" cy="1050017"/>
            </a:xfrm>
            <a:prstGeom prst="rect">
              <a:avLst/>
            </a:prstGeom>
          </p:spPr>
          <p:txBody>
            <a:bodyPr wrap="square"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t</a:t>
              </a:r>
            </a:p>
          </p:txBody>
        </p:sp>
      </p:grpSp>
      <p:grpSp>
        <p:nvGrpSpPr>
          <p:cNvPr id="29" name="Group 13">
            <a:extLst>
              <a:ext uri="{FF2B5EF4-FFF2-40B4-BE49-F238E27FC236}">
                <a16:creationId xmlns:a16="http://schemas.microsoft.com/office/drawing/2014/main" id="{482A615F-7939-F0B8-DE56-158051A4AB54}"/>
              </a:ext>
            </a:extLst>
          </p:cNvPr>
          <p:cNvGrpSpPr/>
          <p:nvPr/>
        </p:nvGrpSpPr>
        <p:grpSpPr>
          <a:xfrm>
            <a:off x="6959316" y="5466537"/>
            <a:ext cx="1335984" cy="1696089"/>
            <a:chOff x="0" y="0"/>
            <a:chExt cx="1261761" cy="1543043"/>
          </a:xfrm>
        </p:grpSpPr>
        <p:grpSp>
          <p:nvGrpSpPr>
            <p:cNvPr id="30" name="Group 14">
              <a:extLst>
                <a:ext uri="{FF2B5EF4-FFF2-40B4-BE49-F238E27FC236}">
                  <a16:creationId xmlns:a16="http://schemas.microsoft.com/office/drawing/2014/main" id="{09B7D265-1CA3-B6B4-8F81-C681BF05F814}"/>
                </a:ext>
              </a:extLst>
            </p:cNvPr>
            <p:cNvGrpSpPr/>
            <p:nvPr/>
          </p:nvGrpSpPr>
          <p:grpSpPr>
            <a:xfrm>
              <a:off x="0" y="0"/>
              <a:ext cx="1261761" cy="1543043"/>
              <a:chOff x="0" y="0"/>
              <a:chExt cx="7194149" cy="8797924"/>
            </a:xfrm>
          </p:grpSpPr>
          <p:sp>
            <p:nvSpPr>
              <p:cNvPr id="32" name="Freeform 15">
                <a:extLst>
                  <a:ext uri="{FF2B5EF4-FFF2-40B4-BE49-F238E27FC236}">
                    <a16:creationId xmlns:a16="http://schemas.microsoft.com/office/drawing/2014/main" id="{53EF8042-32FF-6A80-720F-32056A89FED2}"/>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31" name="TextBox 16">
              <a:extLst>
                <a:ext uri="{FF2B5EF4-FFF2-40B4-BE49-F238E27FC236}">
                  <a16:creationId xmlns:a16="http://schemas.microsoft.com/office/drawing/2014/main" id="{594C9F0F-8E8F-57F3-CB67-AFC4FCBEBE0A}"/>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m</a:t>
              </a:r>
            </a:p>
          </p:txBody>
        </p:sp>
      </p:grpSp>
      <p:grpSp>
        <p:nvGrpSpPr>
          <p:cNvPr id="39" name="Group 17">
            <a:extLst>
              <a:ext uri="{FF2B5EF4-FFF2-40B4-BE49-F238E27FC236}">
                <a16:creationId xmlns:a16="http://schemas.microsoft.com/office/drawing/2014/main" id="{76D86D50-9160-7988-FC10-B7E2711BCEF5}"/>
              </a:ext>
            </a:extLst>
          </p:cNvPr>
          <p:cNvGrpSpPr/>
          <p:nvPr/>
        </p:nvGrpSpPr>
        <p:grpSpPr>
          <a:xfrm>
            <a:off x="8683526" y="5466537"/>
            <a:ext cx="1335984" cy="1696089"/>
            <a:chOff x="0" y="0"/>
            <a:chExt cx="1261761" cy="1543043"/>
          </a:xfrm>
        </p:grpSpPr>
        <p:grpSp>
          <p:nvGrpSpPr>
            <p:cNvPr id="52" name="Group 18">
              <a:extLst>
                <a:ext uri="{FF2B5EF4-FFF2-40B4-BE49-F238E27FC236}">
                  <a16:creationId xmlns:a16="http://schemas.microsoft.com/office/drawing/2014/main" id="{6C7ACE50-EB4B-1F54-ADBA-27D5733E66D3}"/>
                </a:ext>
              </a:extLst>
            </p:cNvPr>
            <p:cNvGrpSpPr/>
            <p:nvPr/>
          </p:nvGrpSpPr>
          <p:grpSpPr>
            <a:xfrm>
              <a:off x="0" y="0"/>
              <a:ext cx="1261761" cy="1543043"/>
              <a:chOff x="0" y="0"/>
              <a:chExt cx="7194149" cy="8797924"/>
            </a:xfrm>
          </p:grpSpPr>
          <p:sp>
            <p:nvSpPr>
              <p:cNvPr id="54" name="Freeform 19">
                <a:extLst>
                  <a:ext uri="{FF2B5EF4-FFF2-40B4-BE49-F238E27FC236}">
                    <a16:creationId xmlns:a16="http://schemas.microsoft.com/office/drawing/2014/main" id="{50D463FD-8829-6C98-AFEC-BB0483A52E2A}"/>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53" name="TextBox 20">
              <a:extLst>
                <a:ext uri="{FF2B5EF4-FFF2-40B4-BE49-F238E27FC236}">
                  <a16:creationId xmlns:a16="http://schemas.microsoft.com/office/drawing/2014/main" id="{E2F1AB61-17BC-1C96-51AE-E08B381E4AFE}"/>
                </a:ext>
              </a:extLst>
            </p:cNvPr>
            <p:cNvSpPr txBox="1"/>
            <p:nvPr/>
          </p:nvSpPr>
          <p:spPr>
            <a:xfrm>
              <a:off x="163449" y="244471"/>
              <a:ext cx="934864" cy="1050017"/>
            </a:xfrm>
            <a:prstGeom prst="rect">
              <a:avLst/>
            </a:prstGeom>
          </p:spPr>
          <p:txBody>
            <a:bodyPr wrap="square"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n</a:t>
              </a:r>
            </a:p>
          </p:txBody>
        </p:sp>
      </p:grpSp>
      <p:grpSp>
        <p:nvGrpSpPr>
          <p:cNvPr id="55" name="Group 25">
            <a:extLst>
              <a:ext uri="{FF2B5EF4-FFF2-40B4-BE49-F238E27FC236}">
                <a16:creationId xmlns:a16="http://schemas.microsoft.com/office/drawing/2014/main" id="{AA386C29-BC0A-096D-2E2B-F03253479BB0}"/>
              </a:ext>
            </a:extLst>
          </p:cNvPr>
          <p:cNvGrpSpPr/>
          <p:nvPr/>
        </p:nvGrpSpPr>
        <p:grpSpPr>
          <a:xfrm>
            <a:off x="12131948" y="5466537"/>
            <a:ext cx="1335984" cy="1696089"/>
            <a:chOff x="0" y="0"/>
            <a:chExt cx="1261761" cy="1543043"/>
          </a:xfrm>
        </p:grpSpPr>
        <p:grpSp>
          <p:nvGrpSpPr>
            <p:cNvPr id="56" name="Group 26">
              <a:extLst>
                <a:ext uri="{FF2B5EF4-FFF2-40B4-BE49-F238E27FC236}">
                  <a16:creationId xmlns:a16="http://schemas.microsoft.com/office/drawing/2014/main" id="{F39EB62B-B39C-7CC9-B697-5BF38331A4FB}"/>
                </a:ext>
              </a:extLst>
            </p:cNvPr>
            <p:cNvGrpSpPr/>
            <p:nvPr/>
          </p:nvGrpSpPr>
          <p:grpSpPr>
            <a:xfrm>
              <a:off x="0" y="0"/>
              <a:ext cx="1261761" cy="1543043"/>
              <a:chOff x="0" y="0"/>
              <a:chExt cx="7194149" cy="8797924"/>
            </a:xfrm>
          </p:grpSpPr>
          <p:sp>
            <p:nvSpPr>
              <p:cNvPr id="58" name="Freeform 27">
                <a:extLst>
                  <a:ext uri="{FF2B5EF4-FFF2-40B4-BE49-F238E27FC236}">
                    <a16:creationId xmlns:a16="http://schemas.microsoft.com/office/drawing/2014/main" id="{6A6ADB31-E538-034D-94A4-DBE07338E0B2}"/>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57" name="TextBox 28">
              <a:extLst>
                <a:ext uri="{FF2B5EF4-FFF2-40B4-BE49-F238E27FC236}">
                  <a16:creationId xmlns:a16="http://schemas.microsoft.com/office/drawing/2014/main" id="{28EC40C4-A88A-B2B7-B710-F086389EFFD1}"/>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ò</a:t>
              </a:r>
            </a:p>
          </p:txBody>
        </p:sp>
      </p:grpSp>
      <p:grpSp>
        <p:nvGrpSpPr>
          <p:cNvPr id="60" name="Group 41">
            <a:extLst>
              <a:ext uri="{FF2B5EF4-FFF2-40B4-BE49-F238E27FC236}">
                <a16:creationId xmlns:a16="http://schemas.microsoft.com/office/drawing/2014/main" id="{7E6E1959-919A-D9BB-B9E7-168FBBEFCEEB}"/>
              </a:ext>
            </a:extLst>
          </p:cNvPr>
          <p:cNvGrpSpPr/>
          <p:nvPr/>
        </p:nvGrpSpPr>
        <p:grpSpPr>
          <a:xfrm>
            <a:off x="13880951" y="5466537"/>
            <a:ext cx="1335984" cy="1696089"/>
            <a:chOff x="0" y="0"/>
            <a:chExt cx="1261761" cy="1543043"/>
          </a:xfrm>
        </p:grpSpPr>
        <p:grpSp>
          <p:nvGrpSpPr>
            <p:cNvPr id="61" name="Group 42">
              <a:extLst>
                <a:ext uri="{FF2B5EF4-FFF2-40B4-BE49-F238E27FC236}">
                  <a16:creationId xmlns:a16="http://schemas.microsoft.com/office/drawing/2014/main" id="{00E8EEA5-8B0C-0937-6095-E7FC110ABC9E}"/>
                </a:ext>
              </a:extLst>
            </p:cNvPr>
            <p:cNvGrpSpPr/>
            <p:nvPr/>
          </p:nvGrpSpPr>
          <p:grpSpPr>
            <a:xfrm>
              <a:off x="0" y="0"/>
              <a:ext cx="1261761" cy="1543043"/>
              <a:chOff x="0" y="0"/>
              <a:chExt cx="7194149" cy="8797924"/>
            </a:xfrm>
          </p:grpSpPr>
          <p:sp>
            <p:nvSpPr>
              <p:cNvPr id="63" name="Freeform 43">
                <a:extLst>
                  <a:ext uri="{FF2B5EF4-FFF2-40B4-BE49-F238E27FC236}">
                    <a16:creationId xmlns:a16="http://schemas.microsoft.com/office/drawing/2014/main" id="{BE114D9E-C4A7-D4E8-4CA1-626CF03466BB}"/>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62" name="TextBox 44">
              <a:extLst>
                <a:ext uri="{FF2B5EF4-FFF2-40B4-BE49-F238E27FC236}">
                  <a16:creationId xmlns:a16="http://schemas.microsoft.com/office/drawing/2014/main" id="{E644CB42-E345-14F7-C87A-CC726319CC98}"/>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ơ</a:t>
              </a:r>
            </a:p>
          </p:txBody>
        </p:sp>
      </p:grpSp>
      <p:grpSp>
        <p:nvGrpSpPr>
          <p:cNvPr id="64" name="Group 17">
            <a:extLst>
              <a:ext uri="{FF2B5EF4-FFF2-40B4-BE49-F238E27FC236}">
                <a16:creationId xmlns:a16="http://schemas.microsoft.com/office/drawing/2014/main" id="{AE2307AC-8D22-4E4E-B909-A53E028BB1E5}"/>
              </a:ext>
            </a:extLst>
          </p:cNvPr>
          <p:cNvGrpSpPr/>
          <p:nvPr/>
        </p:nvGrpSpPr>
        <p:grpSpPr>
          <a:xfrm>
            <a:off x="10423212" y="5453073"/>
            <a:ext cx="1335984" cy="1696089"/>
            <a:chOff x="0" y="0"/>
            <a:chExt cx="1261761" cy="1543043"/>
          </a:xfrm>
        </p:grpSpPr>
        <p:grpSp>
          <p:nvGrpSpPr>
            <p:cNvPr id="65" name="Group 18">
              <a:extLst>
                <a:ext uri="{FF2B5EF4-FFF2-40B4-BE49-F238E27FC236}">
                  <a16:creationId xmlns:a16="http://schemas.microsoft.com/office/drawing/2014/main" id="{0EFD64D5-0609-4816-32C7-C6325AEB31F5}"/>
                </a:ext>
              </a:extLst>
            </p:cNvPr>
            <p:cNvGrpSpPr/>
            <p:nvPr/>
          </p:nvGrpSpPr>
          <p:grpSpPr>
            <a:xfrm>
              <a:off x="0" y="0"/>
              <a:ext cx="1261761" cy="1543043"/>
              <a:chOff x="0" y="0"/>
              <a:chExt cx="7194149" cy="8797924"/>
            </a:xfrm>
          </p:grpSpPr>
          <p:sp>
            <p:nvSpPr>
              <p:cNvPr id="67" name="Freeform 19">
                <a:extLst>
                  <a:ext uri="{FF2B5EF4-FFF2-40B4-BE49-F238E27FC236}">
                    <a16:creationId xmlns:a16="http://schemas.microsoft.com/office/drawing/2014/main" id="{24495B00-BF1A-C474-6F94-C734CD744EC9}"/>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66" name="TextBox 20">
              <a:extLst>
                <a:ext uri="{FF2B5EF4-FFF2-40B4-BE49-F238E27FC236}">
                  <a16:creationId xmlns:a16="http://schemas.microsoft.com/office/drawing/2014/main" id="{F96FD74D-A93C-CE4E-E0D1-C7F4DD2CD61F}"/>
                </a:ext>
              </a:extLst>
            </p:cNvPr>
            <p:cNvSpPr txBox="1"/>
            <p:nvPr/>
          </p:nvSpPr>
          <p:spPr>
            <a:xfrm>
              <a:off x="163449" y="244471"/>
              <a:ext cx="934864" cy="1050017"/>
            </a:xfrm>
            <a:prstGeom prst="rect">
              <a:avLst/>
            </a:prstGeom>
          </p:spPr>
          <p:txBody>
            <a:bodyPr wrap="square"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h</a:t>
              </a:r>
            </a:p>
          </p:txBody>
        </p:sp>
      </p:grpSp>
      <p:grpSp>
        <p:nvGrpSpPr>
          <p:cNvPr id="68" name="Group 13">
            <a:extLst>
              <a:ext uri="{FF2B5EF4-FFF2-40B4-BE49-F238E27FC236}">
                <a16:creationId xmlns:a16="http://schemas.microsoft.com/office/drawing/2014/main" id="{BFC1F5AE-E0BD-EFC9-736B-25595E064B18}"/>
              </a:ext>
            </a:extLst>
          </p:cNvPr>
          <p:cNvGrpSpPr/>
          <p:nvPr/>
        </p:nvGrpSpPr>
        <p:grpSpPr>
          <a:xfrm>
            <a:off x="5253198" y="5481176"/>
            <a:ext cx="1335984" cy="1696089"/>
            <a:chOff x="0" y="0"/>
            <a:chExt cx="1261761" cy="1543043"/>
          </a:xfrm>
        </p:grpSpPr>
        <p:grpSp>
          <p:nvGrpSpPr>
            <p:cNvPr id="69" name="Group 14">
              <a:extLst>
                <a:ext uri="{FF2B5EF4-FFF2-40B4-BE49-F238E27FC236}">
                  <a16:creationId xmlns:a16="http://schemas.microsoft.com/office/drawing/2014/main" id="{09E66CE2-4241-3D6F-68C2-8074F00FF8BF}"/>
                </a:ext>
              </a:extLst>
            </p:cNvPr>
            <p:cNvGrpSpPr/>
            <p:nvPr/>
          </p:nvGrpSpPr>
          <p:grpSpPr>
            <a:xfrm>
              <a:off x="0" y="0"/>
              <a:ext cx="1261761" cy="1543043"/>
              <a:chOff x="0" y="0"/>
              <a:chExt cx="7194149" cy="8797924"/>
            </a:xfrm>
          </p:grpSpPr>
          <p:sp>
            <p:nvSpPr>
              <p:cNvPr id="71" name="Freeform 15">
                <a:extLst>
                  <a:ext uri="{FF2B5EF4-FFF2-40B4-BE49-F238E27FC236}">
                    <a16:creationId xmlns:a16="http://schemas.microsoft.com/office/drawing/2014/main" id="{86EDB299-70EE-73A8-7FC2-7522695CF2A9}"/>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70" name="TextBox 16">
              <a:extLst>
                <a:ext uri="{FF2B5EF4-FFF2-40B4-BE49-F238E27FC236}">
                  <a16:creationId xmlns:a16="http://schemas.microsoft.com/office/drawing/2014/main" id="{44829555-34BE-944D-1559-4E3539C7285A}"/>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ỉ</a:t>
              </a:r>
            </a:p>
          </p:txBody>
        </p:sp>
      </p:grpSp>
      <p:grpSp>
        <p:nvGrpSpPr>
          <p:cNvPr id="72" name="Group 41">
            <a:extLst>
              <a:ext uri="{FF2B5EF4-FFF2-40B4-BE49-F238E27FC236}">
                <a16:creationId xmlns:a16="http://schemas.microsoft.com/office/drawing/2014/main" id="{3AECFE64-A819-C72B-2E1D-EDBAA90FD378}"/>
              </a:ext>
            </a:extLst>
          </p:cNvPr>
          <p:cNvGrpSpPr/>
          <p:nvPr/>
        </p:nvGrpSpPr>
        <p:grpSpPr>
          <a:xfrm>
            <a:off x="15450575" y="7234865"/>
            <a:ext cx="1335984" cy="1696089"/>
            <a:chOff x="0" y="0"/>
            <a:chExt cx="1261761" cy="1543043"/>
          </a:xfrm>
        </p:grpSpPr>
        <p:grpSp>
          <p:nvGrpSpPr>
            <p:cNvPr id="73" name="Group 42">
              <a:extLst>
                <a:ext uri="{FF2B5EF4-FFF2-40B4-BE49-F238E27FC236}">
                  <a16:creationId xmlns:a16="http://schemas.microsoft.com/office/drawing/2014/main" id="{183D85B4-153E-C17B-3A7D-7F2C063A725A}"/>
                </a:ext>
              </a:extLst>
            </p:cNvPr>
            <p:cNvGrpSpPr/>
            <p:nvPr/>
          </p:nvGrpSpPr>
          <p:grpSpPr>
            <a:xfrm>
              <a:off x="0" y="0"/>
              <a:ext cx="1261761" cy="1543043"/>
              <a:chOff x="0" y="0"/>
              <a:chExt cx="7194149" cy="8797924"/>
            </a:xfrm>
          </p:grpSpPr>
          <p:sp>
            <p:nvSpPr>
              <p:cNvPr id="75" name="Freeform 43">
                <a:extLst>
                  <a:ext uri="{FF2B5EF4-FFF2-40B4-BE49-F238E27FC236}">
                    <a16:creationId xmlns:a16="http://schemas.microsoft.com/office/drawing/2014/main" id="{5CCDB591-F4DC-4B07-0BAE-EDB002E0F2C3}"/>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74" name="TextBox 44">
              <a:extLst>
                <a:ext uri="{FF2B5EF4-FFF2-40B4-BE49-F238E27FC236}">
                  <a16:creationId xmlns:a16="http://schemas.microsoft.com/office/drawing/2014/main" id="{490BA74D-6A5C-499E-A646-CC2E48B1A348}"/>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c</a:t>
              </a:r>
            </a:p>
          </p:txBody>
        </p:sp>
      </p:grpSp>
      <p:sp>
        <p:nvSpPr>
          <p:cNvPr id="59" name="Hộp Văn bản 58">
            <a:extLst>
              <a:ext uri="{FF2B5EF4-FFF2-40B4-BE49-F238E27FC236}">
                <a16:creationId xmlns:a16="http://schemas.microsoft.com/office/drawing/2014/main" id="{BD38CE97-3947-4CB2-53FD-14A1279C853A}"/>
              </a:ext>
            </a:extLst>
          </p:cNvPr>
          <p:cNvSpPr txBox="1"/>
          <p:nvPr/>
        </p:nvSpPr>
        <p:spPr>
          <a:xfrm>
            <a:off x="14283628" y="9358857"/>
            <a:ext cx="2523281" cy="923330"/>
          </a:xfrm>
          <a:prstGeom prst="rect">
            <a:avLst/>
          </a:prstGeom>
          <a:solidFill>
            <a:schemeClr val="bg1"/>
          </a:solidFill>
          <a:ln>
            <a:solidFill>
              <a:srgbClr val="8A737B"/>
            </a:solidFill>
          </a:ln>
        </p:spPr>
        <p:txBody>
          <a:bodyPr wrap="square" rtlCol="0">
            <a:spAutoFit/>
          </a:bodyPr>
          <a:lstStyle/>
          <a:p>
            <a:r>
              <a:rPr lang="en-US" sz="5400"/>
              <a:t>Đáp án</a:t>
            </a:r>
            <a:endParaRPr lang="vi-VN" sz="5400"/>
          </a:p>
        </p:txBody>
      </p:sp>
      <p:sp>
        <p:nvSpPr>
          <p:cNvPr id="76" name="Mũi tên: Phải 75">
            <a:extLst>
              <a:ext uri="{FF2B5EF4-FFF2-40B4-BE49-F238E27FC236}">
                <a16:creationId xmlns:a16="http://schemas.microsoft.com/office/drawing/2014/main" id="{0DA67C8D-43B2-C1DC-EE98-5EF0AB096795}"/>
              </a:ext>
            </a:extLst>
          </p:cNvPr>
          <p:cNvSpPr/>
          <p:nvPr/>
        </p:nvSpPr>
        <p:spPr>
          <a:xfrm>
            <a:off x="16960277" y="9272282"/>
            <a:ext cx="1167434" cy="969497"/>
          </a:xfrm>
          <a:prstGeom prst="rightArrow">
            <a:avLst/>
          </a:prstGeom>
          <a:solidFill>
            <a:srgbClr val="45D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pic>
        <p:nvPicPr>
          <p:cNvPr id="98" name="Picture 12" descr="Káº¿t quáº£ hÃ¬nh áº£nh cho win text gif">
            <a:extLst>
              <a:ext uri="{FF2B5EF4-FFF2-40B4-BE49-F238E27FC236}">
                <a16:creationId xmlns:a16="http://schemas.microsoft.com/office/drawing/2014/main" id="{E1B094C4-EE08-0F1A-50D5-3E30DC2176F3}"/>
              </a:ext>
            </a:extLst>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35394680" y="-2538180"/>
            <a:ext cx="8443201" cy="8443201"/>
          </a:xfrm>
          <a:prstGeom prst="rect">
            <a:avLst/>
          </a:prstGeom>
          <a:noFill/>
          <a:extLst>
            <a:ext uri="{909E8E84-426E-40DD-AFC4-6F175D3DCCD1}">
              <a14:hiddenFill xmlns:a14="http://schemas.microsoft.com/office/drawing/2010/main">
                <a:solidFill>
                  <a:srgbClr val="FFFFFF"/>
                </a:solidFill>
              </a14:hiddenFill>
            </a:ext>
          </a:extLst>
        </p:spPr>
      </p:pic>
      <p:grpSp>
        <p:nvGrpSpPr>
          <p:cNvPr id="92" name="Group 41">
            <a:extLst>
              <a:ext uri="{FF2B5EF4-FFF2-40B4-BE49-F238E27FC236}">
                <a16:creationId xmlns:a16="http://schemas.microsoft.com/office/drawing/2014/main" id="{B0A8F62C-E106-2B94-7F9A-DB11D134CE53}"/>
              </a:ext>
            </a:extLst>
          </p:cNvPr>
          <p:cNvGrpSpPr/>
          <p:nvPr/>
        </p:nvGrpSpPr>
        <p:grpSpPr>
          <a:xfrm>
            <a:off x="15441258" y="5482888"/>
            <a:ext cx="1347941" cy="1696750"/>
            <a:chOff x="34623" y="55886"/>
            <a:chExt cx="1273054" cy="1543644"/>
          </a:xfrm>
        </p:grpSpPr>
        <p:grpSp>
          <p:nvGrpSpPr>
            <p:cNvPr id="93" name="Group 42">
              <a:extLst>
                <a:ext uri="{FF2B5EF4-FFF2-40B4-BE49-F238E27FC236}">
                  <a16:creationId xmlns:a16="http://schemas.microsoft.com/office/drawing/2014/main" id="{7A558915-F199-DCBB-C055-CE56B84FEBD8}"/>
                </a:ext>
              </a:extLst>
            </p:cNvPr>
            <p:cNvGrpSpPr/>
            <p:nvPr/>
          </p:nvGrpSpPr>
          <p:grpSpPr>
            <a:xfrm>
              <a:off x="34623" y="55886"/>
              <a:ext cx="1273054" cy="1543644"/>
              <a:chOff x="197411" y="318643"/>
              <a:chExt cx="7258536" cy="8801353"/>
            </a:xfrm>
          </p:grpSpPr>
          <p:sp>
            <p:nvSpPr>
              <p:cNvPr id="96" name="Freeform 43">
                <a:extLst>
                  <a:ext uri="{FF2B5EF4-FFF2-40B4-BE49-F238E27FC236}">
                    <a16:creationId xmlns:a16="http://schemas.microsoft.com/office/drawing/2014/main" id="{579397B9-B07D-13F9-AD0D-B1B46BA5906B}"/>
                  </a:ext>
                </a:extLst>
              </p:cNvPr>
              <p:cNvSpPr/>
              <p:nvPr/>
            </p:nvSpPr>
            <p:spPr>
              <a:xfrm>
                <a:off x="197411" y="318643"/>
                <a:ext cx="7258536" cy="8801353"/>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94" name="TextBox 44">
              <a:extLst>
                <a:ext uri="{FF2B5EF4-FFF2-40B4-BE49-F238E27FC236}">
                  <a16:creationId xmlns:a16="http://schemas.microsoft.com/office/drawing/2014/main" id="{09F068A4-34F0-C732-4E82-A8A863DFBF8C}"/>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ơ</a:t>
              </a:r>
            </a:p>
          </p:txBody>
        </p:sp>
      </p:grpSp>
      <p:grpSp>
        <p:nvGrpSpPr>
          <p:cNvPr id="99" name="Group 13">
            <a:extLst>
              <a:ext uri="{FF2B5EF4-FFF2-40B4-BE49-F238E27FC236}">
                <a16:creationId xmlns:a16="http://schemas.microsoft.com/office/drawing/2014/main" id="{57B9A805-EA8E-7470-D231-D37BA204A89B}"/>
              </a:ext>
            </a:extLst>
          </p:cNvPr>
          <p:cNvGrpSpPr/>
          <p:nvPr/>
        </p:nvGrpSpPr>
        <p:grpSpPr>
          <a:xfrm>
            <a:off x="3729483" y="5502940"/>
            <a:ext cx="1335984" cy="1696089"/>
            <a:chOff x="0" y="0"/>
            <a:chExt cx="1261761" cy="1543043"/>
          </a:xfrm>
        </p:grpSpPr>
        <p:grpSp>
          <p:nvGrpSpPr>
            <p:cNvPr id="100" name="Group 14">
              <a:extLst>
                <a:ext uri="{FF2B5EF4-FFF2-40B4-BE49-F238E27FC236}">
                  <a16:creationId xmlns:a16="http://schemas.microsoft.com/office/drawing/2014/main" id="{63A01716-B1B8-F042-F05F-84CE13DB6BD8}"/>
                </a:ext>
              </a:extLst>
            </p:cNvPr>
            <p:cNvGrpSpPr/>
            <p:nvPr/>
          </p:nvGrpSpPr>
          <p:grpSpPr>
            <a:xfrm>
              <a:off x="0" y="0"/>
              <a:ext cx="1261761" cy="1543043"/>
              <a:chOff x="0" y="0"/>
              <a:chExt cx="7194149" cy="8797924"/>
            </a:xfrm>
          </p:grpSpPr>
          <p:sp>
            <p:nvSpPr>
              <p:cNvPr id="102" name="Freeform 15">
                <a:extLst>
                  <a:ext uri="{FF2B5EF4-FFF2-40B4-BE49-F238E27FC236}">
                    <a16:creationId xmlns:a16="http://schemas.microsoft.com/office/drawing/2014/main" id="{EA446988-9627-8A84-970F-B0F200E02921}"/>
                  </a:ext>
                </a:extLst>
              </p:cNvPr>
              <p:cNvSpPr/>
              <p:nvPr/>
            </p:nvSpPr>
            <p:spPr>
              <a:xfrm>
                <a:off x="-50165" y="-508"/>
                <a:ext cx="7258538" cy="8801352"/>
              </a:xfrm>
              <a:custGeom>
                <a:avLst/>
                <a:gdLst/>
                <a:ahLst/>
                <a:cxnLst/>
                <a:rect l="l" t="t" r="r" b="b"/>
                <a:pathLst>
                  <a:path w="7258538" h="8801352">
                    <a:moveTo>
                      <a:pt x="7240123" y="7594852"/>
                    </a:moveTo>
                    <a:cubicBezTo>
                      <a:pt x="7226408" y="7900161"/>
                      <a:pt x="7186529" y="8237853"/>
                      <a:pt x="6976471" y="8477122"/>
                    </a:cubicBezTo>
                    <a:cubicBezTo>
                      <a:pt x="6893795" y="8571355"/>
                      <a:pt x="6786479" y="8640062"/>
                      <a:pt x="6668242" y="8680449"/>
                    </a:cubicBezTo>
                    <a:cubicBezTo>
                      <a:pt x="6557117" y="8718422"/>
                      <a:pt x="6441166" y="8726423"/>
                      <a:pt x="6324834" y="8733788"/>
                    </a:cubicBezTo>
                    <a:cubicBezTo>
                      <a:pt x="6070453" y="8749917"/>
                      <a:pt x="5815818" y="8764903"/>
                      <a:pt x="5561183" y="8776841"/>
                    </a:cubicBezTo>
                    <a:cubicBezTo>
                      <a:pt x="5230657" y="8790685"/>
                      <a:pt x="4719446" y="8801352"/>
                      <a:pt x="4207796" y="8797415"/>
                    </a:cubicBezTo>
                    <a:cubicBezTo>
                      <a:pt x="3743717" y="8793860"/>
                      <a:pt x="3279856" y="8782556"/>
                      <a:pt x="2815777" y="8777096"/>
                    </a:cubicBezTo>
                    <a:cubicBezTo>
                      <a:pt x="2492872" y="8773286"/>
                      <a:pt x="2169967" y="8769349"/>
                      <a:pt x="1903222" y="8771762"/>
                    </a:cubicBezTo>
                    <a:cubicBezTo>
                      <a:pt x="1724279" y="8774048"/>
                      <a:pt x="1545209" y="8778112"/>
                      <a:pt x="1366266" y="8772142"/>
                    </a:cubicBezTo>
                    <a:cubicBezTo>
                      <a:pt x="1203325" y="8766681"/>
                      <a:pt x="1034288" y="8757029"/>
                      <a:pt x="877824" y="8707500"/>
                    </a:cubicBezTo>
                    <a:cubicBezTo>
                      <a:pt x="717296" y="8656700"/>
                      <a:pt x="571881" y="8563227"/>
                      <a:pt x="459994" y="8437243"/>
                    </a:cubicBezTo>
                    <a:cubicBezTo>
                      <a:pt x="340233" y="8302497"/>
                      <a:pt x="253238" y="8133078"/>
                      <a:pt x="219710" y="7955660"/>
                    </a:cubicBezTo>
                    <a:cubicBezTo>
                      <a:pt x="199390" y="7848217"/>
                      <a:pt x="195072" y="7738616"/>
                      <a:pt x="194056" y="7629524"/>
                    </a:cubicBezTo>
                    <a:cubicBezTo>
                      <a:pt x="192913" y="7514335"/>
                      <a:pt x="193040" y="7399018"/>
                      <a:pt x="191897" y="7283829"/>
                    </a:cubicBezTo>
                    <a:cubicBezTo>
                      <a:pt x="187452" y="6808468"/>
                      <a:pt x="175260" y="5698156"/>
                      <a:pt x="155702" y="4574216"/>
                    </a:cubicBezTo>
                    <a:cubicBezTo>
                      <a:pt x="136144" y="3455085"/>
                      <a:pt x="109093" y="2336254"/>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568502" y="1016"/>
                      <a:pt x="3300025" y="508"/>
                    </a:cubicBezTo>
                    <a:cubicBezTo>
                      <a:pt x="4047769" y="0"/>
                      <a:pt x="4795514" y="8509"/>
                      <a:pt x="5446121" y="20447"/>
                    </a:cubicBezTo>
                    <a:cubicBezTo>
                      <a:pt x="5674594" y="26797"/>
                      <a:pt x="5902940" y="34036"/>
                      <a:pt x="6131413" y="41783"/>
                    </a:cubicBezTo>
                    <a:cubicBezTo>
                      <a:pt x="6237712" y="45339"/>
                      <a:pt x="6344773" y="45339"/>
                      <a:pt x="6450310" y="60325"/>
                    </a:cubicBezTo>
                    <a:cubicBezTo>
                      <a:pt x="6542385" y="73406"/>
                      <a:pt x="6632683" y="97409"/>
                      <a:pt x="6718408" y="133604"/>
                    </a:cubicBezTo>
                    <a:cubicBezTo>
                      <a:pt x="6846297" y="187579"/>
                      <a:pt x="6988663" y="273050"/>
                      <a:pt x="7048480" y="404368"/>
                    </a:cubicBezTo>
                    <a:cubicBezTo>
                      <a:pt x="7098011" y="513207"/>
                      <a:pt x="7116934" y="634619"/>
                      <a:pt x="7131665" y="752348"/>
                    </a:cubicBezTo>
                    <a:cubicBezTo>
                      <a:pt x="7166083" y="1026287"/>
                      <a:pt x="7164812" y="1304036"/>
                      <a:pt x="7163161" y="1579753"/>
                    </a:cubicBezTo>
                    <a:cubicBezTo>
                      <a:pt x="7161129" y="1908302"/>
                      <a:pt x="7162653" y="2533395"/>
                      <a:pt x="7160367" y="3311137"/>
                    </a:cubicBezTo>
                    <a:cubicBezTo>
                      <a:pt x="7157827" y="4139667"/>
                      <a:pt x="7165574" y="4966694"/>
                      <a:pt x="7187418" y="5793722"/>
                    </a:cubicBezTo>
                    <a:cubicBezTo>
                      <a:pt x="7212691" y="6757185"/>
                      <a:pt x="7258538" y="7186293"/>
                      <a:pt x="7240123" y="7594852"/>
                    </a:cubicBezTo>
                    <a:close/>
                  </a:path>
                </a:pathLst>
              </a:custGeom>
              <a:solidFill>
                <a:srgbClr val="FFEAE4"/>
              </a:solidFill>
            </p:spPr>
          </p:sp>
        </p:grpSp>
        <p:sp>
          <p:nvSpPr>
            <p:cNvPr id="101" name="TextBox 16">
              <a:extLst>
                <a:ext uri="{FF2B5EF4-FFF2-40B4-BE49-F238E27FC236}">
                  <a16:creationId xmlns:a16="http://schemas.microsoft.com/office/drawing/2014/main" id="{5B7189D6-0AD0-9E02-8A26-17B6B1777C03}"/>
                </a:ext>
              </a:extLst>
            </p:cNvPr>
            <p:cNvSpPr txBox="1"/>
            <p:nvPr/>
          </p:nvSpPr>
          <p:spPr>
            <a:xfrm>
              <a:off x="163449" y="244471"/>
              <a:ext cx="934864" cy="1050017"/>
            </a:xfrm>
            <a:prstGeom prst="rect">
              <a:avLst/>
            </a:prstGeom>
          </p:spPr>
          <p:txBody>
            <a:bodyPr lIns="0" tIns="0" rIns="0" bIns="0" rtlCol="0" anchor="t">
              <a:spAutoFit/>
            </a:bodyPr>
            <a:lstStyle/>
            <a:p>
              <a:pPr algn="ctr">
                <a:lnSpc>
                  <a:spcPts val="9000"/>
                </a:lnSpc>
              </a:pPr>
              <a:r>
                <a:rPr lang="en-US" sz="7500">
                  <a:solidFill>
                    <a:srgbClr val="30030F"/>
                  </a:solidFill>
                  <a:latin typeface="Times New Roman" panose="02020603050405020304" pitchFamily="18" charset="0"/>
                  <a:ea typeface="Asap Bold"/>
                  <a:cs typeface="Times New Roman" panose="02020603050405020304" pitchFamily="18" charset="0"/>
                  <a:sym typeface="Asap Bold"/>
                </a:rPr>
                <a:t>ầ</a:t>
              </a:r>
            </a:p>
          </p:txBody>
        </p:sp>
      </p:grpSp>
    </p:spTree>
    <p:extLst>
      <p:ext uri="{BB962C8B-B14F-4D97-AF65-F5344CB8AC3E}">
        <p14:creationId xmlns:p14="http://schemas.microsoft.com/office/powerpoint/2010/main" val="330321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9"/>
                    </p:tgtEl>
                  </p:cond>
                </p:stCondLst>
                <p:endSync evt="end" delay="0">
                  <p:rtn val="all"/>
                </p:endSync>
                <p:childTnLst>
                  <p:par>
                    <p:cTn id="12" fill="hold">
                      <p:stCondLst>
                        <p:cond delay="0"/>
                      </p:stCondLst>
                      <p:childTnLst>
                        <p:par>
                          <p:cTn id="13" fill="hold">
                            <p:stCondLst>
                              <p:cond delay="0"/>
                            </p:stCondLst>
                            <p:childTnLst>
                              <p:par>
                                <p:cTn id="14" presetID="64" presetClass="path" presetSubtype="0" accel="50000" decel="50000" fill="hold" nodeType="withEffect">
                                  <p:stCondLst>
                                    <p:cond delay="0"/>
                                  </p:stCondLst>
                                  <p:childTnLst>
                                    <p:animMotion origin="layout" path="M 0.05954 4.44444E-6 L -0.27066 -0.42716 " pathEditMode="relative" rAng="0" ptsTypes="AA">
                                      <p:cBhvr>
                                        <p:cTn id="15" dur="2000" fill="hold"/>
                                        <p:tgtEl>
                                          <p:spTgt spid="25"/>
                                        </p:tgtEl>
                                        <p:attrNameLst>
                                          <p:attrName>ppt_x</p:attrName>
                                          <p:attrName>ppt_y</p:attrName>
                                        </p:attrNameLst>
                                      </p:cBhvr>
                                      <p:rCtr x="-16510" y="-21358"/>
                                    </p:animMotion>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par>
                                <p:cTn id="16" presetID="64" presetClass="path" presetSubtype="0" accel="50000" decel="50000" fill="hold" nodeType="withEffect">
                                  <p:stCondLst>
                                    <p:cond delay="0"/>
                                  </p:stCondLst>
                                  <p:childTnLst>
                                    <p:animMotion origin="layout" path="M 0.04766 -0.01466 L -0.01128 -0.25278 " pathEditMode="relative" rAng="0" ptsTypes="AA">
                                      <p:cBhvr>
                                        <p:cTn id="17" dur="2000" fill="hold"/>
                                        <p:tgtEl>
                                          <p:spTgt spid="68"/>
                                        </p:tgtEl>
                                        <p:attrNameLst>
                                          <p:attrName>ppt_x</p:attrName>
                                          <p:attrName>ppt_y</p:attrName>
                                        </p:attrNameLst>
                                      </p:cBhvr>
                                      <p:rCtr x="-2951" y="-11914"/>
                                    </p:animMotion>
                                  </p:childTnLst>
                                  <p:subTnLst>
                                    <p:audio>
                                      <p:cMediaNode>
                                        <p:cTn display="0" masterRel="sameClick">
                                          <p:stCondLst>
                                            <p:cond evt="begin" delay="0">
                                              <p:tn val="16"/>
                                            </p:cond>
                                          </p:stCondLst>
                                          <p:endCondLst>
                                            <p:cond evt="onStopAudio" delay="0">
                                              <p:tgtEl>
                                                <p:sldTgt/>
                                              </p:tgtEl>
                                            </p:cond>
                                          </p:endCondLst>
                                        </p:cTn>
                                        <p:tgtEl>
                                          <p:sndTgt r:embed="rId2" name="applause.wav"/>
                                        </p:tgtEl>
                                      </p:cMediaNode>
                                    </p:audio>
                                  </p:subTnLst>
                                </p:cTn>
                              </p:par>
                              <p:par>
                                <p:cTn id="18" presetID="64" presetClass="path" presetSubtype="0" accel="50000" decel="50000" fill="hold" nodeType="withEffect">
                                  <p:stCondLst>
                                    <p:cond delay="0"/>
                                  </p:stCondLst>
                                  <p:childTnLst>
                                    <p:animMotion origin="layout" path="M 0.04314 0.01621 L -0.1316 -0.25015 " pathEditMode="relative" rAng="0" ptsTypes="AA">
                                      <p:cBhvr>
                                        <p:cTn id="19" dur="2000" fill="hold"/>
                                        <p:tgtEl>
                                          <p:spTgt spid="39"/>
                                        </p:tgtEl>
                                        <p:attrNameLst>
                                          <p:attrName>ppt_x</p:attrName>
                                          <p:attrName>ppt_y</p:attrName>
                                        </p:attrNameLst>
                                      </p:cBhvr>
                                      <p:rCtr x="-8741" y="-13318"/>
                                    </p:animMotion>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par>
                                <p:cTn id="20" presetID="64" presetClass="path" presetSubtype="0" accel="50000" decel="50000" fill="hold" nodeType="withEffect">
                                  <p:stCondLst>
                                    <p:cond delay="0"/>
                                  </p:stCondLst>
                                  <p:childTnLst>
                                    <p:animMotion origin="layout" path="M 0.04245 -0.02593 L -0.15477 -0.2466 " pathEditMode="relative" rAng="0" ptsTypes="AA">
                                      <p:cBhvr>
                                        <p:cTn id="21" dur="2000" fill="hold"/>
                                        <p:tgtEl>
                                          <p:spTgt spid="64"/>
                                        </p:tgtEl>
                                        <p:attrNameLst>
                                          <p:attrName>ppt_x</p:attrName>
                                          <p:attrName>ppt_y</p:attrName>
                                        </p:attrNameLst>
                                      </p:cBhvr>
                                      <p:rCtr x="-9861" y="-11034"/>
                                    </p:animMotion>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par>
                                <p:cTn id="22" presetID="64" presetClass="path" presetSubtype="0" accel="50000" decel="50000" fill="hold" nodeType="withEffect">
                                  <p:stCondLst>
                                    <p:cond delay="0"/>
                                  </p:stCondLst>
                                  <p:childTnLst>
                                    <p:animMotion origin="layout" path="M 0.08664 -0.03102 L 0.34254 -0.425 " pathEditMode="relative" rAng="0" ptsTypes="AA">
                                      <p:cBhvr>
                                        <p:cTn id="23" dur="2000" fill="hold"/>
                                        <p:tgtEl>
                                          <p:spTgt spid="13"/>
                                        </p:tgtEl>
                                        <p:attrNameLst>
                                          <p:attrName>ppt_x</p:attrName>
                                          <p:attrName>ppt_y</p:attrName>
                                        </p:attrNameLst>
                                      </p:cBhvr>
                                      <p:rCtr x="12795" y="-19707"/>
                                    </p:animMotion>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par>
                                <p:cTn id="24" presetID="64" presetClass="path" presetSubtype="0" accel="50000" decel="50000" fill="hold" nodeType="withEffect">
                                  <p:stCondLst>
                                    <p:cond delay="0"/>
                                  </p:stCondLst>
                                  <p:childTnLst>
                                    <p:animMotion origin="layout" path="M 0.07657 -0.02763 L 0.38282 -0.42362 " pathEditMode="relative" rAng="0" ptsTypes="AA">
                                      <p:cBhvr>
                                        <p:cTn id="25" dur="2000" fill="hold"/>
                                        <p:tgtEl>
                                          <p:spTgt spid="17"/>
                                        </p:tgtEl>
                                        <p:attrNameLst>
                                          <p:attrName>ppt_x</p:attrName>
                                          <p:attrName>ppt_y</p:attrName>
                                        </p:attrNameLst>
                                      </p:cBhvr>
                                      <p:rCtr x="15313" y="-19799"/>
                                    </p:animMotion>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6" presetID="64" presetClass="path" presetSubtype="0" accel="50000" decel="50000" fill="hold" nodeType="withEffect">
                                  <p:stCondLst>
                                    <p:cond delay="0"/>
                                  </p:stCondLst>
                                  <p:childTnLst>
                                    <p:animMotion origin="layout" path="M 0.052 -0.02439 L 0.5066 -0.42686 " pathEditMode="relative" rAng="0" ptsTypes="AA">
                                      <p:cBhvr>
                                        <p:cTn id="27" dur="2000" fill="hold"/>
                                        <p:tgtEl>
                                          <p:spTgt spid="41"/>
                                        </p:tgtEl>
                                        <p:attrNameLst>
                                          <p:attrName>ppt_x</p:attrName>
                                          <p:attrName>ppt_y</p:attrName>
                                        </p:attrNameLst>
                                      </p:cBhvr>
                                      <p:rCtr x="22726" y="-20123"/>
                                    </p:animMotion>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par>
                                <p:cTn id="28" presetID="64" presetClass="path" presetSubtype="0" accel="50000" decel="50000" fill="hold" nodeType="withEffect">
                                  <p:stCondLst>
                                    <p:cond delay="0"/>
                                  </p:stCondLst>
                                  <p:childTnLst>
                                    <p:animMotion origin="layout" path="M 0.09366 -0.02438 L -0.1132 -0.41975 " pathEditMode="relative" rAng="0" ptsTypes="AA">
                                      <p:cBhvr>
                                        <p:cTn id="29" dur="2000" fill="hold"/>
                                        <p:tgtEl>
                                          <p:spTgt spid="72"/>
                                        </p:tgtEl>
                                        <p:attrNameLst>
                                          <p:attrName>ppt_x</p:attrName>
                                          <p:attrName>ppt_y</p:attrName>
                                        </p:attrNameLst>
                                      </p:cBhvr>
                                      <p:rCtr x="-10347" y="-19769"/>
                                    </p:animMotion>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9"/>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60"/>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fill="hold" nodeType="clickEffect">
                                  <p:stCondLst>
                                    <p:cond delay="0"/>
                                  </p:stCondLst>
                                  <p:childTnLst>
                                    <p:animRot by="120000">
                                      <p:cBhvr>
                                        <p:cTn id="43" dur="100" fill="hold">
                                          <p:stCondLst>
                                            <p:cond delay="0"/>
                                          </p:stCondLst>
                                        </p:cTn>
                                        <p:tgtEl>
                                          <p:spTgt spid="60"/>
                                        </p:tgtEl>
                                        <p:attrNameLst>
                                          <p:attrName>r</p:attrName>
                                        </p:attrNameLst>
                                      </p:cBhvr>
                                    </p:animRot>
                                    <p:animRot by="-240000">
                                      <p:cBhvr>
                                        <p:cTn id="44" dur="200" fill="hold">
                                          <p:stCondLst>
                                            <p:cond delay="200"/>
                                          </p:stCondLst>
                                        </p:cTn>
                                        <p:tgtEl>
                                          <p:spTgt spid="60"/>
                                        </p:tgtEl>
                                        <p:attrNameLst>
                                          <p:attrName>r</p:attrName>
                                        </p:attrNameLst>
                                      </p:cBhvr>
                                    </p:animRot>
                                    <p:animRot by="240000">
                                      <p:cBhvr>
                                        <p:cTn id="45" dur="200" fill="hold">
                                          <p:stCondLst>
                                            <p:cond delay="400"/>
                                          </p:stCondLst>
                                        </p:cTn>
                                        <p:tgtEl>
                                          <p:spTgt spid="60"/>
                                        </p:tgtEl>
                                        <p:attrNameLst>
                                          <p:attrName>r</p:attrName>
                                        </p:attrNameLst>
                                      </p:cBhvr>
                                    </p:animRot>
                                    <p:animRot by="-240000">
                                      <p:cBhvr>
                                        <p:cTn id="46" dur="200" fill="hold">
                                          <p:stCondLst>
                                            <p:cond delay="600"/>
                                          </p:stCondLst>
                                        </p:cTn>
                                        <p:tgtEl>
                                          <p:spTgt spid="60"/>
                                        </p:tgtEl>
                                        <p:attrNameLst>
                                          <p:attrName>r</p:attrName>
                                        </p:attrNameLst>
                                      </p:cBhvr>
                                    </p:animRot>
                                    <p:animRot by="120000">
                                      <p:cBhvr>
                                        <p:cTn id="47"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60"/>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32" presetClass="emph" presetSubtype="0" fill="hold" nodeType="clickEffect">
                                  <p:stCondLst>
                                    <p:cond delay="0"/>
                                  </p:stCondLst>
                                  <p:childTnLst>
                                    <p:animRot by="120000">
                                      <p:cBhvr>
                                        <p:cTn id="52" dur="100" fill="hold">
                                          <p:stCondLst>
                                            <p:cond delay="0"/>
                                          </p:stCondLst>
                                        </p:cTn>
                                        <p:tgtEl>
                                          <p:spTgt spid="29"/>
                                        </p:tgtEl>
                                        <p:attrNameLst>
                                          <p:attrName>r</p:attrName>
                                        </p:attrNameLst>
                                      </p:cBhvr>
                                    </p:animRot>
                                    <p:animRot by="-240000">
                                      <p:cBhvr>
                                        <p:cTn id="53" dur="200" fill="hold">
                                          <p:stCondLst>
                                            <p:cond delay="200"/>
                                          </p:stCondLst>
                                        </p:cTn>
                                        <p:tgtEl>
                                          <p:spTgt spid="29"/>
                                        </p:tgtEl>
                                        <p:attrNameLst>
                                          <p:attrName>r</p:attrName>
                                        </p:attrNameLst>
                                      </p:cBhvr>
                                    </p:animRot>
                                    <p:animRot by="240000">
                                      <p:cBhvr>
                                        <p:cTn id="54" dur="200" fill="hold">
                                          <p:stCondLst>
                                            <p:cond delay="400"/>
                                          </p:stCondLst>
                                        </p:cTn>
                                        <p:tgtEl>
                                          <p:spTgt spid="29"/>
                                        </p:tgtEl>
                                        <p:attrNameLst>
                                          <p:attrName>r</p:attrName>
                                        </p:attrNameLst>
                                      </p:cBhvr>
                                    </p:animRot>
                                    <p:animRot by="-240000">
                                      <p:cBhvr>
                                        <p:cTn id="55" dur="200" fill="hold">
                                          <p:stCondLst>
                                            <p:cond delay="600"/>
                                          </p:stCondLst>
                                        </p:cTn>
                                        <p:tgtEl>
                                          <p:spTgt spid="29"/>
                                        </p:tgtEl>
                                        <p:attrNameLst>
                                          <p:attrName>r</p:attrName>
                                        </p:attrNameLst>
                                      </p:cBhvr>
                                    </p:animRot>
                                    <p:animRot by="120000">
                                      <p:cBhvr>
                                        <p:cTn id="56"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9"/>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45"/>
                                        </p:tgtEl>
                                        <p:attrNameLst>
                                          <p:attrName>r</p:attrName>
                                        </p:attrNameLst>
                                      </p:cBhvr>
                                    </p:animRot>
                                    <p:animRot by="-240000">
                                      <p:cBhvr>
                                        <p:cTn id="62" dur="200" fill="hold">
                                          <p:stCondLst>
                                            <p:cond delay="200"/>
                                          </p:stCondLst>
                                        </p:cTn>
                                        <p:tgtEl>
                                          <p:spTgt spid="45"/>
                                        </p:tgtEl>
                                        <p:attrNameLst>
                                          <p:attrName>r</p:attrName>
                                        </p:attrNameLst>
                                      </p:cBhvr>
                                    </p:animRot>
                                    <p:animRot by="240000">
                                      <p:cBhvr>
                                        <p:cTn id="63" dur="200" fill="hold">
                                          <p:stCondLst>
                                            <p:cond delay="400"/>
                                          </p:stCondLst>
                                        </p:cTn>
                                        <p:tgtEl>
                                          <p:spTgt spid="45"/>
                                        </p:tgtEl>
                                        <p:attrNameLst>
                                          <p:attrName>r</p:attrName>
                                        </p:attrNameLst>
                                      </p:cBhvr>
                                    </p:animRot>
                                    <p:animRot by="-240000">
                                      <p:cBhvr>
                                        <p:cTn id="64" dur="200" fill="hold">
                                          <p:stCondLst>
                                            <p:cond delay="600"/>
                                          </p:stCondLst>
                                        </p:cTn>
                                        <p:tgtEl>
                                          <p:spTgt spid="45"/>
                                        </p:tgtEl>
                                        <p:attrNameLst>
                                          <p:attrName>r</p:attrName>
                                        </p:attrNameLst>
                                      </p:cBhvr>
                                    </p:animRot>
                                    <p:animRot by="120000">
                                      <p:cBhvr>
                                        <p:cTn id="65" dur="200" fill="hold">
                                          <p:stCondLst>
                                            <p:cond delay="800"/>
                                          </p:stCondLst>
                                        </p:cTn>
                                        <p:tgtEl>
                                          <p:spTgt spid="45"/>
                                        </p:tgtEl>
                                        <p:attrNameLst>
                                          <p:attrName>r</p:attrName>
                                        </p:attrNameLst>
                                      </p:cBhvr>
                                    </p:animRot>
                                  </p:childTnLst>
                                </p:cTn>
                              </p:par>
                            </p:childTnLst>
                          </p:cTn>
                        </p:par>
                      </p:childTnLst>
                    </p:cTn>
                  </p:par>
                </p:childTnLst>
              </p:cTn>
              <p:nextCondLst>
                <p:cond evt="onClick" delay="0">
                  <p:tgtEl>
                    <p:spTgt spid="45"/>
                  </p:tgtEl>
                </p:cond>
              </p:nextCondLst>
            </p:seq>
            <p:seq concurrent="1" nextAc="seek">
              <p:cTn id="66" restart="whenNotActive" fill="hold" evtFilter="cancelBubble" nodeType="interactiveSeq">
                <p:stCondLst>
                  <p:cond evt="onClick" delay="0">
                    <p:tgtEl>
                      <p:spTgt spid="55"/>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55"/>
                                        </p:tgtEl>
                                        <p:attrNameLst>
                                          <p:attrName>r</p:attrName>
                                        </p:attrNameLst>
                                      </p:cBhvr>
                                    </p:animRot>
                                    <p:animRot by="-240000">
                                      <p:cBhvr>
                                        <p:cTn id="71" dur="200" fill="hold">
                                          <p:stCondLst>
                                            <p:cond delay="200"/>
                                          </p:stCondLst>
                                        </p:cTn>
                                        <p:tgtEl>
                                          <p:spTgt spid="55"/>
                                        </p:tgtEl>
                                        <p:attrNameLst>
                                          <p:attrName>r</p:attrName>
                                        </p:attrNameLst>
                                      </p:cBhvr>
                                    </p:animRot>
                                    <p:animRot by="240000">
                                      <p:cBhvr>
                                        <p:cTn id="72" dur="200" fill="hold">
                                          <p:stCondLst>
                                            <p:cond delay="400"/>
                                          </p:stCondLst>
                                        </p:cTn>
                                        <p:tgtEl>
                                          <p:spTgt spid="55"/>
                                        </p:tgtEl>
                                        <p:attrNameLst>
                                          <p:attrName>r</p:attrName>
                                        </p:attrNameLst>
                                      </p:cBhvr>
                                    </p:animRot>
                                    <p:animRot by="-240000">
                                      <p:cBhvr>
                                        <p:cTn id="73" dur="200" fill="hold">
                                          <p:stCondLst>
                                            <p:cond delay="600"/>
                                          </p:stCondLst>
                                        </p:cTn>
                                        <p:tgtEl>
                                          <p:spTgt spid="55"/>
                                        </p:tgtEl>
                                        <p:attrNameLst>
                                          <p:attrName>r</p:attrName>
                                        </p:attrNameLst>
                                      </p:cBhvr>
                                    </p:animRot>
                                    <p:animRot by="120000">
                                      <p:cBhvr>
                                        <p:cTn id="74" dur="200" fill="hold">
                                          <p:stCondLst>
                                            <p:cond delay="800"/>
                                          </p:stCondLst>
                                        </p:cTn>
                                        <p:tgtEl>
                                          <p:spTgt spid="55"/>
                                        </p:tgtEl>
                                        <p:attrNameLst>
                                          <p:attrName>r</p:attrName>
                                        </p:attrNameLst>
                                      </p:cBhvr>
                                    </p:animRot>
                                  </p:childTnLst>
                                </p:cTn>
                              </p:par>
                            </p:childTnLst>
                          </p:cTn>
                        </p:par>
                      </p:childTnLst>
                    </p:cTn>
                  </p:par>
                </p:childTnLst>
              </p:cTn>
              <p:nextCondLst>
                <p:cond evt="onClick" delay="0">
                  <p:tgtEl>
                    <p:spTgt spid="55"/>
                  </p:tgtEl>
                </p:cond>
              </p:nextCondLst>
            </p:seq>
            <p:seq concurrent="1" nextAc="seek">
              <p:cTn id="75" restart="whenNotActive" fill="hold" evtFilter="cancelBubble" nodeType="interactiveSeq">
                <p:stCondLst>
                  <p:cond evt="onClick" delay="0">
                    <p:tgtEl>
                      <p:spTgt spid="33"/>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33"/>
                                        </p:tgtEl>
                                        <p:attrNameLst>
                                          <p:attrName>r</p:attrName>
                                        </p:attrNameLst>
                                      </p:cBhvr>
                                    </p:animRot>
                                    <p:animRot by="-240000">
                                      <p:cBhvr>
                                        <p:cTn id="80" dur="200" fill="hold">
                                          <p:stCondLst>
                                            <p:cond delay="200"/>
                                          </p:stCondLst>
                                        </p:cTn>
                                        <p:tgtEl>
                                          <p:spTgt spid="33"/>
                                        </p:tgtEl>
                                        <p:attrNameLst>
                                          <p:attrName>r</p:attrName>
                                        </p:attrNameLst>
                                      </p:cBhvr>
                                    </p:animRot>
                                    <p:animRot by="240000">
                                      <p:cBhvr>
                                        <p:cTn id="81" dur="200" fill="hold">
                                          <p:stCondLst>
                                            <p:cond delay="400"/>
                                          </p:stCondLst>
                                        </p:cTn>
                                        <p:tgtEl>
                                          <p:spTgt spid="33"/>
                                        </p:tgtEl>
                                        <p:attrNameLst>
                                          <p:attrName>r</p:attrName>
                                        </p:attrNameLst>
                                      </p:cBhvr>
                                    </p:animRot>
                                    <p:animRot by="-240000">
                                      <p:cBhvr>
                                        <p:cTn id="82" dur="200" fill="hold">
                                          <p:stCondLst>
                                            <p:cond delay="600"/>
                                          </p:stCondLst>
                                        </p:cTn>
                                        <p:tgtEl>
                                          <p:spTgt spid="33"/>
                                        </p:tgtEl>
                                        <p:attrNameLst>
                                          <p:attrName>r</p:attrName>
                                        </p:attrNameLst>
                                      </p:cBhvr>
                                    </p:animRot>
                                    <p:animRot by="120000">
                                      <p:cBhvr>
                                        <p:cTn id="83" dur="200" fill="hold">
                                          <p:stCondLst>
                                            <p:cond delay="800"/>
                                          </p:stCondLst>
                                        </p:cTn>
                                        <p:tgtEl>
                                          <p:spTgt spid="33"/>
                                        </p:tgtEl>
                                        <p:attrNameLst>
                                          <p:attrName>r</p:attrName>
                                        </p:attrNameLst>
                                      </p:cBhvr>
                                    </p:animRot>
                                  </p:childTnLst>
                                </p:cTn>
                              </p:par>
                            </p:childTnLst>
                          </p:cTn>
                        </p:par>
                      </p:childTnLst>
                    </p:cTn>
                  </p:par>
                </p:childTnLst>
              </p:cTn>
              <p:nextCondLst>
                <p:cond evt="onClick" delay="0">
                  <p:tgtEl>
                    <p:spTgt spid="33"/>
                  </p:tgtEl>
                </p:cond>
              </p:nextCondLst>
            </p:seq>
            <p:seq concurrent="1" nextAc="seek">
              <p:cTn id="84" restart="whenNotActive" fill="hold" evtFilter="cancelBubble" nodeType="interactiveSeq">
                <p:stCondLst>
                  <p:cond evt="onClick" delay="0">
                    <p:tgtEl>
                      <p:spTgt spid="21"/>
                    </p:tgtEl>
                  </p:cond>
                </p:stCondLst>
                <p:endSync evt="end" delay="0">
                  <p:rtn val="all"/>
                </p:endSync>
                <p:childTnLst>
                  <p:par>
                    <p:cTn id="85" fill="hold">
                      <p:stCondLst>
                        <p:cond delay="0"/>
                      </p:stCondLst>
                      <p:childTnLst>
                        <p:par>
                          <p:cTn id="86" fill="hold">
                            <p:stCondLst>
                              <p:cond delay="0"/>
                            </p:stCondLst>
                            <p:childTnLst>
                              <p:par>
                                <p:cTn id="87" presetID="32" presetClass="emph" presetSubtype="0" fill="hold" nodeType="clickEffect">
                                  <p:stCondLst>
                                    <p:cond delay="0"/>
                                  </p:stCondLst>
                                  <p:childTnLst>
                                    <p:animRot by="120000">
                                      <p:cBhvr>
                                        <p:cTn id="88" dur="100" fill="hold">
                                          <p:stCondLst>
                                            <p:cond delay="0"/>
                                          </p:stCondLst>
                                        </p:cTn>
                                        <p:tgtEl>
                                          <p:spTgt spid="21"/>
                                        </p:tgtEl>
                                        <p:attrNameLst>
                                          <p:attrName>r</p:attrName>
                                        </p:attrNameLst>
                                      </p:cBhvr>
                                    </p:animRot>
                                    <p:animRot by="-240000">
                                      <p:cBhvr>
                                        <p:cTn id="89" dur="200" fill="hold">
                                          <p:stCondLst>
                                            <p:cond delay="200"/>
                                          </p:stCondLst>
                                        </p:cTn>
                                        <p:tgtEl>
                                          <p:spTgt spid="21"/>
                                        </p:tgtEl>
                                        <p:attrNameLst>
                                          <p:attrName>r</p:attrName>
                                        </p:attrNameLst>
                                      </p:cBhvr>
                                    </p:animRot>
                                    <p:animRot by="240000">
                                      <p:cBhvr>
                                        <p:cTn id="90" dur="200" fill="hold">
                                          <p:stCondLst>
                                            <p:cond delay="400"/>
                                          </p:stCondLst>
                                        </p:cTn>
                                        <p:tgtEl>
                                          <p:spTgt spid="21"/>
                                        </p:tgtEl>
                                        <p:attrNameLst>
                                          <p:attrName>r</p:attrName>
                                        </p:attrNameLst>
                                      </p:cBhvr>
                                    </p:animRot>
                                    <p:animRot by="-240000">
                                      <p:cBhvr>
                                        <p:cTn id="91" dur="200" fill="hold">
                                          <p:stCondLst>
                                            <p:cond delay="600"/>
                                          </p:stCondLst>
                                        </p:cTn>
                                        <p:tgtEl>
                                          <p:spTgt spid="21"/>
                                        </p:tgtEl>
                                        <p:attrNameLst>
                                          <p:attrName>r</p:attrName>
                                        </p:attrNameLst>
                                      </p:cBhvr>
                                    </p:animRot>
                                    <p:animRot by="120000">
                                      <p:cBhvr>
                                        <p:cTn id="92" dur="200" fill="hold">
                                          <p:stCondLst>
                                            <p:cond delay="800"/>
                                          </p:stCondLst>
                                        </p:cTn>
                                        <p:tgtEl>
                                          <p:spTgt spid="21"/>
                                        </p:tgtEl>
                                        <p:attrNameLst>
                                          <p:attrName>r</p:attrName>
                                        </p:attrNameLst>
                                      </p:cBhvr>
                                    </p:animRot>
                                  </p:childTnLst>
                                </p:cTn>
                              </p:par>
                            </p:childTnLst>
                          </p:cTn>
                        </p:par>
                      </p:childTnLst>
                    </p:cTn>
                  </p:par>
                </p:childTnLst>
              </p:cTn>
              <p:nextCondLst>
                <p:cond evt="onClick" delay="0">
                  <p:tgtEl>
                    <p:spTgt spid="21"/>
                  </p:tgtEl>
                </p:cond>
              </p:nextCondLst>
            </p:seq>
            <p:seq concurrent="1" nextAc="seek">
              <p:cTn id="93" restart="whenNotActive" fill="hold" evtFilter="cancelBubble" nodeType="interactiveSeq">
                <p:stCondLst>
                  <p:cond evt="onClick" delay="0">
                    <p:tgtEl>
                      <p:spTgt spid="76"/>
                    </p:tgtEl>
                  </p:cond>
                </p:stCondLst>
                <p:endSync evt="end" delay="0">
                  <p:rtn val="all"/>
                </p:endSync>
                <p:childTnLst>
                  <p:par>
                    <p:cTn id="94" fill="hold">
                      <p:stCondLst>
                        <p:cond delay="0"/>
                      </p:stCondLst>
                      <p:childTnLst>
                        <p:par>
                          <p:cTn id="95" fill="hold">
                            <p:stCondLst>
                              <p:cond delay="0"/>
                            </p:stCondLst>
                            <p:childTnLst>
                              <p:par>
                                <p:cTn id="96" presetID="53" presetClass="exit" presetSubtype="32" fill="hold" grpId="1" nodeType="withEffect">
                                  <p:stCondLst>
                                    <p:cond delay="0"/>
                                  </p:stCondLst>
                                  <p:childTnLst>
                                    <p:anim calcmode="lin" valueType="num">
                                      <p:cBhvr>
                                        <p:cTn id="97" dur="500"/>
                                        <p:tgtEl>
                                          <p:spTgt spid="97"/>
                                        </p:tgtEl>
                                        <p:attrNameLst>
                                          <p:attrName>ppt_w</p:attrName>
                                        </p:attrNameLst>
                                      </p:cBhvr>
                                      <p:tavLst>
                                        <p:tav tm="0">
                                          <p:val>
                                            <p:strVal val="ppt_w"/>
                                          </p:val>
                                        </p:tav>
                                        <p:tav tm="100000">
                                          <p:val>
                                            <p:fltVal val="0"/>
                                          </p:val>
                                        </p:tav>
                                      </p:tavLst>
                                    </p:anim>
                                    <p:anim calcmode="lin" valueType="num">
                                      <p:cBhvr>
                                        <p:cTn id="98" dur="500"/>
                                        <p:tgtEl>
                                          <p:spTgt spid="97"/>
                                        </p:tgtEl>
                                        <p:attrNameLst>
                                          <p:attrName>ppt_h</p:attrName>
                                        </p:attrNameLst>
                                      </p:cBhvr>
                                      <p:tavLst>
                                        <p:tav tm="0">
                                          <p:val>
                                            <p:strVal val="ppt_h"/>
                                          </p:val>
                                        </p:tav>
                                        <p:tav tm="100000">
                                          <p:val>
                                            <p:fltVal val="0"/>
                                          </p:val>
                                        </p:tav>
                                      </p:tavLst>
                                    </p:anim>
                                    <p:animEffect transition="out" filter="fade">
                                      <p:cBhvr>
                                        <p:cTn id="99" dur="500"/>
                                        <p:tgtEl>
                                          <p:spTgt spid="97"/>
                                        </p:tgtEl>
                                      </p:cBhvr>
                                    </p:animEffect>
                                    <p:set>
                                      <p:cBhvr>
                                        <p:cTn id="100" dur="1" fill="hold">
                                          <p:stCondLst>
                                            <p:cond delay="499"/>
                                          </p:stCondLst>
                                        </p:cTn>
                                        <p:tgtEl>
                                          <p:spTgt spid="97"/>
                                        </p:tgtEl>
                                        <p:attrNameLst>
                                          <p:attrName>style.visibility</p:attrName>
                                        </p:attrNameLst>
                                      </p:cBhvr>
                                      <p:to>
                                        <p:strVal val="hidden"/>
                                      </p:to>
                                    </p:set>
                                  </p:childTnLst>
                                </p:cTn>
                              </p:par>
                              <p:par>
                                <p:cTn id="101" presetID="53" presetClass="exit" presetSubtype="32" fill="hold" grpId="2" nodeType="withEffect">
                                  <p:stCondLst>
                                    <p:cond delay="0"/>
                                  </p:stCondLst>
                                  <p:childTnLst>
                                    <p:anim calcmode="lin" valueType="num">
                                      <p:cBhvr>
                                        <p:cTn id="102" dur="500"/>
                                        <p:tgtEl>
                                          <p:spTgt spid="97"/>
                                        </p:tgtEl>
                                        <p:attrNameLst>
                                          <p:attrName>ppt_w</p:attrName>
                                        </p:attrNameLst>
                                      </p:cBhvr>
                                      <p:tavLst>
                                        <p:tav tm="0">
                                          <p:val>
                                            <p:strVal val="ppt_w"/>
                                          </p:val>
                                        </p:tav>
                                        <p:tav tm="100000">
                                          <p:val>
                                            <p:fltVal val="0"/>
                                          </p:val>
                                        </p:tav>
                                      </p:tavLst>
                                    </p:anim>
                                    <p:anim calcmode="lin" valueType="num">
                                      <p:cBhvr>
                                        <p:cTn id="103" dur="500"/>
                                        <p:tgtEl>
                                          <p:spTgt spid="97"/>
                                        </p:tgtEl>
                                        <p:attrNameLst>
                                          <p:attrName>ppt_h</p:attrName>
                                        </p:attrNameLst>
                                      </p:cBhvr>
                                      <p:tavLst>
                                        <p:tav tm="0">
                                          <p:val>
                                            <p:strVal val="ppt_h"/>
                                          </p:val>
                                        </p:tav>
                                        <p:tav tm="100000">
                                          <p:val>
                                            <p:fltVal val="0"/>
                                          </p:val>
                                        </p:tav>
                                      </p:tavLst>
                                    </p:anim>
                                    <p:animEffect transition="out" filter="fade">
                                      <p:cBhvr>
                                        <p:cTn id="104" dur="500"/>
                                        <p:tgtEl>
                                          <p:spTgt spid="97"/>
                                        </p:tgtEl>
                                      </p:cBhvr>
                                    </p:animEffect>
                                    <p:set>
                                      <p:cBhvr>
                                        <p:cTn id="105" dur="1" fill="hold">
                                          <p:stCondLst>
                                            <p:cond delay="499"/>
                                          </p:stCondLst>
                                        </p:cTn>
                                        <p:tgtEl>
                                          <p:spTgt spid="97"/>
                                        </p:tgtEl>
                                        <p:attrNameLst>
                                          <p:attrName>style.visibility</p:attrName>
                                        </p:attrNameLst>
                                      </p:cBhvr>
                                      <p:to>
                                        <p:strVal val="hidden"/>
                                      </p:to>
                                    </p:set>
                                  </p:childTnLst>
                                </p:cTn>
                              </p:par>
                              <p:par>
                                <p:cTn id="106" presetID="53" presetClass="exit" presetSubtype="32" fill="hold" grpId="1" nodeType="withEffect">
                                  <p:stCondLst>
                                    <p:cond delay="0"/>
                                  </p:stCondLst>
                                  <p:childTnLst>
                                    <p:anim calcmode="lin" valueType="num">
                                      <p:cBhvr>
                                        <p:cTn id="107" dur="500"/>
                                        <p:tgtEl>
                                          <p:spTgt spid="59"/>
                                        </p:tgtEl>
                                        <p:attrNameLst>
                                          <p:attrName>ppt_w</p:attrName>
                                        </p:attrNameLst>
                                      </p:cBhvr>
                                      <p:tavLst>
                                        <p:tav tm="0">
                                          <p:val>
                                            <p:strVal val="ppt_w"/>
                                          </p:val>
                                        </p:tav>
                                        <p:tav tm="100000">
                                          <p:val>
                                            <p:fltVal val="0"/>
                                          </p:val>
                                        </p:tav>
                                      </p:tavLst>
                                    </p:anim>
                                    <p:anim calcmode="lin" valueType="num">
                                      <p:cBhvr>
                                        <p:cTn id="108" dur="500"/>
                                        <p:tgtEl>
                                          <p:spTgt spid="59"/>
                                        </p:tgtEl>
                                        <p:attrNameLst>
                                          <p:attrName>ppt_h</p:attrName>
                                        </p:attrNameLst>
                                      </p:cBhvr>
                                      <p:tavLst>
                                        <p:tav tm="0">
                                          <p:val>
                                            <p:strVal val="ppt_h"/>
                                          </p:val>
                                        </p:tav>
                                        <p:tav tm="100000">
                                          <p:val>
                                            <p:fltVal val="0"/>
                                          </p:val>
                                        </p:tav>
                                      </p:tavLst>
                                    </p:anim>
                                    <p:animEffect transition="out" filter="fade">
                                      <p:cBhvr>
                                        <p:cTn id="109" dur="500"/>
                                        <p:tgtEl>
                                          <p:spTgt spid="59"/>
                                        </p:tgtEl>
                                      </p:cBhvr>
                                    </p:animEffect>
                                    <p:set>
                                      <p:cBhvr>
                                        <p:cTn id="110" dur="1" fill="hold">
                                          <p:stCondLst>
                                            <p:cond delay="499"/>
                                          </p:stCondLst>
                                        </p:cTn>
                                        <p:tgtEl>
                                          <p:spTgt spid="59"/>
                                        </p:tgtEl>
                                        <p:attrNameLst>
                                          <p:attrName>style.visibility</p:attrName>
                                        </p:attrNameLst>
                                      </p:cBhvr>
                                      <p:to>
                                        <p:strVal val="hidden"/>
                                      </p:to>
                                    </p:set>
                                  </p:childTnLst>
                                </p:cTn>
                              </p:par>
                              <p:par>
                                <p:cTn id="111" presetID="53" presetClass="exit" presetSubtype="32" fill="hold" nodeType="withEffect">
                                  <p:stCondLst>
                                    <p:cond delay="0"/>
                                  </p:stCondLst>
                                  <p:childTnLst>
                                    <p:anim calcmode="lin" valueType="num">
                                      <p:cBhvr>
                                        <p:cTn id="112" dur="500"/>
                                        <p:tgtEl>
                                          <p:spTgt spid="25"/>
                                        </p:tgtEl>
                                        <p:attrNameLst>
                                          <p:attrName>ppt_w</p:attrName>
                                        </p:attrNameLst>
                                      </p:cBhvr>
                                      <p:tavLst>
                                        <p:tav tm="0">
                                          <p:val>
                                            <p:strVal val="ppt_w"/>
                                          </p:val>
                                        </p:tav>
                                        <p:tav tm="100000">
                                          <p:val>
                                            <p:fltVal val="0"/>
                                          </p:val>
                                        </p:tav>
                                      </p:tavLst>
                                    </p:anim>
                                    <p:anim calcmode="lin" valueType="num">
                                      <p:cBhvr>
                                        <p:cTn id="113" dur="500"/>
                                        <p:tgtEl>
                                          <p:spTgt spid="25"/>
                                        </p:tgtEl>
                                        <p:attrNameLst>
                                          <p:attrName>ppt_h</p:attrName>
                                        </p:attrNameLst>
                                      </p:cBhvr>
                                      <p:tavLst>
                                        <p:tav tm="0">
                                          <p:val>
                                            <p:strVal val="ppt_h"/>
                                          </p:val>
                                        </p:tav>
                                        <p:tav tm="100000">
                                          <p:val>
                                            <p:fltVal val="0"/>
                                          </p:val>
                                        </p:tav>
                                      </p:tavLst>
                                    </p:anim>
                                    <p:animEffect transition="out" filter="fade">
                                      <p:cBhvr>
                                        <p:cTn id="114" dur="500"/>
                                        <p:tgtEl>
                                          <p:spTgt spid="25"/>
                                        </p:tgtEl>
                                      </p:cBhvr>
                                    </p:animEffect>
                                    <p:set>
                                      <p:cBhvr>
                                        <p:cTn id="115" dur="1" fill="hold">
                                          <p:stCondLst>
                                            <p:cond delay="499"/>
                                          </p:stCondLst>
                                        </p:cTn>
                                        <p:tgtEl>
                                          <p:spTgt spid="25"/>
                                        </p:tgtEl>
                                        <p:attrNameLst>
                                          <p:attrName>style.visibility</p:attrName>
                                        </p:attrNameLst>
                                      </p:cBhvr>
                                      <p:to>
                                        <p:strVal val="hidden"/>
                                      </p:to>
                                    </p:set>
                                  </p:childTnLst>
                                </p:cTn>
                              </p:par>
                              <p:par>
                                <p:cTn id="116" presetID="53" presetClass="exit" presetSubtype="32" fill="hold" nodeType="withEffect">
                                  <p:stCondLst>
                                    <p:cond delay="0"/>
                                  </p:stCondLst>
                                  <p:childTnLst>
                                    <p:anim calcmode="lin" valueType="num">
                                      <p:cBhvr>
                                        <p:cTn id="117" dur="500"/>
                                        <p:tgtEl>
                                          <p:spTgt spid="68"/>
                                        </p:tgtEl>
                                        <p:attrNameLst>
                                          <p:attrName>ppt_w</p:attrName>
                                        </p:attrNameLst>
                                      </p:cBhvr>
                                      <p:tavLst>
                                        <p:tav tm="0">
                                          <p:val>
                                            <p:strVal val="ppt_w"/>
                                          </p:val>
                                        </p:tav>
                                        <p:tav tm="100000">
                                          <p:val>
                                            <p:fltVal val="0"/>
                                          </p:val>
                                        </p:tav>
                                      </p:tavLst>
                                    </p:anim>
                                    <p:anim calcmode="lin" valueType="num">
                                      <p:cBhvr>
                                        <p:cTn id="118" dur="500"/>
                                        <p:tgtEl>
                                          <p:spTgt spid="68"/>
                                        </p:tgtEl>
                                        <p:attrNameLst>
                                          <p:attrName>ppt_h</p:attrName>
                                        </p:attrNameLst>
                                      </p:cBhvr>
                                      <p:tavLst>
                                        <p:tav tm="0">
                                          <p:val>
                                            <p:strVal val="ppt_h"/>
                                          </p:val>
                                        </p:tav>
                                        <p:tav tm="100000">
                                          <p:val>
                                            <p:fltVal val="0"/>
                                          </p:val>
                                        </p:tav>
                                      </p:tavLst>
                                    </p:anim>
                                    <p:animEffect transition="out" filter="fade">
                                      <p:cBhvr>
                                        <p:cTn id="119" dur="500"/>
                                        <p:tgtEl>
                                          <p:spTgt spid="68"/>
                                        </p:tgtEl>
                                      </p:cBhvr>
                                    </p:animEffect>
                                    <p:set>
                                      <p:cBhvr>
                                        <p:cTn id="120" dur="1" fill="hold">
                                          <p:stCondLst>
                                            <p:cond delay="499"/>
                                          </p:stCondLst>
                                        </p:cTn>
                                        <p:tgtEl>
                                          <p:spTgt spid="68"/>
                                        </p:tgtEl>
                                        <p:attrNameLst>
                                          <p:attrName>style.visibility</p:attrName>
                                        </p:attrNameLst>
                                      </p:cBhvr>
                                      <p:to>
                                        <p:strVal val="hidden"/>
                                      </p:to>
                                    </p:set>
                                  </p:childTnLst>
                                </p:cTn>
                              </p:par>
                              <p:par>
                                <p:cTn id="121" presetID="53" presetClass="exit" presetSubtype="32" fill="hold" nodeType="withEffect">
                                  <p:stCondLst>
                                    <p:cond delay="0"/>
                                  </p:stCondLst>
                                  <p:childTnLst>
                                    <p:anim calcmode="lin" valueType="num">
                                      <p:cBhvr>
                                        <p:cTn id="122" dur="500"/>
                                        <p:tgtEl>
                                          <p:spTgt spid="39"/>
                                        </p:tgtEl>
                                        <p:attrNameLst>
                                          <p:attrName>ppt_w</p:attrName>
                                        </p:attrNameLst>
                                      </p:cBhvr>
                                      <p:tavLst>
                                        <p:tav tm="0">
                                          <p:val>
                                            <p:strVal val="ppt_w"/>
                                          </p:val>
                                        </p:tav>
                                        <p:tav tm="100000">
                                          <p:val>
                                            <p:fltVal val="0"/>
                                          </p:val>
                                        </p:tav>
                                      </p:tavLst>
                                    </p:anim>
                                    <p:anim calcmode="lin" valueType="num">
                                      <p:cBhvr>
                                        <p:cTn id="123" dur="500"/>
                                        <p:tgtEl>
                                          <p:spTgt spid="39"/>
                                        </p:tgtEl>
                                        <p:attrNameLst>
                                          <p:attrName>ppt_h</p:attrName>
                                        </p:attrNameLst>
                                      </p:cBhvr>
                                      <p:tavLst>
                                        <p:tav tm="0">
                                          <p:val>
                                            <p:strVal val="ppt_h"/>
                                          </p:val>
                                        </p:tav>
                                        <p:tav tm="100000">
                                          <p:val>
                                            <p:fltVal val="0"/>
                                          </p:val>
                                        </p:tav>
                                      </p:tavLst>
                                    </p:anim>
                                    <p:animEffect transition="out" filter="fade">
                                      <p:cBhvr>
                                        <p:cTn id="124" dur="500"/>
                                        <p:tgtEl>
                                          <p:spTgt spid="39"/>
                                        </p:tgtEl>
                                      </p:cBhvr>
                                    </p:animEffect>
                                    <p:set>
                                      <p:cBhvr>
                                        <p:cTn id="125" dur="1" fill="hold">
                                          <p:stCondLst>
                                            <p:cond delay="499"/>
                                          </p:stCondLst>
                                        </p:cTn>
                                        <p:tgtEl>
                                          <p:spTgt spid="39"/>
                                        </p:tgtEl>
                                        <p:attrNameLst>
                                          <p:attrName>style.visibility</p:attrName>
                                        </p:attrNameLst>
                                      </p:cBhvr>
                                      <p:to>
                                        <p:strVal val="hidden"/>
                                      </p:to>
                                    </p:set>
                                  </p:childTnLst>
                                </p:cTn>
                              </p:par>
                              <p:par>
                                <p:cTn id="126" presetID="53" presetClass="exit" presetSubtype="32" fill="hold" nodeType="withEffect">
                                  <p:stCondLst>
                                    <p:cond delay="0"/>
                                  </p:stCondLst>
                                  <p:childTnLst>
                                    <p:anim calcmode="lin" valueType="num">
                                      <p:cBhvr>
                                        <p:cTn id="127" dur="500"/>
                                        <p:tgtEl>
                                          <p:spTgt spid="64"/>
                                        </p:tgtEl>
                                        <p:attrNameLst>
                                          <p:attrName>ppt_w</p:attrName>
                                        </p:attrNameLst>
                                      </p:cBhvr>
                                      <p:tavLst>
                                        <p:tav tm="0">
                                          <p:val>
                                            <p:strVal val="ppt_w"/>
                                          </p:val>
                                        </p:tav>
                                        <p:tav tm="100000">
                                          <p:val>
                                            <p:fltVal val="0"/>
                                          </p:val>
                                        </p:tav>
                                      </p:tavLst>
                                    </p:anim>
                                    <p:anim calcmode="lin" valueType="num">
                                      <p:cBhvr>
                                        <p:cTn id="128" dur="500"/>
                                        <p:tgtEl>
                                          <p:spTgt spid="64"/>
                                        </p:tgtEl>
                                        <p:attrNameLst>
                                          <p:attrName>ppt_h</p:attrName>
                                        </p:attrNameLst>
                                      </p:cBhvr>
                                      <p:tavLst>
                                        <p:tav tm="0">
                                          <p:val>
                                            <p:strVal val="ppt_h"/>
                                          </p:val>
                                        </p:tav>
                                        <p:tav tm="100000">
                                          <p:val>
                                            <p:fltVal val="0"/>
                                          </p:val>
                                        </p:tav>
                                      </p:tavLst>
                                    </p:anim>
                                    <p:animEffect transition="out" filter="fade">
                                      <p:cBhvr>
                                        <p:cTn id="129" dur="500"/>
                                        <p:tgtEl>
                                          <p:spTgt spid="64"/>
                                        </p:tgtEl>
                                      </p:cBhvr>
                                    </p:animEffect>
                                    <p:set>
                                      <p:cBhvr>
                                        <p:cTn id="130" dur="1" fill="hold">
                                          <p:stCondLst>
                                            <p:cond delay="499"/>
                                          </p:stCondLst>
                                        </p:cTn>
                                        <p:tgtEl>
                                          <p:spTgt spid="64"/>
                                        </p:tgtEl>
                                        <p:attrNameLst>
                                          <p:attrName>style.visibility</p:attrName>
                                        </p:attrNameLst>
                                      </p:cBhvr>
                                      <p:to>
                                        <p:strVal val="hidden"/>
                                      </p:to>
                                    </p:set>
                                  </p:childTnLst>
                                </p:cTn>
                              </p:par>
                              <p:par>
                                <p:cTn id="131" presetID="53" presetClass="exit" presetSubtype="32" fill="hold" nodeType="withEffect">
                                  <p:stCondLst>
                                    <p:cond delay="0"/>
                                  </p:stCondLst>
                                  <p:childTnLst>
                                    <p:anim calcmode="lin" valueType="num">
                                      <p:cBhvr>
                                        <p:cTn id="132" dur="500"/>
                                        <p:tgtEl>
                                          <p:spTgt spid="13"/>
                                        </p:tgtEl>
                                        <p:attrNameLst>
                                          <p:attrName>ppt_w</p:attrName>
                                        </p:attrNameLst>
                                      </p:cBhvr>
                                      <p:tavLst>
                                        <p:tav tm="0">
                                          <p:val>
                                            <p:strVal val="ppt_w"/>
                                          </p:val>
                                        </p:tav>
                                        <p:tav tm="100000">
                                          <p:val>
                                            <p:fltVal val="0"/>
                                          </p:val>
                                        </p:tav>
                                      </p:tavLst>
                                    </p:anim>
                                    <p:anim calcmode="lin" valueType="num">
                                      <p:cBhvr>
                                        <p:cTn id="133" dur="500"/>
                                        <p:tgtEl>
                                          <p:spTgt spid="13"/>
                                        </p:tgtEl>
                                        <p:attrNameLst>
                                          <p:attrName>ppt_h</p:attrName>
                                        </p:attrNameLst>
                                      </p:cBhvr>
                                      <p:tavLst>
                                        <p:tav tm="0">
                                          <p:val>
                                            <p:strVal val="ppt_h"/>
                                          </p:val>
                                        </p:tav>
                                        <p:tav tm="100000">
                                          <p:val>
                                            <p:fltVal val="0"/>
                                          </p:val>
                                        </p:tav>
                                      </p:tavLst>
                                    </p:anim>
                                    <p:animEffect transition="out" filter="fade">
                                      <p:cBhvr>
                                        <p:cTn id="134" dur="500"/>
                                        <p:tgtEl>
                                          <p:spTgt spid="13"/>
                                        </p:tgtEl>
                                      </p:cBhvr>
                                    </p:animEffect>
                                    <p:set>
                                      <p:cBhvr>
                                        <p:cTn id="135" dur="1" fill="hold">
                                          <p:stCondLst>
                                            <p:cond delay="499"/>
                                          </p:stCondLst>
                                        </p:cTn>
                                        <p:tgtEl>
                                          <p:spTgt spid="13"/>
                                        </p:tgtEl>
                                        <p:attrNameLst>
                                          <p:attrName>style.visibility</p:attrName>
                                        </p:attrNameLst>
                                      </p:cBhvr>
                                      <p:to>
                                        <p:strVal val="hidden"/>
                                      </p:to>
                                    </p:set>
                                  </p:childTnLst>
                                </p:cTn>
                              </p:par>
                              <p:par>
                                <p:cTn id="136" presetID="53" presetClass="exit" presetSubtype="32" fill="hold" nodeType="withEffect">
                                  <p:stCondLst>
                                    <p:cond delay="0"/>
                                  </p:stCondLst>
                                  <p:childTnLst>
                                    <p:anim calcmode="lin" valueType="num">
                                      <p:cBhvr>
                                        <p:cTn id="137" dur="500"/>
                                        <p:tgtEl>
                                          <p:spTgt spid="17"/>
                                        </p:tgtEl>
                                        <p:attrNameLst>
                                          <p:attrName>ppt_w</p:attrName>
                                        </p:attrNameLst>
                                      </p:cBhvr>
                                      <p:tavLst>
                                        <p:tav tm="0">
                                          <p:val>
                                            <p:strVal val="ppt_w"/>
                                          </p:val>
                                        </p:tav>
                                        <p:tav tm="100000">
                                          <p:val>
                                            <p:fltVal val="0"/>
                                          </p:val>
                                        </p:tav>
                                      </p:tavLst>
                                    </p:anim>
                                    <p:anim calcmode="lin" valueType="num">
                                      <p:cBhvr>
                                        <p:cTn id="138" dur="500"/>
                                        <p:tgtEl>
                                          <p:spTgt spid="17"/>
                                        </p:tgtEl>
                                        <p:attrNameLst>
                                          <p:attrName>ppt_h</p:attrName>
                                        </p:attrNameLst>
                                      </p:cBhvr>
                                      <p:tavLst>
                                        <p:tav tm="0">
                                          <p:val>
                                            <p:strVal val="ppt_h"/>
                                          </p:val>
                                        </p:tav>
                                        <p:tav tm="100000">
                                          <p:val>
                                            <p:fltVal val="0"/>
                                          </p:val>
                                        </p:tav>
                                      </p:tavLst>
                                    </p:anim>
                                    <p:animEffect transition="out" filter="fade">
                                      <p:cBhvr>
                                        <p:cTn id="139" dur="500"/>
                                        <p:tgtEl>
                                          <p:spTgt spid="17"/>
                                        </p:tgtEl>
                                      </p:cBhvr>
                                    </p:animEffect>
                                    <p:set>
                                      <p:cBhvr>
                                        <p:cTn id="140" dur="1" fill="hold">
                                          <p:stCondLst>
                                            <p:cond delay="499"/>
                                          </p:stCondLst>
                                        </p:cTn>
                                        <p:tgtEl>
                                          <p:spTgt spid="17"/>
                                        </p:tgtEl>
                                        <p:attrNameLst>
                                          <p:attrName>style.visibility</p:attrName>
                                        </p:attrNameLst>
                                      </p:cBhvr>
                                      <p:to>
                                        <p:strVal val="hidden"/>
                                      </p:to>
                                    </p:set>
                                  </p:childTnLst>
                                </p:cTn>
                              </p:par>
                              <p:par>
                                <p:cTn id="141" presetID="53" presetClass="exit" presetSubtype="32" fill="hold" nodeType="withEffect">
                                  <p:stCondLst>
                                    <p:cond delay="0"/>
                                  </p:stCondLst>
                                  <p:childTnLst>
                                    <p:anim calcmode="lin" valueType="num">
                                      <p:cBhvr>
                                        <p:cTn id="142" dur="500"/>
                                        <p:tgtEl>
                                          <p:spTgt spid="41"/>
                                        </p:tgtEl>
                                        <p:attrNameLst>
                                          <p:attrName>ppt_w</p:attrName>
                                        </p:attrNameLst>
                                      </p:cBhvr>
                                      <p:tavLst>
                                        <p:tav tm="0">
                                          <p:val>
                                            <p:strVal val="ppt_w"/>
                                          </p:val>
                                        </p:tav>
                                        <p:tav tm="100000">
                                          <p:val>
                                            <p:fltVal val="0"/>
                                          </p:val>
                                        </p:tav>
                                      </p:tavLst>
                                    </p:anim>
                                    <p:anim calcmode="lin" valueType="num">
                                      <p:cBhvr>
                                        <p:cTn id="143" dur="500"/>
                                        <p:tgtEl>
                                          <p:spTgt spid="41"/>
                                        </p:tgtEl>
                                        <p:attrNameLst>
                                          <p:attrName>ppt_h</p:attrName>
                                        </p:attrNameLst>
                                      </p:cBhvr>
                                      <p:tavLst>
                                        <p:tav tm="0">
                                          <p:val>
                                            <p:strVal val="ppt_h"/>
                                          </p:val>
                                        </p:tav>
                                        <p:tav tm="100000">
                                          <p:val>
                                            <p:fltVal val="0"/>
                                          </p:val>
                                        </p:tav>
                                      </p:tavLst>
                                    </p:anim>
                                    <p:animEffect transition="out" filter="fade">
                                      <p:cBhvr>
                                        <p:cTn id="144" dur="500"/>
                                        <p:tgtEl>
                                          <p:spTgt spid="41"/>
                                        </p:tgtEl>
                                      </p:cBhvr>
                                    </p:animEffect>
                                    <p:set>
                                      <p:cBhvr>
                                        <p:cTn id="145" dur="1" fill="hold">
                                          <p:stCondLst>
                                            <p:cond delay="499"/>
                                          </p:stCondLst>
                                        </p:cTn>
                                        <p:tgtEl>
                                          <p:spTgt spid="41"/>
                                        </p:tgtEl>
                                        <p:attrNameLst>
                                          <p:attrName>style.visibility</p:attrName>
                                        </p:attrNameLst>
                                      </p:cBhvr>
                                      <p:to>
                                        <p:strVal val="hidden"/>
                                      </p:to>
                                    </p:set>
                                  </p:childTnLst>
                                </p:cTn>
                              </p:par>
                              <p:par>
                                <p:cTn id="146" presetID="53" presetClass="exit" presetSubtype="32" fill="hold" nodeType="withEffect">
                                  <p:stCondLst>
                                    <p:cond delay="0"/>
                                  </p:stCondLst>
                                  <p:childTnLst>
                                    <p:anim calcmode="lin" valueType="num">
                                      <p:cBhvr>
                                        <p:cTn id="147" dur="500"/>
                                        <p:tgtEl>
                                          <p:spTgt spid="72"/>
                                        </p:tgtEl>
                                        <p:attrNameLst>
                                          <p:attrName>ppt_w</p:attrName>
                                        </p:attrNameLst>
                                      </p:cBhvr>
                                      <p:tavLst>
                                        <p:tav tm="0">
                                          <p:val>
                                            <p:strVal val="ppt_w"/>
                                          </p:val>
                                        </p:tav>
                                        <p:tav tm="100000">
                                          <p:val>
                                            <p:fltVal val="0"/>
                                          </p:val>
                                        </p:tav>
                                      </p:tavLst>
                                    </p:anim>
                                    <p:anim calcmode="lin" valueType="num">
                                      <p:cBhvr>
                                        <p:cTn id="148" dur="500"/>
                                        <p:tgtEl>
                                          <p:spTgt spid="72"/>
                                        </p:tgtEl>
                                        <p:attrNameLst>
                                          <p:attrName>ppt_h</p:attrName>
                                        </p:attrNameLst>
                                      </p:cBhvr>
                                      <p:tavLst>
                                        <p:tav tm="0">
                                          <p:val>
                                            <p:strVal val="ppt_h"/>
                                          </p:val>
                                        </p:tav>
                                        <p:tav tm="100000">
                                          <p:val>
                                            <p:fltVal val="0"/>
                                          </p:val>
                                        </p:tav>
                                      </p:tavLst>
                                    </p:anim>
                                    <p:animEffect transition="out" filter="fade">
                                      <p:cBhvr>
                                        <p:cTn id="149" dur="500"/>
                                        <p:tgtEl>
                                          <p:spTgt spid="72"/>
                                        </p:tgtEl>
                                      </p:cBhvr>
                                    </p:animEffect>
                                    <p:set>
                                      <p:cBhvr>
                                        <p:cTn id="150" dur="1" fill="hold">
                                          <p:stCondLst>
                                            <p:cond delay="499"/>
                                          </p:stCondLst>
                                        </p:cTn>
                                        <p:tgtEl>
                                          <p:spTgt spid="72"/>
                                        </p:tgtEl>
                                        <p:attrNameLst>
                                          <p:attrName>style.visibility</p:attrName>
                                        </p:attrNameLst>
                                      </p:cBhvr>
                                      <p:to>
                                        <p:strVal val="hidden"/>
                                      </p:to>
                                    </p:set>
                                  </p:childTnLst>
                                </p:cTn>
                              </p:par>
                              <p:par>
                                <p:cTn id="151" presetID="53" presetClass="exit" presetSubtype="32" fill="hold" nodeType="withEffect">
                                  <p:stCondLst>
                                    <p:cond delay="0"/>
                                  </p:stCondLst>
                                  <p:childTnLst>
                                    <p:anim calcmode="lin" valueType="num">
                                      <p:cBhvr>
                                        <p:cTn id="152" dur="500"/>
                                        <p:tgtEl>
                                          <p:spTgt spid="2"/>
                                        </p:tgtEl>
                                        <p:attrNameLst>
                                          <p:attrName>ppt_w</p:attrName>
                                        </p:attrNameLst>
                                      </p:cBhvr>
                                      <p:tavLst>
                                        <p:tav tm="0">
                                          <p:val>
                                            <p:strVal val="ppt_w"/>
                                          </p:val>
                                        </p:tav>
                                        <p:tav tm="100000">
                                          <p:val>
                                            <p:fltVal val="0"/>
                                          </p:val>
                                        </p:tav>
                                      </p:tavLst>
                                    </p:anim>
                                    <p:anim calcmode="lin" valueType="num">
                                      <p:cBhvr>
                                        <p:cTn id="153" dur="500"/>
                                        <p:tgtEl>
                                          <p:spTgt spid="2"/>
                                        </p:tgtEl>
                                        <p:attrNameLst>
                                          <p:attrName>ppt_h</p:attrName>
                                        </p:attrNameLst>
                                      </p:cBhvr>
                                      <p:tavLst>
                                        <p:tav tm="0">
                                          <p:val>
                                            <p:strVal val="ppt_h"/>
                                          </p:val>
                                        </p:tav>
                                        <p:tav tm="100000">
                                          <p:val>
                                            <p:fltVal val="0"/>
                                          </p:val>
                                        </p:tav>
                                      </p:tavLst>
                                    </p:anim>
                                    <p:animEffect transition="out" filter="fade">
                                      <p:cBhvr>
                                        <p:cTn id="154" dur="500"/>
                                        <p:tgtEl>
                                          <p:spTgt spid="2"/>
                                        </p:tgtEl>
                                      </p:cBhvr>
                                    </p:animEffect>
                                    <p:set>
                                      <p:cBhvr>
                                        <p:cTn id="155" dur="1" fill="hold">
                                          <p:stCondLst>
                                            <p:cond delay="499"/>
                                          </p:stCondLst>
                                        </p:cTn>
                                        <p:tgtEl>
                                          <p:spTgt spid="2"/>
                                        </p:tgtEl>
                                        <p:attrNameLst>
                                          <p:attrName>style.visibility</p:attrName>
                                        </p:attrNameLst>
                                      </p:cBhvr>
                                      <p:to>
                                        <p:strVal val="hidden"/>
                                      </p:to>
                                    </p:set>
                                  </p:childTnLst>
                                </p:cTn>
                              </p:par>
                              <p:par>
                                <p:cTn id="156" presetID="53" presetClass="exit" presetSubtype="32" fill="hold" nodeType="withEffect">
                                  <p:stCondLst>
                                    <p:cond delay="0"/>
                                  </p:stCondLst>
                                  <p:childTnLst>
                                    <p:anim calcmode="lin" valueType="num">
                                      <p:cBhvr>
                                        <p:cTn id="157" dur="500"/>
                                        <p:tgtEl>
                                          <p:spTgt spid="60"/>
                                        </p:tgtEl>
                                        <p:attrNameLst>
                                          <p:attrName>ppt_w</p:attrName>
                                        </p:attrNameLst>
                                      </p:cBhvr>
                                      <p:tavLst>
                                        <p:tav tm="0">
                                          <p:val>
                                            <p:strVal val="ppt_w"/>
                                          </p:val>
                                        </p:tav>
                                        <p:tav tm="100000">
                                          <p:val>
                                            <p:fltVal val="0"/>
                                          </p:val>
                                        </p:tav>
                                      </p:tavLst>
                                    </p:anim>
                                    <p:anim calcmode="lin" valueType="num">
                                      <p:cBhvr>
                                        <p:cTn id="158" dur="500"/>
                                        <p:tgtEl>
                                          <p:spTgt spid="60"/>
                                        </p:tgtEl>
                                        <p:attrNameLst>
                                          <p:attrName>ppt_h</p:attrName>
                                        </p:attrNameLst>
                                      </p:cBhvr>
                                      <p:tavLst>
                                        <p:tav tm="0">
                                          <p:val>
                                            <p:strVal val="ppt_h"/>
                                          </p:val>
                                        </p:tav>
                                        <p:tav tm="100000">
                                          <p:val>
                                            <p:fltVal val="0"/>
                                          </p:val>
                                        </p:tav>
                                      </p:tavLst>
                                    </p:anim>
                                    <p:animEffect transition="out" filter="fade">
                                      <p:cBhvr>
                                        <p:cTn id="159" dur="500"/>
                                        <p:tgtEl>
                                          <p:spTgt spid="60"/>
                                        </p:tgtEl>
                                      </p:cBhvr>
                                    </p:animEffect>
                                    <p:set>
                                      <p:cBhvr>
                                        <p:cTn id="160" dur="1" fill="hold">
                                          <p:stCondLst>
                                            <p:cond delay="499"/>
                                          </p:stCondLst>
                                        </p:cTn>
                                        <p:tgtEl>
                                          <p:spTgt spid="60"/>
                                        </p:tgtEl>
                                        <p:attrNameLst>
                                          <p:attrName>style.visibility</p:attrName>
                                        </p:attrNameLst>
                                      </p:cBhvr>
                                      <p:to>
                                        <p:strVal val="hidden"/>
                                      </p:to>
                                    </p:set>
                                  </p:childTnLst>
                                </p:cTn>
                              </p:par>
                              <p:par>
                                <p:cTn id="161" presetID="53" presetClass="exit" presetSubtype="32" fill="hold" nodeType="withEffect">
                                  <p:stCondLst>
                                    <p:cond delay="0"/>
                                  </p:stCondLst>
                                  <p:childTnLst>
                                    <p:anim calcmode="lin" valueType="num">
                                      <p:cBhvr>
                                        <p:cTn id="162" dur="500"/>
                                        <p:tgtEl>
                                          <p:spTgt spid="29"/>
                                        </p:tgtEl>
                                        <p:attrNameLst>
                                          <p:attrName>ppt_w</p:attrName>
                                        </p:attrNameLst>
                                      </p:cBhvr>
                                      <p:tavLst>
                                        <p:tav tm="0">
                                          <p:val>
                                            <p:strVal val="ppt_w"/>
                                          </p:val>
                                        </p:tav>
                                        <p:tav tm="100000">
                                          <p:val>
                                            <p:fltVal val="0"/>
                                          </p:val>
                                        </p:tav>
                                      </p:tavLst>
                                    </p:anim>
                                    <p:anim calcmode="lin" valueType="num">
                                      <p:cBhvr>
                                        <p:cTn id="163" dur="500"/>
                                        <p:tgtEl>
                                          <p:spTgt spid="29"/>
                                        </p:tgtEl>
                                        <p:attrNameLst>
                                          <p:attrName>ppt_h</p:attrName>
                                        </p:attrNameLst>
                                      </p:cBhvr>
                                      <p:tavLst>
                                        <p:tav tm="0">
                                          <p:val>
                                            <p:strVal val="ppt_h"/>
                                          </p:val>
                                        </p:tav>
                                        <p:tav tm="100000">
                                          <p:val>
                                            <p:fltVal val="0"/>
                                          </p:val>
                                        </p:tav>
                                      </p:tavLst>
                                    </p:anim>
                                    <p:animEffect transition="out" filter="fade">
                                      <p:cBhvr>
                                        <p:cTn id="164" dur="500"/>
                                        <p:tgtEl>
                                          <p:spTgt spid="29"/>
                                        </p:tgtEl>
                                      </p:cBhvr>
                                    </p:animEffect>
                                    <p:set>
                                      <p:cBhvr>
                                        <p:cTn id="165" dur="1" fill="hold">
                                          <p:stCondLst>
                                            <p:cond delay="499"/>
                                          </p:stCondLst>
                                        </p:cTn>
                                        <p:tgtEl>
                                          <p:spTgt spid="29"/>
                                        </p:tgtEl>
                                        <p:attrNameLst>
                                          <p:attrName>style.visibility</p:attrName>
                                        </p:attrNameLst>
                                      </p:cBhvr>
                                      <p:to>
                                        <p:strVal val="hidden"/>
                                      </p:to>
                                    </p:set>
                                  </p:childTnLst>
                                </p:cTn>
                              </p:par>
                              <p:par>
                                <p:cTn id="166" presetID="53" presetClass="exit" presetSubtype="32" fill="hold" nodeType="withEffect">
                                  <p:stCondLst>
                                    <p:cond delay="0"/>
                                  </p:stCondLst>
                                  <p:childTnLst>
                                    <p:anim calcmode="lin" valueType="num">
                                      <p:cBhvr>
                                        <p:cTn id="167" dur="500"/>
                                        <p:tgtEl>
                                          <p:spTgt spid="45"/>
                                        </p:tgtEl>
                                        <p:attrNameLst>
                                          <p:attrName>ppt_w</p:attrName>
                                        </p:attrNameLst>
                                      </p:cBhvr>
                                      <p:tavLst>
                                        <p:tav tm="0">
                                          <p:val>
                                            <p:strVal val="ppt_w"/>
                                          </p:val>
                                        </p:tav>
                                        <p:tav tm="100000">
                                          <p:val>
                                            <p:fltVal val="0"/>
                                          </p:val>
                                        </p:tav>
                                      </p:tavLst>
                                    </p:anim>
                                    <p:anim calcmode="lin" valueType="num">
                                      <p:cBhvr>
                                        <p:cTn id="168" dur="500"/>
                                        <p:tgtEl>
                                          <p:spTgt spid="45"/>
                                        </p:tgtEl>
                                        <p:attrNameLst>
                                          <p:attrName>ppt_h</p:attrName>
                                        </p:attrNameLst>
                                      </p:cBhvr>
                                      <p:tavLst>
                                        <p:tav tm="0">
                                          <p:val>
                                            <p:strVal val="ppt_h"/>
                                          </p:val>
                                        </p:tav>
                                        <p:tav tm="100000">
                                          <p:val>
                                            <p:fltVal val="0"/>
                                          </p:val>
                                        </p:tav>
                                      </p:tavLst>
                                    </p:anim>
                                    <p:animEffect transition="out" filter="fade">
                                      <p:cBhvr>
                                        <p:cTn id="169" dur="500"/>
                                        <p:tgtEl>
                                          <p:spTgt spid="45"/>
                                        </p:tgtEl>
                                      </p:cBhvr>
                                    </p:animEffect>
                                    <p:set>
                                      <p:cBhvr>
                                        <p:cTn id="170" dur="1" fill="hold">
                                          <p:stCondLst>
                                            <p:cond delay="499"/>
                                          </p:stCondLst>
                                        </p:cTn>
                                        <p:tgtEl>
                                          <p:spTgt spid="45"/>
                                        </p:tgtEl>
                                        <p:attrNameLst>
                                          <p:attrName>style.visibility</p:attrName>
                                        </p:attrNameLst>
                                      </p:cBhvr>
                                      <p:to>
                                        <p:strVal val="hidden"/>
                                      </p:to>
                                    </p:set>
                                  </p:childTnLst>
                                </p:cTn>
                              </p:par>
                              <p:par>
                                <p:cTn id="171" presetID="53" presetClass="exit" presetSubtype="32" fill="hold" nodeType="withEffect">
                                  <p:stCondLst>
                                    <p:cond delay="0"/>
                                  </p:stCondLst>
                                  <p:childTnLst>
                                    <p:anim calcmode="lin" valueType="num">
                                      <p:cBhvr>
                                        <p:cTn id="172" dur="500"/>
                                        <p:tgtEl>
                                          <p:spTgt spid="55"/>
                                        </p:tgtEl>
                                        <p:attrNameLst>
                                          <p:attrName>ppt_w</p:attrName>
                                        </p:attrNameLst>
                                      </p:cBhvr>
                                      <p:tavLst>
                                        <p:tav tm="0">
                                          <p:val>
                                            <p:strVal val="ppt_w"/>
                                          </p:val>
                                        </p:tav>
                                        <p:tav tm="100000">
                                          <p:val>
                                            <p:fltVal val="0"/>
                                          </p:val>
                                        </p:tav>
                                      </p:tavLst>
                                    </p:anim>
                                    <p:anim calcmode="lin" valueType="num">
                                      <p:cBhvr>
                                        <p:cTn id="173" dur="500"/>
                                        <p:tgtEl>
                                          <p:spTgt spid="55"/>
                                        </p:tgtEl>
                                        <p:attrNameLst>
                                          <p:attrName>ppt_h</p:attrName>
                                        </p:attrNameLst>
                                      </p:cBhvr>
                                      <p:tavLst>
                                        <p:tav tm="0">
                                          <p:val>
                                            <p:strVal val="ppt_h"/>
                                          </p:val>
                                        </p:tav>
                                        <p:tav tm="100000">
                                          <p:val>
                                            <p:fltVal val="0"/>
                                          </p:val>
                                        </p:tav>
                                      </p:tavLst>
                                    </p:anim>
                                    <p:animEffect transition="out" filter="fade">
                                      <p:cBhvr>
                                        <p:cTn id="174" dur="500"/>
                                        <p:tgtEl>
                                          <p:spTgt spid="55"/>
                                        </p:tgtEl>
                                      </p:cBhvr>
                                    </p:animEffect>
                                    <p:set>
                                      <p:cBhvr>
                                        <p:cTn id="175" dur="1" fill="hold">
                                          <p:stCondLst>
                                            <p:cond delay="499"/>
                                          </p:stCondLst>
                                        </p:cTn>
                                        <p:tgtEl>
                                          <p:spTgt spid="55"/>
                                        </p:tgtEl>
                                        <p:attrNameLst>
                                          <p:attrName>style.visibility</p:attrName>
                                        </p:attrNameLst>
                                      </p:cBhvr>
                                      <p:to>
                                        <p:strVal val="hidden"/>
                                      </p:to>
                                    </p:set>
                                  </p:childTnLst>
                                </p:cTn>
                              </p:par>
                              <p:par>
                                <p:cTn id="176" presetID="53" presetClass="exit" presetSubtype="32" fill="hold" nodeType="withEffect">
                                  <p:stCondLst>
                                    <p:cond delay="0"/>
                                  </p:stCondLst>
                                  <p:childTnLst>
                                    <p:anim calcmode="lin" valueType="num">
                                      <p:cBhvr>
                                        <p:cTn id="177" dur="500"/>
                                        <p:tgtEl>
                                          <p:spTgt spid="33"/>
                                        </p:tgtEl>
                                        <p:attrNameLst>
                                          <p:attrName>ppt_w</p:attrName>
                                        </p:attrNameLst>
                                      </p:cBhvr>
                                      <p:tavLst>
                                        <p:tav tm="0">
                                          <p:val>
                                            <p:strVal val="ppt_w"/>
                                          </p:val>
                                        </p:tav>
                                        <p:tav tm="100000">
                                          <p:val>
                                            <p:fltVal val="0"/>
                                          </p:val>
                                        </p:tav>
                                      </p:tavLst>
                                    </p:anim>
                                    <p:anim calcmode="lin" valueType="num">
                                      <p:cBhvr>
                                        <p:cTn id="178" dur="500"/>
                                        <p:tgtEl>
                                          <p:spTgt spid="33"/>
                                        </p:tgtEl>
                                        <p:attrNameLst>
                                          <p:attrName>ppt_h</p:attrName>
                                        </p:attrNameLst>
                                      </p:cBhvr>
                                      <p:tavLst>
                                        <p:tav tm="0">
                                          <p:val>
                                            <p:strVal val="ppt_h"/>
                                          </p:val>
                                        </p:tav>
                                        <p:tav tm="100000">
                                          <p:val>
                                            <p:fltVal val="0"/>
                                          </p:val>
                                        </p:tav>
                                      </p:tavLst>
                                    </p:anim>
                                    <p:animEffect transition="out" filter="fade">
                                      <p:cBhvr>
                                        <p:cTn id="179" dur="500"/>
                                        <p:tgtEl>
                                          <p:spTgt spid="33"/>
                                        </p:tgtEl>
                                      </p:cBhvr>
                                    </p:animEffect>
                                    <p:set>
                                      <p:cBhvr>
                                        <p:cTn id="180" dur="1" fill="hold">
                                          <p:stCondLst>
                                            <p:cond delay="499"/>
                                          </p:stCondLst>
                                        </p:cTn>
                                        <p:tgtEl>
                                          <p:spTgt spid="33"/>
                                        </p:tgtEl>
                                        <p:attrNameLst>
                                          <p:attrName>style.visibility</p:attrName>
                                        </p:attrNameLst>
                                      </p:cBhvr>
                                      <p:to>
                                        <p:strVal val="hidden"/>
                                      </p:to>
                                    </p:set>
                                  </p:childTnLst>
                                </p:cTn>
                              </p:par>
                              <p:par>
                                <p:cTn id="181" presetID="53" presetClass="exit" presetSubtype="32" fill="hold" nodeType="withEffect">
                                  <p:stCondLst>
                                    <p:cond delay="0"/>
                                  </p:stCondLst>
                                  <p:childTnLst>
                                    <p:anim calcmode="lin" valueType="num">
                                      <p:cBhvr>
                                        <p:cTn id="182" dur="500"/>
                                        <p:tgtEl>
                                          <p:spTgt spid="21"/>
                                        </p:tgtEl>
                                        <p:attrNameLst>
                                          <p:attrName>ppt_w</p:attrName>
                                        </p:attrNameLst>
                                      </p:cBhvr>
                                      <p:tavLst>
                                        <p:tav tm="0">
                                          <p:val>
                                            <p:strVal val="ppt_w"/>
                                          </p:val>
                                        </p:tav>
                                        <p:tav tm="100000">
                                          <p:val>
                                            <p:fltVal val="0"/>
                                          </p:val>
                                        </p:tav>
                                      </p:tavLst>
                                    </p:anim>
                                    <p:anim calcmode="lin" valueType="num">
                                      <p:cBhvr>
                                        <p:cTn id="183" dur="500"/>
                                        <p:tgtEl>
                                          <p:spTgt spid="21"/>
                                        </p:tgtEl>
                                        <p:attrNameLst>
                                          <p:attrName>ppt_h</p:attrName>
                                        </p:attrNameLst>
                                      </p:cBhvr>
                                      <p:tavLst>
                                        <p:tav tm="0">
                                          <p:val>
                                            <p:strVal val="ppt_h"/>
                                          </p:val>
                                        </p:tav>
                                        <p:tav tm="100000">
                                          <p:val>
                                            <p:fltVal val="0"/>
                                          </p:val>
                                        </p:tav>
                                      </p:tavLst>
                                    </p:anim>
                                    <p:animEffect transition="out" filter="fade">
                                      <p:cBhvr>
                                        <p:cTn id="184" dur="500"/>
                                        <p:tgtEl>
                                          <p:spTgt spid="21"/>
                                        </p:tgtEl>
                                      </p:cBhvr>
                                    </p:animEffect>
                                    <p:set>
                                      <p:cBhvr>
                                        <p:cTn id="185" dur="1" fill="hold">
                                          <p:stCondLst>
                                            <p:cond delay="499"/>
                                          </p:stCondLst>
                                        </p:cTn>
                                        <p:tgtEl>
                                          <p:spTgt spid="21"/>
                                        </p:tgtEl>
                                        <p:attrNameLst>
                                          <p:attrName>style.visibility</p:attrName>
                                        </p:attrNameLst>
                                      </p:cBhvr>
                                      <p:to>
                                        <p:strVal val="hidden"/>
                                      </p:to>
                                    </p:set>
                                  </p:childTnLst>
                                </p:cTn>
                              </p:par>
                              <p:par>
                                <p:cTn id="186" presetID="53" presetClass="exit" presetSubtype="32" fill="hold" nodeType="withEffect">
                                  <p:stCondLst>
                                    <p:cond delay="0"/>
                                  </p:stCondLst>
                                  <p:childTnLst>
                                    <p:anim calcmode="lin" valueType="num">
                                      <p:cBhvr>
                                        <p:cTn id="187" dur="500"/>
                                        <p:tgtEl>
                                          <p:spTgt spid="3"/>
                                        </p:tgtEl>
                                        <p:attrNameLst>
                                          <p:attrName>ppt_w</p:attrName>
                                        </p:attrNameLst>
                                      </p:cBhvr>
                                      <p:tavLst>
                                        <p:tav tm="0">
                                          <p:val>
                                            <p:strVal val="ppt_w"/>
                                          </p:val>
                                        </p:tav>
                                        <p:tav tm="100000">
                                          <p:val>
                                            <p:fltVal val="0"/>
                                          </p:val>
                                        </p:tav>
                                      </p:tavLst>
                                    </p:anim>
                                    <p:anim calcmode="lin" valueType="num">
                                      <p:cBhvr>
                                        <p:cTn id="188" dur="500"/>
                                        <p:tgtEl>
                                          <p:spTgt spid="3"/>
                                        </p:tgtEl>
                                        <p:attrNameLst>
                                          <p:attrName>ppt_h</p:attrName>
                                        </p:attrNameLst>
                                      </p:cBhvr>
                                      <p:tavLst>
                                        <p:tav tm="0">
                                          <p:val>
                                            <p:strVal val="ppt_h"/>
                                          </p:val>
                                        </p:tav>
                                        <p:tav tm="100000">
                                          <p:val>
                                            <p:fltVal val="0"/>
                                          </p:val>
                                        </p:tav>
                                      </p:tavLst>
                                    </p:anim>
                                    <p:animEffect transition="out" filter="fade">
                                      <p:cBhvr>
                                        <p:cTn id="189" dur="500"/>
                                        <p:tgtEl>
                                          <p:spTgt spid="3"/>
                                        </p:tgtEl>
                                      </p:cBhvr>
                                    </p:animEffect>
                                    <p:set>
                                      <p:cBhvr>
                                        <p:cTn id="190" dur="1" fill="hold">
                                          <p:stCondLst>
                                            <p:cond delay="499"/>
                                          </p:stCondLst>
                                        </p:cTn>
                                        <p:tgtEl>
                                          <p:spTgt spid="3"/>
                                        </p:tgtEl>
                                        <p:attrNameLst>
                                          <p:attrName>style.visibility</p:attrName>
                                        </p:attrNameLst>
                                      </p:cBhvr>
                                      <p:to>
                                        <p:strVal val="hidden"/>
                                      </p:to>
                                    </p:set>
                                  </p:childTnLst>
                                </p:cTn>
                              </p:par>
                              <p:par>
                                <p:cTn id="191" presetID="53" presetClass="exit" presetSubtype="32" fill="hold" nodeType="withEffect">
                                  <p:stCondLst>
                                    <p:cond delay="0"/>
                                  </p:stCondLst>
                                  <p:childTnLst>
                                    <p:anim calcmode="lin" valueType="num">
                                      <p:cBhvr>
                                        <p:cTn id="192" dur="500"/>
                                        <p:tgtEl>
                                          <p:spTgt spid="6"/>
                                        </p:tgtEl>
                                        <p:attrNameLst>
                                          <p:attrName>ppt_w</p:attrName>
                                        </p:attrNameLst>
                                      </p:cBhvr>
                                      <p:tavLst>
                                        <p:tav tm="0">
                                          <p:val>
                                            <p:strVal val="ppt_w"/>
                                          </p:val>
                                        </p:tav>
                                        <p:tav tm="100000">
                                          <p:val>
                                            <p:fltVal val="0"/>
                                          </p:val>
                                        </p:tav>
                                      </p:tavLst>
                                    </p:anim>
                                    <p:anim calcmode="lin" valueType="num">
                                      <p:cBhvr>
                                        <p:cTn id="193" dur="500"/>
                                        <p:tgtEl>
                                          <p:spTgt spid="6"/>
                                        </p:tgtEl>
                                        <p:attrNameLst>
                                          <p:attrName>ppt_h</p:attrName>
                                        </p:attrNameLst>
                                      </p:cBhvr>
                                      <p:tavLst>
                                        <p:tav tm="0">
                                          <p:val>
                                            <p:strVal val="ppt_h"/>
                                          </p:val>
                                        </p:tav>
                                        <p:tav tm="100000">
                                          <p:val>
                                            <p:fltVal val="0"/>
                                          </p:val>
                                        </p:tav>
                                      </p:tavLst>
                                    </p:anim>
                                    <p:animEffect transition="out" filter="fade">
                                      <p:cBhvr>
                                        <p:cTn id="194" dur="500"/>
                                        <p:tgtEl>
                                          <p:spTgt spid="6"/>
                                        </p:tgtEl>
                                      </p:cBhvr>
                                    </p:animEffect>
                                    <p:set>
                                      <p:cBhvr>
                                        <p:cTn id="195" dur="1" fill="hold">
                                          <p:stCondLst>
                                            <p:cond delay="499"/>
                                          </p:stCondLst>
                                        </p:cTn>
                                        <p:tgtEl>
                                          <p:spTgt spid="6"/>
                                        </p:tgtEl>
                                        <p:attrNameLst>
                                          <p:attrName>style.visibility</p:attrName>
                                        </p:attrNameLst>
                                      </p:cBhvr>
                                      <p:to>
                                        <p:strVal val="hidden"/>
                                      </p:to>
                                    </p:set>
                                  </p:childTnLst>
                                </p:cTn>
                              </p:par>
                              <p:par>
                                <p:cTn id="196" presetID="53" presetClass="exit" presetSubtype="32" fill="hold" nodeType="withEffect">
                                  <p:stCondLst>
                                    <p:cond delay="0"/>
                                  </p:stCondLst>
                                  <p:childTnLst>
                                    <p:anim calcmode="lin" valueType="num">
                                      <p:cBhvr>
                                        <p:cTn id="197" dur="500"/>
                                        <p:tgtEl>
                                          <p:spTgt spid="10"/>
                                        </p:tgtEl>
                                        <p:attrNameLst>
                                          <p:attrName>ppt_w</p:attrName>
                                        </p:attrNameLst>
                                      </p:cBhvr>
                                      <p:tavLst>
                                        <p:tav tm="0">
                                          <p:val>
                                            <p:strVal val="ppt_w"/>
                                          </p:val>
                                        </p:tav>
                                        <p:tav tm="100000">
                                          <p:val>
                                            <p:fltVal val="0"/>
                                          </p:val>
                                        </p:tav>
                                      </p:tavLst>
                                    </p:anim>
                                    <p:anim calcmode="lin" valueType="num">
                                      <p:cBhvr>
                                        <p:cTn id="198" dur="500"/>
                                        <p:tgtEl>
                                          <p:spTgt spid="10"/>
                                        </p:tgtEl>
                                        <p:attrNameLst>
                                          <p:attrName>ppt_h</p:attrName>
                                        </p:attrNameLst>
                                      </p:cBhvr>
                                      <p:tavLst>
                                        <p:tav tm="0">
                                          <p:val>
                                            <p:strVal val="ppt_h"/>
                                          </p:val>
                                        </p:tav>
                                        <p:tav tm="100000">
                                          <p:val>
                                            <p:fltVal val="0"/>
                                          </p:val>
                                        </p:tav>
                                      </p:tavLst>
                                    </p:anim>
                                    <p:animEffect transition="out" filter="fade">
                                      <p:cBhvr>
                                        <p:cTn id="199" dur="500"/>
                                        <p:tgtEl>
                                          <p:spTgt spid="10"/>
                                        </p:tgtEl>
                                      </p:cBhvr>
                                    </p:animEffect>
                                    <p:set>
                                      <p:cBhvr>
                                        <p:cTn id="200" dur="1" fill="hold">
                                          <p:stCondLst>
                                            <p:cond delay="499"/>
                                          </p:stCondLst>
                                        </p:cTn>
                                        <p:tgtEl>
                                          <p:spTgt spid="10"/>
                                        </p:tgtEl>
                                        <p:attrNameLst>
                                          <p:attrName>style.visibility</p:attrName>
                                        </p:attrNameLst>
                                      </p:cBhvr>
                                      <p:to>
                                        <p:strVal val="hidden"/>
                                      </p:to>
                                    </p:set>
                                  </p:childTnLst>
                                </p:cTn>
                              </p:par>
                              <p:par>
                                <p:cTn id="201" presetID="53" presetClass="exit" presetSubtype="32" fill="hold" grpId="0" nodeType="withEffect">
                                  <p:stCondLst>
                                    <p:cond delay="0"/>
                                  </p:stCondLst>
                                  <p:childTnLst>
                                    <p:anim calcmode="lin" valueType="num">
                                      <p:cBhvr>
                                        <p:cTn id="202" dur="500"/>
                                        <p:tgtEl>
                                          <p:spTgt spid="37"/>
                                        </p:tgtEl>
                                        <p:attrNameLst>
                                          <p:attrName>ppt_w</p:attrName>
                                        </p:attrNameLst>
                                      </p:cBhvr>
                                      <p:tavLst>
                                        <p:tav tm="0">
                                          <p:val>
                                            <p:strVal val="ppt_w"/>
                                          </p:val>
                                        </p:tav>
                                        <p:tav tm="100000">
                                          <p:val>
                                            <p:fltVal val="0"/>
                                          </p:val>
                                        </p:tav>
                                      </p:tavLst>
                                    </p:anim>
                                    <p:anim calcmode="lin" valueType="num">
                                      <p:cBhvr>
                                        <p:cTn id="203" dur="500"/>
                                        <p:tgtEl>
                                          <p:spTgt spid="37"/>
                                        </p:tgtEl>
                                        <p:attrNameLst>
                                          <p:attrName>ppt_h</p:attrName>
                                        </p:attrNameLst>
                                      </p:cBhvr>
                                      <p:tavLst>
                                        <p:tav tm="0">
                                          <p:val>
                                            <p:strVal val="ppt_h"/>
                                          </p:val>
                                        </p:tav>
                                        <p:tav tm="100000">
                                          <p:val>
                                            <p:fltVal val="0"/>
                                          </p:val>
                                        </p:tav>
                                      </p:tavLst>
                                    </p:anim>
                                    <p:animEffect transition="out" filter="fade">
                                      <p:cBhvr>
                                        <p:cTn id="204" dur="500"/>
                                        <p:tgtEl>
                                          <p:spTgt spid="37"/>
                                        </p:tgtEl>
                                      </p:cBhvr>
                                    </p:animEffect>
                                    <p:set>
                                      <p:cBhvr>
                                        <p:cTn id="205" dur="1" fill="hold">
                                          <p:stCondLst>
                                            <p:cond delay="499"/>
                                          </p:stCondLst>
                                        </p:cTn>
                                        <p:tgtEl>
                                          <p:spTgt spid="37"/>
                                        </p:tgtEl>
                                        <p:attrNameLst>
                                          <p:attrName>style.visibility</p:attrName>
                                        </p:attrNameLst>
                                      </p:cBhvr>
                                      <p:to>
                                        <p:strVal val="hidden"/>
                                      </p:to>
                                    </p:set>
                                  </p:childTnLst>
                                </p:cTn>
                              </p:par>
                              <p:par>
                                <p:cTn id="206" presetID="53" presetClass="exit" presetSubtype="32" fill="hold" grpId="0" nodeType="withEffect">
                                  <p:stCondLst>
                                    <p:cond delay="0"/>
                                  </p:stCondLst>
                                  <p:childTnLst>
                                    <p:anim calcmode="lin" valueType="num">
                                      <p:cBhvr>
                                        <p:cTn id="207" dur="500"/>
                                        <p:tgtEl>
                                          <p:spTgt spid="40"/>
                                        </p:tgtEl>
                                        <p:attrNameLst>
                                          <p:attrName>ppt_w</p:attrName>
                                        </p:attrNameLst>
                                      </p:cBhvr>
                                      <p:tavLst>
                                        <p:tav tm="0">
                                          <p:val>
                                            <p:strVal val="ppt_w"/>
                                          </p:val>
                                        </p:tav>
                                        <p:tav tm="100000">
                                          <p:val>
                                            <p:fltVal val="0"/>
                                          </p:val>
                                        </p:tav>
                                      </p:tavLst>
                                    </p:anim>
                                    <p:anim calcmode="lin" valueType="num">
                                      <p:cBhvr>
                                        <p:cTn id="208" dur="500"/>
                                        <p:tgtEl>
                                          <p:spTgt spid="40"/>
                                        </p:tgtEl>
                                        <p:attrNameLst>
                                          <p:attrName>ppt_h</p:attrName>
                                        </p:attrNameLst>
                                      </p:cBhvr>
                                      <p:tavLst>
                                        <p:tav tm="0">
                                          <p:val>
                                            <p:strVal val="ppt_h"/>
                                          </p:val>
                                        </p:tav>
                                        <p:tav tm="100000">
                                          <p:val>
                                            <p:fltVal val="0"/>
                                          </p:val>
                                        </p:tav>
                                      </p:tavLst>
                                    </p:anim>
                                    <p:animEffect transition="out" filter="fade">
                                      <p:cBhvr>
                                        <p:cTn id="209" dur="500"/>
                                        <p:tgtEl>
                                          <p:spTgt spid="40"/>
                                        </p:tgtEl>
                                      </p:cBhvr>
                                    </p:animEffect>
                                    <p:set>
                                      <p:cBhvr>
                                        <p:cTn id="210" dur="1" fill="hold">
                                          <p:stCondLst>
                                            <p:cond delay="499"/>
                                          </p:stCondLst>
                                        </p:cTn>
                                        <p:tgtEl>
                                          <p:spTgt spid="40"/>
                                        </p:tgtEl>
                                        <p:attrNameLst>
                                          <p:attrName>style.visibility</p:attrName>
                                        </p:attrNameLst>
                                      </p:cBhvr>
                                      <p:to>
                                        <p:strVal val="hidden"/>
                                      </p:to>
                                    </p:set>
                                  </p:childTnLst>
                                </p:cTn>
                              </p:par>
                              <p:par>
                                <p:cTn id="211" presetID="53" presetClass="exit" presetSubtype="32" fill="hold" grpId="0" nodeType="withEffect">
                                  <p:stCondLst>
                                    <p:cond delay="0"/>
                                  </p:stCondLst>
                                  <p:childTnLst>
                                    <p:anim calcmode="lin" valueType="num">
                                      <p:cBhvr>
                                        <p:cTn id="212" dur="500"/>
                                        <p:tgtEl>
                                          <p:spTgt spid="12"/>
                                        </p:tgtEl>
                                        <p:attrNameLst>
                                          <p:attrName>ppt_w</p:attrName>
                                        </p:attrNameLst>
                                      </p:cBhvr>
                                      <p:tavLst>
                                        <p:tav tm="0">
                                          <p:val>
                                            <p:strVal val="ppt_w"/>
                                          </p:val>
                                        </p:tav>
                                        <p:tav tm="100000">
                                          <p:val>
                                            <p:fltVal val="0"/>
                                          </p:val>
                                        </p:tav>
                                      </p:tavLst>
                                    </p:anim>
                                    <p:anim calcmode="lin" valueType="num">
                                      <p:cBhvr>
                                        <p:cTn id="213" dur="500"/>
                                        <p:tgtEl>
                                          <p:spTgt spid="12"/>
                                        </p:tgtEl>
                                        <p:attrNameLst>
                                          <p:attrName>ppt_h</p:attrName>
                                        </p:attrNameLst>
                                      </p:cBhvr>
                                      <p:tavLst>
                                        <p:tav tm="0">
                                          <p:val>
                                            <p:strVal val="ppt_h"/>
                                          </p:val>
                                        </p:tav>
                                        <p:tav tm="100000">
                                          <p:val>
                                            <p:fltVal val="0"/>
                                          </p:val>
                                        </p:tav>
                                      </p:tavLst>
                                    </p:anim>
                                    <p:animEffect transition="out" filter="fade">
                                      <p:cBhvr>
                                        <p:cTn id="214" dur="500"/>
                                        <p:tgtEl>
                                          <p:spTgt spid="12"/>
                                        </p:tgtEl>
                                      </p:cBhvr>
                                    </p:animEffect>
                                    <p:set>
                                      <p:cBhvr>
                                        <p:cTn id="215" dur="1" fill="hold">
                                          <p:stCondLst>
                                            <p:cond delay="499"/>
                                          </p:stCondLst>
                                        </p:cTn>
                                        <p:tgtEl>
                                          <p:spTgt spid="12"/>
                                        </p:tgtEl>
                                        <p:attrNameLst>
                                          <p:attrName>style.visibility</p:attrName>
                                        </p:attrNameLst>
                                      </p:cBhvr>
                                      <p:to>
                                        <p:strVal val="hidden"/>
                                      </p:to>
                                    </p:set>
                                  </p:childTnLst>
                                </p:cTn>
                              </p:par>
                              <p:par>
                                <p:cTn id="216" presetID="53" presetClass="exit" presetSubtype="32" fill="hold" nodeType="withEffect">
                                  <p:stCondLst>
                                    <p:cond delay="0"/>
                                  </p:stCondLst>
                                  <p:childTnLst>
                                    <p:anim calcmode="lin" valueType="num">
                                      <p:cBhvr>
                                        <p:cTn id="217" dur="500"/>
                                        <p:tgtEl>
                                          <p:spTgt spid="99"/>
                                        </p:tgtEl>
                                        <p:attrNameLst>
                                          <p:attrName>ppt_w</p:attrName>
                                        </p:attrNameLst>
                                      </p:cBhvr>
                                      <p:tavLst>
                                        <p:tav tm="0">
                                          <p:val>
                                            <p:strVal val="ppt_w"/>
                                          </p:val>
                                        </p:tav>
                                        <p:tav tm="100000">
                                          <p:val>
                                            <p:fltVal val="0"/>
                                          </p:val>
                                        </p:tav>
                                      </p:tavLst>
                                    </p:anim>
                                    <p:anim calcmode="lin" valueType="num">
                                      <p:cBhvr>
                                        <p:cTn id="218" dur="500"/>
                                        <p:tgtEl>
                                          <p:spTgt spid="99"/>
                                        </p:tgtEl>
                                        <p:attrNameLst>
                                          <p:attrName>ppt_h</p:attrName>
                                        </p:attrNameLst>
                                      </p:cBhvr>
                                      <p:tavLst>
                                        <p:tav tm="0">
                                          <p:val>
                                            <p:strVal val="ppt_h"/>
                                          </p:val>
                                        </p:tav>
                                        <p:tav tm="100000">
                                          <p:val>
                                            <p:fltVal val="0"/>
                                          </p:val>
                                        </p:tav>
                                      </p:tavLst>
                                    </p:anim>
                                    <p:animEffect transition="out" filter="fade">
                                      <p:cBhvr>
                                        <p:cTn id="219" dur="500"/>
                                        <p:tgtEl>
                                          <p:spTgt spid="99"/>
                                        </p:tgtEl>
                                      </p:cBhvr>
                                    </p:animEffect>
                                    <p:set>
                                      <p:cBhvr>
                                        <p:cTn id="220" dur="1" fill="hold">
                                          <p:stCondLst>
                                            <p:cond delay="499"/>
                                          </p:stCondLst>
                                        </p:cTn>
                                        <p:tgtEl>
                                          <p:spTgt spid="99"/>
                                        </p:tgtEl>
                                        <p:attrNameLst>
                                          <p:attrName>style.visibility</p:attrName>
                                        </p:attrNameLst>
                                      </p:cBhvr>
                                      <p:to>
                                        <p:strVal val="hidden"/>
                                      </p:to>
                                    </p:set>
                                  </p:childTnLst>
                                </p:cTn>
                              </p:par>
                              <p:par>
                                <p:cTn id="221" presetID="53" presetClass="exit" presetSubtype="32" fill="hold" nodeType="withEffect">
                                  <p:stCondLst>
                                    <p:cond delay="0"/>
                                  </p:stCondLst>
                                  <p:childTnLst>
                                    <p:anim calcmode="lin" valueType="num">
                                      <p:cBhvr>
                                        <p:cTn id="222" dur="500"/>
                                        <p:tgtEl>
                                          <p:spTgt spid="92"/>
                                        </p:tgtEl>
                                        <p:attrNameLst>
                                          <p:attrName>ppt_w</p:attrName>
                                        </p:attrNameLst>
                                      </p:cBhvr>
                                      <p:tavLst>
                                        <p:tav tm="0">
                                          <p:val>
                                            <p:strVal val="ppt_w"/>
                                          </p:val>
                                        </p:tav>
                                        <p:tav tm="100000">
                                          <p:val>
                                            <p:fltVal val="0"/>
                                          </p:val>
                                        </p:tav>
                                      </p:tavLst>
                                    </p:anim>
                                    <p:anim calcmode="lin" valueType="num">
                                      <p:cBhvr>
                                        <p:cTn id="223" dur="500"/>
                                        <p:tgtEl>
                                          <p:spTgt spid="92"/>
                                        </p:tgtEl>
                                        <p:attrNameLst>
                                          <p:attrName>ppt_h</p:attrName>
                                        </p:attrNameLst>
                                      </p:cBhvr>
                                      <p:tavLst>
                                        <p:tav tm="0">
                                          <p:val>
                                            <p:strVal val="ppt_h"/>
                                          </p:val>
                                        </p:tav>
                                        <p:tav tm="100000">
                                          <p:val>
                                            <p:fltVal val="0"/>
                                          </p:val>
                                        </p:tav>
                                      </p:tavLst>
                                    </p:anim>
                                    <p:animEffect transition="out" filter="fade">
                                      <p:cBhvr>
                                        <p:cTn id="224" dur="500"/>
                                        <p:tgtEl>
                                          <p:spTgt spid="92"/>
                                        </p:tgtEl>
                                      </p:cBhvr>
                                    </p:animEffect>
                                    <p:set>
                                      <p:cBhvr>
                                        <p:cTn id="225" dur="1" fill="hold">
                                          <p:stCondLst>
                                            <p:cond delay="499"/>
                                          </p:stCondLst>
                                        </p:cTn>
                                        <p:tgtEl>
                                          <p:spTgt spid="92"/>
                                        </p:tgtEl>
                                        <p:attrNameLst>
                                          <p:attrName>style.visibility</p:attrName>
                                        </p:attrNameLst>
                                      </p:cBhvr>
                                      <p:to>
                                        <p:strVal val="hidden"/>
                                      </p:to>
                                    </p:set>
                                  </p:childTnLst>
                                </p:cTn>
                              </p:par>
                              <p:par>
                                <p:cTn id="226" presetID="35" presetClass="path" presetSubtype="0" accel="50000" decel="50000" fill="hold" nodeType="withEffect">
                                  <p:stCondLst>
                                    <p:cond delay="0"/>
                                  </p:stCondLst>
                                  <p:childTnLst>
                                    <p:animMotion origin="layout" path="M 2.29167E-6 -4.81481E-6 L -0.74414 -0.03518 " pathEditMode="relative" rAng="0" ptsTypes="AA">
                                      <p:cBhvr>
                                        <p:cTn id="227" dur="2000" fill="hold"/>
                                        <p:tgtEl>
                                          <p:spTgt spid="91"/>
                                        </p:tgtEl>
                                        <p:attrNameLst>
                                          <p:attrName>ppt_x</p:attrName>
                                          <p:attrName>ppt_y</p:attrName>
                                        </p:attrNameLst>
                                      </p:cBhvr>
                                      <p:rCtr x="-40716" y="-1690"/>
                                    </p:animMotion>
                                  </p:childTnLst>
                                </p:cTn>
                              </p:par>
                              <p:par>
                                <p:cTn id="228" presetID="35" presetClass="path" presetSubtype="0" accel="50000" decel="50000" fill="hold" nodeType="withEffect">
                                  <p:stCondLst>
                                    <p:cond delay="0"/>
                                  </p:stCondLst>
                                  <p:childTnLst>
                                    <p:animMotion origin="layout" path="M 2.91667E-6 -4.81481E-6 L -0.37305 0.0095 " pathEditMode="relative" rAng="0" ptsTypes="AA">
                                      <p:cBhvr>
                                        <p:cTn id="229" dur="2000" fill="hold"/>
                                        <p:tgtEl>
                                          <p:spTgt spid="95"/>
                                        </p:tgtEl>
                                        <p:attrNameLst>
                                          <p:attrName>ppt_x</p:attrName>
                                          <p:attrName>ppt_y</p:attrName>
                                        </p:attrNameLst>
                                      </p:cBhvr>
                                      <p:rCtr x="-18659" y="463"/>
                                    </p:animMotion>
                                  </p:childTnLst>
                                </p:cTn>
                              </p:par>
                              <p:par>
                                <p:cTn id="230" presetID="35" presetClass="path" presetSubtype="0" accel="50000" decel="50000" fill="hold" nodeType="withEffect">
                                  <p:stCondLst>
                                    <p:cond delay="0"/>
                                  </p:stCondLst>
                                  <p:childTnLst>
                                    <p:animMotion origin="layout" path="M -2.63889E-6 -2.46914E-7 L -1.3756 0.16574 " pathEditMode="relative" rAng="0" ptsTypes="AA">
                                      <p:cBhvr>
                                        <p:cTn id="231" dur="2000" fill="hold"/>
                                        <p:tgtEl>
                                          <p:spTgt spid="98"/>
                                        </p:tgtEl>
                                        <p:attrNameLst>
                                          <p:attrName>ppt_x</p:attrName>
                                          <p:attrName>ppt_y</p:attrName>
                                        </p:attrNameLst>
                                      </p:cBhvr>
                                      <p:rCtr x="-68785" y="8287"/>
                                    </p:animMotion>
                                  </p:childTnLst>
                                </p:cTn>
                              </p:par>
                            </p:childTnLst>
                          </p:cTn>
                        </p:par>
                      </p:childTnLst>
                    </p:cTn>
                  </p:par>
                </p:childTnLst>
              </p:cTn>
              <p:nextCondLst>
                <p:cond evt="onClick" delay="0">
                  <p:tgtEl>
                    <p:spTgt spid="76"/>
                  </p:tgtEl>
                </p:cond>
              </p:nextCondLst>
            </p:seq>
            <p:seq concurrent="1" nextAc="seek">
              <p:cTn id="232" restart="whenNotActive" fill="hold" evtFilter="cancelBubble" nodeType="interactiveSeq">
                <p:stCondLst>
                  <p:cond evt="onClick" delay="0">
                    <p:tgtEl>
                      <p:spTgt spid="92"/>
                    </p:tgtEl>
                  </p:cond>
                </p:stCondLst>
                <p:endSync evt="end" delay="0">
                  <p:rtn val="all"/>
                </p:endSync>
                <p:childTnLst>
                  <p:par>
                    <p:cTn id="233" fill="hold">
                      <p:stCondLst>
                        <p:cond delay="0"/>
                      </p:stCondLst>
                      <p:childTnLst>
                        <p:par>
                          <p:cTn id="234" fill="hold">
                            <p:stCondLst>
                              <p:cond delay="0"/>
                            </p:stCondLst>
                            <p:childTnLst>
                              <p:par>
                                <p:cTn id="235" presetID="32" presetClass="emph" presetSubtype="0" fill="hold" nodeType="clickEffect">
                                  <p:stCondLst>
                                    <p:cond delay="0"/>
                                  </p:stCondLst>
                                  <p:childTnLst>
                                    <p:animRot by="120000">
                                      <p:cBhvr>
                                        <p:cTn id="236" dur="100" fill="hold">
                                          <p:stCondLst>
                                            <p:cond delay="0"/>
                                          </p:stCondLst>
                                        </p:cTn>
                                        <p:tgtEl>
                                          <p:spTgt spid="92"/>
                                        </p:tgtEl>
                                        <p:attrNameLst>
                                          <p:attrName>r</p:attrName>
                                        </p:attrNameLst>
                                      </p:cBhvr>
                                    </p:animRot>
                                    <p:animRot by="-240000">
                                      <p:cBhvr>
                                        <p:cTn id="237" dur="200" fill="hold">
                                          <p:stCondLst>
                                            <p:cond delay="200"/>
                                          </p:stCondLst>
                                        </p:cTn>
                                        <p:tgtEl>
                                          <p:spTgt spid="92"/>
                                        </p:tgtEl>
                                        <p:attrNameLst>
                                          <p:attrName>r</p:attrName>
                                        </p:attrNameLst>
                                      </p:cBhvr>
                                    </p:animRot>
                                    <p:animRot by="240000">
                                      <p:cBhvr>
                                        <p:cTn id="238" dur="200" fill="hold">
                                          <p:stCondLst>
                                            <p:cond delay="400"/>
                                          </p:stCondLst>
                                        </p:cTn>
                                        <p:tgtEl>
                                          <p:spTgt spid="92"/>
                                        </p:tgtEl>
                                        <p:attrNameLst>
                                          <p:attrName>r</p:attrName>
                                        </p:attrNameLst>
                                      </p:cBhvr>
                                    </p:animRot>
                                    <p:animRot by="-240000">
                                      <p:cBhvr>
                                        <p:cTn id="239" dur="200" fill="hold">
                                          <p:stCondLst>
                                            <p:cond delay="600"/>
                                          </p:stCondLst>
                                        </p:cTn>
                                        <p:tgtEl>
                                          <p:spTgt spid="92"/>
                                        </p:tgtEl>
                                        <p:attrNameLst>
                                          <p:attrName>r</p:attrName>
                                        </p:attrNameLst>
                                      </p:cBhvr>
                                    </p:animRot>
                                    <p:animRot by="120000">
                                      <p:cBhvr>
                                        <p:cTn id="240" dur="200" fill="hold">
                                          <p:stCondLst>
                                            <p:cond delay="800"/>
                                          </p:stCondLst>
                                        </p:cTn>
                                        <p:tgtEl>
                                          <p:spTgt spid="92"/>
                                        </p:tgtEl>
                                        <p:attrNameLst>
                                          <p:attrName>r</p:attrName>
                                        </p:attrNameLst>
                                      </p:cBhvr>
                                    </p:animRot>
                                  </p:childTnLst>
                                </p:cTn>
                              </p:par>
                            </p:childTnLst>
                          </p:cTn>
                        </p:par>
                      </p:childTnLst>
                    </p:cTn>
                  </p:par>
                </p:childTnLst>
              </p:cTn>
              <p:nextCondLst>
                <p:cond evt="onClick" delay="0">
                  <p:tgtEl>
                    <p:spTgt spid="92"/>
                  </p:tgtEl>
                </p:cond>
              </p:nextCondLst>
            </p:seq>
          </p:childTnLst>
        </p:cTn>
      </p:par>
    </p:tnLst>
    <p:bldLst>
      <p:bldP spid="97" grpId="0" animBg="1"/>
      <p:bldP spid="97" grpId="1" animBg="1"/>
      <p:bldP spid="97" grpId="2" animBg="1"/>
      <p:bldP spid="12" grpId="0"/>
      <p:bldP spid="37" grpId="0" animBg="1"/>
      <p:bldP spid="40" grpId="0"/>
      <p:bldP spid="59" grpId="0" animBg="1"/>
      <p:bldP spid="59" grpId="1" animBg="1"/>
      <p:bldP spid="7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Hình tự do: Hình 17">
            <a:extLst>
              <a:ext uri="{FF2B5EF4-FFF2-40B4-BE49-F238E27FC236}">
                <a16:creationId xmlns:a16="http://schemas.microsoft.com/office/drawing/2014/main" id="{866FB4A2-4CF4-4982-25F0-280753CC6508}"/>
              </a:ext>
            </a:extLst>
          </p:cNvPr>
          <p:cNvSpPr/>
          <p:nvPr/>
        </p:nvSpPr>
        <p:spPr>
          <a:xfrm rot="2340000">
            <a:off x="-1198880" y="-4608345"/>
            <a:ext cx="20685759" cy="19502888"/>
          </a:xfrm>
          <a:custGeom>
            <a:avLst/>
            <a:gdLst>
              <a:gd name="connsiteX0" fmla="*/ 5904156 w 13790506"/>
              <a:gd name="connsiteY0" fmla="*/ 8941952 h 13001925"/>
              <a:gd name="connsiteX1" fmla="*/ 5821444 w 13790506"/>
              <a:gd name="connsiteY1" fmla="*/ 9085651 h 13001925"/>
              <a:gd name="connsiteX2" fmla="*/ 5706557 w 13790506"/>
              <a:gd name="connsiteY2" fmla="*/ 9967294 h 13001925"/>
              <a:gd name="connsiteX3" fmla="*/ 5893381 w 13790506"/>
              <a:gd name="connsiteY3" fmla="*/ 10210104 h 13001925"/>
              <a:gd name="connsiteX4" fmla="*/ 6752624 w 13790506"/>
              <a:gd name="connsiteY4" fmla="*/ 10322071 h 13001925"/>
              <a:gd name="connsiteX5" fmla="*/ 6995434 w 13790506"/>
              <a:gd name="connsiteY5" fmla="*/ 10135247 h 13001925"/>
              <a:gd name="connsiteX6" fmla="*/ 7110319 w 13790506"/>
              <a:gd name="connsiteY6" fmla="*/ 9253605 h 13001925"/>
              <a:gd name="connsiteX7" fmla="*/ 6923496 w 13790506"/>
              <a:gd name="connsiteY7" fmla="*/ 9010795 h 13001925"/>
              <a:gd name="connsiteX8" fmla="*/ 6064254 w 13790506"/>
              <a:gd name="connsiteY8" fmla="*/ 8898827 h 13001925"/>
              <a:gd name="connsiteX9" fmla="*/ 5904156 w 13790506"/>
              <a:gd name="connsiteY9" fmla="*/ 8941952 h 13001925"/>
              <a:gd name="connsiteX10" fmla="*/ 3383831 w 13790506"/>
              <a:gd name="connsiteY10" fmla="*/ 10018851 h 13001925"/>
              <a:gd name="connsiteX11" fmla="*/ 3359230 w 13790506"/>
              <a:gd name="connsiteY11" fmla="*/ 10061591 h 13001925"/>
              <a:gd name="connsiteX12" fmla="*/ 3325928 w 13790506"/>
              <a:gd name="connsiteY12" fmla="*/ 10317154 h 13001925"/>
              <a:gd name="connsiteX13" fmla="*/ 3381494 w 13790506"/>
              <a:gd name="connsiteY13" fmla="*/ 10389371 h 13001925"/>
              <a:gd name="connsiteX14" fmla="*/ 6326166 w 13790506"/>
              <a:gd name="connsiteY14" fmla="*/ 10773090 h 13001925"/>
              <a:gd name="connsiteX15" fmla="*/ 6398384 w 13790506"/>
              <a:gd name="connsiteY15" fmla="*/ 10717524 h 13001925"/>
              <a:gd name="connsiteX16" fmla="*/ 6431686 w 13790506"/>
              <a:gd name="connsiteY16" fmla="*/ 10461961 h 13001925"/>
              <a:gd name="connsiteX17" fmla="*/ 6376120 w 13790506"/>
              <a:gd name="connsiteY17" fmla="*/ 10389744 h 13001925"/>
              <a:gd name="connsiteX18" fmla="*/ 3431448 w 13790506"/>
              <a:gd name="connsiteY18" fmla="*/ 10006025 h 13001925"/>
              <a:gd name="connsiteX19" fmla="*/ 3383831 w 13790506"/>
              <a:gd name="connsiteY19" fmla="*/ 10018851 h 13001925"/>
              <a:gd name="connsiteX20" fmla="*/ 4547196 w 13790506"/>
              <a:gd name="connsiteY20" fmla="*/ 8812309 h 13001925"/>
              <a:gd name="connsiteX21" fmla="*/ 4464484 w 13790506"/>
              <a:gd name="connsiteY21" fmla="*/ 8956008 h 13001925"/>
              <a:gd name="connsiteX22" fmla="*/ 4349598 w 13790506"/>
              <a:gd name="connsiteY22" fmla="*/ 9837651 h 13001925"/>
              <a:gd name="connsiteX23" fmla="*/ 4536422 w 13790506"/>
              <a:gd name="connsiteY23" fmla="*/ 10080461 h 13001925"/>
              <a:gd name="connsiteX24" fmla="*/ 5395664 w 13790506"/>
              <a:gd name="connsiteY24" fmla="*/ 10192428 h 13001925"/>
              <a:gd name="connsiteX25" fmla="*/ 5638474 w 13790506"/>
              <a:gd name="connsiteY25" fmla="*/ 10005604 h 13001925"/>
              <a:gd name="connsiteX26" fmla="*/ 5753361 w 13790506"/>
              <a:gd name="connsiteY26" fmla="*/ 9123961 h 13001925"/>
              <a:gd name="connsiteX27" fmla="*/ 5566536 w 13790506"/>
              <a:gd name="connsiteY27" fmla="*/ 8881152 h 13001925"/>
              <a:gd name="connsiteX28" fmla="*/ 4707293 w 13790506"/>
              <a:gd name="connsiteY28" fmla="*/ 8769184 h 13001925"/>
              <a:gd name="connsiteX29" fmla="*/ 4547196 w 13790506"/>
              <a:gd name="connsiteY29" fmla="*/ 8812309 h 13001925"/>
              <a:gd name="connsiteX30" fmla="*/ 3195853 w 13790506"/>
              <a:gd name="connsiteY30" fmla="*/ 8616520 h 13001925"/>
              <a:gd name="connsiteX31" fmla="*/ 3113140 w 13790506"/>
              <a:gd name="connsiteY31" fmla="*/ 8760220 h 13001925"/>
              <a:gd name="connsiteX32" fmla="*/ 2998253 w 13790506"/>
              <a:gd name="connsiteY32" fmla="*/ 9641862 h 13001925"/>
              <a:gd name="connsiteX33" fmla="*/ 3185078 w 13790506"/>
              <a:gd name="connsiteY33" fmla="*/ 9884672 h 13001925"/>
              <a:gd name="connsiteX34" fmla="*/ 4044320 w 13790506"/>
              <a:gd name="connsiteY34" fmla="*/ 9996639 h 13001925"/>
              <a:gd name="connsiteX35" fmla="*/ 4287130 w 13790506"/>
              <a:gd name="connsiteY35" fmla="*/ 9809815 h 13001925"/>
              <a:gd name="connsiteX36" fmla="*/ 4402016 w 13790506"/>
              <a:gd name="connsiteY36" fmla="*/ 8928172 h 13001925"/>
              <a:gd name="connsiteX37" fmla="*/ 4215192 w 13790506"/>
              <a:gd name="connsiteY37" fmla="*/ 8685363 h 13001925"/>
              <a:gd name="connsiteX38" fmla="*/ 3355949 w 13790506"/>
              <a:gd name="connsiteY38" fmla="*/ 8573395 h 13001925"/>
              <a:gd name="connsiteX39" fmla="*/ 3195853 w 13790506"/>
              <a:gd name="connsiteY39" fmla="*/ 8616520 h 13001925"/>
              <a:gd name="connsiteX40" fmla="*/ 8619376 w 13790506"/>
              <a:gd name="connsiteY40" fmla="*/ 3345634 h 13001925"/>
              <a:gd name="connsiteX41" fmla="*/ 8536664 w 13790506"/>
              <a:gd name="connsiteY41" fmla="*/ 3489333 h 13001925"/>
              <a:gd name="connsiteX42" fmla="*/ 8421777 w 13790506"/>
              <a:gd name="connsiteY42" fmla="*/ 4370976 h 13001925"/>
              <a:gd name="connsiteX43" fmla="*/ 8608601 w 13790506"/>
              <a:gd name="connsiteY43" fmla="*/ 4613786 h 13001925"/>
              <a:gd name="connsiteX44" fmla="*/ 9467843 w 13790506"/>
              <a:gd name="connsiteY44" fmla="*/ 4725753 h 13001925"/>
              <a:gd name="connsiteX45" fmla="*/ 9710653 w 13790506"/>
              <a:gd name="connsiteY45" fmla="*/ 4538929 h 13001925"/>
              <a:gd name="connsiteX46" fmla="*/ 9825540 w 13790506"/>
              <a:gd name="connsiteY46" fmla="*/ 3657286 h 13001925"/>
              <a:gd name="connsiteX47" fmla="*/ 9638716 w 13790506"/>
              <a:gd name="connsiteY47" fmla="*/ 3414476 h 13001925"/>
              <a:gd name="connsiteX48" fmla="*/ 8779473 w 13790506"/>
              <a:gd name="connsiteY48" fmla="*/ 3302509 h 13001925"/>
              <a:gd name="connsiteX49" fmla="*/ 8619376 w 13790506"/>
              <a:gd name="connsiteY49" fmla="*/ 3345634 h 13001925"/>
              <a:gd name="connsiteX50" fmla="*/ 5626890 w 13790506"/>
              <a:gd name="connsiteY50" fmla="*/ 5326492 h 13001925"/>
              <a:gd name="connsiteX51" fmla="*/ 5412507 w 13790506"/>
              <a:gd name="connsiteY51" fmla="*/ 5729697 h 13001925"/>
              <a:gd name="connsiteX52" fmla="*/ 5412508 w 13790506"/>
              <a:gd name="connsiteY52" fmla="*/ 7704539 h 13001925"/>
              <a:gd name="connsiteX53" fmla="*/ 5898756 w 13790506"/>
              <a:gd name="connsiteY53" fmla="*/ 8190788 h 13001925"/>
              <a:gd name="connsiteX54" fmla="*/ 7843695 w 13790506"/>
              <a:gd name="connsiteY54" fmla="*/ 8190788 h 13001925"/>
              <a:gd name="connsiteX55" fmla="*/ 8329944 w 13790506"/>
              <a:gd name="connsiteY55" fmla="*/ 7704539 h 13001925"/>
              <a:gd name="connsiteX56" fmla="*/ 8329944 w 13790506"/>
              <a:gd name="connsiteY56" fmla="*/ 5729697 h 13001925"/>
              <a:gd name="connsiteX57" fmla="*/ 7843696 w 13790506"/>
              <a:gd name="connsiteY57" fmla="*/ 5243449 h 13001925"/>
              <a:gd name="connsiteX58" fmla="*/ 5898756 w 13790506"/>
              <a:gd name="connsiteY58" fmla="*/ 5243448 h 13001925"/>
              <a:gd name="connsiteX59" fmla="*/ 5626890 w 13790506"/>
              <a:gd name="connsiteY59" fmla="*/ 5326492 h 13001925"/>
              <a:gd name="connsiteX60" fmla="*/ 7251483 w 13790506"/>
              <a:gd name="connsiteY60" fmla="*/ 3224844 h 13001925"/>
              <a:gd name="connsiteX61" fmla="*/ 7168771 w 13790506"/>
              <a:gd name="connsiteY61" fmla="*/ 3368544 h 13001925"/>
              <a:gd name="connsiteX62" fmla="*/ 7053885 w 13790506"/>
              <a:gd name="connsiteY62" fmla="*/ 4250187 h 13001925"/>
              <a:gd name="connsiteX63" fmla="*/ 7240709 w 13790506"/>
              <a:gd name="connsiteY63" fmla="*/ 4492996 h 13001925"/>
              <a:gd name="connsiteX64" fmla="*/ 8099951 w 13790506"/>
              <a:gd name="connsiteY64" fmla="*/ 4604963 h 13001925"/>
              <a:gd name="connsiteX65" fmla="*/ 8342761 w 13790506"/>
              <a:gd name="connsiteY65" fmla="*/ 4418140 h 13001925"/>
              <a:gd name="connsiteX66" fmla="*/ 8457648 w 13790506"/>
              <a:gd name="connsiteY66" fmla="*/ 3536497 h 13001925"/>
              <a:gd name="connsiteX67" fmla="*/ 8270823 w 13790506"/>
              <a:gd name="connsiteY67" fmla="*/ 3293687 h 13001925"/>
              <a:gd name="connsiteX68" fmla="*/ 7411581 w 13790506"/>
              <a:gd name="connsiteY68" fmla="*/ 3181719 h 13001925"/>
              <a:gd name="connsiteX69" fmla="*/ 7251483 w 13790506"/>
              <a:gd name="connsiteY69" fmla="*/ 3224844 h 13001925"/>
              <a:gd name="connsiteX70" fmla="*/ 6474770 w 13790506"/>
              <a:gd name="connsiteY70" fmla="*/ 2580796 h 13001925"/>
              <a:gd name="connsiteX71" fmla="*/ 6450170 w 13790506"/>
              <a:gd name="connsiteY71" fmla="*/ 2623536 h 13001925"/>
              <a:gd name="connsiteX72" fmla="*/ 6416867 w 13790506"/>
              <a:gd name="connsiteY72" fmla="*/ 2879098 h 13001925"/>
              <a:gd name="connsiteX73" fmla="*/ 6472433 w 13790506"/>
              <a:gd name="connsiteY73" fmla="*/ 2951316 h 13001925"/>
              <a:gd name="connsiteX74" fmla="*/ 9417106 w 13790506"/>
              <a:gd name="connsiteY74" fmla="*/ 3335035 h 13001925"/>
              <a:gd name="connsiteX75" fmla="*/ 9489324 w 13790506"/>
              <a:gd name="connsiteY75" fmla="*/ 3279468 h 13001925"/>
              <a:gd name="connsiteX76" fmla="*/ 9522626 w 13790506"/>
              <a:gd name="connsiteY76" fmla="*/ 3023906 h 13001925"/>
              <a:gd name="connsiteX77" fmla="*/ 9467059 w 13790506"/>
              <a:gd name="connsiteY77" fmla="*/ 2951688 h 13001925"/>
              <a:gd name="connsiteX78" fmla="*/ 6522387 w 13790506"/>
              <a:gd name="connsiteY78" fmla="*/ 2567970 h 13001925"/>
              <a:gd name="connsiteX79" fmla="*/ 6474770 w 13790506"/>
              <a:gd name="connsiteY79" fmla="*/ 2580796 h 13001925"/>
              <a:gd name="connsiteX80" fmla="*/ 5891286 w 13790506"/>
              <a:gd name="connsiteY80" fmla="*/ 3018123 h 13001925"/>
              <a:gd name="connsiteX81" fmla="*/ 5808573 w 13790506"/>
              <a:gd name="connsiteY81" fmla="*/ 3161822 h 13001925"/>
              <a:gd name="connsiteX82" fmla="*/ 5693687 w 13790506"/>
              <a:gd name="connsiteY82" fmla="*/ 4043465 h 13001925"/>
              <a:gd name="connsiteX83" fmla="*/ 5880511 w 13790506"/>
              <a:gd name="connsiteY83" fmla="*/ 4286275 h 13001925"/>
              <a:gd name="connsiteX84" fmla="*/ 6739754 w 13790506"/>
              <a:gd name="connsiteY84" fmla="*/ 4398242 h 13001925"/>
              <a:gd name="connsiteX85" fmla="*/ 6982563 w 13790506"/>
              <a:gd name="connsiteY85" fmla="*/ 4211418 h 13001925"/>
              <a:gd name="connsiteX86" fmla="*/ 7097450 w 13790506"/>
              <a:gd name="connsiteY86" fmla="*/ 3329775 h 13001925"/>
              <a:gd name="connsiteX87" fmla="*/ 6910625 w 13790506"/>
              <a:gd name="connsiteY87" fmla="*/ 3086965 h 13001925"/>
              <a:gd name="connsiteX88" fmla="*/ 6051383 w 13790506"/>
              <a:gd name="connsiteY88" fmla="*/ 2974998 h 13001925"/>
              <a:gd name="connsiteX89" fmla="*/ 5891286 w 13790506"/>
              <a:gd name="connsiteY89" fmla="*/ 3018123 h 13001925"/>
              <a:gd name="connsiteX90" fmla="*/ 0 w 13790506"/>
              <a:gd name="connsiteY90" fmla="*/ 7672674 h 13001925"/>
              <a:gd name="connsiteX91" fmla="*/ 9474963 w 13790506"/>
              <a:gd name="connsiteY91" fmla="*/ 0 h 13001925"/>
              <a:gd name="connsiteX92" fmla="*/ 13790506 w 13790506"/>
              <a:gd name="connsiteY92" fmla="*/ 5329251 h 13001925"/>
              <a:gd name="connsiteX93" fmla="*/ 4315542 w 13790506"/>
              <a:gd name="connsiteY93" fmla="*/ 13001925 h 1300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3790506" h="13001925">
                <a:moveTo>
                  <a:pt x="5904156" y="8941952"/>
                </a:moveTo>
                <a:cubicBezTo>
                  <a:pt x="5860217" y="8975760"/>
                  <a:pt x="5829174" y="9026331"/>
                  <a:pt x="5821444" y="9085651"/>
                </a:cubicBezTo>
                <a:lnTo>
                  <a:pt x="5706557" y="9967294"/>
                </a:lnTo>
                <a:cubicBezTo>
                  <a:pt x="5691098" y="10085934"/>
                  <a:pt x="5774742" y="10194644"/>
                  <a:pt x="5893381" y="10210104"/>
                </a:cubicBezTo>
                <a:lnTo>
                  <a:pt x="6752624" y="10322071"/>
                </a:lnTo>
                <a:cubicBezTo>
                  <a:pt x="6871264" y="10337531"/>
                  <a:pt x="6979974" y="10253887"/>
                  <a:pt x="6995434" y="10135247"/>
                </a:cubicBezTo>
                <a:lnTo>
                  <a:pt x="7110319" y="9253605"/>
                </a:lnTo>
                <a:cubicBezTo>
                  <a:pt x="7125779" y="9134964"/>
                  <a:pt x="7042135" y="9026255"/>
                  <a:pt x="6923496" y="9010795"/>
                </a:cubicBezTo>
                <a:lnTo>
                  <a:pt x="6064254" y="8898827"/>
                </a:lnTo>
                <a:cubicBezTo>
                  <a:pt x="6004934" y="8891097"/>
                  <a:pt x="5948096" y="8908143"/>
                  <a:pt x="5904156" y="8941952"/>
                </a:cubicBezTo>
                <a:close/>
                <a:moveTo>
                  <a:pt x="3383831" y="10018851"/>
                </a:moveTo>
                <a:cubicBezTo>
                  <a:pt x="3370762" y="10028907"/>
                  <a:pt x="3361529" y="10043948"/>
                  <a:pt x="3359230" y="10061591"/>
                </a:cubicBezTo>
                <a:lnTo>
                  <a:pt x="3325928" y="10317154"/>
                </a:lnTo>
                <a:cubicBezTo>
                  <a:pt x="3321330" y="10352440"/>
                  <a:pt x="3346208" y="10384773"/>
                  <a:pt x="3381494" y="10389371"/>
                </a:cubicBezTo>
                <a:lnTo>
                  <a:pt x="6326166" y="10773090"/>
                </a:lnTo>
                <a:cubicBezTo>
                  <a:pt x="6361453" y="10777688"/>
                  <a:pt x="6393786" y="10752810"/>
                  <a:pt x="6398384" y="10717524"/>
                </a:cubicBezTo>
                <a:lnTo>
                  <a:pt x="6431686" y="10461961"/>
                </a:lnTo>
                <a:cubicBezTo>
                  <a:pt x="6436284" y="10426675"/>
                  <a:pt x="6411406" y="10394342"/>
                  <a:pt x="6376120" y="10389744"/>
                </a:cubicBezTo>
                <a:lnTo>
                  <a:pt x="3431448" y="10006025"/>
                </a:lnTo>
                <a:cubicBezTo>
                  <a:pt x="3413805" y="10003726"/>
                  <a:pt x="3396900" y="10008796"/>
                  <a:pt x="3383831" y="10018851"/>
                </a:cubicBezTo>
                <a:close/>
                <a:moveTo>
                  <a:pt x="4547196" y="8812309"/>
                </a:moveTo>
                <a:cubicBezTo>
                  <a:pt x="4503257" y="8846117"/>
                  <a:pt x="4472214" y="8896688"/>
                  <a:pt x="4464484" y="8956008"/>
                </a:cubicBezTo>
                <a:lnTo>
                  <a:pt x="4349598" y="9837651"/>
                </a:lnTo>
                <a:cubicBezTo>
                  <a:pt x="4334138" y="9956291"/>
                  <a:pt x="4417782" y="10065001"/>
                  <a:pt x="4536422" y="10080461"/>
                </a:cubicBezTo>
                <a:lnTo>
                  <a:pt x="5395664" y="10192428"/>
                </a:lnTo>
                <a:cubicBezTo>
                  <a:pt x="5514304" y="10207888"/>
                  <a:pt x="5623014" y="10124244"/>
                  <a:pt x="5638474" y="10005604"/>
                </a:cubicBezTo>
                <a:lnTo>
                  <a:pt x="5753361" y="9123961"/>
                </a:lnTo>
                <a:cubicBezTo>
                  <a:pt x="5768820" y="9005321"/>
                  <a:pt x="5685176" y="8896612"/>
                  <a:pt x="5566536" y="8881152"/>
                </a:cubicBezTo>
                <a:lnTo>
                  <a:pt x="4707293" y="8769184"/>
                </a:lnTo>
                <a:cubicBezTo>
                  <a:pt x="4647973" y="8761454"/>
                  <a:pt x="4591136" y="8778501"/>
                  <a:pt x="4547196" y="8812309"/>
                </a:cubicBezTo>
                <a:close/>
                <a:moveTo>
                  <a:pt x="3195853" y="8616520"/>
                </a:moveTo>
                <a:cubicBezTo>
                  <a:pt x="3151912" y="8650328"/>
                  <a:pt x="3120870" y="8700900"/>
                  <a:pt x="3113140" y="8760220"/>
                </a:cubicBezTo>
                <a:lnTo>
                  <a:pt x="2998253" y="9641862"/>
                </a:lnTo>
                <a:cubicBezTo>
                  <a:pt x="2982793" y="9760502"/>
                  <a:pt x="3066437" y="9869212"/>
                  <a:pt x="3185078" y="9884672"/>
                </a:cubicBezTo>
                <a:lnTo>
                  <a:pt x="4044320" y="9996639"/>
                </a:lnTo>
                <a:cubicBezTo>
                  <a:pt x="4162960" y="10012099"/>
                  <a:pt x="4271670" y="9928455"/>
                  <a:pt x="4287130" y="9809815"/>
                </a:cubicBezTo>
                <a:lnTo>
                  <a:pt x="4402016" y="8928172"/>
                </a:lnTo>
                <a:cubicBezTo>
                  <a:pt x="4417476" y="8809532"/>
                  <a:pt x="4333832" y="8700823"/>
                  <a:pt x="4215192" y="8685363"/>
                </a:cubicBezTo>
                <a:lnTo>
                  <a:pt x="3355949" y="8573395"/>
                </a:lnTo>
                <a:cubicBezTo>
                  <a:pt x="3296630" y="8565666"/>
                  <a:pt x="3239793" y="8582712"/>
                  <a:pt x="3195853" y="8616520"/>
                </a:cubicBezTo>
                <a:close/>
                <a:moveTo>
                  <a:pt x="8619376" y="3345634"/>
                </a:moveTo>
                <a:cubicBezTo>
                  <a:pt x="8575436" y="3379442"/>
                  <a:pt x="8544393" y="3430013"/>
                  <a:pt x="8536664" y="3489333"/>
                </a:cubicBezTo>
                <a:lnTo>
                  <a:pt x="8421777" y="4370976"/>
                </a:lnTo>
                <a:cubicBezTo>
                  <a:pt x="8406317" y="4489616"/>
                  <a:pt x="8489962" y="4598326"/>
                  <a:pt x="8608601" y="4613786"/>
                </a:cubicBezTo>
                <a:lnTo>
                  <a:pt x="9467843" y="4725753"/>
                </a:lnTo>
                <a:cubicBezTo>
                  <a:pt x="9586484" y="4741213"/>
                  <a:pt x="9695193" y="4657569"/>
                  <a:pt x="9710653" y="4538929"/>
                </a:cubicBezTo>
                <a:lnTo>
                  <a:pt x="9825540" y="3657286"/>
                </a:lnTo>
                <a:cubicBezTo>
                  <a:pt x="9841000" y="3538646"/>
                  <a:pt x="9757355" y="3429936"/>
                  <a:pt x="9638716" y="3414476"/>
                </a:cubicBezTo>
                <a:lnTo>
                  <a:pt x="8779473" y="3302509"/>
                </a:lnTo>
                <a:cubicBezTo>
                  <a:pt x="8720153" y="3294779"/>
                  <a:pt x="8663315" y="3311825"/>
                  <a:pt x="8619376" y="3345634"/>
                </a:cubicBezTo>
                <a:close/>
                <a:moveTo>
                  <a:pt x="5626890" y="5326492"/>
                </a:moveTo>
                <a:cubicBezTo>
                  <a:pt x="5497547" y="5413875"/>
                  <a:pt x="5412507" y="5561855"/>
                  <a:pt x="5412507" y="5729697"/>
                </a:cubicBezTo>
                <a:lnTo>
                  <a:pt x="5412508" y="7704539"/>
                </a:lnTo>
                <a:cubicBezTo>
                  <a:pt x="5412508" y="7973086"/>
                  <a:pt x="5630209" y="8190787"/>
                  <a:pt x="5898756" y="8190788"/>
                </a:cubicBezTo>
                <a:lnTo>
                  <a:pt x="7843695" y="8190788"/>
                </a:lnTo>
                <a:cubicBezTo>
                  <a:pt x="8112243" y="8190788"/>
                  <a:pt x="8329944" y="7973087"/>
                  <a:pt x="8329944" y="7704539"/>
                </a:cubicBezTo>
                <a:lnTo>
                  <a:pt x="8329944" y="5729697"/>
                </a:lnTo>
                <a:cubicBezTo>
                  <a:pt x="8329944" y="5461149"/>
                  <a:pt x="8112243" y="5243448"/>
                  <a:pt x="7843696" y="5243449"/>
                </a:cubicBezTo>
                <a:lnTo>
                  <a:pt x="5898756" y="5243448"/>
                </a:lnTo>
                <a:cubicBezTo>
                  <a:pt x="5798051" y="5243448"/>
                  <a:pt x="5704496" y="5274063"/>
                  <a:pt x="5626890" y="5326492"/>
                </a:cubicBezTo>
                <a:close/>
                <a:moveTo>
                  <a:pt x="7251483" y="3224844"/>
                </a:moveTo>
                <a:cubicBezTo>
                  <a:pt x="7207544" y="3258653"/>
                  <a:pt x="7176501" y="3309224"/>
                  <a:pt x="7168771" y="3368544"/>
                </a:cubicBezTo>
                <a:lnTo>
                  <a:pt x="7053885" y="4250187"/>
                </a:lnTo>
                <a:cubicBezTo>
                  <a:pt x="7038425" y="4368827"/>
                  <a:pt x="7122069" y="4477537"/>
                  <a:pt x="7240709" y="4492996"/>
                </a:cubicBezTo>
                <a:lnTo>
                  <a:pt x="8099951" y="4604963"/>
                </a:lnTo>
                <a:cubicBezTo>
                  <a:pt x="8218591" y="4620423"/>
                  <a:pt x="8327301" y="4536779"/>
                  <a:pt x="8342761" y="4418140"/>
                </a:cubicBezTo>
                <a:lnTo>
                  <a:pt x="8457648" y="3536497"/>
                </a:lnTo>
                <a:cubicBezTo>
                  <a:pt x="8473107" y="3417856"/>
                  <a:pt x="8389463" y="3309147"/>
                  <a:pt x="8270823" y="3293687"/>
                </a:cubicBezTo>
                <a:lnTo>
                  <a:pt x="7411581" y="3181719"/>
                </a:lnTo>
                <a:cubicBezTo>
                  <a:pt x="7352261" y="3173989"/>
                  <a:pt x="7295423" y="3191035"/>
                  <a:pt x="7251483" y="3224844"/>
                </a:cubicBezTo>
                <a:close/>
                <a:moveTo>
                  <a:pt x="6474770" y="2580796"/>
                </a:moveTo>
                <a:cubicBezTo>
                  <a:pt x="6461701" y="2590851"/>
                  <a:pt x="6452469" y="2605892"/>
                  <a:pt x="6450170" y="2623536"/>
                </a:cubicBezTo>
                <a:lnTo>
                  <a:pt x="6416867" y="2879098"/>
                </a:lnTo>
                <a:cubicBezTo>
                  <a:pt x="6412269" y="2914385"/>
                  <a:pt x="6437147" y="2946717"/>
                  <a:pt x="6472433" y="2951316"/>
                </a:cubicBezTo>
                <a:lnTo>
                  <a:pt x="9417106" y="3335035"/>
                </a:lnTo>
                <a:cubicBezTo>
                  <a:pt x="9452392" y="3339633"/>
                  <a:pt x="9484725" y="3314754"/>
                  <a:pt x="9489324" y="3279468"/>
                </a:cubicBezTo>
                <a:lnTo>
                  <a:pt x="9522626" y="3023906"/>
                </a:lnTo>
                <a:cubicBezTo>
                  <a:pt x="9527224" y="2988619"/>
                  <a:pt x="9502346" y="2956286"/>
                  <a:pt x="9467059" y="2951688"/>
                </a:cubicBezTo>
                <a:lnTo>
                  <a:pt x="6522387" y="2567970"/>
                </a:lnTo>
                <a:cubicBezTo>
                  <a:pt x="6504744" y="2565671"/>
                  <a:pt x="6487839" y="2570740"/>
                  <a:pt x="6474770" y="2580796"/>
                </a:cubicBezTo>
                <a:close/>
                <a:moveTo>
                  <a:pt x="5891286" y="3018123"/>
                </a:moveTo>
                <a:cubicBezTo>
                  <a:pt x="5847346" y="3051931"/>
                  <a:pt x="5816303" y="3102502"/>
                  <a:pt x="5808573" y="3161822"/>
                </a:cubicBezTo>
                <a:lnTo>
                  <a:pt x="5693687" y="4043465"/>
                </a:lnTo>
                <a:cubicBezTo>
                  <a:pt x="5678227" y="4162105"/>
                  <a:pt x="5761871" y="4270815"/>
                  <a:pt x="5880511" y="4286275"/>
                </a:cubicBezTo>
                <a:lnTo>
                  <a:pt x="6739754" y="4398242"/>
                </a:lnTo>
                <a:cubicBezTo>
                  <a:pt x="6858394" y="4413702"/>
                  <a:pt x="6967103" y="4330058"/>
                  <a:pt x="6982563" y="4211418"/>
                </a:cubicBezTo>
                <a:lnTo>
                  <a:pt x="7097450" y="3329775"/>
                </a:lnTo>
                <a:cubicBezTo>
                  <a:pt x="7112910" y="3211135"/>
                  <a:pt x="7029266" y="3102425"/>
                  <a:pt x="6910625" y="3086965"/>
                </a:cubicBezTo>
                <a:lnTo>
                  <a:pt x="6051383" y="2974998"/>
                </a:lnTo>
                <a:cubicBezTo>
                  <a:pt x="5992063" y="2967268"/>
                  <a:pt x="5935226" y="2984314"/>
                  <a:pt x="5891286" y="3018123"/>
                </a:cubicBezTo>
                <a:close/>
                <a:moveTo>
                  <a:pt x="0" y="7672674"/>
                </a:moveTo>
                <a:lnTo>
                  <a:pt x="9474963" y="0"/>
                </a:lnTo>
                <a:lnTo>
                  <a:pt x="13790506" y="5329251"/>
                </a:lnTo>
                <a:lnTo>
                  <a:pt x="4315542" y="13001925"/>
                </a:lnTo>
                <a:close/>
              </a:path>
            </a:pathLst>
          </a:custGeom>
          <a:gradFill>
            <a:gsLst>
              <a:gs pos="0">
                <a:srgbClr val="FAFAFC"/>
              </a:gs>
              <a:gs pos="23000">
                <a:srgbClr val="C3C6CF"/>
              </a:gs>
              <a:gs pos="55000">
                <a:srgbClr val="A19FAC"/>
              </a:gs>
              <a:gs pos="88000">
                <a:srgbClr val="FFFFFF">
                  <a:alpha val="19000"/>
                  <a:lumMod val="48000"/>
                  <a:lumOff val="52000"/>
                </a:srgb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Khung 3">
            <a:extLst>
              <a:ext uri="{FF2B5EF4-FFF2-40B4-BE49-F238E27FC236}">
                <a16:creationId xmlns:a16="http://schemas.microsoft.com/office/drawing/2014/main" id="{0C2EB4F6-D59C-A479-73EB-44BDB762B59E}"/>
              </a:ext>
            </a:extLst>
          </p:cNvPr>
          <p:cNvSpPr/>
          <p:nvPr/>
        </p:nvSpPr>
        <p:spPr>
          <a:xfrm rot="19220305">
            <a:off x="6203853" y="2838164"/>
            <a:ext cx="5423094" cy="5296479"/>
          </a:xfrm>
          <a:prstGeom prst="frame">
            <a:avLst>
              <a:gd name="adj1" fmla="val 163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Khung 4">
            <a:extLst>
              <a:ext uri="{FF2B5EF4-FFF2-40B4-BE49-F238E27FC236}">
                <a16:creationId xmlns:a16="http://schemas.microsoft.com/office/drawing/2014/main" id="{4C04C84F-5B46-5F36-F0DE-A290148139E4}"/>
              </a:ext>
            </a:extLst>
          </p:cNvPr>
          <p:cNvSpPr/>
          <p:nvPr/>
        </p:nvSpPr>
        <p:spPr>
          <a:xfrm rot="1857589">
            <a:off x="6203853" y="2838164"/>
            <a:ext cx="5423094" cy="5296479"/>
          </a:xfrm>
          <a:prstGeom prst="frame">
            <a:avLst>
              <a:gd name="adj1" fmla="val 207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Hộp Văn bản 13">
            <a:extLst>
              <a:ext uri="{FF2B5EF4-FFF2-40B4-BE49-F238E27FC236}">
                <a16:creationId xmlns:a16="http://schemas.microsoft.com/office/drawing/2014/main" id="{85C38FBE-3713-1DBF-C492-A87A47E20EFE}"/>
              </a:ext>
            </a:extLst>
          </p:cNvPr>
          <p:cNvSpPr txBox="1"/>
          <p:nvPr/>
        </p:nvSpPr>
        <p:spPr>
          <a:xfrm>
            <a:off x="6247921" y="4932356"/>
            <a:ext cx="5687369" cy="2677656"/>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white"/>
                </a:solidFill>
                <a:effectLst>
                  <a:reflection blurRad="6350" stA="55000" endA="50" endPos="85000" dist="29997" dir="5400000" sy="-100000" algn="bl" rotWithShape="0"/>
                </a:effectLst>
                <a:uLnTx/>
                <a:uFillTx/>
                <a:latin typeface="Millhouse" panose="02000000000000000000" pitchFamily="2" charset="0"/>
                <a:ea typeface="+mn-ea"/>
                <a:cs typeface="+mn-cs"/>
              </a:rPr>
              <a:t>THE</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reflection blurRad="6350" stA="55000" endA="50" endPos="85000" dist="29997" dir="5400000" sy="-100000" algn="bl" rotWithShape="0"/>
              </a:effectLst>
              <a:uLnTx/>
              <a:uFillTx/>
              <a:latin typeface="Millhouse" panose="02000000000000000000"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white"/>
                </a:solidFill>
                <a:effectLst>
                  <a:reflection blurRad="6350" stA="55000" endA="50" endPos="85000" dist="29997" dir="5400000" sy="-100000" algn="bl" rotWithShape="0"/>
                </a:effectLst>
                <a:uLnTx/>
                <a:uFillTx/>
                <a:latin typeface="Millhouse" panose="02000000000000000000" pitchFamily="2" charset="0"/>
                <a:ea typeface="+mn-ea"/>
                <a:cs typeface="+mn-cs"/>
              </a:rPr>
              <a:t> END</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4200" b="0" i="0" u="none" strike="noStrike" kern="1200" cap="none" spc="0" normalizeH="0" baseline="0" noProof="0">
              <a:ln>
                <a:noFill/>
              </a:ln>
              <a:solidFill>
                <a:prstClr val="white"/>
              </a:solidFill>
              <a:effectLst>
                <a:reflection blurRad="6350" stA="55000" endA="50" endPos="85000" dist="29997" dir="5400000" sy="-100000" algn="bl" rotWithShape="0"/>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146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3000" fill="hold"/>
                                        <p:tgtEl>
                                          <p:spTgt spid="5"/>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3000" fill="hold"/>
                                        <p:tgtEl>
                                          <p:spTgt spid="4"/>
                                        </p:tgtEl>
                                        <p:attrNameLst>
                                          <p:attrName>r</p:attrName>
                                        </p:attrNameLst>
                                      </p:cBhvr>
                                    </p:animRot>
                                  </p:childTnLst>
                                </p:cTn>
                              </p:par>
                              <p:par>
                                <p:cTn id="9" presetID="17" presetClass="entr" presetSubtype="10" fill="hold" nodeType="withEffect">
                                  <p:stCondLst>
                                    <p:cond delay="0"/>
                                  </p:stCondLst>
                                  <p:iterate type="wd">
                                    <p:tmPct val="10000"/>
                                  </p:iterate>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p:cTn id="11"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4">
                                            <p:txEl>
                                              <p:pRg st="0" end="0"/>
                                            </p:txEl>
                                          </p:spTgt>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iterate type="wd">
                                    <p:tmPct val="10000"/>
                                  </p:iterate>
                                  <p:childTnLst>
                                    <p:set>
                                      <p:cBhvr>
                                        <p:cTn id="14" dur="1" fill="hold">
                                          <p:stCondLst>
                                            <p:cond delay="0"/>
                                          </p:stCondLst>
                                        </p:cTn>
                                        <p:tgtEl>
                                          <p:spTgt spid="14">
                                            <p:txEl>
                                              <p:pRg st="2" end="2"/>
                                            </p:txEl>
                                          </p:spTgt>
                                        </p:tgtEl>
                                        <p:attrNameLst>
                                          <p:attrName>style.visibility</p:attrName>
                                        </p:attrNameLst>
                                      </p:cBhvr>
                                      <p:to>
                                        <p:strVal val="visible"/>
                                      </p:to>
                                    </p:set>
                                    <p:anim calcmode="lin" valueType="num">
                                      <p:cBhvr>
                                        <p:cTn id="15"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2" end="2"/>
                                            </p:txEl>
                                          </p:spTgt>
                                        </p:tgtEl>
                                        <p:attrNameLst>
                                          <p:attrName>ppt_h</p:attrName>
                                        </p:attrNameLst>
                                      </p:cBhvr>
                                      <p:tavLst>
                                        <p:tav tm="0">
                                          <p:val>
                                            <p:strVal val="#ppt_h"/>
                                          </p:val>
                                        </p:tav>
                                        <p:tav tm="100000">
                                          <p:val>
                                            <p:strVal val="#ppt_h"/>
                                          </p:val>
                                        </p:tav>
                                      </p:tavLst>
                                    </p:anim>
                                  </p:childTnLst>
                                </p:cTn>
                              </p:par>
                              <p:par>
                                <p:cTn id="17" presetID="19" presetClass="emph" presetSubtype="0" repeatCount="2000" fill="hold" nodeType="withEffect">
                                  <p:stCondLst>
                                    <p:cond delay="0"/>
                                  </p:stCondLst>
                                  <p:iterate type="wd">
                                    <p:tmPct val="0"/>
                                  </p:iterate>
                                  <p:childTnLst>
                                    <p:animClr clrSpc="rgb" dir="cw">
                                      <p:cBhvr override="childStyle">
                                        <p:cTn id="18" dur="500" fill="hold"/>
                                        <p:tgtEl>
                                          <p:spTgt spid="14">
                                            <p:txEl>
                                              <p:pRg st="0" end="0"/>
                                            </p:txEl>
                                          </p:spTgt>
                                        </p:tgtEl>
                                        <p:attrNameLst>
                                          <p:attrName>style.color</p:attrName>
                                        </p:attrNameLst>
                                      </p:cBhvr>
                                      <p:to>
                                        <a:srgbClr val="FFFF00"/>
                                      </p:to>
                                    </p:animClr>
                                    <p:animClr clrSpc="rgb" dir="cw">
                                      <p:cBhvr>
                                        <p:cTn id="19" dur="500" fill="hold"/>
                                        <p:tgtEl>
                                          <p:spTgt spid="14">
                                            <p:txEl>
                                              <p:pRg st="0" end="0"/>
                                            </p:txEl>
                                          </p:spTgt>
                                        </p:tgtEl>
                                        <p:attrNameLst>
                                          <p:attrName>fillcolor</p:attrName>
                                        </p:attrNameLst>
                                      </p:cBhvr>
                                      <p:to>
                                        <a:srgbClr val="FFFF00"/>
                                      </p:to>
                                    </p:animClr>
                                    <p:set>
                                      <p:cBhvr>
                                        <p:cTn id="20" dur="500" fill="hold"/>
                                        <p:tgtEl>
                                          <p:spTgt spid="14">
                                            <p:txEl>
                                              <p:pRg st="0" end="0"/>
                                            </p:txEl>
                                          </p:spTgt>
                                        </p:tgtEl>
                                        <p:attrNameLst>
                                          <p:attrName>fill.type</p:attrName>
                                        </p:attrNameLst>
                                      </p:cBhvr>
                                      <p:to>
                                        <p:strVal val="solid"/>
                                      </p:to>
                                    </p:set>
                                    <p:set>
                                      <p:cBhvr>
                                        <p:cTn id="21" dur="500" fill="hold"/>
                                        <p:tgtEl>
                                          <p:spTgt spid="14">
                                            <p:txEl>
                                              <p:pRg st="0" end="0"/>
                                            </p:txEl>
                                          </p:spTgt>
                                        </p:tgtEl>
                                        <p:attrNameLst>
                                          <p:attrName>fill.on</p:attrName>
                                        </p:attrNameLst>
                                      </p:cBhvr>
                                      <p:to>
                                        <p:strVal val="true"/>
                                      </p:to>
                                    </p:set>
                                  </p:childTnLst>
                                </p:cTn>
                              </p:par>
                              <p:par>
                                <p:cTn id="22" presetID="19" presetClass="emph" presetSubtype="0" repeatCount="2000" fill="hold" nodeType="withEffect">
                                  <p:stCondLst>
                                    <p:cond delay="0"/>
                                  </p:stCondLst>
                                  <p:iterate type="wd">
                                    <p:tmPct val="0"/>
                                  </p:iterate>
                                  <p:childTnLst>
                                    <p:animClr clrSpc="rgb" dir="cw">
                                      <p:cBhvr override="childStyle">
                                        <p:cTn id="23" dur="500" fill="hold"/>
                                        <p:tgtEl>
                                          <p:spTgt spid="14">
                                            <p:txEl>
                                              <p:pRg st="2" end="2"/>
                                            </p:txEl>
                                          </p:spTgt>
                                        </p:tgtEl>
                                        <p:attrNameLst>
                                          <p:attrName>style.color</p:attrName>
                                        </p:attrNameLst>
                                      </p:cBhvr>
                                      <p:to>
                                        <a:srgbClr val="FFFF00"/>
                                      </p:to>
                                    </p:animClr>
                                    <p:animClr clrSpc="rgb" dir="cw">
                                      <p:cBhvr>
                                        <p:cTn id="24" dur="500" fill="hold"/>
                                        <p:tgtEl>
                                          <p:spTgt spid="14">
                                            <p:txEl>
                                              <p:pRg st="2" end="2"/>
                                            </p:txEl>
                                          </p:spTgt>
                                        </p:tgtEl>
                                        <p:attrNameLst>
                                          <p:attrName>fillcolor</p:attrName>
                                        </p:attrNameLst>
                                      </p:cBhvr>
                                      <p:to>
                                        <a:srgbClr val="FFFF00"/>
                                      </p:to>
                                    </p:animClr>
                                    <p:set>
                                      <p:cBhvr>
                                        <p:cTn id="25" dur="500" fill="hold"/>
                                        <p:tgtEl>
                                          <p:spTgt spid="14">
                                            <p:txEl>
                                              <p:pRg st="2" end="2"/>
                                            </p:txEl>
                                          </p:spTgt>
                                        </p:tgtEl>
                                        <p:attrNameLst>
                                          <p:attrName>fill.type</p:attrName>
                                        </p:attrNameLst>
                                      </p:cBhvr>
                                      <p:to>
                                        <p:strVal val="solid"/>
                                      </p:to>
                                    </p:set>
                                    <p:set>
                                      <p:cBhvr>
                                        <p:cTn id="26" dur="500" fill="hold"/>
                                        <p:tgtEl>
                                          <p:spTgt spid="14">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B2A980D-5A8E-E08F-D295-BD6335938921}"/>
              </a:ext>
            </a:extLst>
          </p:cNvPr>
          <p:cNvSpPr txBox="1"/>
          <p:nvPr/>
        </p:nvSpPr>
        <p:spPr>
          <a:xfrm>
            <a:off x="1553088" y="4076700"/>
            <a:ext cx="16734912" cy="1615827"/>
          </a:xfrm>
          <a:prstGeom prst="rect">
            <a:avLst/>
          </a:prstGeom>
          <a:noFill/>
        </p:spPr>
        <p:txBody>
          <a:bodyPr wrap="square" rtlCol="0">
            <a:spAutoFit/>
          </a:bodyPr>
          <a:lstStyle/>
          <a:p>
            <a:r>
              <a:rPr lang="en-US" sz="9900">
                <a:solidFill>
                  <a:srgbClr val="FFC000"/>
                </a:solidFill>
                <a:latin typeface="SVN-Neutraface 2" panose="02000600040000020004" pitchFamily="2" charset="0"/>
              </a:rPr>
              <a:t>     Vui </a:t>
            </a:r>
            <a:r>
              <a:rPr lang="en-US" sz="9900" smtClean="0">
                <a:solidFill>
                  <a:srgbClr val="FFC000"/>
                </a:solidFill>
                <a:latin typeface="SVN-Neutraface 2" panose="02000600040000020004" pitchFamily="2" charset="0"/>
              </a:rPr>
              <a:t>học </a:t>
            </a:r>
            <a:r>
              <a:rPr lang="en-US" sz="9900">
                <a:solidFill>
                  <a:srgbClr val="FFC000"/>
                </a:solidFill>
                <a:latin typeface="SVN-Neutraface 2" panose="02000600040000020004" pitchFamily="2" charset="0"/>
              </a:rPr>
              <a:t>Kinh Thánh</a:t>
            </a:r>
            <a:endParaRPr lang="vi-VN" sz="9900">
              <a:solidFill>
                <a:srgbClr val="FFC000"/>
              </a:solidFill>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7598787" y="4636553"/>
            <a:ext cx="1013886" cy="1013889"/>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5" name="Hộp Văn bản 4">
            <a:extLst>
              <a:ext uri="{FF2B5EF4-FFF2-40B4-BE49-F238E27FC236}">
                <a16:creationId xmlns:a16="http://schemas.microsoft.com/office/drawing/2014/main" id="{A29BE2CA-0C76-02A5-1FBF-B50A1A5FDE12}"/>
              </a:ext>
            </a:extLst>
          </p:cNvPr>
          <p:cNvSpPr txBox="1"/>
          <p:nvPr/>
        </p:nvSpPr>
        <p:spPr>
          <a:xfrm>
            <a:off x="4572000" y="5828050"/>
            <a:ext cx="9296400" cy="1107996"/>
          </a:xfrm>
          <a:prstGeom prst="rect">
            <a:avLst/>
          </a:prstGeom>
          <a:noFill/>
        </p:spPr>
        <p:txBody>
          <a:bodyPr wrap="square" rtlCol="0">
            <a:spAutoFit/>
          </a:bodyPr>
          <a:lstStyle/>
          <a:p>
            <a:r>
              <a:rPr lang="en-US" sz="6600" smtClean="0">
                <a:solidFill>
                  <a:srgbClr val="00B050"/>
                </a:solidFill>
                <a:latin typeface="SVN-Neutraface 2" panose="02000600040000020004" pitchFamily="2" charset="0"/>
              </a:rPr>
              <a:t>Luca </a:t>
            </a:r>
            <a:r>
              <a:rPr lang="en-US" sz="6600">
                <a:solidFill>
                  <a:srgbClr val="00B050"/>
                </a:solidFill>
                <a:latin typeface="SVN-Neutraface 2" panose="02000600040000020004" pitchFamily="2" charset="0"/>
              </a:rPr>
              <a:t>21. 25-28. 34-36</a:t>
            </a:r>
          </a:p>
        </p:txBody>
      </p:sp>
    </p:spTree>
    <p:extLst>
      <p:ext uri="{BB962C8B-B14F-4D97-AF65-F5344CB8AC3E}">
        <p14:creationId xmlns:p14="http://schemas.microsoft.com/office/powerpoint/2010/main" val="131850623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8.33333E-7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EBDD"/>
        </a:solidFill>
        <a:effectLst/>
      </p:bgPr>
    </p:bg>
    <p:spTree>
      <p:nvGrpSpPr>
        <p:cNvPr id="1" name=""/>
        <p:cNvGrpSpPr/>
        <p:nvPr/>
      </p:nvGrpSpPr>
      <p:grpSpPr>
        <a:xfrm>
          <a:off x="0" y="0"/>
          <a:ext cx="0" cy="0"/>
          <a:chOff x="0" y="0"/>
          <a:chExt cx="0" cy="0"/>
        </a:xfrm>
      </p:grpSpPr>
      <p:sp>
        <p:nvSpPr>
          <p:cNvPr id="2" name="Freeform 2"/>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619882" y="473969"/>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4"/>
            <a:stretch>
              <a:fillRect/>
            </a:stretch>
          </a:blipFill>
        </p:spPr>
      </p:sp>
      <p:grpSp>
        <p:nvGrpSpPr>
          <p:cNvPr id="5" name="Group 5"/>
          <p:cNvGrpSpPr/>
          <p:nvPr/>
        </p:nvGrpSpPr>
        <p:grpSpPr>
          <a:xfrm>
            <a:off x="4512716" y="1813289"/>
            <a:ext cx="9591813" cy="7034639"/>
            <a:chOff x="0" y="0"/>
            <a:chExt cx="12789084" cy="9379519"/>
          </a:xfrm>
        </p:grpSpPr>
        <p:sp>
          <p:nvSpPr>
            <p:cNvPr id="6" name="Freeform 6"/>
            <p:cNvSpPr/>
            <p:nvPr/>
          </p:nvSpPr>
          <p:spPr>
            <a:xfrm>
              <a:off x="0" y="0"/>
              <a:ext cx="12789084" cy="9379519"/>
            </a:xfrm>
            <a:custGeom>
              <a:avLst/>
              <a:gdLst/>
              <a:ahLst/>
              <a:cxnLst/>
              <a:rect l="l" t="t" r="r" b="b"/>
              <a:pathLst>
                <a:path w="12789084" h="9379519">
                  <a:moveTo>
                    <a:pt x="0" y="0"/>
                  </a:moveTo>
                  <a:lnTo>
                    <a:pt x="12789084" y="0"/>
                  </a:lnTo>
                  <a:lnTo>
                    <a:pt x="12789084" y="9379519"/>
                  </a:lnTo>
                  <a:lnTo>
                    <a:pt x="0" y="937951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298149" y="218663"/>
              <a:ext cx="12192785" cy="8942194"/>
            </a:xfrm>
            <a:custGeom>
              <a:avLst/>
              <a:gdLst/>
              <a:ahLst/>
              <a:cxnLst/>
              <a:rect l="l" t="t" r="r" b="b"/>
              <a:pathLst>
                <a:path w="12192785" h="8942194">
                  <a:moveTo>
                    <a:pt x="0" y="0"/>
                  </a:moveTo>
                  <a:lnTo>
                    <a:pt x="12192786" y="0"/>
                  </a:lnTo>
                  <a:lnTo>
                    <a:pt x="12192786" y="8942194"/>
                  </a:lnTo>
                  <a:lnTo>
                    <a:pt x="0" y="894219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
        <p:nvSpPr>
          <p:cNvPr id="8" name="Freeform 8"/>
          <p:cNvSpPr/>
          <p:nvPr/>
        </p:nvSpPr>
        <p:spPr>
          <a:xfrm>
            <a:off x="1619882" y="7466673"/>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9"/>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4"/>
            <a:stretch>
              <a:fillRect/>
            </a:stretch>
          </a:blipFill>
        </p:spPr>
      </p:sp>
      <p:sp>
        <p:nvSpPr>
          <p:cNvPr id="10" name="Freeform 10"/>
          <p:cNvSpPr/>
          <p:nvPr/>
        </p:nvSpPr>
        <p:spPr>
          <a:xfrm>
            <a:off x="2367323" y="2872375"/>
            <a:ext cx="740903" cy="452877"/>
          </a:xfrm>
          <a:custGeom>
            <a:avLst/>
            <a:gdLst/>
            <a:ahLst/>
            <a:cxnLst/>
            <a:rect l="l" t="t" r="r" b="b"/>
            <a:pathLst>
              <a:path w="740903" h="452877">
                <a:moveTo>
                  <a:pt x="0" y="0"/>
                </a:moveTo>
                <a:lnTo>
                  <a:pt x="740903" y="0"/>
                </a:lnTo>
                <a:lnTo>
                  <a:pt x="740903" y="452877"/>
                </a:lnTo>
                <a:lnTo>
                  <a:pt x="0" y="45287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1619881" y="1212602"/>
            <a:ext cx="3214898" cy="9267028"/>
          </a:xfrm>
          <a:custGeom>
            <a:avLst/>
            <a:gdLst/>
            <a:ahLst/>
            <a:cxnLst/>
            <a:rect l="l" t="t" r="r" b="b"/>
            <a:pathLst>
              <a:path w="3637184" h="9268836">
                <a:moveTo>
                  <a:pt x="0" y="0"/>
                </a:moveTo>
                <a:lnTo>
                  <a:pt x="3637184" y="0"/>
                </a:lnTo>
                <a:lnTo>
                  <a:pt x="3637184" y="9268836"/>
                </a:lnTo>
                <a:lnTo>
                  <a:pt x="0" y="9268836"/>
                </a:lnTo>
                <a:lnTo>
                  <a:pt x="0" y="0"/>
                </a:lnTo>
                <a:close/>
              </a:path>
            </a:pathLst>
          </a:custGeom>
          <a:blipFill>
            <a:blip r:embed="rId12"/>
            <a:stretch>
              <a:fillRect t="2007" b="2657"/>
            </a:stretch>
          </a:blipFill>
        </p:spPr>
      </p:sp>
      <p:sp>
        <p:nvSpPr>
          <p:cNvPr id="12" name="TextBox 12"/>
          <p:cNvSpPr txBox="1"/>
          <p:nvPr/>
        </p:nvSpPr>
        <p:spPr>
          <a:xfrm>
            <a:off x="5796557" y="3476569"/>
            <a:ext cx="7688851" cy="3352912"/>
          </a:xfrm>
          <a:prstGeom prst="rect">
            <a:avLst/>
          </a:prstGeom>
        </p:spPr>
        <p:txBody>
          <a:bodyPr lIns="0" tIns="0" rIns="0" bIns="0" rtlCol="0" anchor="t">
            <a:spAutoFit/>
          </a:bodyPr>
          <a:lstStyle/>
          <a:p>
            <a:pPr algn="ctr">
              <a:lnSpc>
                <a:spcPts val="8809"/>
              </a:lnSpc>
            </a:pPr>
            <a:r>
              <a:rPr lang="en-US" sz="7529" spc="-67">
                <a:solidFill>
                  <a:srgbClr val="759B69"/>
                </a:solidFill>
                <a:latin typeface="UTM Nokia"/>
                <a:ea typeface="UTM Nokia"/>
                <a:cs typeface="UTM Nokia"/>
                <a:sym typeface="UTM Nokia"/>
              </a:rPr>
              <a:t>TIN MỪNG</a:t>
            </a:r>
          </a:p>
          <a:p>
            <a:pPr algn="ctr">
              <a:lnSpc>
                <a:spcPts val="8809"/>
              </a:lnSpc>
            </a:pPr>
            <a:r>
              <a:rPr lang="en-US" sz="7529" spc="-67">
                <a:solidFill>
                  <a:srgbClr val="759B69"/>
                </a:solidFill>
                <a:latin typeface="UTM Nokia"/>
                <a:ea typeface="UTM Nokia"/>
                <a:cs typeface="UTM Nokia"/>
                <a:sym typeface="UTM Nokia"/>
              </a:rPr>
              <a:t>lc 21. 25-28. 34-36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EBDD"/>
        </a:solidFill>
        <a:effectLst/>
      </p:bgPr>
    </p:bg>
    <p:spTree>
      <p:nvGrpSpPr>
        <p:cNvPr id="1" name=""/>
        <p:cNvGrpSpPr/>
        <p:nvPr/>
      </p:nvGrpSpPr>
      <p:grpSpPr>
        <a:xfrm>
          <a:off x="0" y="0"/>
          <a:ext cx="0" cy="0"/>
          <a:chOff x="0" y="0"/>
          <a:chExt cx="0" cy="0"/>
        </a:xfrm>
      </p:grpSpPr>
      <p:sp>
        <p:nvSpPr>
          <p:cNvPr id="2" name="Freeform 2"/>
          <p:cNvSpPr/>
          <p:nvPr/>
        </p:nvSpPr>
        <p:spPr>
          <a:xfrm>
            <a:off x="1319565" y="2111159"/>
            <a:ext cx="15648871" cy="6942408"/>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6"/>
            <a:stretch>
              <a:fillRect/>
            </a:stretch>
          </a:blipFill>
        </p:spPr>
      </p:sp>
      <p:sp>
        <p:nvSpPr>
          <p:cNvPr id="6" name="Freeform 6"/>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7"/>
            <a:stretch>
              <a:fillRect/>
            </a:stretch>
          </a:blipFill>
        </p:spPr>
      </p:sp>
      <p:sp>
        <p:nvSpPr>
          <p:cNvPr id="7" name="Freeform 7"/>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6"/>
            <a:stretch>
              <a:fillRect/>
            </a:stretch>
          </a:blipFill>
        </p:spPr>
      </p:sp>
      <p:sp>
        <p:nvSpPr>
          <p:cNvPr id="8" name="Freeform 8"/>
          <p:cNvSpPr/>
          <p:nvPr/>
        </p:nvSpPr>
        <p:spPr>
          <a:xfrm>
            <a:off x="14187051" y="314026"/>
            <a:ext cx="3580788" cy="3594267"/>
          </a:xfrm>
          <a:custGeom>
            <a:avLst/>
            <a:gdLst/>
            <a:ahLst/>
            <a:cxnLst/>
            <a:rect l="l" t="t" r="r" b="b"/>
            <a:pathLst>
              <a:path w="3580788" h="3594267">
                <a:moveTo>
                  <a:pt x="0" y="0"/>
                </a:moveTo>
                <a:lnTo>
                  <a:pt x="3580788" y="0"/>
                </a:lnTo>
                <a:lnTo>
                  <a:pt x="3580788" y="3594267"/>
                </a:lnTo>
                <a:lnTo>
                  <a:pt x="0" y="3594267"/>
                </a:lnTo>
                <a:lnTo>
                  <a:pt x="0" y="0"/>
                </a:lnTo>
                <a:close/>
              </a:path>
            </a:pathLst>
          </a:custGeom>
          <a:blipFill>
            <a:blip r:embed="rId8"/>
            <a:stretch>
              <a:fillRect/>
            </a:stretch>
          </a:blipFill>
        </p:spPr>
      </p:sp>
      <p:sp>
        <p:nvSpPr>
          <p:cNvPr id="9" name="TextBox 9"/>
          <p:cNvSpPr txBox="1"/>
          <p:nvPr/>
        </p:nvSpPr>
        <p:spPr>
          <a:xfrm>
            <a:off x="3510158" y="2985846"/>
            <a:ext cx="11267684" cy="4935860"/>
          </a:xfrm>
          <a:prstGeom prst="rect">
            <a:avLst/>
          </a:prstGeom>
        </p:spPr>
        <p:txBody>
          <a:bodyPr lIns="0" tIns="0" rIns="0" bIns="0" rtlCol="0" anchor="t">
            <a:spAutoFit/>
          </a:bodyPr>
          <a:lstStyle/>
          <a:p>
            <a:pPr algn="ctr">
              <a:lnSpc>
                <a:spcPts val="9959"/>
              </a:lnSpc>
            </a:pPr>
            <a:r>
              <a:rPr lang="en-US" sz="5999" spc="221">
                <a:solidFill>
                  <a:srgbClr val="000000"/>
                </a:solidFill>
                <a:latin typeface="UTM Habano"/>
                <a:ea typeface="UTM Habano"/>
                <a:cs typeface="UTM Habano"/>
                <a:sym typeface="UTM Habano"/>
              </a:rPr>
              <a:t>"Sẽ có những điềm lạ trên mặt trời, mặt trăng và các vì sao. Dưới đất, muôn dân sẽ lo lắng hoang mang trước cảnh biển gào sóng thét. </a:t>
            </a:r>
          </a:p>
        </p:txBody>
      </p:sp>
      <p:sp>
        <p:nvSpPr>
          <p:cNvPr id="10" name="Freeform 10"/>
          <p:cNvSpPr/>
          <p:nvPr/>
        </p:nvSpPr>
        <p:spPr>
          <a:xfrm>
            <a:off x="14425151" y="8652774"/>
            <a:ext cx="1024229" cy="972087"/>
          </a:xfrm>
          <a:custGeom>
            <a:avLst/>
            <a:gdLst/>
            <a:ahLst/>
            <a:cxnLst/>
            <a:rect l="l" t="t" r="r" b="b"/>
            <a:pathLst>
              <a:path w="1024229" h="972087">
                <a:moveTo>
                  <a:pt x="0" y="0"/>
                </a:moveTo>
                <a:lnTo>
                  <a:pt x="1024229" y="0"/>
                </a:lnTo>
                <a:lnTo>
                  <a:pt x="1024229" y="972086"/>
                </a:lnTo>
                <a:lnTo>
                  <a:pt x="0" y="97208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1" name="Group 11"/>
          <p:cNvGrpSpPr/>
          <p:nvPr/>
        </p:nvGrpSpPr>
        <p:grpSpPr>
          <a:xfrm>
            <a:off x="504135" y="4405291"/>
            <a:ext cx="3677561" cy="5456870"/>
            <a:chOff x="0" y="0"/>
            <a:chExt cx="4903415" cy="7275826"/>
          </a:xfrm>
        </p:grpSpPr>
        <p:sp>
          <p:nvSpPr>
            <p:cNvPr id="12" name="Freeform 12"/>
            <p:cNvSpPr/>
            <p:nvPr/>
          </p:nvSpPr>
          <p:spPr>
            <a:xfrm>
              <a:off x="0" y="0"/>
              <a:ext cx="4903415" cy="7275826"/>
            </a:xfrm>
            <a:custGeom>
              <a:avLst/>
              <a:gdLst/>
              <a:ahLst/>
              <a:cxnLst/>
              <a:rect l="l" t="t" r="r" b="b"/>
              <a:pathLst>
                <a:path w="4903415" h="7275826">
                  <a:moveTo>
                    <a:pt x="0" y="0"/>
                  </a:moveTo>
                  <a:lnTo>
                    <a:pt x="4903415" y="0"/>
                  </a:lnTo>
                  <a:lnTo>
                    <a:pt x="4903415" y="7275826"/>
                  </a:lnTo>
                  <a:lnTo>
                    <a:pt x="0" y="7275826"/>
                  </a:lnTo>
                  <a:lnTo>
                    <a:pt x="0" y="0"/>
                  </a:lnTo>
                  <a:close/>
                </a:path>
              </a:pathLst>
            </a:custGeom>
            <a:blipFill>
              <a:blip r:embed="rId11"/>
              <a:stretch>
                <a:fillRect l="-3067" r="-2283" b="-1247"/>
              </a:stretch>
            </a:blipFill>
          </p:spPr>
        </p:sp>
        <p:sp>
          <p:nvSpPr>
            <p:cNvPr id="13" name="Freeform 13"/>
            <p:cNvSpPr/>
            <p:nvPr/>
          </p:nvSpPr>
          <p:spPr>
            <a:xfrm>
              <a:off x="774996" y="371320"/>
              <a:ext cx="2739551" cy="517090"/>
            </a:xfrm>
            <a:custGeom>
              <a:avLst/>
              <a:gdLst/>
              <a:ahLst/>
              <a:cxnLst/>
              <a:rect l="l" t="t" r="r" b="b"/>
              <a:pathLst>
                <a:path w="2739551" h="517090">
                  <a:moveTo>
                    <a:pt x="0" y="0"/>
                  </a:moveTo>
                  <a:lnTo>
                    <a:pt x="2739552" y="0"/>
                  </a:lnTo>
                  <a:lnTo>
                    <a:pt x="2739552" y="517090"/>
                  </a:lnTo>
                  <a:lnTo>
                    <a:pt x="0" y="51709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sp>
        <p:nvSpPr>
          <p:cNvPr id="14" name="Freeform 14"/>
          <p:cNvSpPr/>
          <p:nvPr/>
        </p:nvSpPr>
        <p:spPr>
          <a:xfrm flipH="1">
            <a:off x="13476474" y="6160748"/>
            <a:ext cx="5085708" cy="4114800"/>
          </a:xfrm>
          <a:custGeom>
            <a:avLst/>
            <a:gdLst/>
            <a:ahLst/>
            <a:cxnLst/>
            <a:rect l="l" t="t" r="r" b="b"/>
            <a:pathLst>
              <a:path w="5085708" h="4114800">
                <a:moveTo>
                  <a:pt x="5085708" y="0"/>
                </a:moveTo>
                <a:lnTo>
                  <a:pt x="0" y="0"/>
                </a:lnTo>
                <a:lnTo>
                  <a:pt x="0" y="4114800"/>
                </a:lnTo>
                <a:lnTo>
                  <a:pt x="5085708" y="4114800"/>
                </a:lnTo>
                <a:lnTo>
                  <a:pt x="5085708"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TextBox 15"/>
          <p:cNvSpPr txBox="1"/>
          <p:nvPr/>
        </p:nvSpPr>
        <p:spPr>
          <a:xfrm>
            <a:off x="4811526" y="773914"/>
            <a:ext cx="8664948" cy="961077"/>
          </a:xfrm>
          <a:prstGeom prst="rect">
            <a:avLst/>
          </a:prstGeom>
        </p:spPr>
        <p:txBody>
          <a:bodyPr lIns="0" tIns="0" rIns="0" bIns="0" rtlCol="0" anchor="t">
            <a:spAutoFit/>
          </a:bodyPr>
          <a:lstStyle/>
          <a:p>
            <a:pPr algn="ctr">
              <a:lnSpc>
                <a:spcPts val="6971"/>
              </a:lnSpc>
            </a:pPr>
            <a:r>
              <a:rPr lang="en-US" sz="8013" spc="-288">
                <a:solidFill>
                  <a:srgbClr val="759B69"/>
                </a:solidFill>
                <a:latin typeface="Puimek Font TH"/>
                <a:ea typeface="Puimek Font TH"/>
                <a:cs typeface="Puimek Font TH"/>
                <a:sym typeface="Puimek Font TH"/>
              </a:rPr>
              <a:t>LC 21. 25-28. 34-36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EBDD"/>
        </a:solidFill>
        <a:effectLst/>
      </p:bgPr>
    </p:bg>
    <p:spTree>
      <p:nvGrpSpPr>
        <p:cNvPr id="1" name=""/>
        <p:cNvGrpSpPr/>
        <p:nvPr/>
      </p:nvGrpSpPr>
      <p:grpSpPr>
        <a:xfrm>
          <a:off x="0" y="0"/>
          <a:ext cx="0" cy="0"/>
          <a:chOff x="0" y="0"/>
          <a:chExt cx="0" cy="0"/>
        </a:xfrm>
      </p:grpSpPr>
      <p:sp>
        <p:nvSpPr>
          <p:cNvPr id="2" name="Freeform 2"/>
          <p:cNvSpPr/>
          <p:nvPr/>
        </p:nvSpPr>
        <p:spPr>
          <a:xfrm>
            <a:off x="1319565" y="2111159"/>
            <a:ext cx="15648871" cy="6942408"/>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6"/>
            <a:stretch>
              <a:fillRect/>
            </a:stretch>
          </a:blipFill>
        </p:spPr>
      </p:sp>
      <p:sp>
        <p:nvSpPr>
          <p:cNvPr id="6" name="Freeform 6"/>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7"/>
            <a:stretch>
              <a:fillRect/>
            </a:stretch>
          </a:blipFill>
        </p:spPr>
      </p:sp>
      <p:sp>
        <p:nvSpPr>
          <p:cNvPr id="7" name="TextBox 7"/>
          <p:cNvSpPr txBox="1"/>
          <p:nvPr/>
        </p:nvSpPr>
        <p:spPr>
          <a:xfrm>
            <a:off x="3206374" y="2270581"/>
            <a:ext cx="12610760" cy="6290189"/>
          </a:xfrm>
          <a:prstGeom prst="rect">
            <a:avLst/>
          </a:prstGeom>
        </p:spPr>
        <p:txBody>
          <a:bodyPr lIns="0" tIns="0" rIns="0" bIns="0" rtlCol="0" anchor="t">
            <a:spAutoFit/>
          </a:bodyPr>
          <a:lstStyle/>
          <a:p>
            <a:pPr algn="ctr">
              <a:lnSpc>
                <a:spcPts val="12615"/>
              </a:lnSpc>
            </a:pPr>
            <a:r>
              <a:rPr lang="en-US" sz="7599" spc="281">
                <a:solidFill>
                  <a:srgbClr val="000000"/>
                </a:solidFill>
                <a:latin typeface="UTM Habano"/>
                <a:ea typeface="UTM Habano"/>
                <a:cs typeface="UTM Habano"/>
                <a:sym typeface="UTM Habano"/>
              </a:rPr>
              <a:t> Người ta sợ đến hồn xiêu phách lạc, chờ những gì sắp giáng xuống địa cầu, vì các quyền lực trên trời sẽ bị lay chuyển. </a:t>
            </a:r>
          </a:p>
        </p:txBody>
      </p:sp>
      <p:grpSp>
        <p:nvGrpSpPr>
          <p:cNvPr id="8" name="Group 8"/>
          <p:cNvGrpSpPr/>
          <p:nvPr/>
        </p:nvGrpSpPr>
        <p:grpSpPr>
          <a:xfrm>
            <a:off x="11303" y="4477192"/>
            <a:ext cx="3677561" cy="5456870"/>
            <a:chOff x="0" y="0"/>
            <a:chExt cx="4903415" cy="7275826"/>
          </a:xfrm>
        </p:grpSpPr>
        <p:sp>
          <p:nvSpPr>
            <p:cNvPr id="9" name="Freeform 9"/>
            <p:cNvSpPr/>
            <p:nvPr/>
          </p:nvSpPr>
          <p:spPr>
            <a:xfrm>
              <a:off x="0" y="0"/>
              <a:ext cx="4903415" cy="7275826"/>
            </a:xfrm>
            <a:custGeom>
              <a:avLst/>
              <a:gdLst/>
              <a:ahLst/>
              <a:cxnLst/>
              <a:rect l="l" t="t" r="r" b="b"/>
              <a:pathLst>
                <a:path w="4903415" h="7275826">
                  <a:moveTo>
                    <a:pt x="0" y="0"/>
                  </a:moveTo>
                  <a:lnTo>
                    <a:pt x="4903415" y="0"/>
                  </a:lnTo>
                  <a:lnTo>
                    <a:pt x="4903415" y="7275826"/>
                  </a:lnTo>
                  <a:lnTo>
                    <a:pt x="0" y="7275826"/>
                  </a:lnTo>
                  <a:lnTo>
                    <a:pt x="0" y="0"/>
                  </a:lnTo>
                  <a:close/>
                </a:path>
              </a:pathLst>
            </a:custGeom>
            <a:blipFill>
              <a:blip r:embed="rId8"/>
              <a:stretch>
                <a:fillRect l="-3067" r="-2283" b="-1247"/>
              </a:stretch>
            </a:blipFill>
          </p:spPr>
        </p:sp>
        <p:sp>
          <p:nvSpPr>
            <p:cNvPr id="10" name="Freeform 10"/>
            <p:cNvSpPr/>
            <p:nvPr/>
          </p:nvSpPr>
          <p:spPr>
            <a:xfrm>
              <a:off x="774996" y="371320"/>
              <a:ext cx="2739551" cy="517090"/>
            </a:xfrm>
            <a:custGeom>
              <a:avLst/>
              <a:gdLst/>
              <a:ahLst/>
              <a:cxnLst/>
              <a:rect l="l" t="t" r="r" b="b"/>
              <a:pathLst>
                <a:path w="2739551" h="517090">
                  <a:moveTo>
                    <a:pt x="0" y="0"/>
                  </a:moveTo>
                  <a:lnTo>
                    <a:pt x="2739552" y="0"/>
                  </a:lnTo>
                  <a:lnTo>
                    <a:pt x="2739552" y="517090"/>
                  </a:lnTo>
                  <a:lnTo>
                    <a:pt x="0" y="51709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11" name="Freeform 11"/>
          <p:cNvSpPr/>
          <p:nvPr/>
        </p:nvSpPr>
        <p:spPr>
          <a:xfrm>
            <a:off x="15497271" y="6172200"/>
            <a:ext cx="2341695" cy="4114800"/>
          </a:xfrm>
          <a:custGeom>
            <a:avLst/>
            <a:gdLst/>
            <a:ahLst/>
            <a:cxnLst/>
            <a:rect l="l" t="t" r="r" b="b"/>
            <a:pathLst>
              <a:path w="2341695" h="4114800">
                <a:moveTo>
                  <a:pt x="0" y="0"/>
                </a:moveTo>
                <a:lnTo>
                  <a:pt x="2341695" y="0"/>
                </a:lnTo>
                <a:lnTo>
                  <a:pt x="234169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14397407" y="7749850"/>
            <a:ext cx="2199727" cy="2607434"/>
          </a:xfrm>
          <a:custGeom>
            <a:avLst/>
            <a:gdLst/>
            <a:ahLst/>
            <a:cxnLst/>
            <a:rect l="l" t="t" r="r" b="b"/>
            <a:pathLst>
              <a:path w="2199727" h="2607434">
                <a:moveTo>
                  <a:pt x="0" y="0"/>
                </a:moveTo>
                <a:lnTo>
                  <a:pt x="2199727" y="0"/>
                </a:lnTo>
                <a:lnTo>
                  <a:pt x="2199727" y="2607435"/>
                </a:lnTo>
                <a:lnTo>
                  <a:pt x="0" y="260743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TextBox 13"/>
          <p:cNvSpPr txBox="1"/>
          <p:nvPr/>
        </p:nvSpPr>
        <p:spPr>
          <a:xfrm>
            <a:off x="3543510" y="773914"/>
            <a:ext cx="11200979" cy="961077"/>
          </a:xfrm>
          <a:prstGeom prst="rect">
            <a:avLst/>
          </a:prstGeom>
        </p:spPr>
        <p:txBody>
          <a:bodyPr lIns="0" tIns="0" rIns="0" bIns="0" rtlCol="0" anchor="t">
            <a:spAutoFit/>
          </a:bodyPr>
          <a:lstStyle/>
          <a:p>
            <a:pPr algn="ctr">
              <a:lnSpc>
                <a:spcPts val="6971"/>
              </a:lnSpc>
            </a:pPr>
            <a:r>
              <a:rPr lang="en-US" sz="8013" spc="-288">
                <a:solidFill>
                  <a:srgbClr val="759B69"/>
                </a:solidFill>
                <a:latin typeface="Puimek Font TH"/>
                <a:ea typeface="Puimek Font TH"/>
                <a:cs typeface="Puimek Font TH"/>
                <a:sym typeface="Puimek Font TH"/>
              </a:rPr>
              <a:t>LC 21. 25-28. 34-36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EBDD"/>
        </a:solidFill>
        <a:effectLst/>
      </p:bgPr>
    </p:bg>
    <p:spTree>
      <p:nvGrpSpPr>
        <p:cNvPr id="1" name=""/>
        <p:cNvGrpSpPr/>
        <p:nvPr/>
      </p:nvGrpSpPr>
      <p:grpSpPr>
        <a:xfrm>
          <a:off x="0" y="0"/>
          <a:ext cx="0" cy="0"/>
          <a:chOff x="0" y="0"/>
          <a:chExt cx="0" cy="0"/>
        </a:xfrm>
      </p:grpSpPr>
      <p:sp>
        <p:nvSpPr>
          <p:cNvPr id="2" name="Freeform 2"/>
          <p:cNvSpPr/>
          <p:nvPr/>
        </p:nvSpPr>
        <p:spPr>
          <a:xfrm>
            <a:off x="1319565" y="2111159"/>
            <a:ext cx="15648871" cy="6942408"/>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6"/>
            <a:stretch>
              <a:fillRect/>
            </a:stretch>
          </a:blipFill>
        </p:spPr>
      </p:sp>
      <p:sp>
        <p:nvSpPr>
          <p:cNvPr id="6" name="Freeform 6"/>
          <p:cNvSpPr/>
          <p:nvPr/>
        </p:nvSpPr>
        <p:spPr>
          <a:xfrm>
            <a:off x="2481503" y="8049363"/>
            <a:ext cx="15048237" cy="8163668"/>
          </a:xfrm>
          <a:custGeom>
            <a:avLst/>
            <a:gdLst/>
            <a:ahLst/>
            <a:cxnLst/>
            <a:rect l="l" t="t" r="r" b="b"/>
            <a:pathLst>
              <a:path w="15048237" h="8163668">
                <a:moveTo>
                  <a:pt x="0" y="0"/>
                </a:moveTo>
                <a:lnTo>
                  <a:pt x="15048237" y="0"/>
                </a:lnTo>
                <a:lnTo>
                  <a:pt x="15048237" y="8163668"/>
                </a:lnTo>
                <a:lnTo>
                  <a:pt x="0" y="8163668"/>
                </a:lnTo>
                <a:lnTo>
                  <a:pt x="0" y="0"/>
                </a:lnTo>
                <a:close/>
              </a:path>
            </a:pathLst>
          </a:custGeom>
          <a:blipFill>
            <a:blip r:embed="rId7"/>
            <a:stretch>
              <a:fillRect/>
            </a:stretch>
          </a:blipFill>
        </p:spPr>
      </p:sp>
      <p:sp>
        <p:nvSpPr>
          <p:cNvPr id="7" name="Freeform 7"/>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6"/>
            <a:stretch>
              <a:fillRect/>
            </a:stretch>
          </a:blipFill>
        </p:spPr>
      </p:sp>
      <p:sp>
        <p:nvSpPr>
          <p:cNvPr id="8" name="TextBox 8"/>
          <p:cNvSpPr txBox="1"/>
          <p:nvPr/>
        </p:nvSpPr>
        <p:spPr>
          <a:xfrm>
            <a:off x="2776628" y="2687257"/>
            <a:ext cx="12610760" cy="5763267"/>
          </a:xfrm>
          <a:prstGeom prst="rect">
            <a:avLst/>
          </a:prstGeom>
        </p:spPr>
        <p:txBody>
          <a:bodyPr lIns="0" tIns="0" rIns="0" bIns="0" rtlCol="0" anchor="t">
            <a:spAutoFit/>
          </a:bodyPr>
          <a:lstStyle/>
          <a:p>
            <a:pPr algn="ctr">
              <a:lnSpc>
                <a:spcPts val="11619"/>
              </a:lnSpc>
            </a:pPr>
            <a:r>
              <a:rPr lang="en-US" sz="6999" spc="258">
                <a:solidFill>
                  <a:srgbClr val="000000"/>
                </a:solidFill>
                <a:latin typeface="UTM Habano"/>
                <a:ea typeface="UTM Habano"/>
                <a:cs typeface="UTM Habano"/>
                <a:sym typeface="UTM Habano"/>
              </a:rPr>
              <a:t>Bấy giờ thiên hạ sẽ thấy Con Người đầy quyền năng và vinh quang ngự trong đám mây mà đến. </a:t>
            </a:r>
          </a:p>
          <a:p>
            <a:pPr algn="ctr">
              <a:lnSpc>
                <a:spcPts val="11619"/>
              </a:lnSpc>
            </a:pPr>
            <a:endParaRPr lang="en-US" sz="6999" spc="258">
              <a:solidFill>
                <a:srgbClr val="000000"/>
              </a:solidFill>
              <a:latin typeface="UTM Habano"/>
              <a:ea typeface="UTM Habano"/>
              <a:cs typeface="UTM Habano"/>
              <a:sym typeface="UTM Habano"/>
            </a:endParaRPr>
          </a:p>
        </p:txBody>
      </p:sp>
      <p:sp>
        <p:nvSpPr>
          <p:cNvPr id="9" name="Freeform 9"/>
          <p:cNvSpPr/>
          <p:nvPr/>
        </p:nvSpPr>
        <p:spPr>
          <a:xfrm>
            <a:off x="14744490" y="4568229"/>
            <a:ext cx="3677561" cy="5456870"/>
          </a:xfrm>
          <a:custGeom>
            <a:avLst/>
            <a:gdLst/>
            <a:ahLst/>
            <a:cxnLst/>
            <a:rect l="l" t="t" r="r" b="b"/>
            <a:pathLst>
              <a:path w="3677561" h="5456870">
                <a:moveTo>
                  <a:pt x="0" y="0"/>
                </a:moveTo>
                <a:lnTo>
                  <a:pt x="3677561" y="0"/>
                </a:lnTo>
                <a:lnTo>
                  <a:pt x="3677561" y="5456870"/>
                </a:lnTo>
                <a:lnTo>
                  <a:pt x="0" y="5456870"/>
                </a:lnTo>
                <a:lnTo>
                  <a:pt x="0" y="0"/>
                </a:lnTo>
                <a:close/>
              </a:path>
            </a:pathLst>
          </a:custGeom>
          <a:blipFill>
            <a:blip r:embed="rId8"/>
            <a:stretch>
              <a:fillRect l="-3067" r="-2283" b="-1247"/>
            </a:stretch>
          </a:blipFill>
        </p:spPr>
      </p:sp>
      <p:sp>
        <p:nvSpPr>
          <p:cNvPr id="10" name="Freeform 10"/>
          <p:cNvSpPr/>
          <p:nvPr/>
        </p:nvSpPr>
        <p:spPr>
          <a:xfrm>
            <a:off x="15412788" y="4755682"/>
            <a:ext cx="2054664" cy="387818"/>
          </a:xfrm>
          <a:custGeom>
            <a:avLst/>
            <a:gdLst/>
            <a:ahLst/>
            <a:cxnLst/>
            <a:rect l="l" t="t" r="r" b="b"/>
            <a:pathLst>
              <a:path w="2054664" h="387818">
                <a:moveTo>
                  <a:pt x="0" y="0"/>
                </a:moveTo>
                <a:lnTo>
                  <a:pt x="2054664" y="0"/>
                </a:lnTo>
                <a:lnTo>
                  <a:pt x="2054664" y="387818"/>
                </a:lnTo>
                <a:lnTo>
                  <a:pt x="0" y="38781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102767" y="5582363"/>
            <a:ext cx="5168540" cy="4839046"/>
          </a:xfrm>
          <a:custGeom>
            <a:avLst/>
            <a:gdLst/>
            <a:ahLst/>
            <a:cxnLst/>
            <a:rect l="l" t="t" r="r" b="b"/>
            <a:pathLst>
              <a:path w="5168540" h="4839046">
                <a:moveTo>
                  <a:pt x="0" y="0"/>
                </a:moveTo>
                <a:lnTo>
                  <a:pt x="5168540" y="0"/>
                </a:lnTo>
                <a:lnTo>
                  <a:pt x="5168540" y="4839046"/>
                </a:lnTo>
                <a:lnTo>
                  <a:pt x="0" y="483904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TextBox 12"/>
          <p:cNvSpPr txBox="1"/>
          <p:nvPr/>
        </p:nvSpPr>
        <p:spPr>
          <a:xfrm>
            <a:off x="3543510" y="773914"/>
            <a:ext cx="11200979" cy="961077"/>
          </a:xfrm>
          <a:prstGeom prst="rect">
            <a:avLst/>
          </a:prstGeom>
        </p:spPr>
        <p:txBody>
          <a:bodyPr lIns="0" tIns="0" rIns="0" bIns="0" rtlCol="0" anchor="t">
            <a:spAutoFit/>
          </a:bodyPr>
          <a:lstStyle/>
          <a:p>
            <a:pPr algn="ctr">
              <a:lnSpc>
                <a:spcPts val="6971"/>
              </a:lnSpc>
            </a:pPr>
            <a:r>
              <a:rPr lang="en-US" sz="8013" spc="-288">
                <a:solidFill>
                  <a:srgbClr val="759B69"/>
                </a:solidFill>
                <a:latin typeface="Puimek Font TH"/>
                <a:ea typeface="Puimek Font TH"/>
                <a:cs typeface="Puimek Font TH"/>
                <a:sym typeface="Puimek Font TH"/>
              </a:rPr>
              <a:t>LC 21. 25-28. 34-36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EBDD"/>
        </a:solidFill>
        <a:effectLst/>
      </p:bgPr>
    </p:bg>
    <p:spTree>
      <p:nvGrpSpPr>
        <p:cNvPr id="1" name=""/>
        <p:cNvGrpSpPr/>
        <p:nvPr/>
      </p:nvGrpSpPr>
      <p:grpSpPr>
        <a:xfrm>
          <a:off x="0" y="0"/>
          <a:ext cx="0" cy="0"/>
          <a:chOff x="0" y="0"/>
          <a:chExt cx="0" cy="0"/>
        </a:xfrm>
      </p:grpSpPr>
      <p:sp>
        <p:nvSpPr>
          <p:cNvPr id="2" name="Freeform 2"/>
          <p:cNvSpPr/>
          <p:nvPr/>
        </p:nvSpPr>
        <p:spPr>
          <a:xfrm>
            <a:off x="1319565" y="2111159"/>
            <a:ext cx="15648871" cy="6942408"/>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6"/>
            <a:stretch>
              <a:fillRect/>
            </a:stretch>
          </a:blipFill>
        </p:spPr>
      </p:sp>
      <p:sp>
        <p:nvSpPr>
          <p:cNvPr id="6" name="Freeform 6"/>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7"/>
            <a:stretch>
              <a:fillRect/>
            </a:stretch>
          </a:blipFill>
        </p:spPr>
      </p:sp>
      <p:sp>
        <p:nvSpPr>
          <p:cNvPr id="7" name="Freeform 7"/>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6"/>
            <a:stretch>
              <a:fillRect/>
            </a:stretch>
          </a:blipFill>
        </p:spPr>
      </p:sp>
      <p:sp>
        <p:nvSpPr>
          <p:cNvPr id="8" name="Freeform 8"/>
          <p:cNvSpPr/>
          <p:nvPr/>
        </p:nvSpPr>
        <p:spPr>
          <a:xfrm flipH="1">
            <a:off x="14928311" y="1445222"/>
            <a:ext cx="3023617" cy="2316847"/>
          </a:xfrm>
          <a:custGeom>
            <a:avLst/>
            <a:gdLst/>
            <a:ahLst/>
            <a:cxnLst/>
            <a:rect l="l" t="t" r="r" b="b"/>
            <a:pathLst>
              <a:path w="3023617" h="2316847">
                <a:moveTo>
                  <a:pt x="3023618" y="0"/>
                </a:moveTo>
                <a:lnTo>
                  <a:pt x="0" y="0"/>
                </a:lnTo>
                <a:lnTo>
                  <a:pt x="0" y="2316847"/>
                </a:lnTo>
                <a:lnTo>
                  <a:pt x="3023618" y="2316847"/>
                </a:lnTo>
                <a:lnTo>
                  <a:pt x="3023618" y="0"/>
                </a:lnTo>
                <a:close/>
              </a:path>
            </a:pathLst>
          </a:custGeom>
          <a:blipFill>
            <a:blip r:embed="rId8"/>
            <a:stretch>
              <a:fillRect/>
            </a:stretch>
          </a:blipFill>
        </p:spPr>
      </p:sp>
      <p:sp>
        <p:nvSpPr>
          <p:cNvPr id="9" name="TextBox 9"/>
          <p:cNvSpPr txBox="1"/>
          <p:nvPr/>
        </p:nvSpPr>
        <p:spPr>
          <a:xfrm>
            <a:off x="3206374" y="2484576"/>
            <a:ext cx="12338426" cy="6052939"/>
          </a:xfrm>
          <a:prstGeom prst="rect">
            <a:avLst/>
          </a:prstGeom>
        </p:spPr>
        <p:txBody>
          <a:bodyPr wrap="square" lIns="0" tIns="0" rIns="0" bIns="0" rtlCol="0" anchor="t">
            <a:spAutoFit/>
          </a:bodyPr>
          <a:lstStyle/>
          <a:p>
            <a:pPr algn="ctr">
              <a:lnSpc>
                <a:spcPts val="11785"/>
              </a:lnSpc>
            </a:pPr>
            <a:r>
              <a:rPr lang="en-US" sz="7099" spc="262">
                <a:solidFill>
                  <a:srgbClr val="000000"/>
                </a:solidFill>
                <a:latin typeface="UTM Habano"/>
                <a:ea typeface="UTM Habano"/>
                <a:cs typeface="UTM Habano"/>
                <a:sym typeface="UTM Habano"/>
              </a:rPr>
              <a:t> Khi những biến cố ấy bắt đầu xảy ra, anh em hãy đứng thẳng và ngẩng đầu lên, vì anh em sắp được cứu chuộc."</a:t>
            </a:r>
          </a:p>
        </p:txBody>
      </p:sp>
      <p:grpSp>
        <p:nvGrpSpPr>
          <p:cNvPr id="10" name="Group 10"/>
          <p:cNvGrpSpPr/>
          <p:nvPr/>
        </p:nvGrpSpPr>
        <p:grpSpPr>
          <a:xfrm>
            <a:off x="11303" y="4537883"/>
            <a:ext cx="3677561" cy="5456870"/>
            <a:chOff x="0" y="0"/>
            <a:chExt cx="4903415" cy="7275826"/>
          </a:xfrm>
        </p:grpSpPr>
        <p:sp>
          <p:nvSpPr>
            <p:cNvPr id="11" name="Freeform 11"/>
            <p:cNvSpPr/>
            <p:nvPr/>
          </p:nvSpPr>
          <p:spPr>
            <a:xfrm>
              <a:off x="0" y="0"/>
              <a:ext cx="4903415" cy="7275826"/>
            </a:xfrm>
            <a:custGeom>
              <a:avLst/>
              <a:gdLst/>
              <a:ahLst/>
              <a:cxnLst/>
              <a:rect l="l" t="t" r="r" b="b"/>
              <a:pathLst>
                <a:path w="4903415" h="7275826">
                  <a:moveTo>
                    <a:pt x="0" y="0"/>
                  </a:moveTo>
                  <a:lnTo>
                    <a:pt x="4903415" y="0"/>
                  </a:lnTo>
                  <a:lnTo>
                    <a:pt x="4903415" y="7275826"/>
                  </a:lnTo>
                  <a:lnTo>
                    <a:pt x="0" y="7275826"/>
                  </a:lnTo>
                  <a:lnTo>
                    <a:pt x="0" y="0"/>
                  </a:lnTo>
                  <a:close/>
                </a:path>
              </a:pathLst>
            </a:custGeom>
            <a:blipFill>
              <a:blip r:embed="rId9"/>
              <a:stretch>
                <a:fillRect l="-3067" r="-2283" b="-1247"/>
              </a:stretch>
            </a:blipFill>
          </p:spPr>
        </p:sp>
        <p:sp>
          <p:nvSpPr>
            <p:cNvPr id="12" name="Freeform 12"/>
            <p:cNvSpPr/>
            <p:nvPr/>
          </p:nvSpPr>
          <p:spPr>
            <a:xfrm>
              <a:off x="774996" y="371320"/>
              <a:ext cx="2739551" cy="517090"/>
            </a:xfrm>
            <a:custGeom>
              <a:avLst/>
              <a:gdLst/>
              <a:ahLst/>
              <a:cxnLst/>
              <a:rect l="l" t="t" r="r" b="b"/>
              <a:pathLst>
                <a:path w="2739551" h="517090">
                  <a:moveTo>
                    <a:pt x="0" y="0"/>
                  </a:moveTo>
                  <a:lnTo>
                    <a:pt x="2739552" y="0"/>
                  </a:lnTo>
                  <a:lnTo>
                    <a:pt x="2739552" y="517090"/>
                  </a:lnTo>
                  <a:lnTo>
                    <a:pt x="0" y="5170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3" name="Freeform 13"/>
          <p:cNvSpPr/>
          <p:nvPr/>
        </p:nvSpPr>
        <p:spPr>
          <a:xfrm>
            <a:off x="10495055" y="6308426"/>
            <a:ext cx="7218947" cy="4114800"/>
          </a:xfrm>
          <a:custGeom>
            <a:avLst/>
            <a:gdLst/>
            <a:ahLst/>
            <a:cxnLst/>
            <a:rect l="l" t="t" r="r" b="b"/>
            <a:pathLst>
              <a:path w="7218947" h="4114800">
                <a:moveTo>
                  <a:pt x="0" y="0"/>
                </a:moveTo>
                <a:lnTo>
                  <a:pt x="7218947" y="0"/>
                </a:lnTo>
                <a:lnTo>
                  <a:pt x="7218947"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TextBox 14"/>
          <p:cNvSpPr txBox="1"/>
          <p:nvPr/>
        </p:nvSpPr>
        <p:spPr>
          <a:xfrm>
            <a:off x="3543510" y="773914"/>
            <a:ext cx="11200979" cy="961077"/>
          </a:xfrm>
          <a:prstGeom prst="rect">
            <a:avLst/>
          </a:prstGeom>
        </p:spPr>
        <p:txBody>
          <a:bodyPr lIns="0" tIns="0" rIns="0" bIns="0" rtlCol="0" anchor="t">
            <a:spAutoFit/>
          </a:bodyPr>
          <a:lstStyle/>
          <a:p>
            <a:pPr algn="ctr">
              <a:lnSpc>
                <a:spcPts val="6971"/>
              </a:lnSpc>
            </a:pPr>
            <a:r>
              <a:rPr lang="en-US" sz="8013" spc="-288">
                <a:solidFill>
                  <a:srgbClr val="759B69"/>
                </a:solidFill>
                <a:latin typeface="Puimek Font TH"/>
                <a:ea typeface="Puimek Font TH"/>
                <a:cs typeface="Puimek Font TH"/>
                <a:sym typeface="Puimek Font TH"/>
              </a:rPr>
              <a:t>LC 21. 25-28. 34-36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EBDD"/>
        </a:solidFill>
        <a:effectLst/>
      </p:bgPr>
    </p:bg>
    <p:spTree>
      <p:nvGrpSpPr>
        <p:cNvPr id="1" name=""/>
        <p:cNvGrpSpPr/>
        <p:nvPr/>
      </p:nvGrpSpPr>
      <p:grpSpPr>
        <a:xfrm>
          <a:off x="0" y="0"/>
          <a:ext cx="0" cy="0"/>
          <a:chOff x="0" y="0"/>
          <a:chExt cx="0" cy="0"/>
        </a:xfrm>
      </p:grpSpPr>
      <p:sp>
        <p:nvSpPr>
          <p:cNvPr id="2" name="Freeform 2"/>
          <p:cNvSpPr/>
          <p:nvPr/>
        </p:nvSpPr>
        <p:spPr>
          <a:xfrm>
            <a:off x="1028700" y="0"/>
            <a:ext cx="3050095" cy="4114800"/>
          </a:xfrm>
          <a:custGeom>
            <a:avLst/>
            <a:gdLst/>
            <a:ahLst/>
            <a:cxnLst/>
            <a:rect l="l" t="t" r="r" b="b"/>
            <a:pathLst>
              <a:path w="3050095" h="4114800">
                <a:moveTo>
                  <a:pt x="0" y="0"/>
                </a:moveTo>
                <a:lnTo>
                  <a:pt x="3050095" y="0"/>
                </a:lnTo>
                <a:lnTo>
                  <a:pt x="3050095"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15741418" y="6722909"/>
            <a:ext cx="2454035" cy="2331333"/>
          </a:xfrm>
          <a:custGeom>
            <a:avLst/>
            <a:gdLst/>
            <a:ahLst/>
            <a:cxnLst/>
            <a:rect l="l" t="t" r="r" b="b"/>
            <a:pathLst>
              <a:path w="2454035" h="2331333">
                <a:moveTo>
                  <a:pt x="2454035" y="0"/>
                </a:moveTo>
                <a:lnTo>
                  <a:pt x="0" y="0"/>
                </a:lnTo>
                <a:lnTo>
                  <a:pt x="0" y="2331333"/>
                </a:lnTo>
                <a:lnTo>
                  <a:pt x="2454035" y="2331333"/>
                </a:lnTo>
                <a:lnTo>
                  <a:pt x="2454035"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319565" y="2111159"/>
            <a:ext cx="15648871" cy="6942408"/>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10"/>
            <a:stretch>
              <a:fillRect/>
            </a:stretch>
          </a:blipFill>
        </p:spPr>
      </p:sp>
      <p:sp>
        <p:nvSpPr>
          <p:cNvPr id="8" name="Freeform 8"/>
          <p:cNvSpPr/>
          <p:nvPr/>
        </p:nvSpPr>
        <p:spPr>
          <a:xfrm flipH="1">
            <a:off x="13411215" y="-671705"/>
            <a:ext cx="3028905" cy="3595140"/>
          </a:xfrm>
          <a:custGeom>
            <a:avLst/>
            <a:gdLst/>
            <a:ahLst/>
            <a:cxnLst/>
            <a:rect l="l" t="t" r="r" b="b"/>
            <a:pathLst>
              <a:path w="3028905" h="3595140">
                <a:moveTo>
                  <a:pt x="3028905" y="0"/>
                </a:moveTo>
                <a:lnTo>
                  <a:pt x="0" y="0"/>
                </a:lnTo>
                <a:lnTo>
                  <a:pt x="0" y="3595139"/>
                </a:lnTo>
                <a:lnTo>
                  <a:pt x="3028905" y="3595139"/>
                </a:lnTo>
                <a:lnTo>
                  <a:pt x="3028905" y="0"/>
                </a:lnTo>
                <a:close/>
              </a:path>
            </a:pathLst>
          </a:custGeom>
          <a:blipFill>
            <a:blip r:embed="rId11"/>
            <a:stretch>
              <a:fillRect/>
            </a:stretch>
          </a:blipFill>
        </p:spPr>
      </p:sp>
      <p:sp>
        <p:nvSpPr>
          <p:cNvPr id="9" name="Freeform 9"/>
          <p:cNvSpPr/>
          <p:nvPr/>
        </p:nvSpPr>
        <p:spPr>
          <a:xfrm>
            <a:off x="14199765" y="982111"/>
            <a:ext cx="3059535" cy="2823696"/>
          </a:xfrm>
          <a:custGeom>
            <a:avLst/>
            <a:gdLst/>
            <a:ahLst/>
            <a:cxnLst/>
            <a:rect l="l" t="t" r="r" b="b"/>
            <a:pathLst>
              <a:path w="3059535" h="2823696">
                <a:moveTo>
                  <a:pt x="0" y="0"/>
                </a:moveTo>
                <a:lnTo>
                  <a:pt x="3059535" y="0"/>
                </a:lnTo>
                <a:lnTo>
                  <a:pt x="3059535" y="2823695"/>
                </a:lnTo>
                <a:lnTo>
                  <a:pt x="0" y="2823695"/>
                </a:lnTo>
                <a:lnTo>
                  <a:pt x="0" y="0"/>
                </a:lnTo>
                <a:close/>
              </a:path>
            </a:pathLst>
          </a:custGeom>
          <a:blipFill>
            <a:blip r:embed="rId12"/>
            <a:stretch>
              <a:fillRect/>
            </a:stretch>
          </a:blipFill>
        </p:spPr>
      </p:sp>
      <p:sp>
        <p:nvSpPr>
          <p:cNvPr id="10" name="TextBox 10"/>
          <p:cNvSpPr txBox="1"/>
          <p:nvPr/>
        </p:nvSpPr>
        <p:spPr>
          <a:xfrm>
            <a:off x="2553748" y="2827975"/>
            <a:ext cx="12895632" cy="5060600"/>
          </a:xfrm>
          <a:prstGeom prst="rect">
            <a:avLst/>
          </a:prstGeom>
        </p:spPr>
        <p:txBody>
          <a:bodyPr lIns="0" tIns="0" rIns="0" bIns="0" rtlCol="0" anchor="t">
            <a:spAutoFit/>
          </a:bodyPr>
          <a:lstStyle/>
          <a:p>
            <a:pPr algn="ctr">
              <a:lnSpc>
                <a:spcPts val="10184"/>
              </a:lnSpc>
            </a:pPr>
            <a:r>
              <a:rPr lang="en-US" sz="6135" spc="227">
                <a:solidFill>
                  <a:srgbClr val="000000"/>
                </a:solidFill>
                <a:latin typeface="UTM Habano"/>
                <a:ea typeface="UTM Habano"/>
                <a:cs typeface="UTM Habano"/>
                <a:sym typeface="UTM Habano"/>
              </a:rPr>
              <a:t>"Vậy anh em phải đề phòng, chớ để lòng mình ra nặng nề vì chè chén say sưa,</a:t>
            </a:r>
          </a:p>
          <a:p>
            <a:pPr algn="ctr">
              <a:lnSpc>
                <a:spcPts val="10184"/>
              </a:lnSpc>
            </a:pPr>
            <a:r>
              <a:rPr lang="en-US" sz="6135" spc="227">
                <a:solidFill>
                  <a:srgbClr val="000000"/>
                </a:solidFill>
                <a:latin typeface="UTM Habano"/>
                <a:ea typeface="UTM Habano"/>
                <a:cs typeface="UTM Habano"/>
                <a:sym typeface="UTM Habano"/>
              </a:rPr>
              <a:t> lo lắng sự đời, kẻo Ngày ấy như một</a:t>
            </a:r>
          </a:p>
          <a:p>
            <a:pPr algn="ctr">
              <a:lnSpc>
                <a:spcPts val="10184"/>
              </a:lnSpc>
            </a:pPr>
            <a:r>
              <a:rPr lang="en-US" sz="6135" spc="227">
                <a:solidFill>
                  <a:srgbClr val="000000"/>
                </a:solidFill>
                <a:latin typeface="UTM Habano"/>
                <a:ea typeface="UTM Habano"/>
                <a:cs typeface="UTM Habano"/>
                <a:sym typeface="UTM Habano"/>
              </a:rPr>
              <a:t> chiếc lưới bất thần chụp xuống đầu anh em, </a:t>
            </a:r>
          </a:p>
        </p:txBody>
      </p:sp>
      <p:grpSp>
        <p:nvGrpSpPr>
          <p:cNvPr id="11" name="Group 11"/>
          <p:cNvGrpSpPr/>
          <p:nvPr/>
        </p:nvGrpSpPr>
        <p:grpSpPr>
          <a:xfrm>
            <a:off x="0" y="5582363"/>
            <a:ext cx="3373470" cy="5005650"/>
            <a:chOff x="0" y="0"/>
            <a:chExt cx="4497960" cy="6674201"/>
          </a:xfrm>
        </p:grpSpPr>
        <p:sp>
          <p:nvSpPr>
            <p:cNvPr id="12" name="Freeform 12"/>
            <p:cNvSpPr/>
            <p:nvPr/>
          </p:nvSpPr>
          <p:spPr>
            <a:xfrm>
              <a:off x="0" y="0"/>
              <a:ext cx="4497960" cy="6674201"/>
            </a:xfrm>
            <a:custGeom>
              <a:avLst/>
              <a:gdLst/>
              <a:ahLst/>
              <a:cxnLst/>
              <a:rect l="l" t="t" r="r" b="b"/>
              <a:pathLst>
                <a:path w="4497960" h="6674201">
                  <a:moveTo>
                    <a:pt x="0" y="0"/>
                  </a:moveTo>
                  <a:lnTo>
                    <a:pt x="4497960" y="0"/>
                  </a:lnTo>
                  <a:lnTo>
                    <a:pt x="4497960" y="6674201"/>
                  </a:lnTo>
                  <a:lnTo>
                    <a:pt x="0" y="6674201"/>
                  </a:lnTo>
                  <a:lnTo>
                    <a:pt x="0" y="0"/>
                  </a:lnTo>
                  <a:close/>
                </a:path>
              </a:pathLst>
            </a:custGeom>
            <a:blipFill>
              <a:blip r:embed="rId13"/>
              <a:stretch>
                <a:fillRect l="-3067" r="-2283" b="-1247"/>
              </a:stretch>
            </a:blipFill>
          </p:spPr>
        </p:sp>
        <p:sp>
          <p:nvSpPr>
            <p:cNvPr id="13" name="Freeform 13"/>
            <p:cNvSpPr/>
            <p:nvPr/>
          </p:nvSpPr>
          <p:spPr>
            <a:xfrm>
              <a:off x="710913" y="340616"/>
              <a:ext cx="2513022" cy="474333"/>
            </a:xfrm>
            <a:custGeom>
              <a:avLst/>
              <a:gdLst/>
              <a:ahLst/>
              <a:cxnLst/>
              <a:rect l="l" t="t" r="r" b="b"/>
              <a:pathLst>
                <a:path w="2513022" h="474333">
                  <a:moveTo>
                    <a:pt x="0" y="0"/>
                  </a:moveTo>
                  <a:lnTo>
                    <a:pt x="2513023" y="0"/>
                  </a:lnTo>
                  <a:lnTo>
                    <a:pt x="2513023" y="474333"/>
                  </a:lnTo>
                  <a:lnTo>
                    <a:pt x="0" y="47433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sp>
        <p:nvSpPr>
          <p:cNvPr id="14" name="Freeform 14"/>
          <p:cNvSpPr/>
          <p:nvPr/>
        </p:nvSpPr>
        <p:spPr>
          <a:xfrm flipH="1">
            <a:off x="14158081" y="7218209"/>
            <a:ext cx="2510037" cy="2535391"/>
          </a:xfrm>
          <a:custGeom>
            <a:avLst/>
            <a:gdLst/>
            <a:ahLst/>
            <a:cxnLst/>
            <a:rect l="l" t="t" r="r" b="b"/>
            <a:pathLst>
              <a:path w="2510037" h="2535391">
                <a:moveTo>
                  <a:pt x="2510037" y="0"/>
                </a:moveTo>
                <a:lnTo>
                  <a:pt x="0" y="0"/>
                </a:lnTo>
                <a:lnTo>
                  <a:pt x="0" y="2535391"/>
                </a:lnTo>
                <a:lnTo>
                  <a:pt x="2510037" y="2535391"/>
                </a:lnTo>
                <a:lnTo>
                  <a:pt x="2510037" y="0"/>
                </a:lnTo>
                <a:close/>
              </a:path>
            </a:pathLst>
          </a:custGeom>
          <a:blipFill>
            <a:blip r:embed="rId16"/>
            <a:stretch>
              <a:fillRect/>
            </a:stretch>
          </a:blipFill>
        </p:spPr>
      </p:sp>
      <p:sp>
        <p:nvSpPr>
          <p:cNvPr id="15" name="Freeform 15"/>
          <p:cNvSpPr/>
          <p:nvPr/>
        </p:nvSpPr>
        <p:spPr>
          <a:xfrm>
            <a:off x="13908571" y="3416461"/>
            <a:ext cx="3665695" cy="2813421"/>
          </a:xfrm>
          <a:custGeom>
            <a:avLst/>
            <a:gdLst/>
            <a:ahLst/>
            <a:cxnLst/>
            <a:rect l="l" t="t" r="r" b="b"/>
            <a:pathLst>
              <a:path w="3665695" h="2813421">
                <a:moveTo>
                  <a:pt x="0" y="0"/>
                </a:moveTo>
                <a:lnTo>
                  <a:pt x="3665694" y="0"/>
                </a:lnTo>
                <a:lnTo>
                  <a:pt x="3665694" y="2813421"/>
                </a:lnTo>
                <a:lnTo>
                  <a:pt x="0" y="281342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6" name="TextBox 16"/>
          <p:cNvSpPr txBox="1"/>
          <p:nvPr/>
        </p:nvSpPr>
        <p:spPr>
          <a:xfrm>
            <a:off x="3543510" y="773914"/>
            <a:ext cx="11200979" cy="961077"/>
          </a:xfrm>
          <a:prstGeom prst="rect">
            <a:avLst/>
          </a:prstGeom>
        </p:spPr>
        <p:txBody>
          <a:bodyPr lIns="0" tIns="0" rIns="0" bIns="0" rtlCol="0" anchor="t">
            <a:spAutoFit/>
          </a:bodyPr>
          <a:lstStyle/>
          <a:p>
            <a:pPr algn="ctr">
              <a:lnSpc>
                <a:spcPts val="6971"/>
              </a:lnSpc>
            </a:pPr>
            <a:r>
              <a:rPr lang="en-US" sz="8013" spc="-288">
                <a:solidFill>
                  <a:srgbClr val="759B69"/>
                </a:solidFill>
                <a:latin typeface="Puimek Font TH"/>
                <a:ea typeface="Puimek Font TH"/>
                <a:cs typeface="Puimek Font TH"/>
                <a:sym typeface="Puimek Font TH"/>
              </a:rPr>
              <a:t>LC 21. 25-28. 34-36</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608</Words>
  <Application>Microsoft Office PowerPoint</Application>
  <PresentationFormat>Custom</PresentationFormat>
  <Paragraphs>165</Paragraphs>
  <Slides>21</Slides>
  <Notes>0</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21</vt:i4>
      </vt:variant>
    </vt:vector>
  </HeadingPairs>
  <TitlesOfParts>
    <vt:vector size="36" baseType="lpstr">
      <vt:lpstr>Cabin</vt:lpstr>
      <vt:lpstr>Arial</vt:lpstr>
      <vt:lpstr>UTM Nokia</vt:lpstr>
      <vt:lpstr>Cabin Bold</vt:lpstr>
      <vt:lpstr>SVN-Neutraface 2</vt:lpstr>
      <vt:lpstr>Puimek Font TH</vt:lpstr>
      <vt:lpstr>UTM Habano</vt:lpstr>
      <vt:lpstr>Asap Bold</vt:lpstr>
      <vt:lpstr>Millhouse</vt:lpstr>
      <vt:lpstr>Times New Roman</vt:lpstr>
      <vt:lpstr>Calibri</vt:lpstr>
      <vt:lpstr>Paytone One</vt:lpstr>
      <vt:lpstr>Asap</vt:lpstr>
      <vt:lpstr>Office Theme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TIN MỪNGlc 21. 25-28. 34-36</dc:title>
  <cp:lastModifiedBy>Administrator</cp:lastModifiedBy>
  <cp:revision>13</cp:revision>
  <dcterms:created xsi:type="dcterms:W3CDTF">2006-08-16T00:00:00Z</dcterms:created>
  <dcterms:modified xsi:type="dcterms:W3CDTF">2024-11-30T00:42:30Z</dcterms:modified>
  <dc:identifier>DAGX2blvolA</dc:identifier>
</cp:coreProperties>
</file>