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257" r:id="rId3"/>
    <p:sldId id="268" r:id="rId4"/>
    <p:sldId id="267" r:id="rId5"/>
    <p:sldId id="296" r:id="rId6"/>
    <p:sldId id="266" r:id="rId7"/>
    <p:sldId id="297" r:id="rId8"/>
    <p:sldId id="265" r:id="rId9"/>
    <p:sldId id="298" r:id="rId10"/>
    <p:sldId id="301" r:id="rId11"/>
    <p:sldId id="258" r:id="rId12"/>
    <p:sldId id="302" r:id="rId13"/>
    <p:sldId id="259" r:id="rId14"/>
    <p:sldId id="303" r:id="rId15"/>
    <p:sldId id="260" r:id="rId16"/>
    <p:sldId id="272" r:id="rId17"/>
    <p:sldId id="271" r:id="rId18"/>
    <p:sldId id="270" r:id="rId19"/>
    <p:sldId id="294" r:id="rId20"/>
    <p:sldId id="269" r:id="rId21"/>
    <p:sldId id="295" r:id="rId22"/>
    <p:sldId id="304" r:id="rId23"/>
    <p:sldId id="261" r:id="rId24"/>
    <p:sldId id="276" r:id="rId25"/>
    <p:sldId id="275" r:id="rId26"/>
    <p:sldId id="273" r:id="rId27"/>
    <p:sldId id="292" r:id="rId28"/>
    <p:sldId id="274" r:id="rId29"/>
    <p:sldId id="293" r:id="rId30"/>
    <p:sldId id="305" r:id="rId31"/>
    <p:sldId id="280" r:id="rId32"/>
    <p:sldId id="279" r:id="rId33"/>
    <p:sldId id="278" r:id="rId34"/>
    <p:sldId id="263" r:id="rId35"/>
    <p:sldId id="290" r:id="rId36"/>
    <p:sldId id="277" r:id="rId37"/>
    <p:sldId id="291" r:id="rId38"/>
    <p:sldId id="306" r:id="rId39"/>
    <p:sldId id="285" r:id="rId40"/>
    <p:sldId id="284" r:id="rId41"/>
    <p:sldId id="283" r:id="rId42"/>
    <p:sldId id="286" r:id="rId43"/>
    <p:sldId id="282" r:id="rId44"/>
    <p:sldId id="287" r:id="rId45"/>
    <p:sldId id="281" r:id="rId46"/>
    <p:sldId id="288" r:id="rId47"/>
    <p:sldId id="264" r:id="rId48"/>
    <p:sldId id="289"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47D84B-5A50-4D59-8F8B-48660719D2CC}"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125653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7D84B-5A50-4D59-8F8B-48660719D2CC}"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101499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7D84B-5A50-4D59-8F8B-48660719D2CC}"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94830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7D84B-5A50-4D59-8F8B-48660719D2CC}"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778228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47D84B-5A50-4D59-8F8B-48660719D2CC}"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3755272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47D84B-5A50-4D59-8F8B-48660719D2CC}"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4267971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47D84B-5A50-4D59-8F8B-48660719D2CC}"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110255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47D84B-5A50-4D59-8F8B-48660719D2CC}"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265596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7D84B-5A50-4D59-8F8B-48660719D2CC}"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142667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47D84B-5A50-4D59-8F8B-48660719D2CC}"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2653220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47D84B-5A50-4D59-8F8B-48660719D2CC}"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EFC10-F9CE-499D-8AE3-917382FED618}" type="slidenum">
              <a:rPr lang="en-US" smtClean="0"/>
              <a:t>‹#›</a:t>
            </a:fld>
            <a:endParaRPr lang="en-US"/>
          </a:p>
        </p:txBody>
      </p:sp>
    </p:spTree>
    <p:extLst>
      <p:ext uri="{BB962C8B-B14F-4D97-AF65-F5344CB8AC3E}">
        <p14:creationId xmlns:p14="http://schemas.microsoft.com/office/powerpoint/2010/main" val="3545554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7D84B-5A50-4D59-8F8B-48660719D2CC}" type="datetimeFigureOut">
              <a:rPr lang="en-US" smtClean="0"/>
              <a:t>11/11/2024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EFC10-F9CE-499D-8AE3-917382FED618}" type="slidenum">
              <a:rPr lang="en-US" smtClean="0"/>
              <a:t>‹#›</a:t>
            </a:fld>
            <a:endParaRPr lang="en-US"/>
          </a:p>
        </p:txBody>
      </p:sp>
    </p:spTree>
    <p:extLst>
      <p:ext uri="{BB962C8B-B14F-4D97-AF65-F5344CB8AC3E}">
        <p14:creationId xmlns:p14="http://schemas.microsoft.com/office/powerpoint/2010/main" val="3269771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ác bài suy niệm Chúa Nhật 33 Thường Niên B – Giáo Phận Cần Thơ"/>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6" y="0"/>
            <a:ext cx="12192546"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410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ác bài suy niệm Chúa Nhật 33 Thường Niên B – Giáo Phận Cần Thơ"/>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6" y="0"/>
            <a:ext cx="12192546"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288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7963" y="782425"/>
            <a:ext cx="11155837" cy="5394538"/>
          </a:xfrm>
        </p:spPr>
        <p:txBody>
          <a:bodyPr>
            <a:normAutofit/>
          </a:bodyPr>
          <a:lstStyle/>
          <a:p>
            <a:pPr marL="0" indent="0" algn="ctr">
              <a:buNone/>
            </a:pPr>
            <a:r>
              <a:rPr lang="en-US" sz="4800" b="1" dirty="0">
                <a:solidFill>
                  <a:srgbClr val="FF0000"/>
                </a:solidFill>
                <a:latin typeface="Times New Roman" panose="02020603050405020304" pitchFamily="18" charset="0"/>
                <a:cs typeface="Times New Roman" panose="02020603050405020304" pitchFamily="18" charset="0"/>
              </a:rPr>
              <a:t>THÁNH VỊNH </a:t>
            </a:r>
            <a:r>
              <a:rPr lang="en-US" sz="4800" b="1" dirty="0" smtClean="0">
                <a:solidFill>
                  <a:srgbClr val="FF0000"/>
                </a:solidFill>
                <a:latin typeface="Times New Roman" panose="02020603050405020304" pitchFamily="18" charset="0"/>
                <a:cs typeface="Times New Roman" panose="02020603050405020304" pitchFamily="18" charset="0"/>
              </a:rPr>
              <a:t>15 -</a:t>
            </a:r>
            <a:r>
              <a:rPr lang="en-US" sz="4800" b="1" dirty="0" err="1" smtClean="0">
                <a:solidFill>
                  <a:srgbClr val="FF0000"/>
                </a:solidFill>
                <a:latin typeface="Times New Roman" panose="02020603050405020304" pitchFamily="18" charset="0"/>
                <a:cs typeface="Times New Roman" panose="02020603050405020304" pitchFamily="18" charset="0"/>
              </a:rPr>
              <a:t>Huy</a:t>
            </a:r>
            <a:r>
              <a:rPr lang="en-US" sz="4800" b="1" dirty="0" smtClean="0">
                <a:solidFill>
                  <a:srgbClr val="FF0000"/>
                </a:solidFill>
                <a:latin typeface="Times New Roman" panose="02020603050405020304" pitchFamily="18" charset="0"/>
                <a:cs typeface="Times New Roman" panose="02020603050405020304" pitchFamily="18" charset="0"/>
              </a:rPr>
              <a:t> </a:t>
            </a:r>
            <a:r>
              <a:rPr lang="en-US" sz="4800" b="1" dirty="0" err="1">
                <a:solidFill>
                  <a:srgbClr val="FF0000"/>
                </a:solidFill>
                <a:latin typeface="Times New Roman" panose="02020603050405020304" pitchFamily="18" charset="0"/>
                <a:cs typeface="Times New Roman" panose="02020603050405020304" pitchFamily="18" charset="0"/>
              </a:rPr>
              <a:t>Hoàng</a:t>
            </a:r>
            <a:endParaRPr lang="en-US" sz="48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8000" b="1" dirty="0">
                <a:latin typeface="Times New Roman" panose="02020603050405020304" pitchFamily="18" charset="0"/>
                <a:cs typeface="Times New Roman" panose="02020603050405020304" pitchFamily="18" charset="0"/>
              </a:rPr>
              <a:t>ĐK: </a:t>
            </a:r>
            <a:r>
              <a:rPr lang="en-US" sz="8000" b="1" dirty="0" err="1">
                <a:latin typeface="Times New Roman" panose="02020603050405020304" pitchFamily="18" charset="0"/>
                <a:cs typeface="Times New Roman" panose="02020603050405020304" pitchFamily="18" charset="0"/>
              </a:rPr>
              <a:t>Lạy</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Chúa</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xin</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giữ</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gìn</a:t>
            </a:r>
            <a:r>
              <a:rPr lang="en-US" sz="8000" b="1" dirty="0">
                <a:latin typeface="Times New Roman" panose="02020603050405020304" pitchFamily="18" charset="0"/>
                <a:cs typeface="Times New Roman" panose="02020603050405020304" pitchFamily="18" charset="0"/>
              </a:rPr>
              <a:t> con </a:t>
            </a:r>
            <a:r>
              <a:rPr lang="en-US" sz="8000" b="1" dirty="0" err="1">
                <a:latin typeface="Times New Roman" panose="02020603050405020304" pitchFamily="18" charset="0"/>
                <a:cs typeface="Times New Roman" panose="02020603050405020304" pitchFamily="18" charset="0"/>
              </a:rPr>
              <a:t>vì</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nơi</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Chúa</a:t>
            </a:r>
            <a:r>
              <a:rPr lang="en-US" sz="8000" b="1" dirty="0">
                <a:latin typeface="Times New Roman" panose="02020603050405020304" pitchFamily="18" charset="0"/>
                <a:cs typeface="Times New Roman" panose="02020603050405020304" pitchFamily="18" charset="0"/>
              </a:rPr>
              <a:t> con </a:t>
            </a:r>
            <a:r>
              <a:rPr lang="en-US" sz="8000" b="1" dirty="0" err="1">
                <a:latin typeface="Times New Roman" panose="02020603050405020304" pitchFamily="18" charset="0"/>
                <a:cs typeface="Times New Roman" panose="02020603050405020304" pitchFamily="18" charset="0"/>
              </a:rPr>
              <a:t>tìm</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đến</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nương</a:t>
            </a:r>
            <a:r>
              <a:rPr lang="en-US" sz="8000" b="1" dirty="0">
                <a:latin typeface="Times New Roman" panose="02020603050405020304" pitchFamily="18" charset="0"/>
                <a:cs typeface="Times New Roman" panose="02020603050405020304" pitchFamily="18" charset="0"/>
              </a:rPr>
              <a:t> </a:t>
            </a:r>
            <a:r>
              <a:rPr lang="en-US" sz="8000" b="1" dirty="0" err="1">
                <a:latin typeface="Times New Roman" panose="02020603050405020304" pitchFamily="18" charset="0"/>
                <a:cs typeface="Times New Roman" panose="02020603050405020304" pitchFamily="18" charset="0"/>
              </a:rPr>
              <a:t>nhờ</a:t>
            </a:r>
            <a:r>
              <a:rPr lang="en-US" sz="8000" b="1" dirty="0">
                <a:latin typeface="Times New Roman" panose="02020603050405020304" pitchFamily="18" charset="0"/>
                <a:cs typeface="Times New Roman" panose="02020603050405020304" pitchFamily="18" charset="0"/>
              </a:rPr>
              <a:t>. </a:t>
            </a:r>
            <a:endParaRPr lang="en-US" sz="8000" dirty="0">
              <a:latin typeface="Times New Roman" panose="02020603050405020304" pitchFamily="18" charset="0"/>
              <a:cs typeface="Times New Roman" panose="02020603050405020304" pitchFamily="18" charset="0"/>
            </a:endParaRPr>
          </a:p>
          <a:p>
            <a:pPr algn="just"/>
            <a:endParaRPr lang="en-US"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25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ác bài suy niệm Chúa Nhật 33 Thường Niên B – Giáo Phận Cần Thơ"/>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6" y="0"/>
            <a:ext cx="12192546"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891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05353" y="527901"/>
            <a:ext cx="11472420" cy="5649062"/>
          </a:xfrm>
        </p:spPr>
        <p:txBody>
          <a:bodyPr>
            <a:noAutofit/>
          </a:bodyPr>
          <a:lstStyle/>
          <a:p>
            <a:pPr marL="0" indent="0" algn="ctr">
              <a:buNone/>
            </a:pPr>
            <a:r>
              <a:rPr lang="en-US" sz="6000" b="1" dirty="0" smtClean="0">
                <a:solidFill>
                  <a:srgbClr val="FF0000"/>
                </a:solidFill>
                <a:latin typeface="Times New Roman" panose="02020603050405020304" pitchFamily="18" charset="0"/>
                <a:cs typeface="Times New Roman" panose="02020603050405020304" pitchFamily="18" charset="0"/>
              </a:rPr>
              <a:t>ALELUIA: </a:t>
            </a:r>
            <a:r>
              <a:rPr lang="en-US" sz="6000" b="1" dirty="0" err="1" smtClean="0">
                <a:solidFill>
                  <a:srgbClr val="FF0000"/>
                </a:solidFill>
                <a:latin typeface="Times New Roman" panose="02020603050405020304" pitchFamily="18" charset="0"/>
                <a:cs typeface="Times New Roman" panose="02020603050405020304" pitchFamily="18" charset="0"/>
              </a:rPr>
              <a:t>Huy</a:t>
            </a:r>
            <a:r>
              <a:rPr lang="en-US" sz="6000" b="1" dirty="0" smtClean="0">
                <a:solidFill>
                  <a:srgbClr val="FF0000"/>
                </a:solidFill>
                <a:latin typeface="Times New Roman" panose="02020603050405020304" pitchFamily="18" charset="0"/>
                <a:cs typeface="Times New Roman" panose="02020603050405020304" pitchFamily="18" charset="0"/>
              </a:rPr>
              <a:t> </a:t>
            </a:r>
            <a:r>
              <a:rPr lang="en-US" sz="6000" b="1" dirty="0" err="1">
                <a:solidFill>
                  <a:srgbClr val="FF0000"/>
                </a:solidFill>
                <a:latin typeface="Times New Roman" panose="02020603050405020304" pitchFamily="18" charset="0"/>
                <a:cs typeface="Times New Roman" panose="02020603050405020304" pitchFamily="18" charset="0"/>
              </a:rPr>
              <a:t>Hoàng</a:t>
            </a:r>
            <a:endParaRPr lang="en-US" sz="6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8000" dirty="0" err="1">
                <a:latin typeface="Times New Roman" panose="02020603050405020304" pitchFamily="18" charset="0"/>
                <a:cs typeface="Times New Roman" panose="02020603050405020304" pitchFamily="18" charset="0"/>
              </a:rPr>
              <a:t>Chúa</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phán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Ngươi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hãy</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giữ</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lòng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trung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thành</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cho</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đến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chết</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thì</a:t>
            </a:r>
            <a:r>
              <a:rPr lang="en-US" sz="8000" dirty="0">
                <a:latin typeface="Times New Roman" panose="02020603050405020304" pitchFamily="18" charset="0"/>
                <a:cs typeface="Times New Roman" panose="02020603050405020304" pitchFamily="18" charset="0"/>
              </a:rPr>
              <a:t> Ta </a:t>
            </a:r>
            <a:r>
              <a:rPr lang="en-US" sz="8000" dirty="0" err="1">
                <a:latin typeface="Times New Roman" panose="02020603050405020304" pitchFamily="18" charset="0"/>
                <a:cs typeface="Times New Roman" panose="02020603050405020304" pitchFamily="18" charset="0"/>
              </a:rPr>
              <a:t>sẽ</a:t>
            </a:r>
            <a:r>
              <a:rPr lang="en-US" sz="8000" dirty="0">
                <a:latin typeface="Times New Roman" panose="02020603050405020304" pitchFamily="18" charset="0"/>
                <a:cs typeface="Times New Roman" panose="02020603050405020304" pitchFamily="18" charset="0"/>
              </a:rPr>
              <a:t> ban </a:t>
            </a:r>
            <a:r>
              <a:rPr lang="en-US" sz="8000" dirty="0" err="1">
                <a:latin typeface="Times New Roman" panose="02020603050405020304" pitchFamily="18" charset="0"/>
                <a:cs typeface="Times New Roman" panose="02020603050405020304" pitchFamily="18" charset="0"/>
              </a:rPr>
              <a:t>cho</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ngươi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triều</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thiên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sự</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sống</a:t>
            </a:r>
            <a:r>
              <a:rPr lang="en-US" sz="8000" dirty="0">
                <a:latin typeface="Times New Roman" panose="02020603050405020304" pitchFamily="18" charset="0"/>
                <a:cs typeface="Times New Roman" panose="02020603050405020304" pitchFamily="18" charset="0"/>
              </a:rPr>
              <a:t>".  </a:t>
            </a:r>
          </a:p>
          <a:p>
            <a:pPr algn="just"/>
            <a:endParaRPr lang="en-US"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282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ác bài suy niệm Chúa Nhật 33 Thường Niên B – Giáo Phận Cần Thơ"/>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6" y="0"/>
            <a:ext cx="12192546"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143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1657" y="254524"/>
            <a:ext cx="11528981" cy="5922439"/>
          </a:xfrm>
        </p:spPr>
        <p:txBody>
          <a:bodyPr>
            <a:normAutofit/>
          </a:bodyPr>
          <a:lstStyle/>
          <a:p>
            <a:pPr marL="0" indent="0" algn="ctr" fontAlgn="base">
              <a:buNone/>
            </a:pPr>
            <a:endParaRPr lang="en-US" sz="6600" b="1" dirty="0" smtClean="0">
              <a:latin typeface="Times New Roman" panose="02020603050405020304" pitchFamily="18" charset="0"/>
              <a:cs typeface="Times New Roman" panose="02020603050405020304" pitchFamily="18" charset="0"/>
            </a:endParaRPr>
          </a:p>
          <a:p>
            <a:pPr marL="0" indent="0" algn="ctr" fontAlgn="base">
              <a:buNone/>
            </a:pPr>
            <a:endParaRPr lang="en-US" sz="6600" b="1" dirty="0">
              <a:latin typeface="Times New Roman" panose="02020603050405020304" pitchFamily="18" charset="0"/>
              <a:cs typeface="Times New Roman" panose="02020603050405020304" pitchFamily="18" charset="0"/>
            </a:endParaRPr>
          </a:p>
          <a:p>
            <a:pPr marL="0" indent="0" algn="ctr" fontAlgn="base">
              <a:buNone/>
            </a:pPr>
            <a:r>
              <a:rPr lang="en-US" sz="6600" b="1" dirty="0" smtClean="0">
                <a:latin typeface="Times New Roman" panose="02020603050405020304" pitchFamily="18" charset="0"/>
                <a:cs typeface="Times New Roman" panose="02020603050405020304" pitchFamily="18" charset="0"/>
              </a:rPr>
              <a:t>RƯỢU </a:t>
            </a:r>
            <a:r>
              <a:rPr lang="en-US" sz="6600" b="1" dirty="0">
                <a:latin typeface="Times New Roman" panose="02020603050405020304" pitchFamily="18" charset="0"/>
                <a:cs typeface="Times New Roman" panose="02020603050405020304" pitchFamily="18" charset="0"/>
              </a:rPr>
              <a:t>BÁNH THƠM NỒNG</a:t>
            </a:r>
            <a:endParaRPr lang="en-US" sz="6600" dirty="0">
              <a:latin typeface="Times New Roman" panose="02020603050405020304" pitchFamily="18" charset="0"/>
              <a:cs typeface="Times New Roman" panose="02020603050405020304" pitchFamily="18" charset="0"/>
            </a:endParaRPr>
          </a:p>
          <a:p>
            <a:pPr marL="0" indent="0" algn="ctr" fontAlgn="base">
              <a:buNone/>
            </a:pPr>
            <a:r>
              <a:rPr lang="en-US" sz="6600" b="1" dirty="0" err="1">
                <a:solidFill>
                  <a:srgbClr val="FF0000"/>
                </a:solidFill>
                <a:latin typeface="Times New Roman" panose="02020603050405020304" pitchFamily="18" charset="0"/>
                <a:cs typeface="Times New Roman" panose="02020603050405020304" pitchFamily="18" charset="0"/>
              </a:rPr>
              <a:t>St.Đinh</a:t>
            </a:r>
            <a:r>
              <a:rPr lang="en-US" sz="6600" b="1" dirty="0">
                <a:solidFill>
                  <a:srgbClr val="FF0000"/>
                </a:solidFill>
                <a:latin typeface="Times New Roman" panose="02020603050405020304" pitchFamily="18" charset="0"/>
                <a:cs typeface="Times New Roman" panose="02020603050405020304" pitchFamily="18" charset="0"/>
              </a:rPr>
              <a:t> </a:t>
            </a:r>
            <a:r>
              <a:rPr lang="en-US" sz="6600" b="1" dirty="0" err="1">
                <a:solidFill>
                  <a:srgbClr val="FF0000"/>
                </a:solidFill>
                <a:latin typeface="Times New Roman" panose="02020603050405020304" pitchFamily="18" charset="0"/>
                <a:cs typeface="Times New Roman" panose="02020603050405020304" pitchFamily="18" charset="0"/>
              </a:rPr>
              <a:t>Công</a:t>
            </a:r>
            <a:r>
              <a:rPr lang="en-US" sz="6600" b="1" dirty="0">
                <a:solidFill>
                  <a:srgbClr val="FF0000"/>
                </a:solidFill>
                <a:latin typeface="Times New Roman" panose="02020603050405020304" pitchFamily="18" charset="0"/>
                <a:cs typeface="Times New Roman" panose="02020603050405020304" pitchFamily="18" charset="0"/>
              </a:rPr>
              <a:t> </a:t>
            </a:r>
            <a:r>
              <a:rPr lang="en-US" sz="6600" b="1" dirty="0" err="1">
                <a:solidFill>
                  <a:srgbClr val="FF0000"/>
                </a:solidFill>
                <a:latin typeface="Times New Roman" panose="02020603050405020304" pitchFamily="18" charset="0"/>
                <a:cs typeface="Times New Roman" panose="02020603050405020304" pitchFamily="18" charset="0"/>
              </a:rPr>
              <a:t>Huỳnh</a:t>
            </a:r>
            <a:r>
              <a:rPr lang="en-US" sz="6600" b="1" dirty="0" smtClean="0">
                <a:solidFill>
                  <a:srgbClr val="FF0000"/>
                </a:solidFill>
                <a:latin typeface="Times New Roman" panose="02020603050405020304" pitchFamily="18" charset="0"/>
                <a:cs typeface="Times New Roman" panose="02020603050405020304" pitchFamily="18" charset="0"/>
              </a:rPr>
              <a:t>.</a:t>
            </a:r>
            <a:endParaRPr lang="en-US" sz="6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939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73377" y="254524"/>
            <a:ext cx="11745798" cy="5922439"/>
          </a:xfrm>
        </p:spPr>
        <p:txBody>
          <a:bodyPr>
            <a:noAutofit/>
          </a:bodyPr>
          <a:lstStyle/>
          <a:p>
            <a:pPr marL="0" indent="0" algn="just" fontAlgn="base">
              <a:buNone/>
            </a:pPr>
            <a:r>
              <a:rPr lang="en-US" sz="6000" dirty="0" smtClean="0">
                <a:latin typeface="Times New Roman" panose="02020603050405020304" pitchFamily="18" charset="0"/>
                <a:cs typeface="Times New Roman" panose="02020603050405020304" pitchFamily="18" charset="0"/>
              </a:rPr>
              <a:t>1</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Của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lễ</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hôm</a:t>
            </a:r>
            <a:r>
              <a:rPr lang="en-US" sz="6000" dirty="0">
                <a:latin typeface="Times New Roman" panose="02020603050405020304" pitchFamily="18" charset="0"/>
                <a:cs typeface="Times New Roman" panose="02020603050405020304" pitchFamily="18" charset="0"/>
              </a:rPr>
              <a:t> nay </a:t>
            </a:r>
            <a:r>
              <a:rPr lang="en-US" sz="6000" dirty="0" err="1">
                <a:latin typeface="Times New Roman" panose="02020603050405020304" pitchFamily="18" charset="0"/>
                <a:cs typeface="Times New Roman" panose="02020603050405020304" pitchFamily="18" charset="0"/>
              </a:rPr>
              <a:t>là</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rượu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miến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thơm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nồng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Ngày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vai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phong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giọt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mồ</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rớt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đồi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Hạt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hôm</a:t>
            </a:r>
            <a:r>
              <a:rPr lang="en-US" sz="6000" dirty="0">
                <a:latin typeface="Times New Roman" panose="02020603050405020304" pitchFamily="18" charset="0"/>
                <a:cs typeface="Times New Roman" panose="02020603050405020304" pitchFamily="18" charset="0"/>
              </a:rPr>
              <a:t> nay </a:t>
            </a:r>
            <a:r>
              <a:rPr lang="en-US" sz="6000" dirty="0" err="1">
                <a:latin typeface="Times New Roman" panose="02020603050405020304" pitchFamily="18" charset="0"/>
                <a:cs typeface="Times New Roman" panose="02020603050405020304" pitchFamily="18" charset="0"/>
              </a:rPr>
              <a:t>đơm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nồng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nàn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thơm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Với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hai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mùa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mưa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nắng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dầm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về</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Thiên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a:t>
            </a:r>
          </a:p>
          <a:p>
            <a:pPr marL="0" indent="0" algn="just">
              <a:buNone/>
            </a:pP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0810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0828" y="122549"/>
            <a:ext cx="11924908" cy="5922439"/>
          </a:xfrm>
        </p:spPr>
        <p:txBody>
          <a:bodyPr>
            <a:noAutofit/>
          </a:bodyPr>
          <a:lstStyle/>
          <a:p>
            <a:pPr marL="0" indent="0" algn="just" fontAlgn="base">
              <a:buNone/>
            </a:pPr>
            <a:r>
              <a:rPr lang="en-US" sz="6000" dirty="0" smtClean="0">
                <a:latin typeface="Times New Roman" panose="02020603050405020304" pitchFamily="18" charset="0"/>
                <a:cs typeface="Times New Roman" panose="02020603050405020304" pitchFamily="18" charset="0"/>
              </a:rPr>
              <a:t>ĐK</a:t>
            </a:r>
            <a:r>
              <a:rPr lang="en-US" sz="6000" dirty="0">
                <a:latin typeface="Times New Roman" panose="02020603050405020304" pitchFamily="18" charset="0"/>
                <a:cs typeface="Times New Roman" panose="02020603050405020304" pitchFamily="18" charset="0"/>
              </a:rPr>
              <a:t>. Xin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rượu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thơm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lành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câu</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đượm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thắm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Giọt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mồ</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từ</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xin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hóa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lễ</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vật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tim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thành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tin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hiệp</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nhất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một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trở</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bài</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Thiên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từ</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nhân</a:t>
            </a:r>
            <a:r>
              <a:rPr lang="en-US" sz="6000" dirty="0">
                <a:latin typeface="Times New Roman" panose="02020603050405020304" pitchFamily="18" charset="0"/>
                <a:cs typeface="Times New Roman" panose="02020603050405020304" pitchFamily="18" charset="0"/>
              </a:rPr>
              <a:t>.</a:t>
            </a:r>
          </a:p>
          <a:p>
            <a:pPr marL="0" indent="0" algn="just">
              <a:buNone/>
            </a:pP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0014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1657" y="65988"/>
            <a:ext cx="11528981" cy="6110975"/>
          </a:xfrm>
        </p:spPr>
        <p:txBody>
          <a:bodyPr>
            <a:noAutofit/>
          </a:bodyPr>
          <a:lstStyle/>
          <a:p>
            <a:pPr marL="0" indent="0" algn="just" fontAlgn="base">
              <a:buNone/>
            </a:pPr>
            <a:r>
              <a:rPr lang="en-US" sz="6000" dirty="0" smtClean="0">
                <a:latin typeface="Times New Roman" panose="02020603050405020304" pitchFamily="18" charset="0"/>
                <a:cs typeface="Times New Roman" panose="02020603050405020304" pitchFamily="18" charset="0"/>
              </a:rPr>
              <a:t>2</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Hòa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với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muôn</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tim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hiệp</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tấm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rượu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hương</a:t>
            </a:r>
            <a:r>
              <a:rPr lang="en-US" sz="6000" dirty="0">
                <a:latin typeface="Times New Roman" panose="02020603050405020304" pitchFamily="18" charset="0"/>
                <a:cs typeface="Times New Roman" panose="02020603050405020304" pitchFamily="18" charset="0"/>
              </a:rPr>
              <a:t> bay </a:t>
            </a:r>
            <a:r>
              <a:rPr lang="en-US" sz="6000" dirty="0" err="1">
                <a:latin typeface="Times New Roman" panose="02020603050405020304" pitchFamily="18" charset="0"/>
                <a:cs typeface="Times New Roman" panose="02020603050405020304" pitchFamily="18" charset="0"/>
              </a:rPr>
              <a:t>cao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trở</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lễ</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Này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tấm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đơn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là</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bài</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câu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về</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ngai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cực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linh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những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khúc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nhạc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triền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miên</a:t>
            </a:r>
            <a:r>
              <a:rPr lang="en-US" sz="6000" dirty="0" smtClean="0">
                <a:latin typeface="Times New Roman" panose="02020603050405020304" pitchFamily="18" charset="0"/>
                <a:cs typeface="Times New Roman" panose="02020603050405020304" pitchFamily="18" charset="0"/>
              </a:rPr>
              <a:t>.</a:t>
            </a: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289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0828" y="122549"/>
            <a:ext cx="11924908" cy="5922439"/>
          </a:xfrm>
        </p:spPr>
        <p:txBody>
          <a:bodyPr>
            <a:noAutofit/>
          </a:bodyPr>
          <a:lstStyle/>
          <a:p>
            <a:pPr marL="0" indent="0" algn="just" fontAlgn="base">
              <a:buNone/>
            </a:pPr>
            <a:r>
              <a:rPr lang="en-US" sz="6000" dirty="0" smtClean="0">
                <a:latin typeface="Times New Roman" panose="02020603050405020304" pitchFamily="18" charset="0"/>
                <a:cs typeface="Times New Roman" panose="02020603050405020304" pitchFamily="18" charset="0"/>
              </a:rPr>
              <a:t>ĐK</a:t>
            </a:r>
            <a:r>
              <a:rPr lang="en-US" sz="6000" dirty="0">
                <a:latin typeface="Times New Roman" panose="02020603050405020304" pitchFamily="18" charset="0"/>
                <a:cs typeface="Times New Roman" panose="02020603050405020304" pitchFamily="18" charset="0"/>
              </a:rPr>
              <a:t>. Xin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rượu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thơm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lành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câu</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đượm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thắm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Giọt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mồ</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từ</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xin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hóa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lễ</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vật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tim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thành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tin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hiệp</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nhất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một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trở</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bài</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Thiên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từ</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nhân</a:t>
            </a:r>
            <a:r>
              <a:rPr lang="en-US" sz="6000" dirty="0">
                <a:latin typeface="Times New Roman" panose="02020603050405020304" pitchFamily="18" charset="0"/>
                <a:cs typeface="Times New Roman" panose="02020603050405020304" pitchFamily="18" charset="0"/>
              </a:rPr>
              <a:t>.</a:t>
            </a:r>
          </a:p>
          <a:p>
            <a:pPr marL="0" indent="0" algn="just">
              <a:buNone/>
            </a:pP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0371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524" y="263951"/>
            <a:ext cx="11679810" cy="5913012"/>
          </a:xfrm>
        </p:spPr>
        <p:txBody>
          <a:bodyPr>
            <a:normAutofit/>
          </a:bodyPr>
          <a:lstStyle/>
          <a:p>
            <a:pPr marL="0" indent="0" algn="ctr">
              <a:buNone/>
            </a:pPr>
            <a:endParaRPr lang="en-US" sz="4400" b="1" dirty="0" smtClean="0">
              <a:latin typeface="+mj-lt"/>
            </a:endParaRPr>
          </a:p>
          <a:p>
            <a:pPr marL="0" indent="0" algn="ctr">
              <a:buNone/>
            </a:pPr>
            <a:endParaRPr lang="en-US" sz="4400" b="1" dirty="0">
              <a:latin typeface="+mj-lt"/>
            </a:endParaRPr>
          </a:p>
          <a:p>
            <a:pPr marL="0" indent="0" algn="ctr">
              <a:buNone/>
            </a:pPr>
            <a:endParaRPr lang="en-US" sz="4400" b="1" dirty="0" smtClean="0">
              <a:latin typeface="+mj-lt"/>
            </a:endParaRPr>
          </a:p>
          <a:p>
            <a:pPr marL="0" indent="0" algn="ctr">
              <a:buNone/>
            </a:pPr>
            <a:r>
              <a:rPr lang="vi-VN" sz="4400" b="1" dirty="0" smtClean="0">
                <a:latin typeface="+mj-lt"/>
              </a:rPr>
              <a:t>CON </a:t>
            </a:r>
            <a:r>
              <a:rPr lang="vi-VN" sz="4400" b="1" dirty="0">
                <a:latin typeface="+mj-lt"/>
              </a:rPr>
              <a:t>BƯỚC LÊN BÀN THỜ</a:t>
            </a:r>
            <a:br>
              <a:rPr lang="vi-VN" sz="4400" b="1" dirty="0">
                <a:latin typeface="+mj-lt"/>
              </a:rPr>
            </a:br>
            <a:r>
              <a:rPr lang="en-US" sz="4400" b="1" dirty="0" smtClean="0">
                <a:solidFill>
                  <a:srgbClr val="FF0000"/>
                </a:solidFill>
                <a:latin typeface="+mj-lt"/>
              </a:rPr>
              <a:t>St</a:t>
            </a:r>
            <a:r>
              <a:rPr lang="vi-VN" sz="4400" b="1" dirty="0" smtClean="0">
                <a:solidFill>
                  <a:srgbClr val="FF0000"/>
                </a:solidFill>
                <a:latin typeface="+mj-lt"/>
              </a:rPr>
              <a:t>. </a:t>
            </a:r>
            <a:r>
              <a:rPr lang="vi-VN" sz="4400" b="1" dirty="0">
                <a:solidFill>
                  <a:srgbClr val="FF0000"/>
                </a:solidFill>
                <a:latin typeface="+mj-lt"/>
              </a:rPr>
              <a:t>Kim Long</a:t>
            </a:r>
          </a:p>
          <a:p>
            <a:pPr marL="0" indent="0" algn="just">
              <a:buNone/>
            </a:pPr>
            <a:r>
              <a:rPr lang="vi-VN" dirty="0" smtClean="0">
                <a:latin typeface="+mj-lt"/>
              </a:rPr>
              <a:t/>
            </a:r>
            <a:br>
              <a:rPr lang="vi-VN" dirty="0" smtClean="0">
                <a:latin typeface="+mj-lt"/>
              </a:rPr>
            </a:br>
            <a:r>
              <a:rPr lang="vi-VN" dirty="0" smtClean="0">
                <a:latin typeface="+mj-lt"/>
              </a:rPr>
              <a:t/>
            </a:r>
            <a:br>
              <a:rPr lang="vi-VN" dirty="0" smtClean="0">
                <a:latin typeface="+mj-lt"/>
              </a:rPr>
            </a:br>
            <a:endParaRPr lang="en-US" dirty="0">
              <a:latin typeface="+mj-lt"/>
            </a:endParaRPr>
          </a:p>
        </p:txBody>
      </p:sp>
    </p:spTree>
    <p:extLst>
      <p:ext uri="{BB962C8B-B14F-4D97-AF65-F5344CB8AC3E}">
        <p14:creationId xmlns:p14="http://schemas.microsoft.com/office/powerpoint/2010/main" val="374260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1657" y="254524"/>
            <a:ext cx="11528981" cy="5922439"/>
          </a:xfrm>
        </p:spPr>
        <p:txBody>
          <a:bodyPr>
            <a:noAutofit/>
          </a:bodyPr>
          <a:lstStyle/>
          <a:p>
            <a:pPr marL="0" indent="0" algn="just" fontAlgn="base">
              <a:buNone/>
            </a:pPr>
            <a:r>
              <a:rPr lang="en-US" sz="6000" dirty="0" smtClean="0">
                <a:latin typeface="Times New Roman" panose="02020603050405020304" pitchFamily="18" charset="0"/>
                <a:cs typeface="Times New Roman" panose="02020603050405020304" pitchFamily="18" charset="0"/>
              </a:rPr>
              <a:t>3</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thiên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nhan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này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buồn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vui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kiếp</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trần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Ngày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a:t>
            </a:r>
            <a:r>
              <a:rPr lang="en-US" sz="6000" dirty="0">
                <a:latin typeface="Times New Roman" panose="02020603050405020304" pitchFamily="18" charset="0"/>
                <a:cs typeface="Times New Roman" panose="02020603050405020304" pitchFamily="18" charset="0"/>
              </a:rPr>
              <a:t> lo </a:t>
            </a:r>
            <a:r>
              <a:rPr lang="en-US" sz="6000" dirty="0" err="1">
                <a:latin typeface="Times New Roman" panose="02020603050405020304" pitchFamily="18" charset="0"/>
                <a:cs typeface="Times New Roman" panose="02020603050405020304" pitchFamily="18" charset="0"/>
              </a:rPr>
              <a:t>toan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giọt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lệ</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với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những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lầm</a:t>
            </a:r>
            <a:r>
              <a:rPr lang="en-US" sz="6000" dirty="0">
                <a:latin typeface="Times New Roman" panose="02020603050405020304" pitchFamily="18" charset="0"/>
                <a:cs typeface="Times New Roman" panose="02020603050405020304" pitchFamily="18" charset="0"/>
              </a:rPr>
              <a:t> than. </a:t>
            </a:r>
            <a:r>
              <a:rPr lang="en-US" sz="6000" dirty="0" err="1">
                <a:latin typeface="Times New Roman" panose="02020603050405020304" pitchFamily="18" charset="0"/>
                <a:cs typeface="Times New Roman" panose="02020603050405020304" pitchFamily="18" charset="0"/>
              </a:rPr>
              <a:t>Hạnh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phúc</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nhau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người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sẻ</a:t>
            </a:r>
            <a:r>
              <a:rPr lang="en-US" sz="6000" dirty="0">
                <a:latin typeface="Times New Roman" panose="02020603050405020304" pitchFamily="18" charset="0"/>
                <a:cs typeface="Times New Roman" panose="02020603050405020304" pitchFamily="18" charset="0"/>
              </a:rPr>
              <a:t> chia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đau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Kết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thành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lễ</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kính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về</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Thiên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huyền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siêu</a:t>
            </a:r>
            <a:r>
              <a:rPr lang="en-US" sz="6000" dirty="0">
                <a:latin typeface="Times New Roman" panose="02020603050405020304" pitchFamily="18" charset="0"/>
                <a:cs typeface="Times New Roman" panose="02020603050405020304" pitchFamily="18" charset="0"/>
              </a:rPr>
              <a:t>.</a:t>
            </a:r>
          </a:p>
          <a:p>
            <a:pPr algn="just"/>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873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0828" y="122549"/>
            <a:ext cx="11924908" cy="5922439"/>
          </a:xfrm>
        </p:spPr>
        <p:txBody>
          <a:bodyPr>
            <a:noAutofit/>
          </a:bodyPr>
          <a:lstStyle/>
          <a:p>
            <a:pPr marL="0" indent="0" algn="just" fontAlgn="base">
              <a:buNone/>
            </a:pPr>
            <a:r>
              <a:rPr lang="en-US" sz="6000" dirty="0" smtClean="0">
                <a:latin typeface="Times New Roman" panose="02020603050405020304" pitchFamily="18" charset="0"/>
                <a:cs typeface="Times New Roman" panose="02020603050405020304" pitchFamily="18" charset="0"/>
              </a:rPr>
              <a:t>ĐK</a:t>
            </a:r>
            <a:r>
              <a:rPr lang="en-US" sz="6000" dirty="0">
                <a:latin typeface="Times New Roman" panose="02020603050405020304" pitchFamily="18" charset="0"/>
                <a:cs typeface="Times New Roman" panose="02020603050405020304" pitchFamily="18" charset="0"/>
              </a:rPr>
              <a:t>. Xin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rượu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thơm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lành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câu</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đượm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thắm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Giọt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mồ</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từ</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lao</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xin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thánh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hóa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lễ</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vật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tim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thành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bao</a:t>
            </a:r>
            <a:r>
              <a:rPr lang="en-US" sz="6000" dirty="0">
                <a:latin typeface="Times New Roman" panose="02020603050405020304" pitchFamily="18" charset="0"/>
                <a:cs typeface="Times New Roman" panose="02020603050405020304" pitchFamily="18" charset="0"/>
              </a:rPr>
              <a:t> tin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hiệp</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nhất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một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Nguyện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trở</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bài</a:t>
            </a:r>
            <a:r>
              <a:rPr lang="en-US" sz="6000" dirty="0">
                <a:latin typeface="Times New Roman" panose="02020603050405020304" pitchFamily="18" charset="0"/>
                <a:cs typeface="Times New Roman" panose="02020603050405020304" pitchFamily="18" charset="0"/>
              </a:rPr>
              <a:t> ca </a:t>
            </a:r>
            <a:r>
              <a:rPr lang="en-US" sz="6000" dirty="0" err="1">
                <a:latin typeface="Times New Roman" panose="02020603050405020304" pitchFamily="18" charset="0"/>
                <a:cs typeface="Times New Roman" panose="02020603050405020304" pitchFamily="18" charset="0"/>
              </a:rPr>
              <a:t>yêu</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tiến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Thiên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từ</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nhân</a:t>
            </a:r>
            <a:r>
              <a:rPr lang="en-US" sz="6000" dirty="0">
                <a:latin typeface="Times New Roman" panose="02020603050405020304" pitchFamily="18" charset="0"/>
                <a:cs typeface="Times New Roman" panose="02020603050405020304" pitchFamily="18" charset="0"/>
              </a:rPr>
              <a:t>.</a:t>
            </a:r>
          </a:p>
          <a:p>
            <a:pPr marL="0" indent="0" algn="just">
              <a:buNone/>
            </a:pP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073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ác bài suy niệm Chúa Nhật 33 Thường Niên B – Giáo Phận Cần Thơ"/>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6" y="0"/>
            <a:ext cx="12192546"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081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3951" y="141402"/>
            <a:ext cx="11726944" cy="6035561"/>
          </a:xfrm>
        </p:spPr>
        <p:txBody>
          <a:bodyPr>
            <a:normAutofit/>
          </a:bodyPr>
          <a:lstStyle/>
          <a:p>
            <a:pPr marL="0" indent="0" algn="ctr">
              <a:buNone/>
            </a:pPr>
            <a:endParaRPr lang="en-US" sz="7200" b="1" dirty="0" smtClean="0">
              <a:latin typeface="Times New Roman" panose="02020603050405020304" pitchFamily="18" charset="0"/>
              <a:cs typeface="Times New Roman" panose="02020603050405020304" pitchFamily="18" charset="0"/>
            </a:endParaRPr>
          </a:p>
          <a:p>
            <a:pPr marL="0" indent="0" algn="ctr">
              <a:buNone/>
            </a:pPr>
            <a:endParaRPr lang="en-US" sz="7200" b="1" dirty="0">
              <a:latin typeface="Times New Roman" panose="02020603050405020304" pitchFamily="18" charset="0"/>
              <a:cs typeface="Times New Roman" panose="02020603050405020304" pitchFamily="18" charset="0"/>
            </a:endParaRPr>
          </a:p>
          <a:p>
            <a:pPr marL="0" indent="0" algn="ctr">
              <a:buNone/>
            </a:pPr>
            <a:r>
              <a:rPr lang="en-US" sz="7200" b="1" dirty="0" smtClean="0">
                <a:latin typeface="Times New Roman" panose="02020603050405020304" pitchFamily="18" charset="0"/>
                <a:cs typeface="Times New Roman" panose="02020603050405020304" pitchFamily="18" charset="0"/>
              </a:rPr>
              <a:t>BAO </a:t>
            </a:r>
            <a:r>
              <a:rPr lang="en-US" sz="7200" b="1" dirty="0">
                <a:latin typeface="Times New Roman" panose="02020603050405020304" pitchFamily="18" charset="0"/>
                <a:cs typeface="Times New Roman" panose="02020603050405020304" pitchFamily="18" charset="0"/>
              </a:rPr>
              <a:t>LA TÌNH CHÚA</a:t>
            </a:r>
            <a:r>
              <a:rPr lang="en-US" sz="7200" dirty="0">
                <a:latin typeface="Times New Roman" panose="02020603050405020304" pitchFamily="18" charset="0"/>
                <a:cs typeface="Times New Roman" panose="02020603050405020304" pitchFamily="18" charset="0"/>
              </a:rPr>
              <a:t/>
            </a:r>
            <a:br>
              <a:rPr lang="en-US" sz="7200" dirty="0">
                <a:latin typeface="Times New Roman" panose="02020603050405020304" pitchFamily="18" charset="0"/>
                <a:cs typeface="Times New Roman" panose="02020603050405020304" pitchFamily="18" charset="0"/>
              </a:rPr>
            </a:br>
            <a:r>
              <a:rPr lang="en-US" sz="7200" dirty="0">
                <a:solidFill>
                  <a:srgbClr val="FF0000"/>
                </a:solidFill>
                <a:latin typeface="Times New Roman" panose="02020603050405020304" pitchFamily="18" charset="0"/>
                <a:cs typeface="Times New Roman" panose="02020603050405020304" pitchFamily="18" charset="0"/>
              </a:rPr>
              <a:t>St. </a:t>
            </a:r>
            <a:r>
              <a:rPr lang="en-US" sz="7200" dirty="0" err="1">
                <a:solidFill>
                  <a:srgbClr val="FF0000"/>
                </a:solidFill>
                <a:latin typeface="Times New Roman" panose="02020603050405020304" pitchFamily="18" charset="0"/>
                <a:cs typeface="Times New Roman" panose="02020603050405020304" pitchFamily="18" charset="0"/>
              </a:rPr>
              <a:t>Giang</a:t>
            </a:r>
            <a:r>
              <a:rPr lang="en-US" sz="7200" dirty="0">
                <a:solidFill>
                  <a:srgbClr val="FF0000"/>
                </a:solidFill>
                <a:latin typeface="Times New Roman" panose="02020603050405020304" pitchFamily="18" charset="0"/>
                <a:cs typeface="Times New Roman" panose="02020603050405020304" pitchFamily="18" charset="0"/>
              </a:rPr>
              <a:t> </a:t>
            </a:r>
            <a:r>
              <a:rPr lang="en-US" sz="7200" dirty="0" err="1">
                <a:solidFill>
                  <a:srgbClr val="FF0000"/>
                </a:solidFill>
                <a:latin typeface="Times New Roman" panose="02020603050405020304" pitchFamily="18" charset="0"/>
                <a:cs typeface="Times New Roman" panose="02020603050405020304" pitchFamily="18" charset="0"/>
              </a:rPr>
              <a:t>Ân</a:t>
            </a:r>
            <a:endParaRPr lang="en-US" sz="72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6236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3951" y="141402"/>
            <a:ext cx="11726944" cy="6035561"/>
          </a:xfrm>
        </p:spPr>
        <p:txBody>
          <a:bodyPr>
            <a:noAutofit/>
          </a:bodyPr>
          <a:lstStyle/>
          <a:p>
            <a:pPr marL="0" indent="0" algn="just">
              <a:buNone/>
            </a:pPr>
            <a:r>
              <a:rPr lang="en-US" sz="6600" b="1" dirty="0" smtClean="0">
                <a:latin typeface="Times New Roman" panose="02020603050405020304" pitchFamily="18" charset="0"/>
                <a:cs typeface="Times New Roman" panose="02020603050405020304" pitchFamily="18" charset="0"/>
              </a:rPr>
              <a:t>1</a:t>
            </a:r>
            <a:r>
              <a:rPr lang="en-US" sz="6600" b="1" dirty="0">
                <a:latin typeface="Times New Roman" panose="02020603050405020304" pitchFamily="18" charset="0"/>
                <a:cs typeface="Times New Roman" panose="02020603050405020304" pitchFamily="18" charset="0"/>
              </a:rPr>
              <a: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la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mênh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biển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dạt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dào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ngàn</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sóng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vỗ</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về</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năm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mưa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đỉnh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núi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suốt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tuôn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đổ</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dạt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dào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Một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vô</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biên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một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vô</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biên</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136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63951"/>
            <a:ext cx="11726944" cy="6035561"/>
          </a:xfrm>
        </p:spPr>
        <p:txBody>
          <a:bodyPr>
            <a:noAutofit/>
          </a:bodyPr>
          <a:lstStyle/>
          <a:p>
            <a:pPr marL="0" indent="0" algn="just">
              <a:buNone/>
            </a:pPr>
            <a:r>
              <a:rPr lang="en-US" sz="6000" b="1" dirty="0" smtClean="0">
                <a:latin typeface="Times New Roman" panose="02020603050405020304" pitchFamily="18" charset="0"/>
                <a:cs typeface="Times New Roman" panose="02020603050405020304" pitchFamily="18" charset="0"/>
              </a:rPr>
              <a:t>ĐK</a:t>
            </a:r>
            <a:r>
              <a:rPr lang="en-US" sz="6000" b="1" dirty="0">
                <a:latin typeface="Times New Roman" panose="02020603050405020304" pitchFamily="18" charset="0"/>
                <a:cs typeface="Times New Roman" panose="02020603050405020304" pitchFamily="18" charset="0"/>
              </a:rPr>
              <a: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Hồng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mưa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mưa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xuống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miên</a:t>
            </a:r>
            <a:r>
              <a:rPr lang="en-US" sz="6000" dirty="0">
                <a:latin typeface="Times New Roman" panose="02020603050405020304" pitchFamily="18" charset="0"/>
                <a:cs typeface="Times New Roman" panose="02020603050405020304" pitchFamily="18" charset="0"/>
              </a:rPr>
              <a:t> man </a:t>
            </a:r>
            <a:r>
              <a:rPr lang="en-US" sz="6000" dirty="0" err="1">
                <a:latin typeface="Times New Roman" panose="02020603050405020304" pitchFamily="18" charset="0"/>
                <a:cs typeface="Times New Roman" panose="02020603050405020304" pitchFamily="18" charset="0"/>
              </a:rPr>
              <a:t>miên</a:t>
            </a:r>
            <a:r>
              <a:rPr lang="en-US" sz="6000" dirty="0">
                <a:latin typeface="Times New Roman" panose="02020603050405020304" pitchFamily="18" charset="0"/>
                <a:cs typeface="Times New Roman" panose="02020603050405020304" pitchFamily="18" charset="0"/>
              </a:rPr>
              <a:t> man, </a:t>
            </a:r>
            <a:r>
              <a:rPr lang="en-US" sz="6000" dirty="0" err="1">
                <a:latin typeface="Times New Roman" panose="02020603050405020304" pitchFamily="18" charset="0"/>
                <a:cs typeface="Times New Roman" panose="02020603050405020304" pitchFamily="18" charset="0"/>
              </a:rPr>
              <a:t>nâng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dắt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dìu</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luôn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đơn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tuyệt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vời</a:t>
            </a:r>
            <a:r>
              <a:rPr lang="en-US" sz="6000" dirty="0">
                <a:latin typeface="Times New Roman" panose="02020603050405020304" pitchFamily="18" charset="0"/>
                <a:cs typeface="Times New Roman" panose="02020603050405020304" pitchFamily="18" charset="0"/>
              </a:rPr>
              <a:t>.</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257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3951" y="141402"/>
            <a:ext cx="11726944" cy="6035561"/>
          </a:xfrm>
        </p:spPr>
        <p:txBody>
          <a:bodyPr>
            <a:noAutofit/>
          </a:bodyPr>
          <a:lstStyle/>
          <a:p>
            <a:pPr marL="0" indent="0" algn="just">
              <a:buNone/>
            </a:pPr>
            <a:r>
              <a:rPr lang="en-US" sz="6600" b="1" dirty="0" smtClean="0">
                <a:latin typeface="Times New Roman" panose="02020603050405020304" pitchFamily="18" charset="0"/>
                <a:cs typeface="Times New Roman" panose="02020603050405020304" pitchFamily="18" charset="0"/>
              </a:rPr>
              <a:t>2</a:t>
            </a:r>
            <a:r>
              <a:rPr lang="en-US" sz="6600" b="1" dirty="0">
                <a:latin typeface="Times New Roman" panose="02020603050405020304" pitchFamily="18" charset="0"/>
                <a:cs typeface="Times New Roman" panose="02020603050405020304" pitchFamily="18" charset="0"/>
              </a:rPr>
              <a: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xôi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êm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trôi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nước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xuôi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dòng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mặn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nồng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làn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ấm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đổ</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đầy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mưa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Còn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gì</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dắt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dìu</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bước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nhịp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nhịp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yêu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6374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63951"/>
            <a:ext cx="11726944" cy="6035561"/>
          </a:xfrm>
        </p:spPr>
        <p:txBody>
          <a:bodyPr>
            <a:noAutofit/>
          </a:bodyPr>
          <a:lstStyle/>
          <a:p>
            <a:pPr marL="0" indent="0" algn="just">
              <a:buNone/>
            </a:pPr>
            <a:r>
              <a:rPr lang="en-US" sz="6000" b="1" dirty="0" smtClean="0">
                <a:latin typeface="Times New Roman" panose="02020603050405020304" pitchFamily="18" charset="0"/>
                <a:cs typeface="Times New Roman" panose="02020603050405020304" pitchFamily="18" charset="0"/>
              </a:rPr>
              <a:t>ĐK</a:t>
            </a:r>
            <a:r>
              <a:rPr lang="en-US" sz="6000" b="1" dirty="0">
                <a:latin typeface="Times New Roman" panose="02020603050405020304" pitchFamily="18" charset="0"/>
                <a:cs typeface="Times New Roman" panose="02020603050405020304" pitchFamily="18" charset="0"/>
              </a:rPr>
              <a: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Hồng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mưa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mưa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xuống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miên</a:t>
            </a:r>
            <a:r>
              <a:rPr lang="en-US" sz="6000" dirty="0">
                <a:latin typeface="Times New Roman" panose="02020603050405020304" pitchFamily="18" charset="0"/>
                <a:cs typeface="Times New Roman" panose="02020603050405020304" pitchFamily="18" charset="0"/>
              </a:rPr>
              <a:t> man </a:t>
            </a:r>
            <a:r>
              <a:rPr lang="en-US" sz="6000" dirty="0" err="1">
                <a:latin typeface="Times New Roman" panose="02020603050405020304" pitchFamily="18" charset="0"/>
                <a:cs typeface="Times New Roman" panose="02020603050405020304" pitchFamily="18" charset="0"/>
              </a:rPr>
              <a:t>miên</a:t>
            </a:r>
            <a:r>
              <a:rPr lang="en-US" sz="6000" dirty="0">
                <a:latin typeface="Times New Roman" panose="02020603050405020304" pitchFamily="18" charset="0"/>
                <a:cs typeface="Times New Roman" panose="02020603050405020304" pitchFamily="18" charset="0"/>
              </a:rPr>
              <a:t> man, </a:t>
            </a:r>
            <a:r>
              <a:rPr lang="en-US" sz="6000" dirty="0" err="1">
                <a:latin typeface="Times New Roman" panose="02020603050405020304" pitchFamily="18" charset="0"/>
                <a:cs typeface="Times New Roman" panose="02020603050405020304" pitchFamily="18" charset="0"/>
              </a:rPr>
              <a:t>nâng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dắt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dìu</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luôn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đơn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tuyệt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vời</a:t>
            </a:r>
            <a:r>
              <a:rPr lang="en-US" sz="6000" dirty="0">
                <a:latin typeface="Times New Roman" panose="02020603050405020304" pitchFamily="18" charset="0"/>
                <a:cs typeface="Times New Roman" panose="02020603050405020304" pitchFamily="18" charset="0"/>
              </a:rPr>
              <a:t>.</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8436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3951" y="141402"/>
            <a:ext cx="11726944" cy="6035561"/>
          </a:xfrm>
        </p:spPr>
        <p:txBody>
          <a:bodyPr>
            <a:noAutofit/>
          </a:bodyPr>
          <a:lstStyle/>
          <a:p>
            <a:pPr marL="0" indent="0" algn="just">
              <a:buNone/>
            </a:pPr>
            <a:r>
              <a:rPr lang="en-US" sz="6600" b="1" dirty="0" smtClean="0">
                <a:latin typeface="Times New Roman" panose="02020603050405020304" pitchFamily="18" charset="0"/>
                <a:cs typeface="Times New Roman" panose="02020603050405020304" pitchFamily="18" charset="0"/>
              </a:rPr>
              <a:t>3</a:t>
            </a:r>
            <a:r>
              <a:rPr lang="en-US" sz="6600" b="1" dirty="0">
                <a:latin typeface="Times New Roman" panose="02020603050405020304" pitchFamily="18" charset="0"/>
                <a:cs typeface="Times New Roman" panose="02020603050405020304" pitchFamily="18" charset="0"/>
              </a:rPr>
              <a: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Êm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làn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gió</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mây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đôi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tay</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hướng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Nguyện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cầu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mãi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giữ</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trọn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hứatrung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kiên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Trọn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tận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hiến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ấm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hiền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Trọn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nương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trọn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đời</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nương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thân</a:t>
            </a:r>
            <a:r>
              <a:rPr lang="en-US" sz="6600" dirty="0">
                <a:latin typeface="Times New Roman" panose="02020603050405020304" pitchFamily="18" charset="0"/>
                <a:cs typeface="Times New Roman" panose="02020603050405020304" pitchFamily="18" charset="0"/>
              </a:rPr>
              <a:t>.</a:t>
            </a:r>
          </a:p>
          <a:p>
            <a:pPr algn="just"/>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4978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63951"/>
            <a:ext cx="11726944" cy="6035561"/>
          </a:xfrm>
        </p:spPr>
        <p:txBody>
          <a:bodyPr>
            <a:noAutofit/>
          </a:bodyPr>
          <a:lstStyle/>
          <a:p>
            <a:pPr marL="0" indent="0" algn="just">
              <a:buNone/>
            </a:pPr>
            <a:r>
              <a:rPr lang="en-US" sz="6000" b="1" dirty="0" smtClean="0">
                <a:latin typeface="Times New Roman" panose="02020603050405020304" pitchFamily="18" charset="0"/>
                <a:cs typeface="Times New Roman" panose="02020603050405020304" pitchFamily="18" charset="0"/>
              </a:rPr>
              <a:t>ĐK</a:t>
            </a:r>
            <a:r>
              <a:rPr lang="en-US" sz="6000" b="1" dirty="0">
                <a:latin typeface="Times New Roman" panose="02020603050405020304" pitchFamily="18" charset="0"/>
                <a:cs typeface="Times New Roman" panose="02020603050405020304" pitchFamily="18" charset="0"/>
              </a:rPr>
              <a: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Hồng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ân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mưa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như</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mưa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rơi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xuống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miên</a:t>
            </a:r>
            <a:r>
              <a:rPr lang="en-US" sz="6000" dirty="0">
                <a:latin typeface="Times New Roman" panose="02020603050405020304" pitchFamily="18" charset="0"/>
                <a:cs typeface="Times New Roman" panose="02020603050405020304" pitchFamily="18" charset="0"/>
              </a:rPr>
              <a:t> man </a:t>
            </a:r>
            <a:r>
              <a:rPr lang="en-US" sz="6000" dirty="0" err="1">
                <a:latin typeface="Times New Roman" panose="02020603050405020304" pitchFamily="18" charset="0"/>
                <a:cs typeface="Times New Roman" panose="02020603050405020304" pitchFamily="18" charset="0"/>
              </a:rPr>
              <a:t>miên</a:t>
            </a:r>
            <a:r>
              <a:rPr lang="en-US" sz="6000" dirty="0">
                <a:latin typeface="Times New Roman" panose="02020603050405020304" pitchFamily="18" charset="0"/>
                <a:cs typeface="Times New Roman" panose="02020603050405020304" pitchFamily="18" charset="0"/>
              </a:rPr>
              <a:t> man, </a:t>
            </a:r>
            <a:r>
              <a:rPr lang="en-US" sz="6000" dirty="0" err="1">
                <a:latin typeface="Times New Roman" panose="02020603050405020304" pitchFamily="18" charset="0"/>
                <a:cs typeface="Times New Roman" panose="02020603050405020304" pitchFamily="18" charset="0"/>
              </a:rPr>
              <a:t>nâng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đỡ</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trong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vòng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tay</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thương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mến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Đời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êm</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trôi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dắt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dìu</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luôn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luôn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thôi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có</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Chúa</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cùng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đi</a:t>
            </a:r>
            <a:r>
              <a:rPr lang="en-US" sz="6000" dirty="0">
                <a:latin typeface="Times New Roman" panose="02020603050405020304" pitchFamily="18" charset="0"/>
                <a:cs typeface="Times New Roman" panose="02020603050405020304" pitchFamily="18" charset="0"/>
              </a:rPr>
              <a:t> con </a:t>
            </a:r>
            <a:r>
              <a:rPr lang="en-US" sz="6000" dirty="0" err="1">
                <a:latin typeface="Times New Roman" panose="02020603050405020304" pitchFamily="18" charset="0"/>
                <a:cs typeface="Times New Roman" panose="02020603050405020304" pitchFamily="18" charset="0"/>
              </a:rPr>
              <a:t>không</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đơn</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côi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ôi</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tình</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tuyệt</a:t>
            </a:r>
            <a:r>
              <a:rPr lang="en-US" sz="6000" dirty="0">
                <a:latin typeface="Times New Roman" panose="02020603050405020304" pitchFamily="18" charset="0"/>
                <a:cs typeface="Times New Roman" panose="02020603050405020304" pitchFamily="18" charset="0"/>
              </a:rPr>
              <a:t> </a:t>
            </a:r>
            <a:r>
              <a:rPr lang="en-US" sz="6000" dirty="0" err="1">
                <a:latin typeface="Times New Roman" panose="02020603050405020304" pitchFamily="18" charset="0"/>
                <a:cs typeface="Times New Roman" panose="02020603050405020304" pitchFamily="18" charset="0"/>
              </a:rPr>
              <a:t>vời</a:t>
            </a:r>
            <a:r>
              <a:rPr lang="en-US" sz="6000" dirty="0">
                <a:latin typeface="Times New Roman" panose="02020603050405020304" pitchFamily="18" charset="0"/>
                <a:cs typeface="Times New Roman" panose="02020603050405020304" pitchFamily="18" charset="0"/>
              </a:rPr>
              <a:t>.</a:t>
            </a:r>
            <a:br>
              <a:rPr lang="en-US" sz="6000" dirty="0">
                <a:latin typeface="Times New Roman" panose="02020603050405020304" pitchFamily="18" charset="0"/>
                <a:cs typeface="Times New Roman" panose="02020603050405020304" pitchFamily="18" charset="0"/>
              </a:rPr>
            </a:br>
            <a:r>
              <a:rPr lang="en-US" sz="6000" dirty="0">
                <a:latin typeface="Times New Roman" panose="02020603050405020304" pitchFamily="18" charset="0"/>
                <a:cs typeface="Times New Roman" panose="02020603050405020304" pitchFamily="18" charset="0"/>
              </a:rPr>
              <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2742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524" y="263951"/>
            <a:ext cx="11679810" cy="5913012"/>
          </a:xfrm>
        </p:spPr>
        <p:txBody>
          <a:bodyPr>
            <a:noAutofit/>
          </a:bodyPr>
          <a:lstStyle/>
          <a:p>
            <a:pPr marL="0" indent="0" algn="just">
              <a:buNone/>
            </a:pPr>
            <a:r>
              <a:rPr lang="vi-VN" sz="7200" dirty="0" smtClean="0">
                <a:latin typeface="+mj-lt"/>
              </a:rPr>
              <a:t>ÐK</a:t>
            </a:r>
            <a:r>
              <a:rPr lang="vi-VN" sz="7200" dirty="0">
                <a:latin typeface="+mj-lt"/>
              </a:rPr>
              <a:t>: Con bước lên bàn thờ cùng dân Chúa đây hợp dâng thánh lễ. Ðây lễ Chiên chiều xưa, Con Chúa uy linh đã trao hiến thân mình</a:t>
            </a:r>
            <a:r>
              <a:rPr lang="vi-VN" sz="7200" dirty="0" smtClean="0">
                <a:latin typeface="+mj-lt"/>
              </a:rPr>
              <a:t/>
            </a:r>
            <a:br>
              <a:rPr lang="vi-VN" sz="7200" dirty="0" smtClean="0">
                <a:latin typeface="+mj-lt"/>
              </a:rPr>
            </a:br>
            <a:endParaRPr lang="en-US" sz="7200" dirty="0">
              <a:latin typeface="+mj-lt"/>
            </a:endParaRPr>
          </a:p>
        </p:txBody>
      </p:sp>
    </p:spTree>
    <p:extLst>
      <p:ext uri="{BB962C8B-B14F-4D97-AF65-F5344CB8AC3E}">
        <p14:creationId xmlns:p14="http://schemas.microsoft.com/office/powerpoint/2010/main" val="7995689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ác bài suy niệm Chúa Nhật 33 Thường Niên B – Giáo Phận Cần Thơ"/>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6" y="0"/>
            <a:ext cx="12192546"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1615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256" y="131975"/>
            <a:ext cx="11755224" cy="6044988"/>
          </a:xfrm>
        </p:spPr>
        <p:txBody>
          <a:bodyPr>
            <a:normAutofit/>
          </a:bodyPr>
          <a:lstStyle/>
          <a:p>
            <a:pPr marL="0" indent="0" algn="ctr">
              <a:buNone/>
            </a:pPr>
            <a:endParaRPr lang="en-US" sz="7200" b="1" dirty="0" smtClean="0">
              <a:latin typeface="Times New Roman" panose="02020603050405020304" pitchFamily="18" charset="0"/>
              <a:cs typeface="Times New Roman" panose="02020603050405020304" pitchFamily="18" charset="0"/>
            </a:endParaRPr>
          </a:p>
          <a:p>
            <a:pPr marL="0" indent="0" algn="ctr">
              <a:buNone/>
            </a:pPr>
            <a:r>
              <a:rPr lang="en-US" sz="7200" b="1" dirty="0" smtClean="0">
                <a:latin typeface="Times New Roman" panose="02020603050405020304" pitchFamily="18" charset="0"/>
                <a:cs typeface="Times New Roman" panose="02020603050405020304" pitchFamily="18" charset="0"/>
              </a:rPr>
              <a:t>LÚA </a:t>
            </a:r>
            <a:r>
              <a:rPr lang="en-US" sz="7200" b="1" dirty="0">
                <a:latin typeface="Times New Roman" panose="02020603050405020304" pitchFamily="18" charset="0"/>
                <a:cs typeface="Times New Roman" panose="02020603050405020304" pitchFamily="18" charset="0"/>
              </a:rPr>
              <a:t>VỚI CỎ LÙNG</a:t>
            </a:r>
            <a:endParaRPr lang="en-US" sz="7200" dirty="0">
              <a:latin typeface="Times New Roman" panose="02020603050405020304" pitchFamily="18" charset="0"/>
              <a:cs typeface="Times New Roman" panose="02020603050405020304" pitchFamily="18" charset="0"/>
            </a:endParaRPr>
          </a:p>
          <a:p>
            <a:pPr marL="0" indent="0" algn="ctr">
              <a:buNone/>
            </a:pPr>
            <a:r>
              <a:rPr lang="en-US" sz="7200" b="1" dirty="0" err="1">
                <a:solidFill>
                  <a:srgbClr val="FF0000"/>
                </a:solidFill>
                <a:latin typeface="Times New Roman" panose="02020603050405020304" pitchFamily="18" charset="0"/>
                <a:cs typeface="Times New Roman" panose="02020603050405020304" pitchFamily="18" charset="0"/>
              </a:rPr>
              <a:t>St.Thái</a:t>
            </a:r>
            <a:r>
              <a:rPr lang="en-US" sz="7200" b="1" dirty="0">
                <a:solidFill>
                  <a:srgbClr val="FF0000"/>
                </a:solidFill>
                <a:latin typeface="Times New Roman" panose="02020603050405020304" pitchFamily="18" charset="0"/>
                <a:cs typeface="Times New Roman" panose="02020603050405020304" pitchFamily="18" charset="0"/>
              </a:rPr>
              <a:t> </a:t>
            </a:r>
            <a:r>
              <a:rPr lang="en-US" sz="7200" b="1" dirty="0" err="1">
                <a:solidFill>
                  <a:srgbClr val="FF0000"/>
                </a:solidFill>
                <a:latin typeface="Times New Roman" panose="02020603050405020304" pitchFamily="18" charset="0"/>
                <a:cs typeface="Times New Roman" panose="02020603050405020304" pitchFamily="18" charset="0"/>
              </a:rPr>
              <a:t>Nguyên</a:t>
            </a:r>
            <a:endParaRPr lang="en-US" sz="7200" dirty="0">
              <a:solidFill>
                <a:srgbClr val="FF0000"/>
              </a:solidFill>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48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256" y="131975"/>
            <a:ext cx="11755224" cy="6044988"/>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1.Chúa </a:t>
            </a:r>
            <a:r>
              <a:rPr lang="en-US" sz="6600" dirty="0" err="1">
                <a:latin typeface="Times New Roman" panose="02020603050405020304" pitchFamily="18" charset="0"/>
                <a:cs typeface="Times New Roman" panose="02020603050405020304" pitchFamily="18" charset="0"/>
              </a:rPr>
              <a:t>chấp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nhận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cỏ</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mọc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chung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chấp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nhận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thau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nhau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nhẫn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tội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kiên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chờ</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đợi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trở</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về</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ôi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la </a:t>
            </a:r>
            <a:r>
              <a:rPr lang="en-US" sz="6600" dirty="0" err="1">
                <a:latin typeface="Times New Roman" panose="02020603050405020304" pitchFamily="18" charset="0"/>
                <a:cs typeface="Times New Roman" panose="02020603050405020304" pitchFamily="18" charset="0"/>
              </a:rPr>
              <a:t>như</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biển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khơi</a:t>
            </a:r>
            <a:r>
              <a:rPr lang="en-US" sz="6600" dirty="0">
                <a:latin typeface="Times New Roman" panose="02020603050405020304" pitchFamily="18" charset="0"/>
                <a:cs typeface="Times New Roman" panose="02020603050405020304" pitchFamily="18" charset="0"/>
              </a:rPr>
              <a:t>. </a:t>
            </a:r>
          </a:p>
          <a:p>
            <a:pPr marL="0" indent="0" algn="just">
              <a:buNone/>
            </a:pP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2813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256" y="131975"/>
            <a:ext cx="11755224" cy="6044988"/>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Cỏ</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nằm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ngay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tim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mỗi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mỗi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giữa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thiện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ác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phân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tranh</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thanh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luyện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mọi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sự</a:t>
            </a:r>
            <a:r>
              <a:rPr lang="en-US" sz="6600" dirty="0">
                <a:latin typeface="Times New Roman" panose="02020603050405020304" pitchFamily="18" charset="0"/>
                <a:cs typeface="Times New Roman" panose="02020603050405020304" pitchFamily="18" charset="0"/>
              </a:rPr>
              <a:t> ở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trở</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đẹp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chờ</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gặt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đẹp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tươi</a:t>
            </a:r>
            <a:r>
              <a:rPr lang="en-US" sz="6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29427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256" y="131975"/>
            <a:ext cx="11755224" cy="6044988"/>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2</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Khó</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tránh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được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kẻ</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hằng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gieo</a:t>
            </a:r>
            <a:r>
              <a:rPr lang="en-US" sz="6600" dirty="0">
                <a:latin typeface="Times New Roman" panose="02020603050405020304" pitchFamily="18" charset="0"/>
                <a:cs typeface="Times New Roman" panose="02020603050405020304" pitchFamily="18" charset="0"/>
              </a:rPr>
              <a:t> tai </a:t>
            </a:r>
            <a:r>
              <a:rPr lang="en-US" sz="6600" dirty="0" err="1">
                <a:latin typeface="Times New Roman" panose="02020603050405020304" pitchFamily="18" charset="0"/>
                <a:cs typeface="Times New Roman" panose="02020603050405020304" pitchFamily="18" charset="0"/>
              </a:rPr>
              <a:t>ác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Khó</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tránh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được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bạo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ngược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bất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Cuộc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dù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sầu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không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nên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vội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chường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ta </a:t>
            </a:r>
            <a:r>
              <a:rPr lang="en-US" sz="6600" dirty="0" err="1">
                <a:latin typeface="Times New Roman" panose="02020603050405020304" pitchFamily="18" charset="0"/>
                <a:cs typeface="Times New Roman" panose="02020603050405020304" pitchFamily="18" charset="0"/>
              </a:rPr>
              <a:t>hy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vọng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hơn</a:t>
            </a:r>
            <a:r>
              <a:rPr lang="en-US" sz="6600" dirty="0">
                <a:latin typeface="Times New Roman" panose="02020603050405020304" pitchFamily="18" charset="0"/>
                <a:cs typeface="Times New Roman" panose="02020603050405020304" pitchFamily="18" charset="0"/>
              </a:rPr>
              <a:t>.</a:t>
            </a:r>
          </a:p>
          <a:p>
            <a:pPr marL="0" indent="0" algn="just">
              <a:buNone/>
            </a:pP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645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256" y="131975"/>
            <a:ext cx="11755224" cy="6044988"/>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Cỏ</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nằm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ngay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tim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mỗi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mỗi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giữa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thiện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ác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phân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tranh</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thanh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luyện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mọi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sự</a:t>
            </a:r>
            <a:r>
              <a:rPr lang="en-US" sz="6600" dirty="0">
                <a:latin typeface="Times New Roman" panose="02020603050405020304" pitchFamily="18" charset="0"/>
                <a:cs typeface="Times New Roman" panose="02020603050405020304" pitchFamily="18" charset="0"/>
              </a:rPr>
              <a:t> ở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trở</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đẹp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chờ</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gặt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đẹp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tươi</a:t>
            </a:r>
            <a:r>
              <a:rPr lang="en-US" sz="6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11565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256" y="131975"/>
            <a:ext cx="11755224" cy="6044988"/>
          </a:xfrm>
        </p:spPr>
        <p:txBody>
          <a:bodyPr>
            <a:normAutofit fontScale="92500"/>
          </a:bodyPr>
          <a:lstStyle/>
          <a:p>
            <a:pPr marL="0" indent="0" algn="just">
              <a:buNone/>
            </a:pPr>
            <a:r>
              <a:rPr lang="en-US" sz="7200" dirty="0" smtClean="0">
                <a:latin typeface="Times New Roman" panose="02020603050405020304" pitchFamily="18" charset="0"/>
                <a:cs typeface="Times New Roman" panose="02020603050405020304" pitchFamily="18" charset="0"/>
              </a:rPr>
              <a:t>3</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Hãy</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chấp</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nhận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những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gì</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còn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đang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tăm</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tối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Chớ</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nóng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lòng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loại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trừ</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người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gian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ác</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ra.</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Này</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Chúa</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mời</a:t>
            </a:r>
            <a:r>
              <a:rPr lang="en-US" sz="7200" dirty="0">
                <a:latin typeface="Times New Roman" panose="02020603050405020304" pitchFamily="18" charset="0"/>
                <a:cs typeface="Times New Roman" panose="02020603050405020304" pitchFamily="18" charset="0"/>
              </a:rPr>
              <a:t> ta </a:t>
            </a:r>
            <a:r>
              <a:rPr lang="en-US" sz="7200" dirty="0" err="1">
                <a:latin typeface="Times New Roman" panose="02020603050405020304" pitchFamily="18" charset="0"/>
                <a:cs typeface="Times New Roman" panose="02020603050405020304" pitchFamily="18" charset="0"/>
              </a:rPr>
              <a:t>từ</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tâm</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không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nên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hành</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động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sai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lầm</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Ngài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mời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chúng</a:t>
            </a:r>
            <a:r>
              <a:rPr lang="en-US" sz="7200" dirty="0">
                <a:latin typeface="Times New Roman" panose="02020603050405020304" pitchFamily="18" charset="0"/>
                <a:cs typeface="Times New Roman" panose="02020603050405020304" pitchFamily="18" charset="0"/>
              </a:rPr>
              <a:t> ta </a:t>
            </a:r>
            <a:r>
              <a:rPr lang="en-US" sz="7200" dirty="0" err="1">
                <a:latin typeface="Times New Roman" panose="02020603050405020304" pitchFamily="18" charset="0"/>
                <a:cs typeface="Times New Roman" panose="02020603050405020304" pitchFamily="18" charset="0"/>
              </a:rPr>
              <a:t>kiên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tâm</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âm</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thầm</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đắp</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xây</a:t>
            </a:r>
            <a:r>
              <a:rPr lang="en-US" sz="7200" dirty="0">
                <a:latin typeface="Times New Roman" panose="02020603050405020304" pitchFamily="18" charset="0"/>
                <a:cs typeface="Times New Roman" panose="02020603050405020304" pitchFamily="18" charset="0"/>
              </a:rPr>
              <a:t>. </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1039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256" y="131975"/>
            <a:ext cx="11755224" cy="6044988"/>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Cỏ</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lùng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nằm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ngay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tim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mỗi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người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đưa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mỗi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giữa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thiện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và</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ác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phân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tranh</a:t>
            </a:r>
            <a:r>
              <a:rPr lang="en-US" sz="6600" dirty="0">
                <a:latin typeface="Times New Roman" panose="02020603050405020304" pitchFamily="18" charset="0"/>
                <a:cs typeface="Times New Roman" panose="02020603050405020304" pitchFamily="18" charset="0"/>
              </a:rPr>
              <a:t>.  Xin </a:t>
            </a:r>
            <a:r>
              <a:rPr lang="en-US" sz="6600" dirty="0" err="1">
                <a:latin typeface="Times New Roman" panose="02020603050405020304" pitchFamily="18" charset="0"/>
                <a:cs typeface="Times New Roman" panose="02020603050405020304" pitchFamily="18" charset="0"/>
              </a:rPr>
              <a:t>Chúa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thanh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luyện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mọi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sự</a:t>
            </a:r>
            <a:r>
              <a:rPr lang="en-US" sz="6600" dirty="0">
                <a:latin typeface="Times New Roman" panose="02020603050405020304" pitchFamily="18" charset="0"/>
                <a:cs typeface="Times New Roman" panose="02020603050405020304" pitchFamily="18" charset="0"/>
              </a:rPr>
              <a:t> ở </a:t>
            </a:r>
            <a:r>
              <a:rPr lang="en-US" sz="6600" dirty="0" err="1">
                <a:latin typeface="Times New Roman" panose="02020603050405020304" pitchFamily="18" charset="0"/>
                <a:cs typeface="Times New Roman" panose="02020603050405020304" pitchFamily="18" charset="0"/>
              </a:rPr>
              <a:t>trong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trở</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thành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lúa</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tốt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đẹp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chờ</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gặt</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tới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đẹp</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tươi</a:t>
            </a:r>
            <a:r>
              <a:rPr lang="en-US" sz="6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362829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ác bài suy niệm Chúa Nhật 33 Thường Niên B – Giáo Phận Cần Thơ"/>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6" y="0"/>
            <a:ext cx="12192546"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502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ctr">
              <a:buNone/>
            </a:pPr>
            <a:endParaRPr lang="en-US" sz="4400" b="1" dirty="0" smtClean="0">
              <a:latin typeface="Times New Roman" panose="02020603050405020304" pitchFamily="18" charset="0"/>
              <a:cs typeface="Times New Roman" panose="02020603050405020304" pitchFamily="18" charset="0"/>
            </a:endParaRPr>
          </a:p>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endParaRPr lang="en-US" sz="4400" b="1" dirty="0" smtClean="0">
              <a:latin typeface="Times New Roman" panose="02020603050405020304" pitchFamily="18" charset="0"/>
              <a:cs typeface="Times New Roman" panose="02020603050405020304" pitchFamily="18" charset="0"/>
            </a:endParaRPr>
          </a:p>
          <a:p>
            <a:pPr marL="0" indent="0" algn="ctr">
              <a:buNone/>
            </a:pPr>
            <a:r>
              <a:rPr lang="en-US" sz="4400" b="1" dirty="0" smtClean="0">
                <a:latin typeface="Times New Roman" panose="02020603050405020304" pitchFamily="18" charset="0"/>
                <a:cs typeface="Times New Roman" panose="02020603050405020304" pitchFamily="18" charset="0"/>
              </a:rPr>
              <a:t>TRUNG </a:t>
            </a:r>
            <a:r>
              <a:rPr lang="en-US" sz="4400" b="1" dirty="0">
                <a:latin typeface="Times New Roman" panose="02020603050405020304" pitchFamily="18" charset="0"/>
                <a:cs typeface="Times New Roman" panose="02020603050405020304" pitchFamily="18" charset="0"/>
              </a:rPr>
              <a:t>KIÊN CHỜ MẸ</a:t>
            </a:r>
            <a:endParaRPr lang="en-US" sz="4400" dirty="0">
              <a:latin typeface="Times New Roman" panose="02020603050405020304" pitchFamily="18" charset="0"/>
              <a:cs typeface="Times New Roman" panose="02020603050405020304" pitchFamily="18" charset="0"/>
            </a:endParaRPr>
          </a:p>
          <a:p>
            <a:pPr marL="0" indent="0" algn="ctr">
              <a:buNone/>
            </a:pPr>
            <a:r>
              <a:rPr lang="en-US" sz="4400" b="1" dirty="0">
                <a:solidFill>
                  <a:srgbClr val="FF0000"/>
                </a:solidFill>
                <a:latin typeface="Times New Roman" panose="02020603050405020304" pitchFamily="18" charset="0"/>
                <a:cs typeface="Times New Roman" panose="02020603050405020304" pitchFamily="18" charset="0"/>
              </a:rPr>
              <a:t>St. </a:t>
            </a:r>
            <a:r>
              <a:rPr lang="en-US" sz="4400" b="1" dirty="0" err="1">
                <a:solidFill>
                  <a:srgbClr val="FF0000"/>
                </a:solidFill>
                <a:latin typeface="Times New Roman" panose="02020603050405020304" pitchFamily="18" charset="0"/>
                <a:cs typeface="Times New Roman" panose="02020603050405020304" pitchFamily="18" charset="0"/>
              </a:rPr>
              <a:t>Nguyễn</a:t>
            </a:r>
            <a:r>
              <a:rPr lang="en-US" sz="4400" b="1" dirty="0">
                <a:solidFill>
                  <a:srgbClr val="FF0000"/>
                </a:solidFill>
                <a:latin typeface="Times New Roman" panose="02020603050405020304" pitchFamily="18" charset="0"/>
                <a:cs typeface="Times New Roman" panose="02020603050405020304" pitchFamily="18" charset="0"/>
              </a:rPr>
              <a:t> </a:t>
            </a:r>
            <a:r>
              <a:rPr lang="en-US" sz="4400" b="1" dirty="0" err="1">
                <a:solidFill>
                  <a:srgbClr val="FF0000"/>
                </a:solidFill>
                <a:latin typeface="Times New Roman" panose="02020603050405020304" pitchFamily="18" charset="0"/>
                <a:cs typeface="Times New Roman" panose="02020603050405020304" pitchFamily="18" charset="0"/>
              </a:rPr>
              <a:t>Duy</a:t>
            </a:r>
            <a:endParaRPr lang="en-US" sz="44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000" dirty="0">
                <a:solidFill>
                  <a:srgbClr val="FF0000"/>
                </a:solidFill>
                <a:latin typeface="Times New Roman" panose="02020603050405020304" pitchFamily="18" charset="0"/>
                <a:cs typeface="Times New Roman" panose="02020603050405020304" pitchFamily="18" charset="0"/>
              </a:rPr>
              <a:t/>
            </a:r>
            <a:br>
              <a:rPr lang="en-US" sz="2000" dirty="0">
                <a:solidFill>
                  <a:srgbClr val="FF0000"/>
                </a:solidFill>
                <a:latin typeface="Times New Roman" panose="02020603050405020304" pitchFamily="18" charset="0"/>
                <a:cs typeface="Times New Roman" panose="02020603050405020304" pitchFamily="18" charset="0"/>
              </a:rPr>
            </a:br>
            <a:r>
              <a:rPr lang="en-US" sz="2000" dirty="0">
                <a:solidFill>
                  <a:srgbClr val="FF0000"/>
                </a:solidFill>
                <a:latin typeface="Times New Roman" panose="02020603050405020304" pitchFamily="18" charset="0"/>
                <a:cs typeface="Times New Roman" panose="02020603050405020304" pitchFamily="18" charset="0"/>
              </a:rPr>
              <a:t/>
            </a:r>
            <a:br>
              <a:rPr lang="en-US" sz="2000" dirty="0">
                <a:solidFill>
                  <a:srgbClr val="FF0000"/>
                </a:solidFill>
                <a:latin typeface="Times New Roman" panose="02020603050405020304" pitchFamily="18" charset="0"/>
                <a:cs typeface="Times New Roman" panose="02020603050405020304" pitchFamily="18" charset="0"/>
              </a:rPr>
            </a:br>
            <a:endParaRPr lang="en-US"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83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524" y="263951"/>
            <a:ext cx="11679810" cy="5913012"/>
          </a:xfrm>
        </p:spPr>
        <p:txBody>
          <a:bodyPr>
            <a:noAutofit/>
          </a:bodyPr>
          <a:lstStyle/>
          <a:p>
            <a:pPr marL="0" indent="0" algn="just">
              <a:buNone/>
            </a:pPr>
            <a:r>
              <a:rPr lang="vi-VN" sz="6600" dirty="0" smtClean="0">
                <a:latin typeface="+mj-lt"/>
              </a:rPr>
              <a:t>1</a:t>
            </a:r>
            <a:r>
              <a:rPr lang="vi-VN" sz="6600" dirty="0">
                <a:latin typeface="+mj-lt"/>
              </a:rPr>
              <a:t>. Muôn tâm hồn liên kết trong tình thân dâng tiến Cha toàn năng lễ vật hy sinh. Xin Cha lành cho lễ dâng toàn thiêu mưa xuống muôn hồng ân nhuần thấm tâm hồn</a:t>
            </a:r>
            <a:r>
              <a:rPr lang="vi-VN" sz="6600" dirty="0" smtClean="0">
                <a:latin typeface="+mj-lt"/>
              </a:rPr>
              <a:t/>
            </a:r>
            <a:br>
              <a:rPr lang="vi-VN" sz="6600" dirty="0" smtClean="0">
                <a:latin typeface="+mj-lt"/>
              </a:rPr>
            </a:br>
            <a:r>
              <a:rPr lang="vi-VN" sz="6600" dirty="0" smtClean="0">
                <a:latin typeface="+mj-lt"/>
              </a:rPr>
              <a:t/>
            </a:r>
            <a:br>
              <a:rPr lang="vi-VN" sz="6600" dirty="0" smtClean="0">
                <a:latin typeface="+mj-lt"/>
              </a:rPr>
            </a:br>
            <a:endParaRPr lang="en-US" sz="6600" dirty="0">
              <a:latin typeface="+mj-lt"/>
            </a:endParaRPr>
          </a:p>
        </p:txBody>
      </p:sp>
    </p:spTree>
    <p:extLst>
      <p:ext uri="{BB962C8B-B14F-4D97-AF65-F5344CB8AC3E}">
        <p14:creationId xmlns:p14="http://schemas.microsoft.com/office/powerpoint/2010/main" val="23623237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vực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đau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đêm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nung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nấu</a:t>
            </a:r>
            <a:r>
              <a:rPr lang="en-US" sz="6600" dirty="0">
                <a:latin typeface="Times New Roman" panose="02020603050405020304" pitchFamily="18" charset="0"/>
                <a:cs typeface="Times New Roman" panose="02020603050405020304" pitchFamily="18" charset="0"/>
              </a:rPr>
              <a:t>, con lo </a:t>
            </a:r>
            <a:r>
              <a:rPr lang="en-US" sz="6600" dirty="0" err="1">
                <a:latin typeface="Times New Roman" panose="02020603050405020304" pitchFamily="18" charset="0"/>
                <a:cs typeface="Times New Roman" panose="02020603050405020304" pitchFamily="18" charset="0"/>
              </a:rPr>
              <a:t>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hối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a:t>
            </a:r>
            <a:r>
              <a:rPr lang="en-US" sz="6600" dirty="0">
                <a:latin typeface="Times New Roman" panose="02020603050405020304" pitchFamily="18" charset="0"/>
                <a:cs typeface="Times New Roman" panose="02020603050405020304" pitchFamily="18" charset="0"/>
              </a:rPr>
              <a:t> nay </a:t>
            </a:r>
            <a:r>
              <a:rPr lang="en-US" sz="6600" dirty="0" err="1">
                <a:latin typeface="Times New Roman" panose="02020603050405020304" pitchFamily="18" charset="0"/>
                <a:cs typeface="Times New Roman" panose="02020603050405020304" pitchFamily="18" charset="0"/>
              </a:rPr>
              <a:t>thổn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thức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lệ</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nghẹn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lời</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5571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7200" dirty="0" smtClean="0">
                <a:latin typeface="Times New Roman" panose="02020603050405020304" pitchFamily="18" charset="0"/>
                <a:cs typeface="Times New Roman" panose="02020603050405020304" pitchFamily="18" charset="0"/>
              </a:rPr>
              <a:t>1</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Nhớ</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chiều</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xưa</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chiều</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hoang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sơ</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thân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bơ</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vơ</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Mẹ</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đứng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lệ</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nhòa</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trông</a:t>
            </a:r>
            <a:r>
              <a:rPr lang="en-US" sz="7200" dirty="0">
                <a:latin typeface="Times New Roman" panose="02020603050405020304" pitchFamily="18" charset="0"/>
                <a:cs typeface="Times New Roman" panose="02020603050405020304" pitchFamily="18" charset="0"/>
              </a:rPr>
              <a:t> con </a:t>
            </a:r>
            <a:r>
              <a:rPr lang="en-US" sz="7200" dirty="0" err="1">
                <a:latin typeface="Times New Roman" panose="02020603050405020304" pitchFamily="18" charset="0"/>
                <a:cs typeface="Times New Roman" panose="02020603050405020304" pitchFamily="18" charset="0"/>
              </a:rPr>
              <a:t>yêu</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chết</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vì</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tội</a:t>
            </a:r>
            <a:r>
              <a:rPr lang="en-US" sz="7200" dirty="0">
                <a:latin typeface="Times New Roman" panose="02020603050405020304" pitchFamily="18" charset="0"/>
                <a:cs typeface="Times New Roman" panose="02020603050405020304" pitchFamily="18" charset="0"/>
              </a:rPr>
              <a:t> con, </a:t>
            </a:r>
            <a:r>
              <a:rPr lang="en-US" sz="7200" dirty="0" err="1">
                <a:latin typeface="Times New Roman" panose="02020603050405020304" pitchFamily="18" charset="0"/>
                <a:cs typeface="Times New Roman" panose="02020603050405020304" pitchFamily="18" charset="0"/>
              </a:rPr>
              <a:t>Mẹ</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ơi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thương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cứu</a:t>
            </a:r>
            <a:r>
              <a:rPr lang="en-US" sz="7200" dirty="0">
                <a:latin typeface="Times New Roman" panose="02020603050405020304" pitchFamily="18" charset="0"/>
                <a:cs typeface="Times New Roman" panose="02020603050405020304" pitchFamily="18" charset="0"/>
              </a:rPr>
              <a:t> con.</a:t>
            </a:r>
            <a:br>
              <a:rPr lang="en-US" sz="7200" dirty="0">
                <a:latin typeface="Times New Roman" panose="02020603050405020304" pitchFamily="18" charset="0"/>
                <a:cs typeface="Times New Roman" panose="02020603050405020304" pitchFamily="18" charset="0"/>
              </a:rPr>
            </a:br>
            <a:r>
              <a:rPr lang="en-US" sz="7200" dirty="0">
                <a:latin typeface="Times New Roman" panose="02020603050405020304" pitchFamily="18" charset="0"/>
                <a:cs typeface="Times New Roman" panose="02020603050405020304" pitchFamily="18" charset="0"/>
              </a:rPr>
              <a:t/>
            </a:r>
            <a:br>
              <a:rPr lang="en-US" sz="7200" dirty="0">
                <a:latin typeface="Times New Roman" panose="02020603050405020304" pitchFamily="18" charset="0"/>
                <a:cs typeface="Times New Roman" panose="02020603050405020304" pitchFamily="18" charset="0"/>
              </a:rPr>
            </a:br>
            <a:endParaRPr lang="en-US"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83117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vực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đau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đêm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nung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nấu</a:t>
            </a:r>
            <a:r>
              <a:rPr lang="en-US" sz="6600" dirty="0">
                <a:latin typeface="Times New Roman" panose="02020603050405020304" pitchFamily="18" charset="0"/>
                <a:cs typeface="Times New Roman" panose="02020603050405020304" pitchFamily="18" charset="0"/>
              </a:rPr>
              <a:t>, con lo </a:t>
            </a:r>
            <a:r>
              <a:rPr lang="en-US" sz="6600" dirty="0" err="1">
                <a:latin typeface="Times New Roman" panose="02020603050405020304" pitchFamily="18" charset="0"/>
                <a:cs typeface="Times New Roman" panose="02020603050405020304" pitchFamily="18" charset="0"/>
              </a:rPr>
              <a:t>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hối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a:t>
            </a:r>
            <a:r>
              <a:rPr lang="en-US" sz="6600" dirty="0">
                <a:latin typeface="Times New Roman" panose="02020603050405020304" pitchFamily="18" charset="0"/>
                <a:cs typeface="Times New Roman" panose="02020603050405020304" pitchFamily="18" charset="0"/>
              </a:rPr>
              <a:t> nay </a:t>
            </a:r>
            <a:r>
              <a:rPr lang="en-US" sz="6600" dirty="0" err="1">
                <a:latin typeface="Times New Roman" panose="02020603050405020304" pitchFamily="18" charset="0"/>
                <a:cs typeface="Times New Roman" panose="02020603050405020304" pitchFamily="18" charset="0"/>
              </a:rPr>
              <a:t>thổn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thức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lệ</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nghẹn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lời</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44220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8000" dirty="0" smtClean="0">
                <a:latin typeface="Times New Roman" panose="02020603050405020304" pitchFamily="18" charset="0"/>
                <a:cs typeface="Times New Roman" panose="02020603050405020304" pitchFamily="18" charset="0"/>
              </a:rPr>
              <a:t>2</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Tháng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ngày</a:t>
            </a:r>
            <a:r>
              <a:rPr lang="en-US" sz="8000" dirty="0">
                <a:latin typeface="Times New Roman" panose="02020603050405020304" pitchFamily="18" charset="0"/>
                <a:cs typeface="Times New Roman" panose="02020603050405020304" pitchFamily="18" charset="0"/>
              </a:rPr>
              <a:t> qua </a:t>
            </a:r>
            <a:r>
              <a:rPr lang="en-US" sz="8000" dirty="0" err="1">
                <a:latin typeface="Times New Roman" panose="02020603050405020304" pitchFamily="18" charset="0"/>
                <a:cs typeface="Times New Roman" panose="02020603050405020304" pitchFamily="18" charset="0"/>
              </a:rPr>
              <a:t>đời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trôi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đi</a:t>
            </a:r>
            <a:r>
              <a:rPr lang="en-US" sz="8000" dirty="0">
                <a:latin typeface="Times New Roman" panose="02020603050405020304" pitchFamily="18" charset="0"/>
                <a:cs typeface="Times New Roman" panose="02020603050405020304" pitchFamily="18" charset="0"/>
              </a:rPr>
              <a:t>, con </a:t>
            </a:r>
            <a:r>
              <a:rPr lang="en-US" sz="8000" dirty="0" err="1">
                <a:latin typeface="Times New Roman" panose="02020603050405020304" pitchFamily="18" charset="0"/>
                <a:cs typeface="Times New Roman" panose="02020603050405020304" pitchFamily="18" charset="0"/>
              </a:rPr>
              <a:t>cô</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đơn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chờ</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mong</a:t>
            </a:r>
            <a:r>
              <a:rPr lang="en-US" sz="8000" dirty="0">
                <a:latin typeface="Times New Roman" panose="02020603050405020304" pitchFamily="18" charset="0"/>
                <a:cs typeface="Times New Roman" panose="02020603050405020304" pitchFamily="18" charset="0"/>
              </a:rPr>
              <a:t> ê </a:t>
            </a:r>
            <a:r>
              <a:rPr lang="en-US" sz="8000" dirty="0" err="1">
                <a:latin typeface="Times New Roman" panose="02020603050405020304" pitchFamily="18" charset="0"/>
                <a:cs typeface="Times New Roman" panose="02020603050405020304" pitchFamily="18" charset="0"/>
              </a:rPr>
              <a:t>chề</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Đâu</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ai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thương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nhớ</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lại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tình</a:t>
            </a:r>
            <a:r>
              <a:rPr lang="en-US" sz="8000" dirty="0">
                <a:latin typeface="Times New Roman" panose="02020603050405020304" pitchFamily="18" charset="0"/>
                <a:cs typeface="Times New Roman" panose="02020603050405020304" pitchFamily="18" charset="0"/>
              </a:rPr>
              <a:t> con, </a:t>
            </a:r>
            <a:r>
              <a:rPr lang="en-US" sz="8000" dirty="0" err="1">
                <a:latin typeface="Times New Roman" panose="02020603050405020304" pitchFamily="18" charset="0"/>
                <a:cs typeface="Times New Roman" panose="02020603050405020304" pitchFamily="18" charset="0"/>
              </a:rPr>
              <a:t>người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thân</a:t>
            </a:r>
            <a:r>
              <a:rPr lang="en-US" sz="8000" dirty="0">
                <a:latin typeface="Times New Roman" panose="02020603050405020304" pitchFamily="18" charset="0"/>
                <a:cs typeface="Times New Roman" panose="02020603050405020304" pitchFamily="18" charset="0"/>
              </a:rPr>
              <a:t> nay </a:t>
            </a:r>
            <a:r>
              <a:rPr lang="en-US" sz="8000" dirty="0" err="1">
                <a:latin typeface="Times New Roman" panose="02020603050405020304" pitchFamily="18" charset="0"/>
                <a:cs typeface="Times New Roman" panose="02020603050405020304" pitchFamily="18" charset="0"/>
              </a:rPr>
              <a:t>cũng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quên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rồi</a:t>
            </a:r>
            <a:r>
              <a:rPr lang="en-US" sz="8000" dirty="0">
                <a:latin typeface="Times New Roman" panose="02020603050405020304" pitchFamily="18" charset="0"/>
                <a:cs typeface="Times New Roman" panose="02020603050405020304" pitchFamily="18" charset="0"/>
              </a:rPr>
              <a:t>.</a:t>
            </a:r>
            <a:br>
              <a:rPr lang="en-US" sz="8000" dirty="0">
                <a:latin typeface="Times New Roman" panose="02020603050405020304" pitchFamily="18" charset="0"/>
                <a:cs typeface="Times New Roman" panose="02020603050405020304" pitchFamily="18" charset="0"/>
              </a:rPr>
            </a:br>
            <a:r>
              <a:rPr lang="en-US" sz="8000" dirty="0">
                <a:latin typeface="Times New Roman" panose="02020603050405020304" pitchFamily="18" charset="0"/>
                <a:cs typeface="Times New Roman" panose="02020603050405020304" pitchFamily="18" charset="0"/>
              </a:rPr>
              <a:t/>
            </a:r>
            <a:br>
              <a:rPr lang="en-US" sz="8000" dirty="0">
                <a:latin typeface="Times New Roman" panose="02020603050405020304" pitchFamily="18" charset="0"/>
                <a:cs typeface="Times New Roman" panose="02020603050405020304" pitchFamily="18" charset="0"/>
              </a:rPr>
            </a:br>
            <a:endParaRPr lang="en-US"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81986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vực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đau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đêm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nung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nấu</a:t>
            </a:r>
            <a:r>
              <a:rPr lang="en-US" sz="6600" dirty="0">
                <a:latin typeface="Times New Roman" panose="02020603050405020304" pitchFamily="18" charset="0"/>
                <a:cs typeface="Times New Roman" panose="02020603050405020304" pitchFamily="18" charset="0"/>
              </a:rPr>
              <a:t>, con lo </a:t>
            </a:r>
            <a:r>
              <a:rPr lang="en-US" sz="6600" dirty="0" err="1">
                <a:latin typeface="Times New Roman" panose="02020603050405020304" pitchFamily="18" charset="0"/>
                <a:cs typeface="Times New Roman" panose="02020603050405020304" pitchFamily="18" charset="0"/>
              </a:rPr>
              <a:t>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hối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a:t>
            </a:r>
            <a:r>
              <a:rPr lang="en-US" sz="6600" dirty="0">
                <a:latin typeface="Times New Roman" panose="02020603050405020304" pitchFamily="18" charset="0"/>
                <a:cs typeface="Times New Roman" panose="02020603050405020304" pitchFamily="18" charset="0"/>
              </a:rPr>
              <a:t> nay </a:t>
            </a:r>
            <a:r>
              <a:rPr lang="en-US" sz="6600" dirty="0" err="1">
                <a:latin typeface="Times New Roman" panose="02020603050405020304" pitchFamily="18" charset="0"/>
                <a:cs typeface="Times New Roman" panose="02020603050405020304" pitchFamily="18" charset="0"/>
              </a:rPr>
              <a:t>thổn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thức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lệ</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nghẹn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lời</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57461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8000" dirty="0" smtClean="0">
                <a:latin typeface="Times New Roman" panose="02020603050405020304" pitchFamily="18" charset="0"/>
                <a:cs typeface="Times New Roman" panose="02020603050405020304" pitchFamily="18" charset="0"/>
              </a:rPr>
              <a:t>3</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Tiếng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thở</a:t>
            </a:r>
            <a:r>
              <a:rPr lang="en-US" sz="8000" dirty="0">
                <a:latin typeface="Times New Roman" panose="02020603050405020304" pitchFamily="18" charset="0"/>
                <a:cs typeface="Times New Roman" panose="02020603050405020304" pitchFamily="18" charset="0"/>
              </a:rPr>
              <a:t> than </a:t>
            </a:r>
            <a:r>
              <a:rPr lang="en-US" sz="8000" dirty="0" err="1">
                <a:latin typeface="Times New Roman" panose="02020603050405020304" pitchFamily="18" charset="0"/>
                <a:cs typeface="Times New Roman" panose="02020603050405020304" pitchFamily="18" charset="0"/>
              </a:rPr>
              <a:t>còn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vọng</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ngân</a:t>
            </a:r>
            <a:r>
              <a:rPr lang="en-US" sz="8000" dirty="0">
                <a:latin typeface="Times New Roman" panose="02020603050405020304" pitchFamily="18" charset="0"/>
                <a:cs typeface="Times New Roman" panose="02020603050405020304" pitchFamily="18" charset="0"/>
              </a:rPr>
              <a:t>, nay </a:t>
            </a:r>
            <a:r>
              <a:rPr lang="en-US" sz="8000" dirty="0" err="1">
                <a:latin typeface="Times New Roman" panose="02020603050405020304" pitchFamily="18" charset="0"/>
                <a:cs typeface="Times New Roman" panose="02020603050405020304" pitchFamily="18" charset="0"/>
              </a:rPr>
              <a:t>thân</a:t>
            </a:r>
            <a:r>
              <a:rPr lang="en-US" sz="8000" dirty="0">
                <a:latin typeface="Times New Roman" panose="02020603050405020304" pitchFamily="18" charset="0"/>
                <a:cs typeface="Times New Roman" panose="02020603050405020304" pitchFamily="18" charset="0"/>
              </a:rPr>
              <a:t> con </a:t>
            </a:r>
            <a:r>
              <a:rPr lang="en-US" sz="8000" dirty="0" err="1">
                <a:latin typeface="Times New Roman" panose="02020603050405020304" pitchFamily="18" charset="0"/>
                <a:cs typeface="Times New Roman" panose="02020603050405020304" pitchFamily="18" charset="0"/>
              </a:rPr>
              <a:t>khổ</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đau</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vô</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ngần</a:t>
            </a:r>
            <a:r>
              <a:rPr lang="en-US" sz="8000" dirty="0">
                <a:latin typeface="Times New Roman" panose="02020603050405020304" pitchFamily="18" charset="0"/>
                <a:cs typeface="Times New Roman" panose="02020603050405020304" pitchFamily="18" charset="0"/>
              </a:rPr>
              <a:t>. Xin </a:t>
            </a:r>
            <a:r>
              <a:rPr lang="en-US" sz="8000" dirty="0" err="1">
                <a:latin typeface="Times New Roman" panose="02020603050405020304" pitchFamily="18" charset="0"/>
                <a:cs typeface="Times New Roman" panose="02020603050405020304" pitchFamily="18" charset="0"/>
              </a:rPr>
              <a:t>thương</a:t>
            </a:r>
            <a:r>
              <a:rPr lang="en-US" sz="8000" dirty="0">
                <a:latin typeface="Times New Roman" panose="02020603050405020304" pitchFamily="18" charset="0"/>
                <a:cs typeface="Times New Roman" panose="02020603050405020304" pitchFamily="18" charset="0"/>
              </a:rPr>
              <a:t> con </a:t>
            </a:r>
            <a:r>
              <a:rPr lang="en-US" sz="8000" dirty="0" err="1">
                <a:latin typeface="Times New Roman" panose="02020603050405020304" pitchFamily="18" charset="0"/>
                <a:cs typeface="Times New Roman" panose="02020603050405020304" pitchFamily="18" charset="0"/>
              </a:rPr>
              <a:t>hỡi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Mẹ</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từ</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nhân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dìu</a:t>
            </a:r>
            <a:r>
              <a:rPr lang="en-US" sz="8000" dirty="0">
                <a:latin typeface="Times New Roman" panose="02020603050405020304" pitchFamily="18" charset="0"/>
                <a:cs typeface="Times New Roman" panose="02020603050405020304" pitchFamily="18" charset="0"/>
              </a:rPr>
              <a:t> con </a:t>
            </a:r>
            <a:r>
              <a:rPr lang="en-US" sz="8000" dirty="0" err="1">
                <a:latin typeface="Times New Roman" panose="02020603050405020304" pitchFamily="18" charset="0"/>
                <a:cs typeface="Times New Roman" panose="02020603050405020304" pitchFamily="18" charset="0"/>
              </a:rPr>
              <a:t>tới</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bến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thiên</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đàng</a:t>
            </a:r>
            <a:r>
              <a:rPr lang="en-US" sz="8000" dirty="0">
                <a:latin typeface="Times New Roman" panose="02020603050405020304" pitchFamily="18" charset="0"/>
                <a:cs typeface="Times New Roman" panose="02020603050405020304" pitchFamily="18" charset="0"/>
              </a:rPr>
              <a:t>.</a:t>
            </a:r>
            <a:br>
              <a:rPr lang="en-US" sz="8000" dirty="0">
                <a:latin typeface="Times New Roman" panose="02020603050405020304" pitchFamily="18" charset="0"/>
                <a:cs typeface="Times New Roman" panose="02020603050405020304" pitchFamily="18" charset="0"/>
              </a:rPr>
            </a:br>
            <a:r>
              <a:rPr lang="en-US" sz="8000" dirty="0">
                <a:latin typeface="Times New Roman" panose="02020603050405020304" pitchFamily="18" charset="0"/>
                <a:cs typeface="Times New Roman" panose="02020603050405020304" pitchFamily="18" charset="0"/>
              </a:rPr>
              <a:t/>
            </a:r>
            <a:br>
              <a:rPr lang="en-US" sz="8000" dirty="0">
                <a:latin typeface="Times New Roman" panose="02020603050405020304" pitchFamily="18" charset="0"/>
                <a:cs typeface="Times New Roman" panose="02020603050405020304" pitchFamily="18" charset="0"/>
              </a:rPr>
            </a:br>
            <a:endParaRPr lang="en-US"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31263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vực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đau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đêm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nung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nấu</a:t>
            </a:r>
            <a:r>
              <a:rPr lang="en-US" sz="6600" dirty="0">
                <a:latin typeface="Times New Roman" panose="02020603050405020304" pitchFamily="18" charset="0"/>
                <a:cs typeface="Times New Roman" panose="02020603050405020304" pitchFamily="18" charset="0"/>
              </a:rPr>
              <a:t>, con lo </a:t>
            </a:r>
            <a:r>
              <a:rPr lang="en-US" sz="6600" dirty="0" err="1">
                <a:latin typeface="Times New Roman" panose="02020603050405020304" pitchFamily="18" charset="0"/>
                <a:cs typeface="Times New Roman" panose="02020603050405020304" pitchFamily="18" charset="0"/>
              </a:rPr>
              <a:t>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hối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a:t>
            </a:r>
            <a:r>
              <a:rPr lang="en-US" sz="6600" dirty="0">
                <a:latin typeface="Times New Roman" panose="02020603050405020304" pitchFamily="18" charset="0"/>
                <a:cs typeface="Times New Roman" panose="02020603050405020304" pitchFamily="18" charset="0"/>
              </a:rPr>
              <a:t> nay </a:t>
            </a:r>
            <a:r>
              <a:rPr lang="en-US" sz="6600" dirty="0" err="1">
                <a:latin typeface="Times New Roman" panose="02020603050405020304" pitchFamily="18" charset="0"/>
                <a:cs typeface="Times New Roman" panose="02020603050405020304" pitchFamily="18" charset="0"/>
              </a:rPr>
              <a:t>thổn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thức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lệ</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nghẹn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lời</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4646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7200" dirty="0">
                <a:latin typeface="Times New Roman" panose="02020603050405020304" pitchFamily="18" charset="0"/>
                <a:cs typeface="Times New Roman" panose="02020603050405020304" pitchFamily="18" charset="0"/>
              </a:rPr>
              <a:t/>
            </a:r>
            <a:br>
              <a:rPr lang="en-US" sz="7200" dirty="0">
                <a:latin typeface="Times New Roman" panose="02020603050405020304" pitchFamily="18" charset="0"/>
                <a:cs typeface="Times New Roman" panose="02020603050405020304" pitchFamily="18" charset="0"/>
              </a:rPr>
            </a:br>
            <a:r>
              <a:rPr lang="en-US" sz="7200" dirty="0" smtClean="0">
                <a:latin typeface="Times New Roman" panose="02020603050405020304" pitchFamily="18" charset="0"/>
                <a:cs typeface="Times New Roman" panose="02020603050405020304" pitchFamily="18" charset="0"/>
              </a:rPr>
              <a:t>4</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Lúc</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này</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đây</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cậy</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trông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ai</a:t>
            </a:r>
            <a:r>
              <a:rPr lang="en-US" sz="7200" dirty="0">
                <a:latin typeface="Times New Roman" panose="02020603050405020304" pitchFamily="18" charset="0"/>
                <a:cs typeface="Times New Roman" panose="02020603050405020304" pitchFamily="18" charset="0"/>
              </a:rPr>
              <a:t>, con </a:t>
            </a:r>
            <a:r>
              <a:rPr lang="en-US" sz="7200" dirty="0" err="1">
                <a:latin typeface="Times New Roman" panose="02020603050405020304" pitchFamily="18" charset="0"/>
                <a:cs typeface="Times New Roman" panose="02020603050405020304" pitchFamily="18" charset="0"/>
              </a:rPr>
              <a:t>kêu</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xin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Người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thương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dủ</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tình</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thương</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cho</a:t>
            </a:r>
            <a:r>
              <a:rPr lang="en-US" sz="7200" dirty="0">
                <a:latin typeface="Times New Roman" panose="02020603050405020304" pitchFamily="18" charset="0"/>
                <a:cs typeface="Times New Roman" panose="02020603050405020304" pitchFamily="18" charset="0"/>
              </a:rPr>
              <a:t> con </a:t>
            </a:r>
            <a:r>
              <a:rPr lang="en-US" sz="7200" dirty="0" err="1">
                <a:latin typeface="Times New Roman" panose="02020603050405020304" pitchFamily="18" charset="0"/>
                <a:cs typeface="Times New Roman" panose="02020603050405020304" pitchFamily="18" charset="0"/>
              </a:rPr>
              <a:t>lấy</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một</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lời</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kinh</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hầu</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mong</a:t>
            </a:r>
            <a:r>
              <a:rPr lang="en-US" sz="7200" dirty="0">
                <a:latin typeface="Times New Roman" panose="02020603050405020304" pitchFamily="18" charset="0"/>
                <a:cs typeface="Times New Roman" panose="02020603050405020304" pitchFamily="18" charset="0"/>
              </a:rPr>
              <a:t> qua </a:t>
            </a:r>
            <a:r>
              <a:rPr lang="en-US" sz="7200" dirty="0" err="1">
                <a:latin typeface="Times New Roman" panose="02020603050405020304" pitchFamily="18" charset="0"/>
                <a:cs typeface="Times New Roman" panose="02020603050405020304" pitchFamily="18" charset="0"/>
              </a:rPr>
              <a:t>chốn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luyện</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hình</a:t>
            </a:r>
            <a:r>
              <a:rPr lang="en-US" sz="7200" dirty="0">
                <a:latin typeface="Times New Roman" panose="02020603050405020304" pitchFamily="18" charset="0"/>
                <a:cs typeface="Times New Roman" panose="02020603050405020304" pitchFamily="18" charset="0"/>
              </a:rPr>
              <a:t>.</a:t>
            </a:r>
            <a:br>
              <a:rPr lang="en-US" sz="7200" dirty="0">
                <a:latin typeface="Times New Roman" panose="02020603050405020304" pitchFamily="18" charset="0"/>
                <a:cs typeface="Times New Roman" panose="02020603050405020304" pitchFamily="18" charset="0"/>
              </a:rPr>
            </a:br>
            <a:endParaRPr lang="en-US" sz="7200" dirty="0">
              <a:latin typeface="Times New Roman" panose="02020603050405020304" pitchFamily="18" charset="0"/>
              <a:cs typeface="Times New Roman" panose="02020603050405020304" pitchFamily="18" charset="0"/>
            </a:endParaRPr>
          </a:p>
          <a:p>
            <a:pPr marL="0" indent="0" algn="just">
              <a:buNone/>
            </a:pPr>
            <a:r>
              <a:rPr lang="en-US" sz="7200" dirty="0">
                <a:latin typeface="Times New Roman" panose="02020603050405020304" pitchFamily="18" charset="0"/>
                <a:cs typeface="Times New Roman" panose="02020603050405020304" pitchFamily="18" charset="0"/>
              </a:rPr>
              <a:t> </a:t>
            </a:r>
          </a:p>
          <a:p>
            <a:pPr marL="0" indent="0" algn="just">
              <a:buNone/>
            </a:pPr>
            <a:endParaRPr lang="en-US" sz="7200" dirty="0">
              <a:latin typeface="Times New Roman" panose="02020603050405020304" pitchFamily="18" charset="0"/>
              <a:cs typeface="Times New Roman" panose="02020603050405020304" pitchFamily="18" charset="0"/>
            </a:endParaRPr>
          </a:p>
          <a:p>
            <a:pPr marL="0" indent="0" algn="just">
              <a:buNone/>
            </a:pPr>
            <a:endParaRPr lang="en-US"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60272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5097" y="226243"/>
            <a:ext cx="11689237" cy="5950720"/>
          </a:xfrm>
        </p:spPr>
        <p:txBody>
          <a:bodyPr>
            <a:noAutofit/>
          </a:bodyPr>
          <a:lstStyle/>
          <a:p>
            <a:pPr marL="0" indent="0" algn="just">
              <a:buNone/>
            </a:pPr>
            <a:r>
              <a:rPr lang="en-US" sz="6600" dirty="0" smtClean="0">
                <a:latin typeface="Times New Roman" panose="02020603050405020304" pitchFamily="18" charset="0"/>
                <a:cs typeface="Times New Roman" panose="02020603050405020304" pitchFamily="18" charset="0"/>
              </a:rPr>
              <a:t>ĐK</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vực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sâu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bao</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đau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ngày</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đêm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nung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nấu</a:t>
            </a:r>
            <a:r>
              <a:rPr lang="en-US" sz="6600" dirty="0">
                <a:latin typeface="Times New Roman" panose="02020603050405020304" pitchFamily="18" charset="0"/>
                <a:cs typeface="Times New Roman" panose="02020603050405020304" pitchFamily="18" charset="0"/>
              </a:rPr>
              <a:t>, con lo </a:t>
            </a:r>
            <a:r>
              <a:rPr lang="en-US" sz="6600" dirty="0" err="1">
                <a:latin typeface="Times New Roman" panose="02020603050405020304" pitchFamily="18" charset="0"/>
                <a:cs typeface="Times New Roman" panose="02020603050405020304" pitchFamily="18" charset="0"/>
              </a:rPr>
              <a:t>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trông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từ</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bóng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đâu</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Mẹ</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xin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thương</a:t>
            </a:r>
            <a:r>
              <a:rPr lang="en-US" sz="6600" dirty="0">
                <a:latin typeface="Times New Roman" panose="02020603050405020304" pitchFamily="18" charset="0"/>
                <a:cs typeface="Times New Roman" panose="02020603050405020304" pitchFamily="18" charset="0"/>
              </a:rPr>
              <a:t> con </a:t>
            </a:r>
            <a:r>
              <a:rPr lang="en-US" sz="6600" dirty="0" err="1">
                <a:latin typeface="Times New Roman" panose="02020603050405020304" pitchFamily="18" charset="0"/>
                <a:cs typeface="Times New Roman" panose="02020603050405020304" pitchFamily="18" charset="0"/>
              </a:rPr>
              <a:t>tình</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đơn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thống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hối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tâm</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tư</a:t>
            </a:r>
            <a:r>
              <a:rPr lang="en-US" sz="6600" dirty="0">
                <a:latin typeface="Times New Roman" panose="02020603050405020304" pitchFamily="18" charset="0"/>
                <a:cs typeface="Times New Roman" panose="02020603050405020304" pitchFamily="18" charset="0"/>
              </a:rPr>
              <a:t> nay </a:t>
            </a:r>
            <a:r>
              <a:rPr lang="en-US" sz="6600" dirty="0" err="1">
                <a:latin typeface="Times New Roman" panose="02020603050405020304" pitchFamily="18" charset="0"/>
                <a:cs typeface="Times New Roman" panose="02020603050405020304" pitchFamily="18" charset="0"/>
              </a:rPr>
              <a:t>thổn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thức</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lệ</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rơi</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những</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nghẹn</a:t>
            </a:r>
            <a:r>
              <a:rPr lang="en-US" sz="6600" dirty="0">
                <a:latin typeface="Times New Roman" panose="02020603050405020304" pitchFamily="18" charset="0"/>
                <a:cs typeface="Times New Roman" panose="02020603050405020304" pitchFamily="18" charset="0"/>
              </a:rPr>
              <a:t> </a:t>
            </a:r>
            <a:r>
              <a:rPr lang="en-US" sz="6600" dirty="0" err="1">
                <a:latin typeface="Times New Roman" panose="02020603050405020304" pitchFamily="18" charset="0"/>
                <a:cs typeface="Times New Roman" panose="02020603050405020304" pitchFamily="18" charset="0"/>
              </a:rPr>
              <a:t>lời</a:t>
            </a:r>
            <a:r>
              <a:rPr lang="en-US" sz="6600" dirty="0">
                <a:latin typeface="Times New Roman" panose="02020603050405020304" pitchFamily="18" charset="0"/>
                <a:cs typeface="Times New Roman" panose="02020603050405020304" pitchFamily="18" charset="0"/>
              </a:rPr>
              <a:t>.</a:t>
            </a:r>
            <a:br>
              <a:rPr lang="en-US" sz="6600" dirty="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
            </a:r>
            <a:br>
              <a:rPr lang="en-US" sz="6600" dirty="0">
                <a:latin typeface="Times New Roman" panose="02020603050405020304" pitchFamily="18" charset="0"/>
                <a:cs typeface="Times New Roman" panose="02020603050405020304" pitchFamily="18" charset="0"/>
              </a:rPr>
            </a:br>
            <a:endParaRPr 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31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524" y="263951"/>
            <a:ext cx="11679810" cy="5913012"/>
          </a:xfrm>
        </p:spPr>
        <p:txBody>
          <a:bodyPr>
            <a:noAutofit/>
          </a:bodyPr>
          <a:lstStyle/>
          <a:p>
            <a:pPr marL="0" indent="0" algn="just">
              <a:buNone/>
            </a:pPr>
            <a:r>
              <a:rPr lang="vi-VN" sz="7200" dirty="0" smtClean="0">
                <a:latin typeface="+mj-lt"/>
              </a:rPr>
              <a:t>ÐK</a:t>
            </a:r>
            <a:r>
              <a:rPr lang="vi-VN" sz="7200" dirty="0">
                <a:latin typeface="+mj-lt"/>
              </a:rPr>
              <a:t>: Con bước lên bàn thờ cùng dân Chúa đây hợp dâng thánh lễ. Ðây lễ Chiên chiều xưa, Con Chúa uy linh đã trao hiến thân mình</a:t>
            </a:r>
            <a:r>
              <a:rPr lang="vi-VN" sz="7200" dirty="0" smtClean="0">
                <a:latin typeface="+mj-lt"/>
              </a:rPr>
              <a:t/>
            </a:r>
            <a:br>
              <a:rPr lang="vi-VN" sz="7200" dirty="0" smtClean="0">
                <a:latin typeface="+mj-lt"/>
              </a:rPr>
            </a:br>
            <a:endParaRPr lang="en-US" sz="7200" dirty="0">
              <a:latin typeface="+mj-lt"/>
            </a:endParaRPr>
          </a:p>
        </p:txBody>
      </p:sp>
    </p:spTree>
    <p:extLst>
      <p:ext uri="{BB962C8B-B14F-4D97-AF65-F5344CB8AC3E}">
        <p14:creationId xmlns:p14="http://schemas.microsoft.com/office/powerpoint/2010/main" val="545586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524" y="263951"/>
            <a:ext cx="11679810" cy="5913012"/>
          </a:xfrm>
        </p:spPr>
        <p:txBody>
          <a:bodyPr>
            <a:noAutofit/>
          </a:bodyPr>
          <a:lstStyle/>
          <a:p>
            <a:pPr marL="0" indent="0" algn="just">
              <a:buNone/>
            </a:pPr>
            <a:r>
              <a:rPr lang="vi-VN" sz="6600" dirty="0" smtClean="0">
                <a:latin typeface="+mj-lt"/>
              </a:rPr>
              <a:t>2</a:t>
            </a:r>
            <a:r>
              <a:rPr lang="vi-VN" sz="6600" dirty="0">
                <a:latin typeface="+mj-lt"/>
              </a:rPr>
              <a:t>. Con nguyện cầu xin Chúa thương trần gian cho khắp nơi bình an, Giáo Hội rộng lan, cho muôn người thôi oán thương hận than, cho khói binh mờ tan, hạnh phúc tuôn tràn</a:t>
            </a:r>
            <a:r>
              <a:rPr lang="vi-VN" sz="6600" dirty="0" smtClean="0">
                <a:latin typeface="+mj-lt"/>
              </a:rPr>
              <a:t/>
            </a:r>
            <a:br>
              <a:rPr lang="vi-VN" sz="6600" dirty="0" smtClean="0">
                <a:latin typeface="+mj-lt"/>
              </a:rPr>
            </a:br>
            <a:r>
              <a:rPr lang="vi-VN" sz="6600" dirty="0" smtClean="0">
                <a:latin typeface="+mj-lt"/>
              </a:rPr>
              <a:t/>
            </a:r>
            <a:br>
              <a:rPr lang="vi-VN" sz="6600" dirty="0" smtClean="0">
                <a:latin typeface="+mj-lt"/>
              </a:rPr>
            </a:br>
            <a:endParaRPr lang="vi-VN" sz="6600" dirty="0">
              <a:latin typeface="+mj-lt"/>
            </a:endParaRPr>
          </a:p>
          <a:p>
            <a:pPr algn="just"/>
            <a:endParaRPr lang="en-US" sz="6600" dirty="0">
              <a:latin typeface="+mj-lt"/>
            </a:endParaRPr>
          </a:p>
        </p:txBody>
      </p:sp>
    </p:spTree>
    <p:extLst>
      <p:ext uri="{BB962C8B-B14F-4D97-AF65-F5344CB8AC3E}">
        <p14:creationId xmlns:p14="http://schemas.microsoft.com/office/powerpoint/2010/main" val="3714510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524" y="263951"/>
            <a:ext cx="11679810" cy="5913012"/>
          </a:xfrm>
        </p:spPr>
        <p:txBody>
          <a:bodyPr>
            <a:noAutofit/>
          </a:bodyPr>
          <a:lstStyle/>
          <a:p>
            <a:pPr marL="0" indent="0" algn="just">
              <a:buNone/>
            </a:pPr>
            <a:r>
              <a:rPr lang="vi-VN" sz="7200" dirty="0" smtClean="0">
                <a:latin typeface="+mj-lt"/>
              </a:rPr>
              <a:t>ÐK</a:t>
            </a:r>
            <a:r>
              <a:rPr lang="vi-VN" sz="7200" dirty="0">
                <a:latin typeface="+mj-lt"/>
              </a:rPr>
              <a:t>: Con bước lên bàn thờ cùng dân Chúa đây hợp dâng thánh lễ. Ðây lễ Chiên chiều xưa, Con Chúa uy linh đã trao hiến thân mình</a:t>
            </a:r>
            <a:r>
              <a:rPr lang="vi-VN" sz="7200" dirty="0" smtClean="0">
                <a:latin typeface="+mj-lt"/>
              </a:rPr>
              <a:t/>
            </a:r>
            <a:br>
              <a:rPr lang="vi-VN" sz="7200" dirty="0" smtClean="0">
                <a:latin typeface="+mj-lt"/>
              </a:rPr>
            </a:br>
            <a:endParaRPr lang="en-US" sz="7200" dirty="0">
              <a:latin typeface="+mj-lt"/>
            </a:endParaRPr>
          </a:p>
        </p:txBody>
      </p:sp>
    </p:spTree>
    <p:extLst>
      <p:ext uri="{BB962C8B-B14F-4D97-AF65-F5344CB8AC3E}">
        <p14:creationId xmlns:p14="http://schemas.microsoft.com/office/powerpoint/2010/main" val="1287447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524" y="263951"/>
            <a:ext cx="11679810" cy="5913012"/>
          </a:xfrm>
        </p:spPr>
        <p:txBody>
          <a:bodyPr>
            <a:noAutofit/>
          </a:bodyPr>
          <a:lstStyle/>
          <a:p>
            <a:pPr marL="0" indent="0" algn="just">
              <a:buNone/>
            </a:pPr>
            <a:r>
              <a:rPr lang="vi-VN" sz="6600" dirty="0" smtClean="0">
                <a:latin typeface="+mj-lt"/>
              </a:rPr>
              <a:t>3</a:t>
            </a:r>
            <a:r>
              <a:rPr lang="vi-VN" sz="6600" dirty="0">
                <a:latin typeface="+mj-lt"/>
              </a:rPr>
              <a:t>. Chúa nhân hiền thương chúng con triền miên mê đắm trong tội khiên, cõi đời truân chuyên. Trút lệ phiền con kính dâng niềm tin, đôi mắt luôn nhìn lên tòa Chúa uy quyền.</a:t>
            </a:r>
            <a:r>
              <a:rPr lang="vi-VN" sz="6600" dirty="0" smtClean="0">
                <a:latin typeface="+mj-lt"/>
              </a:rPr>
              <a:t/>
            </a:r>
            <a:br>
              <a:rPr lang="vi-VN" sz="6600" dirty="0" smtClean="0">
                <a:latin typeface="+mj-lt"/>
              </a:rPr>
            </a:br>
            <a:r>
              <a:rPr lang="vi-VN" sz="6600" dirty="0" smtClean="0">
                <a:latin typeface="+mj-lt"/>
              </a:rPr>
              <a:t/>
            </a:r>
            <a:br>
              <a:rPr lang="vi-VN" sz="6600" dirty="0" smtClean="0">
                <a:latin typeface="+mj-lt"/>
              </a:rPr>
            </a:br>
            <a:endParaRPr lang="vi-VN" sz="6600" dirty="0">
              <a:latin typeface="+mj-lt"/>
            </a:endParaRPr>
          </a:p>
          <a:p>
            <a:pPr algn="just"/>
            <a:endParaRPr lang="en-US" sz="6600" dirty="0">
              <a:latin typeface="+mj-lt"/>
            </a:endParaRPr>
          </a:p>
        </p:txBody>
      </p:sp>
    </p:spTree>
    <p:extLst>
      <p:ext uri="{BB962C8B-B14F-4D97-AF65-F5344CB8AC3E}">
        <p14:creationId xmlns:p14="http://schemas.microsoft.com/office/powerpoint/2010/main" val="3158055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524" y="263951"/>
            <a:ext cx="11679810" cy="5913012"/>
          </a:xfrm>
        </p:spPr>
        <p:txBody>
          <a:bodyPr>
            <a:noAutofit/>
          </a:bodyPr>
          <a:lstStyle/>
          <a:p>
            <a:pPr marL="0" indent="0" algn="just">
              <a:buNone/>
            </a:pPr>
            <a:r>
              <a:rPr lang="vi-VN" sz="7200" dirty="0" smtClean="0">
                <a:latin typeface="+mj-lt"/>
              </a:rPr>
              <a:t>ÐK</a:t>
            </a:r>
            <a:r>
              <a:rPr lang="vi-VN" sz="7200" dirty="0">
                <a:latin typeface="+mj-lt"/>
              </a:rPr>
              <a:t>: Con bước lên bàn thờ cùng dân Chúa đây hợp dâng thánh lễ. Ðây lễ Chiên chiều xưa, Con Chúa uy linh đã trao hiến thân mình</a:t>
            </a:r>
            <a:r>
              <a:rPr lang="vi-VN" sz="7200" dirty="0" smtClean="0">
                <a:latin typeface="+mj-lt"/>
              </a:rPr>
              <a:t/>
            </a:r>
            <a:br>
              <a:rPr lang="vi-VN" sz="7200" dirty="0" smtClean="0">
                <a:latin typeface="+mj-lt"/>
              </a:rPr>
            </a:br>
            <a:endParaRPr lang="en-US" sz="7200" dirty="0">
              <a:latin typeface="+mj-lt"/>
            </a:endParaRPr>
          </a:p>
        </p:txBody>
      </p:sp>
    </p:spTree>
    <p:extLst>
      <p:ext uri="{BB962C8B-B14F-4D97-AF65-F5344CB8AC3E}">
        <p14:creationId xmlns:p14="http://schemas.microsoft.com/office/powerpoint/2010/main" val="770000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906</Words>
  <Application>Microsoft Office PowerPoint</Application>
  <PresentationFormat>Widescreen</PresentationFormat>
  <Paragraphs>61</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cp:revision>
  <dcterms:created xsi:type="dcterms:W3CDTF">2024-11-11T13:25:45Z</dcterms:created>
  <dcterms:modified xsi:type="dcterms:W3CDTF">2024-11-11T13:54:08Z</dcterms:modified>
</cp:coreProperties>
</file>