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486" r:id="rId4"/>
    <p:sldId id="472" r:id="rId5"/>
    <p:sldId id="487" r:id="rId6"/>
    <p:sldId id="477" r:id="rId7"/>
    <p:sldId id="488" r:id="rId8"/>
    <p:sldId id="478" r:id="rId9"/>
    <p:sldId id="489" r:id="rId10"/>
    <p:sldId id="515" r:id="rId11"/>
    <p:sldId id="374" r:id="rId12"/>
    <p:sldId id="516" r:id="rId13"/>
    <p:sldId id="375" r:id="rId14"/>
    <p:sldId id="517" r:id="rId15"/>
    <p:sldId id="258" r:id="rId16"/>
    <p:sldId id="475" r:id="rId17"/>
    <p:sldId id="481" r:id="rId18"/>
    <p:sldId id="482" r:id="rId19"/>
    <p:sldId id="484" r:id="rId20"/>
    <p:sldId id="483" r:id="rId21"/>
    <p:sldId id="485" r:id="rId22"/>
    <p:sldId id="522" r:id="rId23"/>
    <p:sldId id="259" r:id="rId24"/>
    <p:sldId id="474" r:id="rId25"/>
    <p:sldId id="490" r:id="rId26"/>
    <p:sldId id="523" r:id="rId27"/>
    <p:sldId id="491" r:id="rId28"/>
    <p:sldId id="524" r:id="rId29"/>
    <p:sldId id="525" r:id="rId30"/>
    <p:sldId id="521" r:id="rId31"/>
    <p:sldId id="260" r:id="rId32"/>
    <p:sldId id="471" r:id="rId33"/>
    <p:sldId id="493" r:id="rId34"/>
    <p:sldId id="494" r:id="rId35"/>
    <p:sldId id="498" r:id="rId36"/>
    <p:sldId id="495" r:id="rId37"/>
    <p:sldId id="499" r:id="rId38"/>
    <p:sldId id="518" r:id="rId39"/>
    <p:sldId id="520" r:id="rId40"/>
    <p:sldId id="376" r:id="rId41"/>
    <p:sldId id="473" r:id="rId42"/>
    <p:sldId id="507" r:id="rId43"/>
    <p:sldId id="508" r:id="rId44"/>
    <p:sldId id="500" r:id="rId45"/>
    <p:sldId id="509" r:id="rId46"/>
    <p:sldId id="510" r:id="rId47"/>
    <p:sldId id="511" r:id="rId48"/>
    <p:sldId id="501" r:id="rId49"/>
    <p:sldId id="512" r:id="rId50"/>
    <p:sldId id="513" r:id="rId51"/>
    <p:sldId id="514" r:id="rId52"/>
    <p:sldId id="519" r:id="rId53"/>
    <p:sldId id="37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94660"/>
  </p:normalViewPr>
  <p:slideViewPr>
    <p:cSldViewPr snapToGrid="0">
      <p:cViewPr>
        <p:scale>
          <a:sx n="75" d="100"/>
          <a:sy n="75" d="100"/>
        </p:scale>
        <p:origin x="1950"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FA71-A1D6-0A05-16CC-1C349882F2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85DF53-A938-99AC-BD47-EDA56D9CD6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E8029E-4B75-DCBF-17FE-DA126FC2E083}"/>
              </a:ext>
            </a:extLst>
          </p:cNvPr>
          <p:cNvSpPr>
            <a:spLocks noGrp="1"/>
          </p:cNvSpPr>
          <p:nvPr>
            <p:ph type="dt" sz="half" idx="10"/>
          </p:nvPr>
        </p:nvSpPr>
        <p:spPr/>
        <p:txBody>
          <a:bodyPr/>
          <a:lstStyle/>
          <a:p>
            <a:fld id="{028B2746-4CC4-4370-A8B4-7718DC2C9759}" type="datetimeFigureOut">
              <a:rPr lang="en-US" smtClean="0"/>
              <a:t>15/11/2024</a:t>
            </a:fld>
            <a:endParaRPr lang="en-US"/>
          </a:p>
        </p:txBody>
      </p:sp>
      <p:sp>
        <p:nvSpPr>
          <p:cNvPr id="5" name="Footer Placeholder 4">
            <a:extLst>
              <a:ext uri="{FF2B5EF4-FFF2-40B4-BE49-F238E27FC236}">
                <a16:creationId xmlns:a16="http://schemas.microsoft.com/office/drawing/2014/main" id="{202769BC-C8A8-2627-360C-817DD29EE5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25CE7-9D3E-465E-FEE3-1945225623DA}"/>
              </a:ext>
            </a:extLst>
          </p:cNvPr>
          <p:cNvSpPr>
            <a:spLocks noGrp="1"/>
          </p:cNvSpPr>
          <p:nvPr>
            <p:ph type="sldNum" sz="quarter" idx="12"/>
          </p:nvPr>
        </p:nvSpPr>
        <p:spPr/>
        <p:txBody>
          <a:bodyPr/>
          <a:lstStyle/>
          <a:p>
            <a:fld id="{76B9EC60-B26F-4624-921A-5B5A34796437}" type="slidenum">
              <a:rPr lang="en-US" smtClean="0"/>
              <a:t>‹#›</a:t>
            </a:fld>
            <a:endParaRPr lang="en-US"/>
          </a:p>
        </p:txBody>
      </p:sp>
    </p:spTree>
    <p:extLst>
      <p:ext uri="{BB962C8B-B14F-4D97-AF65-F5344CB8AC3E}">
        <p14:creationId xmlns:p14="http://schemas.microsoft.com/office/powerpoint/2010/main" val="4234486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46235-1D8C-BBA0-0F7D-B6712A8CCE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4DAFC5-C22D-B43F-6864-C5C90449F2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FE9F9-788C-1104-2BDC-06F3A2060208}"/>
              </a:ext>
            </a:extLst>
          </p:cNvPr>
          <p:cNvSpPr>
            <a:spLocks noGrp="1"/>
          </p:cNvSpPr>
          <p:nvPr>
            <p:ph type="dt" sz="half" idx="10"/>
          </p:nvPr>
        </p:nvSpPr>
        <p:spPr/>
        <p:txBody>
          <a:bodyPr/>
          <a:lstStyle/>
          <a:p>
            <a:fld id="{028B2746-4CC4-4370-A8B4-7718DC2C9759}" type="datetimeFigureOut">
              <a:rPr lang="en-US" smtClean="0"/>
              <a:t>15/11/2024</a:t>
            </a:fld>
            <a:endParaRPr lang="en-US"/>
          </a:p>
        </p:txBody>
      </p:sp>
      <p:sp>
        <p:nvSpPr>
          <p:cNvPr id="5" name="Footer Placeholder 4">
            <a:extLst>
              <a:ext uri="{FF2B5EF4-FFF2-40B4-BE49-F238E27FC236}">
                <a16:creationId xmlns:a16="http://schemas.microsoft.com/office/drawing/2014/main" id="{B0A46636-357D-586A-D4F1-DA1B3857C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EF1B8A-81F3-8502-789A-CBD2AEAF572A}"/>
              </a:ext>
            </a:extLst>
          </p:cNvPr>
          <p:cNvSpPr>
            <a:spLocks noGrp="1"/>
          </p:cNvSpPr>
          <p:nvPr>
            <p:ph type="sldNum" sz="quarter" idx="12"/>
          </p:nvPr>
        </p:nvSpPr>
        <p:spPr/>
        <p:txBody>
          <a:bodyPr/>
          <a:lstStyle/>
          <a:p>
            <a:fld id="{76B9EC60-B26F-4624-921A-5B5A34796437}" type="slidenum">
              <a:rPr lang="en-US" smtClean="0"/>
              <a:t>‹#›</a:t>
            </a:fld>
            <a:endParaRPr lang="en-US"/>
          </a:p>
        </p:txBody>
      </p:sp>
    </p:spTree>
    <p:extLst>
      <p:ext uri="{BB962C8B-B14F-4D97-AF65-F5344CB8AC3E}">
        <p14:creationId xmlns:p14="http://schemas.microsoft.com/office/powerpoint/2010/main" val="269085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A6E2F-A6A3-8FA3-BB60-19A1673016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DB99B2-C98B-5F0C-10B9-5FB5E60C9D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FEA5D-8017-28B7-A7BC-AC1879BB0D59}"/>
              </a:ext>
            </a:extLst>
          </p:cNvPr>
          <p:cNvSpPr>
            <a:spLocks noGrp="1"/>
          </p:cNvSpPr>
          <p:nvPr>
            <p:ph type="dt" sz="half" idx="10"/>
          </p:nvPr>
        </p:nvSpPr>
        <p:spPr/>
        <p:txBody>
          <a:bodyPr/>
          <a:lstStyle/>
          <a:p>
            <a:fld id="{028B2746-4CC4-4370-A8B4-7718DC2C9759}" type="datetimeFigureOut">
              <a:rPr lang="en-US" smtClean="0"/>
              <a:t>15/11/2024</a:t>
            </a:fld>
            <a:endParaRPr lang="en-US"/>
          </a:p>
        </p:txBody>
      </p:sp>
      <p:sp>
        <p:nvSpPr>
          <p:cNvPr id="5" name="Footer Placeholder 4">
            <a:extLst>
              <a:ext uri="{FF2B5EF4-FFF2-40B4-BE49-F238E27FC236}">
                <a16:creationId xmlns:a16="http://schemas.microsoft.com/office/drawing/2014/main" id="{2C06AB79-C47F-4C52-21AF-4566F48D0B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C88EC-E7AD-35E4-A593-DADCC33032CB}"/>
              </a:ext>
            </a:extLst>
          </p:cNvPr>
          <p:cNvSpPr>
            <a:spLocks noGrp="1"/>
          </p:cNvSpPr>
          <p:nvPr>
            <p:ph type="sldNum" sz="quarter" idx="12"/>
          </p:nvPr>
        </p:nvSpPr>
        <p:spPr/>
        <p:txBody>
          <a:bodyPr/>
          <a:lstStyle/>
          <a:p>
            <a:fld id="{76B9EC60-B26F-4624-921A-5B5A34796437}" type="slidenum">
              <a:rPr lang="en-US" smtClean="0"/>
              <a:t>‹#›</a:t>
            </a:fld>
            <a:endParaRPr lang="en-US"/>
          </a:p>
        </p:txBody>
      </p:sp>
    </p:spTree>
    <p:extLst>
      <p:ext uri="{BB962C8B-B14F-4D97-AF65-F5344CB8AC3E}">
        <p14:creationId xmlns:p14="http://schemas.microsoft.com/office/powerpoint/2010/main" val="105152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6D1B-AD0D-6F05-3E55-D9A4C19587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50F801-EBEB-4461-E195-59F169BFB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890060-9042-1FD6-A5B6-B48AAC2CDF41}"/>
              </a:ext>
            </a:extLst>
          </p:cNvPr>
          <p:cNvSpPr>
            <a:spLocks noGrp="1"/>
          </p:cNvSpPr>
          <p:nvPr>
            <p:ph type="dt" sz="half" idx="10"/>
          </p:nvPr>
        </p:nvSpPr>
        <p:spPr/>
        <p:txBody>
          <a:bodyPr/>
          <a:lstStyle/>
          <a:p>
            <a:fld id="{028B2746-4CC4-4370-A8B4-7718DC2C9759}" type="datetimeFigureOut">
              <a:rPr lang="en-US" smtClean="0"/>
              <a:t>15/11/2024</a:t>
            </a:fld>
            <a:endParaRPr lang="en-US"/>
          </a:p>
        </p:txBody>
      </p:sp>
      <p:sp>
        <p:nvSpPr>
          <p:cNvPr id="5" name="Footer Placeholder 4">
            <a:extLst>
              <a:ext uri="{FF2B5EF4-FFF2-40B4-BE49-F238E27FC236}">
                <a16:creationId xmlns:a16="http://schemas.microsoft.com/office/drawing/2014/main" id="{CF074F61-0DA0-18A5-38D9-6DC470AC4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D29834-9A35-DCC3-05CC-DF53D0799C1C}"/>
              </a:ext>
            </a:extLst>
          </p:cNvPr>
          <p:cNvSpPr>
            <a:spLocks noGrp="1"/>
          </p:cNvSpPr>
          <p:nvPr>
            <p:ph type="sldNum" sz="quarter" idx="12"/>
          </p:nvPr>
        </p:nvSpPr>
        <p:spPr/>
        <p:txBody>
          <a:bodyPr/>
          <a:lstStyle/>
          <a:p>
            <a:fld id="{76B9EC60-B26F-4624-921A-5B5A34796437}" type="slidenum">
              <a:rPr lang="en-US" smtClean="0"/>
              <a:t>‹#›</a:t>
            </a:fld>
            <a:endParaRPr lang="en-US"/>
          </a:p>
        </p:txBody>
      </p:sp>
    </p:spTree>
    <p:extLst>
      <p:ext uri="{BB962C8B-B14F-4D97-AF65-F5344CB8AC3E}">
        <p14:creationId xmlns:p14="http://schemas.microsoft.com/office/powerpoint/2010/main" val="441902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5750D-6B5A-4D41-8064-A743037615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1B8F03-FC60-86BE-5784-4A7A8C8B3D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4635AB-9230-1BC4-F2BD-AD47D279AB41}"/>
              </a:ext>
            </a:extLst>
          </p:cNvPr>
          <p:cNvSpPr>
            <a:spLocks noGrp="1"/>
          </p:cNvSpPr>
          <p:nvPr>
            <p:ph type="dt" sz="half" idx="10"/>
          </p:nvPr>
        </p:nvSpPr>
        <p:spPr/>
        <p:txBody>
          <a:bodyPr/>
          <a:lstStyle/>
          <a:p>
            <a:fld id="{028B2746-4CC4-4370-A8B4-7718DC2C9759}" type="datetimeFigureOut">
              <a:rPr lang="en-US" smtClean="0"/>
              <a:t>15/11/2024</a:t>
            </a:fld>
            <a:endParaRPr lang="en-US"/>
          </a:p>
        </p:txBody>
      </p:sp>
      <p:sp>
        <p:nvSpPr>
          <p:cNvPr id="5" name="Footer Placeholder 4">
            <a:extLst>
              <a:ext uri="{FF2B5EF4-FFF2-40B4-BE49-F238E27FC236}">
                <a16:creationId xmlns:a16="http://schemas.microsoft.com/office/drawing/2014/main" id="{6E779D61-B5D5-B745-53E9-F02A0E63D7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64F804-291D-AD63-C6D4-54CAD677FA94}"/>
              </a:ext>
            </a:extLst>
          </p:cNvPr>
          <p:cNvSpPr>
            <a:spLocks noGrp="1"/>
          </p:cNvSpPr>
          <p:nvPr>
            <p:ph type="sldNum" sz="quarter" idx="12"/>
          </p:nvPr>
        </p:nvSpPr>
        <p:spPr/>
        <p:txBody>
          <a:bodyPr/>
          <a:lstStyle/>
          <a:p>
            <a:fld id="{76B9EC60-B26F-4624-921A-5B5A34796437}" type="slidenum">
              <a:rPr lang="en-US" smtClean="0"/>
              <a:t>‹#›</a:t>
            </a:fld>
            <a:endParaRPr lang="en-US"/>
          </a:p>
        </p:txBody>
      </p:sp>
    </p:spTree>
    <p:extLst>
      <p:ext uri="{BB962C8B-B14F-4D97-AF65-F5344CB8AC3E}">
        <p14:creationId xmlns:p14="http://schemas.microsoft.com/office/powerpoint/2010/main" val="1191016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4053-B358-172D-4F30-EB24DFA2EB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AABD3-38B9-C309-ACC2-B3D1A8402B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BFC6BF-8E54-5292-4CBD-030EE4DF97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79657A-37CC-AC9C-AEFD-70D34C52C2F5}"/>
              </a:ext>
            </a:extLst>
          </p:cNvPr>
          <p:cNvSpPr>
            <a:spLocks noGrp="1"/>
          </p:cNvSpPr>
          <p:nvPr>
            <p:ph type="dt" sz="half" idx="10"/>
          </p:nvPr>
        </p:nvSpPr>
        <p:spPr/>
        <p:txBody>
          <a:bodyPr/>
          <a:lstStyle/>
          <a:p>
            <a:fld id="{028B2746-4CC4-4370-A8B4-7718DC2C9759}" type="datetimeFigureOut">
              <a:rPr lang="en-US" smtClean="0"/>
              <a:t>15/11/2024</a:t>
            </a:fld>
            <a:endParaRPr lang="en-US"/>
          </a:p>
        </p:txBody>
      </p:sp>
      <p:sp>
        <p:nvSpPr>
          <p:cNvPr id="6" name="Footer Placeholder 5">
            <a:extLst>
              <a:ext uri="{FF2B5EF4-FFF2-40B4-BE49-F238E27FC236}">
                <a16:creationId xmlns:a16="http://schemas.microsoft.com/office/drawing/2014/main" id="{F638D632-1636-B719-CFC3-11D7D33116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5D0A06-C33A-FCB0-41F5-971C4AD9A87B}"/>
              </a:ext>
            </a:extLst>
          </p:cNvPr>
          <p:cNvSpPr>
            <a:spLocks noGrp="1"/>
          </p:cNvSpPr>
          <p:nvPr>
            <p:ph type="sldNum" sz="quarter" idx="12"/>
          </p:nvPr>
        </p:nvSpPr>
        <p:spPr/>
        <p:txBody>
          <a:bodyPr/>
          <a:lstStyle/>
          <a:p>
            <a:fld id="{76B9EC60-B26F-4624-921A-5B5A34796437}" type="slidenum">
              <a:rPr lang="en-US" smtClean="0"/>
              <a:t>‹#›</a:t>
            </a:fld>
            <a:endParaRPr lang="en-US"/>
          </a:p>
        </p:txBody>
      </p:sp>
    </p:spTree>
    <p:extLst>
      <p:ext uri="{BB962C8B-B14F-4D97-AF65-F5344CB8AC3E}">
        <p14:creationId xmlns:p14="http://schemas.microsoft.com/office/powerpoint/2010/main" val="1540406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3CB75-15CA-08D9-4FF4-BDEA1EDB54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3F11B8-2E42-22C3-5D31-90BD100B8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58B01A-A25F-EC63-64CD-E3C2477CE8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E64000-59B7-93C3-5397-5B9903EA8B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AB6D4C-F78E-5AF2-EED7-3DDD23FF0A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335549-EBF2-30F2-EC30-A057BCD2726A}"/>
              </a:ext>
            </a:extLst>
          </p:cNvPr>
          <p:cNvSpPr>
            <a:spLocks noGrp="1"/>
          </p:cNvSpPr>
          <p:nvPr>
            <p:ph type="dt" sz="half" idx="10"/>
          </p:nvPr>
        </p:nvSpPr>
        <p:spPr/>
        <p:txBody>
          <a:bodyPr/>
          <a:lstStyle/>
          <a:p>
            <a:fld id="{028B2746-4CC4-4370-A8B4-7718DC2C9759}" type="datetimeFigureOut">
              <a:rPr lang="en-US" smtClean="0"/>
              <a:t>15/11/2024</a:t>
            </a:fld>
            <a:endParaRPr lang="en-US"/>
          </a:p>
        </p:txBody>
      </p:sp>
      <p:sp>
        <p:nvSpPr>
          <p:cNvPr id="8" name="Footer Placeholder 7">
            <a:extLst>
              <a:ext uri="{FF2B5EF4-FFF2-40B4-BE49-F238E27FC236}">
                <a16:creationId xmlns:a16="http://schemas.microsoft.com/office/drawing/2014/main" id="{89216678-306C-8315-E04F-C2F25AFFF0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8A7A51-5D1D-887D-36EE-6BE6BD37218F}"/>
              </a:ext>
            </a:extLst>
          </p:cNvPr>
          <p:cNvSpPr>
            <a:spLocks noGrp="1"/>
          </p:cNvSpPr>
          <p:nvPr>
            <p:ph type="sldNum" sz="quarter" idx="12"/>
          </p:nvPr>
        </p:nvSpPr>
        <p:spPr/>
        <p:txBody>
          <a:bodyPr/>
          <a:lstStyle/>
          <a:p>
            <a:fld id="{76B9EC60-B26F-4624-921A-5B5A34796437}" type="slidenum">
              <a:rPr lang="en-US" smtClean="0"/>
              <a:t>‹#›</a:t>
            </a:fld>
            <a:endParaRPr lang="en-US"/>
          </a:p>
        </p:txBody>
      </p:sp>
    </p:spTree>
    <p:extLst>
      <p:ext uri="{BB962C8B-B14F-4D97-AF65-F5344CB8AC3E}">
        <p14:creationId xmlns:p14="http://schemas.microsoft.com/office/powerpoint/2010/main" val="2399811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912A-7B9A-473A-AAA8-CD06BF2D10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926096-36C1-CF13-47CA-FAD8C9DD29DA}"/>
              </a:ext>
            </a:extLst>
          </p:cNvPr>
          <p:cNvSpPr>
            <a:spLocks noGrp="1"/>
          </p:cNvSpPr>
          <p:nvPr>
            <p:ph type="dt" sz="half" idx="10"/>
          </p:nvPr>
        </p:nvSpPr>
        <p:spPr/>
        <p:txBody>
          <a:bodyPr/>
          <a:lstStyle/>
          <a:p>
            <a:fld id="{028B2746-4CC4-4370-A8B4-7718DC2C9759}" type="datetimeFigureOut">
              <a:rPr lang="en-US" smtClean="0"/>
              <a:t>15/11/2024</a:t>
            </a:fld>
            <a:endParaRPr lang="en-US"/>
          </a:p>
        </p:txBody>
      </p:sp>
      <p:sp>
        <p:nvSpPr>
          <p:cNvPr id="4" name="Footer Placeholder 3">
            <a:extLst>
              <a:ext uri="{FF2B5EF4-FFF2-40B4-BE49-F238E27FC236}">
                <a16:creationId xmlns:a16="http://schemas.microsoft.com/office/drawing/2014/main" id="{E3773244-B420-352C-8B3D-2F0747852C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7501EE-9FFC-1776-2C05-4288735B64EC}"/>
              </a:ext>
            </a:extLst>
          </p:cNvPr>
          <p:cNvSpPr>
            <a:spLocks noGrp="1"/>
          </p:cNvSpPr>
          <p:nvPr>
            <p:ph type="sldNum" sz="quarter" idx="12"/>
          </p:nvPr>
        </p:nvSpPr>
        <p:spPr/>
        <p:txBody>
          <a:bodyPr/>
          <a:lstStyle/>
          <a:p>
            <a:fld id="{76B9EC60-B26F-4624-921A-5B5A34796437}" type="slidenum">
              <a:rPr lang="en-US" smtClean="0"/>
              <a:t>‹#›</a:t>
            </a:fld>
            <a:endParaRPr lang="en-US"/>
          </a:p>
        </p:txBody>
      </p:sp>
    </p:spTree>
    <p:extLst>
      <p:ext uri="{BB962C8B-B14F-4D97-AF65-F5344CB8AC3E}">
        <p14:creationId xmlns:p14="http://schemas.microsoft.com/office/powerpoint/2010/main" val="361873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B4C99C-EB22-C121-9D00-98EAF5957E70}"/>
              </a:ext>
            </a:extLst>
          </p:cNvPr>
          <p:cNvSpPr>
            <a:spLocks noGrp="1"/>
          </p:cNvSpPr>
          <p:nvPr>
            <p:ph type="dt" sz="half" idx="10"/>
          </p:nvPr>
        </p:nvSpPr>
        <p:spPr/>
        <p:txBody>
          <a:bodyPr/>
          <a:lstStyle/>
          <a:p>
            <a:fld id="{028B2746-4CC4-4370-A8B4-7718DC2C9759}" type="datetimeFigureOut">
              <a:rPr lang="en-US" smtClean="0"/>
              <a:t>15/11/2024</a:t>
            </a:fld>
            <a:endParaRPr lang="en-US"/>
          </a:p>
        </p:txBody>
      </p:sp>
      <p:sp>
        <p:nvSpPr>
          <p:cNvPr id="3" name="Footer Placeholder 2">
            <a:extLst>
              <a:ext uri="{FF2B5EF4-FFF2-40B4-BE49-F238E27FC236}">
                <a16:creationId xmlns:a16="http://schemas.microsoft.com/office/drawing/2014/main" id="{0DD884FE-F59D-B2AD-CAAA-2717ABF272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9820AF-ABEC-0B13-5192-7E9EFB1742A2}"/>
              </a:ext>
            </a:extLst>
          </p:cNvPr>
          <p:cNvSpPr>
            <a:spLocks noGrp="1"/>
          </p:cNvSpPr>
          <p:nvPr>
            <p:ph type="sldNum" sz="quarter" idx="12"/>
          </p:nvPr>
        </p:nvSpPr>
        <p:spPr/>
        <p:txBody>
          <a:bodyPr/>
          <a:lstStyle/>
          <a:p>
            <a:fld id="{76B9EC60-B26F-4624-921A-5B5A34796437}" type="slidenum">
              <a:rPr lang="en-US" smtClean="0"/>
              <a:t>‹#›</a:t>
            </a:fld>
            <a:endParaRPr lang="en-US"/>
          </a:p>
        </p:txBody>
      </p:sp>
    </p:spTree>
    <p:extLst>
      <p:ext uri="{BB962C8B-B14F-4D97-AF65-F5344CB8AC3E}">
        <p14:creationId xmlns:p14="http://schemas.microsoft.com/office/powerpoint/2010/main" val="42661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7FF13-0C49-628D-F04D-CF1513F4A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7F022A-5EAD-379F-CECB-6701A1D378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394879-EC9D-12EC-8215-ED825B66B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1D479F-295C-ED23-A298-D4C67AA953BF}"/>
              </a:ext>
            </a:extLst>
          </p:cNvPr>
          <p:cNvSpPr>
            <a:spLocks noGrp="1"/>
          </p:cNvSpPr>
          <p:nvPr>
            <p:ph type="dt" sz="half" idx="10"/>
          </p:nvPr>
        </p:nvSpPr>
        <p:spPr/>
        <p:txBody>
          <a:bodyPr/>
          <a:lstStyle/>
          <a:p>
            <a:fld id="{028B2746-4CC4-4370-A8B4-7718DC2C9759}" type="datetimeFigureOut">
              <a:rPr lang="en-US" smtClean="0"/>
              <a:t>15/11/2024</a:t>
            </a:fld>
            <a:endParaRPr lang="en-US"/>
          </a:p>
        </p:txBody>
      </p:sp>
      <p:sp>
        <p:nvSpPr>
          <p:cNvPr id="6" name="Footer Placeholder 5">
            <a:extLst>
              <a:ext uri="{FF2B5EF4-FFF2-40B4-BE49-F238E27FC236}">
                <a16:creationId xmlns:a16="http://schemas.microsoft.com/office/drawing/2014/main" id="{C10464AB-EB36-4239-643A-E2D932CD88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8C5933-9030-3371-B637-038A3BF5DA3B}"/>
              </a:ext>
            </a:extLst>
          </p:cNvPr>
          <p:cNvSpPr>
            <a:spLocks noGrp="1"/>
          </p:cNvSpPr>
          <p:nvPr>
            <p:ph type="sldNum" sz="quarter" idx="12"/>
          </p:nvPr>
        </p:nvSpPr>
        <p:spPr/>
        <p:txBody>
          <a:bodyPr/>
          <a:lstStyle/>
          <a:p>
            <a:fld id="{76B9EC60-B26F-4624-921A-5B5A34796437}" type="slidenum">
              <a:rPr lang="en-US" smtClean="0"/>
              <a:t>‹#›</a:t>
            </a:fld>
            <a:endParaRPr lang="en-US"/>
          </a:p>
        </p:txBody>
      </p:sp>
    </p:spTree>
    <p:extLst>
      <p:ext uri="{BB962C8B-B14F-4D97-AF65-F5344CB8AC3E}">
        <p14:creationId xmlns:p14="http://schemas.microsoft.com/office/powerpoint/2010/main" val="115015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4973A-FB1E-8A4D-E3CC-110F4B63A5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BB7E1D-1A3F-F39C-E1A7-CDDD9E521B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B710EC-DC88-54DB-9E56-9ACADB529C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44F713-1B95-9C2C-A2D3-9DEB12DB02F9}"/>
              </a:ext>
            </a:extLst>
          </p:cNvPr>
          <p:cNvSpPr>
            <a:spLocks noGrp="1"/>
          </p:cNvSpPr>
          <p:nvPr>
            <p:ph type="dt" sz="half" idx="10"/>
          </p:nvPr>
        </p:nvSpPr>
        <p:spPr/>
        <p:txBody>
          <a:bodyPr/>
          <a:lstStyle/>
          <a:p>
            <a:fld id="{028B2746-4CC4-4370-A8B4-7718DC2C9759}" type="datetimeFigureOut">
              <a:rPr lang="en-US" smtClean="0"/>
              <a:t>15/11/2024</a:t>
            </a:fld>
            <a:endParaRPr lang="en-US"/>
          </a:p>
        </p:txBody>
      </p:sp>
      <p:sp>
        <p:nvSpPr>
          <p:cNvPr id="6" name="Footer Placeholder 5">
            <a:extLst>
              <a:ext uri="{FF2B5EF4-FFF2-40B4-BE49-F238E27FC236}">
                <a16:creationId xmlns:a16="http://schemas.microsoft.com/office/drawing/2014/main" id="{DF9B8F46-1DEC-981D-C0C6-8CFB631EA2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262B81-52DF-D510-94E9-DDF14F5A6FE8}"/>
              </a:ext>
            </a:extLst>
          </p:cNvPr>
          <p:cNvSpPr>
            <a:spLocks noGrp="1"/>
          </p:cNvSpPr>
          <p:nvPr>
            <p:ph type="sldNum" sz="quarter" idx="12"/>
          </p:nvPr>
        </p:nvSpPr>
        <p:spPr/>
        <p:txBody>
          <a:bodyPr/>
          <a:lstStyle/>
          <a:p>
            <a:fld id="{76B9EC60-B26F-4624-921A-5B5A34796437}" type="slidenum">
              <a:rPr lang="en-US" smtClean="0"/>
              <a:t>‹#›</a:t>
            </a:fld>
            <a:endParaRPr lang="en-US"/>
          </a:p>
        </p:txBody>
      </p:sp>
    </p:spTree>
    <p:extLst>
      <p:ext uri="{BB962C8B-B14F-4D97-AF65-F5344CB8AC3E}">
        <p14:creationId xmlns:p14="http://schemas.microsoft.com/office/powerpoint/2010/main" val="1210323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7E5FA7-E755-8FE5-75DF-DD2A3ED77F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CD4E0A-C45D-6033-37B8-AF1D2969D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1E45E-0191-27C4-D555-C3D29A57E6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8B2746-4CC4-4370-A8B4-7718DC2C9759}" type="datetimeFigureOut">
              <a:rPr lang="en-US" smtClean="0"/>
              <a:t>15/11/2024</a:t>
            </a:fld>
            <a:endParaRPr lang="en-US"/>
          </a:p>
        </p:txBody>
      </p:sp>
      <p:sp>
        <p:nvSpPr>
          <p:cNvPr id="5" name="Footer Placeholder 4">
            <a:extLst>
              <a:ext uri="{FF2B5EF4-FFF2-40B4-BE49-F238E27FC236}">
                <a16:creationId xmlns:a16="http://schemas.microsoft.com/office/drawing/2014/main" id="{C02E784D-D7F1-3D7A-5BA9-A0E38CD52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3802E83-7482-9C88-C0D4-54102A5B7A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B9EC60-B26F-4624-921A-5B5A34796437}" type="slidenum">
              <a:rPr lang="en-US" smtClean="0"/>
              <a:t>‹#›</a:t>
            </a:fld>
            <a:endParaRPr lang="en-US"/>
          </a:p>
        </p:txBody>
      </p:sp>
    </p:spTree>
    <p:extLst>
      <p:ext uri="{BB962C8B-B14F-4D97-AF65-F5344CB8AC3E}">
        <p14:creationId xmlns:p14="http://schemas.microsoft.com/office/powerpoint/2010/main" val="1368718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69AE14-F26D-B2A9-71BE-1ECF5A4C4BE7}"/>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6599051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91B20-884F-F921-5D78-68AD21F0C4A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D38FA6E-3B0C-FFF6-040E-109F3B73DCE5}"/>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1382979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CEDDC-547B-0E34-2F94-2BD5C7F55CD0}"/>
              </a:ext>
            </a:extLst>
          </p:cNvPr>
          <p:cNvPicPr>
            <a:picLocks noChangeAspect="1"/>
          </p:cNvPicPr>
          <p:nvPr/>
        </p:nvPicPr>
        <p:blipFill>
          <a:blip r:embed="rId2"/>
          <a:srcRect t="12937" b="14262"/>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A8185671-0EF1-9E8D-9551-C71937973145}"/>
              </a:ext>
            </a:extLst>
          </p:cNvPr>
          <p:cNvSpPr/>
          <p:nvPr/>
        </p:nvSpPr>
        <p:spPr>
          <a:xfrm>
            <a:off x="3184358" y="240632"/>
            <a:ext cx="5823284" cy="128336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ĐÁP CA </a:t>
            </a:r>
          </a:p>
        </p:txBody>
      </p:sp>
      <p:sp>
        <p:nvSpPr>
          <p:cNvPr id="5" name="TextBox 4">
            <a:extLst>
              <a:ext uri="{FF2B5EF4-FFF2-40B4-BE49-F238E27FC236}">
                <a16:creationId xmlns:a16="http://schemas.microsoft.com/office/drawing/2014/main" id="{CE2C7636-1D84-830D-7262-9BFFBAC22390}"/>
              </a:ext>
            </a:extLst>
          </p:cNvPr>
          <p:cNvSpPr txBox="1"/>
          <p:nvPr/>
        </p:nvSpPr>
        <p:spPr>
          <a:xfrm>
            <a:off x="649705" y="1993924"/>
            <a:ext cx="10892590" cy="4785221"/>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6600" b="1" i="0" u="none" strike="noStrike" kern="100" cap="none" spc="0" normalizeH="0" baseline="0" noProof="0" dirty="0">
                <a:ln>
                  <a:noFill/>
                </a:ln>
                <a:solidFill>
                  <a:srgbClr val="FF0000"/>
                </a:solidFill>
                <a:effectLst/>
                <a:uLnTx/>
                <a:uFillTx/>
                <a:latin typeface="Times New Roman" panose="02020603050405020304" pitchFamily="18" charset="0"/>
                <a:ea typeface="Aptos" panose="020B0004020202020204" pitchFamily="34" charset="0"/>
                <a:cs typeface="Times New Roman" panose="02020603050405020304" pitchFamily="18" charset="0"/>
              </a:rPr>
              <a:t>ĐK. </a:t>
            </a:r>
            <a:r>
              <a:rPr lang="en-US" sz="7200" b="1" dirty="0" err="1">
                <a:effectLst/>
                <a:latin typeface="Times New Roman" panose="02020603050405020304" pitchFamily="18" charset="0"/>
                <a:ea typeface="Aptos" panose="020B0004020202020204" pitchFamily="34" charset="0"/>
              </a:rPr>
              <a:t>Chúa</a:t>
            </a:r>
            <a:r>
              <a:rPr lang="en-US" sz="7200" b="1" dirty="0">
                <a:effectLst/>
                <a:latin typeface="Times New Roman" panose="02020603050405020304" pitchFamily="18" charset="0"/>
                <a:ea typeface="Aptos" panose="020B0004020202020204" pitchFamily="34" charset="0"/>
              </a:rPr>
              <a:t> </a:t>
            </a:r>
            <a:r>
              <a:rPr lang="en-US" sz="7200" b="1" dirty="0" err="1">
                <a:effectLst/>
                <a:latin typeface="Times New Roman" panose="02020603050405020304" pitchFamily="18" charset="0"/>
                <a:ea typeface="Aptos" panose="020B0004020202020204" pitchFamily="34" charset="0"/>
              </a:rPr>
              <a:t>đã</a:t>
            </a:r>
            <a:r>
              <a:rPr lang="en-US" sz="7200" b="1" dirty="0">
                <a:effectLst/>
                <a:latin typeface="Times New Roman" panose="02020603050405020304" pitchFamily="18" charset="0"/>
                <a:ea typeface="Aptos" panose="020B0004020202020204" pitchFamily="34" charset="0"/>
              </a:rPr>
              <a:t> </a:t>
            </a:r>
            <a:r>
              <a:rPr lang="en-US" sz="7200" b="1" dirty="0" err="1">
                <a:effectLst/>
                <a:latin typeface="Times New Roman" panose="02020603050405020304" pitchFamily="18" charset="0"/>
                <a:ea typeface="Aptos" panose="020B0004020202020204" pitchFamily="34" charset="0"/>
              </a:rPr>
              <a:t>đối</a:t>
            </a:r>
            <a:r>
              <a:rPr lang="en-US" sz="7200" b="1" dirty="0">
                <a:effectLst/>
                <a:latin typeface="Times New Roman" panose="02020603050405020304" pitchFamily="18" charset="0"/>
                <a:ea typeface="Aptos" panose="020B0004020202020204" pitchFamily="34" charset="0"/>
              </a:rPr>
              <a:t> </a:t>
            </a:r>
            <a:r>
              <a:rPr lang="en-US" sz="7200" b="1" dirty="0" err="1">
                <a:effectLst/>
                <a:latin typeface="Times New Roman" panose="02020603050405020304" pitchFamily="18" charset="0"/>
                <a:ea typeface="Aptos" panose="020B0004020202020204" pitchFamily="34" charset="0"/>
              </a:rPr>
              <a:t>xử</a:t>
            </a:r>
            <a:r>
              <a:rPr lang="en-US" sz="7200" b="1" dirty="0">
                <a:effectLst/>
                <a:latin typeface="Times New Roman" panose="02020603050405020304" pitchFamily="18" charset="0"/>
                <a:ea typeface="Aptos" panose="020B0004020202020204" pitchFamily="34" charset="0"/>
              </a:rPr>
              <a:t> </a:t>
            </a:r>
            <a:r>
              <a:rPr lang="en-US" sz="7200" b="1" dirty="0" err="1">
                <a:effectLst/>
                <a:latin typeface="Times New Roman" panose="02020603050405020304" pitchFamily="18" charset="0"/>
                <a:ea typeface="Aptos" panose="020B0004020202020204" pitchFamily="34" charset="0"/>
              </a:rPr>
              <a:t>đại</a:t>
            </a:r>
            <a:r>
              <a:rPr lang="en-US" sz="7200" b="1" dirty="0">
                <a:effectLst/>
                <a:latin typeface="Times New Roman" panose="02020603050405020304" pitchFamily="18" charset="0"/>
                <a:ea typeface="Aptos" panose="020B0004020202020204" pitchFamily="34" charset="0"/>
              </a:rPr>
              <a:t> </a:t>
            </a:r>
            <a:r>
              <a:rPr lang="en-US" sz="7200" b="1" dirty="0" err="1">
                <a:effectLst/>
                <a:latin typeface="Times New Roman" panose="02020603050405020304" pitchFamily="18" charset="0"/>
                <a:ea typeface="Aptos" panose="020B0004020202020204" pitchFamily="34" charset="0"/>
              </a:rPr>
              <a:t>lượng</a:t>
            </a:r>
            <a:r>
              <a:rPr lang="en-US" sz="7200" b="1" dirty="0">
                <a:effectLst/>
                <a:latin typeface="Times New Roman" panose="02020603050405020304" pitchFamily="18" charset="0"/>
                <a:ea typeface="Aptos" panose="020B0004020202020204" pitchFamily="34" charset="0"/>
              </a:rPr>
              <a:t> </a:t>
            </a:r>
            <a:r>
              <a:rPr lang="en-US" sz="7200" b="1" dirty="0" err="1">
                <a:effectLst/>
                <a:latin typeface="Times New Roman" panose="02020603050405020304" pitchFamily="18" charset="0"/>
                <a:ea typeface="Aptos" panose="020B0004020202020204" pitchFamily="34" charset="0"/>
              </a:rPr>
              <a:t>với</a:t>
            </a:r>
            <a:r>
              <a:rPr lang="en-US" sz="7200" b="1" dirty="0">
                <a:effectLst/>
                <a:latin typeface="Times New Roman" panose="02020603050405020304" pitchFamily="18" charset="0"/>
                <a:ea typeface="Aptos" panose="020B0004020202020204" pitchFamily="34" charset="0"/>
              </a:rPr>
              <a:t> </a:t>
            </a:r>
            <a:r>
              <a:rPr lang="en-US" sz="7200" b="1" dirty="0" err="1">
                <a:effectLst/>
                <a:latin typeface="Times New Roman" panose="02020603050405020304" pitchFamily="18" charset="0"/>
                <a:ea typeface="Aptos" panose="020B0004020202020204" pitchFamily="34" charset="0"/>
              </a:rPr>
              <a:t>chúng</a:t>
            </a:r>
            <a:r>
              <a:rPr lang="en-US" sz="7200" b="1" dirty="0">
                <a:effectLst/>
                <a:latin typeface="Times New Roman" panose="02020603050405020304" pitchFamily="18" charset="0"/>
                <a:ea typeface="Aptos" panose="020B0004020202020204" pitchFamily="34" charset="0"/>
              </a:rPr>
              <a:t> con, </a:t>
            </a:r>
            <a:r>
              <a:rPr lang="en-US" sz="7200" b="1" dirty="0" err="1">
                <a:effectLst/>
                <a:latin typeface="Times New Roman" panose="02020603050405020304" pitchFamily="18" charset="0"/>
                <a:ea typeface="Aptos" panose="020B0004020202020204" pitchFamily="34" charset="0"/>
              </a:rPr>
              <a:t>nên</a:t>
            </a:r>
            <a:r>
              <a:rPr lang="en-US" sz="7200" b="1" dirty="0">
                <a:effectLst/>
                <a:latin typeface="Times New Roman" panose="02020603050405020304" pitchFamily="18" charset="0"/>
                <a:ea typeface="Aptos" panose="020B0004020202020204" pitchFamily="34" charset="0"/>
              </a:rPr>
              <a:t> </a:t>
            </a:r>
            <a:r>
              <a:rPr lang="en-US" sz="7200" b="1" dirty="0" err="1">
                <a:effectLst/>
                <a:latin typeface="Times New Roman" panose="02020603050405020304" pitchFamily="18" charset="0"/>
                <a:ea typeface="Aptos" panose="020B0004020202020204" pitchFamily="34" charset="0"/>
              </a:rPr>
              <a:t>chúng</a:t>
            </a:r>
            <a:r>
              <a:rPr lang="en-US" sz="7200" b="1" dirty="0">
                <a:effectLst/>
                <a:latin typeface="Times New Roman" panose="02020603050405020304" pitchFamily="18" charset="0"/>
                <a:ea typeface="Aptos" panose="020B0004020202020204" pitchFamily="34" charset="0"/>
              </a:rPr>
              <a:t> con </a:t>
            </a:r>
            <a:r>
              <a:rPr lang="en-US" sz="7200" b="1" dirty="0" err="1">
                <a:effectLst/>
                <a:latin typeface="Times New Roman" panose="02020603050405020304" pitchFamily="18" charset="0"/>
                <a:ea typeface="Aptos" panose="020B0004020202020204" pitchFamily="34" charset="0"/>
              </a:rPr>
              <a:t>mừng</a:t>
            </a:r>
            <a:r>
              <a:rPr lang="en-US" sz="7200" b="1" dirty="0">
                <a:effectLst/>
                <a:latin typeface="Times New Roman" panose="02020603050405020304" pitchFamily="18" charset="0"/>
                <a:ea typeface="Aptos" panose="020B0004020202020204" pitchFamily="34" charset="0"/>
              </a:rPr>
              <a:t> </a:t>
            </a:r>
            <a:r>
              <a:rPr lang="en-US" sz="7200" b="1" dirty="0" err="1">
                <a:effectLst/>
                <a:latin typeface="Times New Roman" panose="02020603050405020304" pitchFamily="18" charset="0"/>
                <a:ea typeface="Aptos" panose="020B0004020202020204" pitchFamily="34" charset="0"/>
              </a:rPr>
              <a:t>rỡ</a:t>
            </a:r>
            <a:r>
              <a:rPr lang="en-US" sz="7200" b="1" dirty="0">
                <a:effectLst/>
                <a:latin typeface="Times New Roman" panose="02020603050405020304" pitchFamily="18" charset="0"/>
                <a:ea typeface="Aptos" panose="020B0004020202020204" pitchFamily="34" charset="0"/>
              </a:rPr>
              <a:t> </a:t>
            </a:r>
            <a:r>
              <a:rPr lang="en-US" sz="7200" b="1" dirty="0" err="1">
                <a:effectLst/>
                <a:latin typeface="Times New Roman" panose="02020603050405020304" pitchFamily="18" charset="0"/>
                <a:ea typeface="Aptos" panose="020B0004020202020204" pitchFamily="34" charset="0"/>
              </a:rPr>
              <a:t>hân</a:t>
            </a:r>
            <a:r>
              <a:rPr lang="en-US" sz="7200" b="1" dirty="0">
                <a:effectLst/>
                <a:latin typeface="Times New Roman" panose="02020603050405020304" pitchFamily="18" charset="0"/>
                <a:ea typeface="Aptos" panose="020B0004020202020204" pitchFamily="34" charset="0"/>
              </a:rPr>
              <a:t> </a:t>
            </a:r>
            <a:r>
              <a:rPr lang="en-US" sz="7200" b="1" dirty="0" err="1">
                <a:effectLst/>
                <a:latin typeface="Times New Roman" panose="02020603050405020304" pitchFamily="18" charset="0"/>
                <a:ea typeface="Aptos" panose="020B0004020202020204" pitchFamily="34" charset="0"/>
              </a:rPr>
              <a:t>hoan</a:t>
            </a:r>
            <a:r>
              <a:rPr lang="en-US" sz="7200" b="1" dirty="0">
                <a:effectLst/>
                <a:latin typeface="Times New Roman" panose="02020603050405020304" pitchFamily="18" charset="0"/>
                <a:ea typeface="Aptos" panose="020B0004020202020204" pitchFamily="34" charset="0"/>
              </a:rPr>
              <a:t>.</a:t>
            </a:r>
            <a:endParaRPr kumimoji="0" lang="en-US" sz="4800" b="1"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370844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D1323-EDE6-D30D-22AE-E16A6C8525A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DAB0C28-DAAF-FFAD-4FC1-47C4FCB08801}"/>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2505142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CEDDC-547B-0E34-2F94-2BD5C7F55CD0}"/>
              </a:ext>
            </a:extLst>
          </p:cNvPr>
          <p:cNvPicPr>
            <a:picLocks noChangeAspect="1"/>
          </p:cNvPicPr>
          <p:nvPr/>
        </p:nvPicPr>
        <p:blipFill>
          <a:blip r:embed="rId2"/>
          <a:srcRect t="12937" b="14262"/>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A8185671-0EF1-9E8D-9551-C71937973145}"/>
              </a:ext>
            </a:extLst>
          </p:cNvPr>
          <p:cNvSpPr>
            <a:spLocks noGrp="1" noRot="1" noMove="1" noResize="1" noEditPoints="1" noAdjustHandles="1" noChangeArrowheads="1" noChangeShapeType="1"/>
          </p:cNvSpPr>
          <p:nvPr/>
        </p:nvSpPr>
        <p:spPr>
          <a:xfrm>
            <a:off x="3184358" y="112294"/>
            <a:ext cx="5815263" cy="1058779"/>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ALLELUIA</a:t>
            </a:r>
          </a:p>
        </p:txBody>
      </p:sp>
      <p:sp>
        <p:nvSpPr>
          <p:cNvPr id="5" name="TextBox 4">
            <a:extLst>
              <a:ext uri="{FF2B5EF4-FFF2-40B4-BE49-F238E27FC236}">
                <a16:creationId xmlns:a16="http://schemas.microsoft.com/office/drawing/2014/main" id="{CE2C7636-1D84-830D-7262-9BFFBAC22390}"/>
              </a:ext>
            </a:extLst>
          </p:cNvPr>
          <p:cNvSpPr txBox="1"/>
          <p:nvPr/>
        </p:nvSpPr>
        <p:spPr>
          <a:xfrm>
            <a:off x="497304" y="1282086"/>
            <a:ext cx="11044991" cy="5827942"/>
          </a:xfrm>
          <a:prstGeom prst="rect">
            <a:avLst/>
          </a:prstGeom>
          <a:noFill/>
        </p:spPr>
        <p:txBody>
          <a:bodyPr wrap="square">
            <a:spAutoFit/>
          </a:bodyPr>
          <a:lstStyle/>
          <a:p>
            <a:pPr algn="just">
              <a:lnSpc>
                <a:spcPct val="107000"/>
              </a:lnSpc>
              <a:spcAft>
                <a:spcPts val="800"/>
              </a:spcAft>
            </a:pPr>
            <a:r>
              <a:rPr lang="en-US" sz="8800" b="1" kern="100" dirty="0" err="1">
                <a:effectLst/>
                <a:latin typeface="Times New Roman" panose="02020603050405020304" pitchFamily="18" charset="0"/>
                <a:ea typeface="Aptos" panose="020B0004020202020204" pitchFamily="34" charset="0"/>
                <a:cs typeface="Times New Roman" panose="02020603050405020304" pitchFamily="18" charset="0"/>
              </a:rPr>
              <a:t>Phúc</a:t>
            </a:r>
            <a:r>
              <a:rPr lang="en-US" sz="8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b="1" kern="100" dirty="0" err="1">
                <a:effectLst/>
                <a:latin typeface="Times New Roman" panose="02020603050405020304" pitchFamily="18" charset="0"/>
                <a:ea typeface="Aptos" panose="020B0004020202020204" pitchFamily="34" charset="0"/>
                <a:cs typeface="Times New Roman" panose="02020603050405020304" pitchFamily="18" charset="0"/>
              </a:rPr>
              <a:t>thay</a:t>
            </a:r>
            <a:r>
              <a:rPr lang="en-US" sz="8800" b="1" kern="100" dirty="0">
                <a:effectLst/>
                <a:latin typeface="Times New Roman" panose="02020603050405020304" pitchFamily="18" charset="0"/>
                <a:ea typeface="Aptos" panose="020B0004020202020204" pitchFamily="34" charset="0"/>
                <a:cs typeface="Times New Roman" panose="02020603050405020304" pitchFamily="18" charset="0"/>
              </a:rPr>
              <a:t> ai </a:t>
            </a:r>
            <a:r>
              <a:rPr lang="en-US" sz="8800" b="1" kern="100" dirty="0" err="1">
                <a:effectLst/>
                <a:latin typeface="Times New Roman" panose="02020603050405020304" pitchFamily="18" charset="0"/>
                <a:ea typeface="Aptos" panose="020B0004020202020204" pitchFamily="34" charset="0"/>
                <a:cs typeface="Times New Roman" panose="02020603050405020304" pitchFamily="18" charset="0"/>
              </a:rPr>
              <a:t>bị</a:t>
            </a:r>
            <a:r>
              <a:rPr lang="en-US" sz="8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b="1" kern="100" dirty="0" err="1">
                <a:effectLst/>
                <a:latin typeface="Times New Roman" panose="02020603050405020304" pitchFamily="18" charset="0"/>
                <a:ea typeface="Aptos" panose="020B0004020202020204" pitchFamily="34" charset="0"/>
                <a:cs typeface="Times New Roman" panose="02020603050405020304" pitchFamily="18" charset="0"/>
              </a:rPr>
              <a:t>bách</a:t>
            </a:r>
            <a:r>
              <a:rPr lang="en-US" sz="8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b="1" kern="100" dirty="0" err="1">
                <a:effectLst/>
                <a:latin typeface="Times New Roman" panose="02020603050405020304" pitchFamily="18" charset="0"/>
                <a:ea typeface="Aptos" panose="020B0004020202020204" pitchFamily="34" charset="0"/>
                <a:cs typeface="Times New Roman" panose="02020603050405020304" pitchFamily="18" charset="0"/>
              </a:rPr>
              <a:t>hại</a:t>
            </a:r>
            <a:r>
              <a:rPr lang="en-US" sz="8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b="1" kern="100" dirty="0" err="1">
                <a:effectLst/>
                <a:latin typeface="Times New Roman" panose="02020603050405020304" pitchFamily="18" charset="0"/>
                <a:ea typeface="Aptos" panose="020B0004020202020204" pitchFamily="34" charset="0"/>
                <a:cs typeface="Times New Roman" panose="02020603050405020304" pitchFamily="18" charset="0"/>
              </a:rPr>
              <a:t>vì</a:t>
            </a:r>
            <a:r>
              <a:rPr lang="en-US" sz="8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b="1" kern="100" dirty="0" err="1">
                <a:effectLst/>
                <a:latin typeface="Times New Roman" panose="02020603050405020304" pitchFamily="18" charset="0"/>
                <a:ea typeface="Aptos" panose="020B0004020202020204" pitchFamily="34" charset="0"/>
                <a:cs typeface="Times New Roman" panose="02020603050405020304" pitchFamily="18" charset="0"/>
              </a:rPr>
              <a:t>công</a:t>
            </a:r>
            <a:r>
              <a:rPr lang="en-US" sz="8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b="1" kern="100" dirty="0" err="1">
                <a:effectLst/>
                <a:latin typeface="Times New Roman" panose="02020603050405020304" pitchFamily="18" charset="0"/>
                <a:ea typeface="Aptos" panose="020B0004020202020204" pitchFamily="34" charset="0"/>
                <a:cs typeface="Times New Roman" panose="02020603050405020304" pitchFamily="18" charset="0"/>
              </a:rPr>
              <a:t>chính</a:t>
            </a:r>
            <a:r>
              <a:rPr lang="en-US" sz="8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b="1" kern="100" dirty="0" err="1">
                <a:effectLst/>
                <a:latin typeface="Times New Roman" panose="02020603050405020304" pitchFamily="18" charset="0"/>
                <a:ea typeface="Aptos" panose="020B0004020202020204" pitchFamily="34" charset="0"/>
                <a:cs typeface="Times New Roman" panose="02020603050405020304" pitchFamily="18" charset="0"/>
              </a:rPr>
              <a:t>vì</a:t>
            </a:r>
            <a:r>
              <a:rPr lang="en-US" sz="8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b="1" kern="100" dirty="0" err="1">
                <a:effectLst/>
                <a:latin typeface="Times New Roman" panose="02020603050405020304" pitchFamily="18" charset="0"/>
                <a:ea typeface="Aptos" panose="020B0004020202020204" pitchFamily="34" charset="0"/>
                <a:cs typeface="Times New Roman" panose="02020603050405020304" pitchFamily="18" charset="0"/>
              </a:rPr>
              <a:t>Nước</a:t>
            </a:r>
            <a:r>
              <a:rPr lang="en-US" sz="8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b="1" kern="100" dirty="0" err="1">
                <a:effectLst/>
                <a:latin typeface="Times New Roman" panose="02020603050405020304" pitchFamily="18" charset="0"/>
                <a:ea typeface="Aptos" panose="020B0004020202020204" pitchFamily="34" charset="0"/>
                <a:cs typeface="Times New Roman" panose="02020603050405020304" pitchFamily="18" charset="0"/>
              </a:rPr>
              <a:t>Trời</a:t>
            </a:r>
            <a:r>
              <a:rPr lang="en-US" sz="8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b="1" kern="100" dirty="0" err="1">
                <a:effectLst/>
                <a:latin typeface="Times New Roman" panose="02020603050405020304" pitchFamily="18" charset="0"/>
                <a:ea typeface="Aptos" panose="020B0004020202020204" pitchFamily="34" charset="0"/>
                <a:cs typeface="Times New Roman" panose="02020603050405020304" pitchFamily="18" charset="0"/>
              </a:rPr>
              <a:t>vì</a:t>
            </a:r>
            <a:r>
              <a:rPr lang="en-US" sz="8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b="1" kern="100" dirty="0" err="1">
                <a:effectLst/>
                <a:latin typeface="Times New Roman" panose="02020603050405020304" pitchFamily="18" charset="0"/>
                <a:ea typeface="Aptos" panose="020B0004020202020204" pitchFamily="34" charset="0"/>
                <a:cs typeface="Times New Roman" panose="02020603050405020304" pitchFamily="18" charset="0"/>
              </a:rPr>
              <a:t>nước</a:t>
            </a:r>
            <a:r>
              <a:rPr lang="en-US" sz="8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b="1" kern="100" dirty="0" err="1">
                <a:effectLst/>
                <a:latin typeface="Times New Roman" panose="02020603050405020304" pitchFamily="18" charset="0"/>
                <a:ea typeface="Aptos" panose="020B0004020202020204" pitchFamily="34" charset="0"/>
                <a:cs typeface="Times New Roman" panose="02020603050405020304" pitchFamily="18" charset="0"/>
              </a:rPr>
              <a:t>trời</a:t>
            </a:r>
            <a:r>
              <a:rPr lang="en-US" sz="8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b="1"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8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b="1"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8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b="1" kern="100" dirty="0" err="1">
                <a:effectLst/>
                <a:latin typeface="Times New Roman" panose="02020603050405020304" pitchFamily="18" charset="0"/>
                <a:ea typeface="Aptos" panose="020B0004020202020204" pitchFamily="34" charset="0"/>
                <a:cs typeface="Times New Roman" panose="02020603050405020304" pitchFamily="18" charset="0"/>
              </a:rPr>
              <a:t>họ</a:t>
            </a:r>
            <a:r>
              <a:rPr lang="en-US" sz="88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8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37059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A9DB1-2CE0-9CA4-BF2F-F43C3D45420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A65CE5E-B854-93B6-FCB4-C52CF5EB8AA6}"/>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2429192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B4B81-47C4-188F-50B3-CD46AC1B03E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26901D8-E7C9-31FE-9C9B-7841FF53DA05}"/>
              </a:ext>
            </a:extLst>
          </p:cNvPr>
          <p:cNvPicPr>
            <a:picLocks noChangeAspect="1"/>
          </p:cNvPicPr>
          <p:nvPr/>
        </p:nvPicPr>
        <p:blipFill>
          <a:blip r:embed="rId2"/>
          <a:stretch>
            <a:fillRect/>
          </a:stretch>
        </p:blipFill>
        <p:spPr>
          <a:xfrm>
            <a:off x="0" y="12060"/>
            <a:ext cx="12192000" cy="7735401"/>
          </a:xfrm>
          <a:prstGeom prst="rect">
            <a:avLst/>
          </a:prstGeom>
        </p:spPr>
      </p:pic>
      <p:sp>
        <p:nvSpPr>
          <p:cNvPr id="4" name="TextBox 3">
            <a:extLst>
              <a:ext uri="{FF2B5EF4-FFF2-40B4-BE49-F238E27FC236}">
                <a16:creationId xmlns:a16="http://schemas.microsoft.com/office/drawing/2014/main" id="{CC6033F0-1DF6-B4A0-9546-9FA664E15962}"/>
              </a:ext>
            </a:extLst>
          </p:cNvPr>
          <p:cNvSpPr txBox="1"/>
          <p:nvPr/>
        </p:nvSpPr>
        <p:spPr>
          <a:xfrm>
            <a:off x="1363579" y="3109509"/>
            <a:ext cx="9063789" cy="1814086"/>
          </a:xfrm>
          <a:prstGeom prst="rect">
            <a:avLst/>
          </a:prstGeom>
          <a:noFill/>
        </p:spPr>
        <p:txBody>
          <a:bodyPr wrap="square">
            <a:spAutoFit/>
          </a:bodyPr>
          <a:lstStyle/>
          <a:p>
            <a:pPr algn="ctr">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NIỀM TIN KIÊU HÙNG</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Lm</a:t>
            </a: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Mi </a:t>
            </a:r>
            <a:r>
              <a:rPr lang="en-US" sz="4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Trầm</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48580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0CEC5-B8A0-96E7-E675-1953DEB135A1}"/>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02680541-2677-31F0-AE8D-99E184EB0FFC}"/>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6BB0B158-332E-FA13-5EFF-4B954B07F5F8}"/>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6D927CB8-014F-0D51-7149-46BCAEA7FFA0}"/>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C811AF34-0D10-5D7A-FEA3-D074714970E6}"/>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E7FD3CAF-AF92-3EA8-A15D-E16020F0B6BE}"/>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82308FA0-E180-97ED-CF8A-81512AB5A917}"/>
              </a:ext>
            </a:extLst>
          </p:cNvPr>
          <p:cNvSpPr txBox="1"/>
          <p:nvPr/>
        </p:nvSpPr>
        <p:spPr>
          <a:xfrm>
            <a:off x="117987" y="274023"/>
            <a:ext cx="11838040" cy="6020110"/>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Xin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niềm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tin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dân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Việt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Qua bao thăng trầm niềm tin </a:t>
            </a:r>
            <a:r>
              <a:rPr lang="en-US" sz="6000" kern="100" dirty="0" smtClean="0">
                <a:effectLst/>
                <a:latin typeface="Times New Roman" panose="02020603050405020304" pitchFamily="18" charset="0"/>
                <a:ea typeface="Aptos" panose="020B0004020202020204" pitchFamily="34" charset="0"/>
                <a:cs typeface="Times New Roman" panose="02020603050405020304" pitchFamily="18" charset="0"/>
              </a:rPr>
              <a:t>Kiên cường oanh </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liệt.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Đầu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rơi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máu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đổ</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lễ</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dâng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trước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tòa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nhuộm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thắm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muôn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ngàn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đồng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làm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trổ</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sinh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bông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hạt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đầu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mùa</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210918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FF389-8537-31E2-5858-BE833CB4D235}"/>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55FDFA2C-6627-D899-2998-3AC7F94050E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9395ACC-719B-60AA-93CC-F53911D041A4}"/>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FFDD7F90-02B4-A077-C04A-244B9D92694E}"/>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44E387F6-0B9D-DC89-4000-AA83BCEB5E04}"/>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027B21DB-2293-6CB2-20C8-75F0C6899E2B}"/>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8D8D790C-8432-C31C-F065-A4090650B326}"/>
              </a:ext>
            </a:extLst>
          </p:cNvPr>
          <p:cNvSpPr txBox="1"/>
          <p:nvPr/>
        </p:nvSpPr>
        <p:spPr>
          <a:xfrm>
            <a:off x="235955" y="274023"/>
            <a:ext cx="11720072" cy="6567695"/>
          </a:xfrm>
          <a:prstGeom prst="rect">
            <a:avLst/>
          </a:prstGeom>
          <a:noFill/>
        </p:spPr>
        <p:txBody>
          <a:bodyPr wrap="square">
            <a:spAutoFit/>
          </a:bodyPr>
          <a:lstStyle/>
          <a:p>
            <a:pPr algn="just">
              <a:lnSpc>
                <a:spcPct val="107000"/>
              </a:lnSpc>
              <a:spcAft>
                <a:spcPts val="800"/>
              </a:spcAft>
            </a:pPr>
            <a:r>
              <a:rPr lang="en-US" sz="66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66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Xin dâng lên niềm tin </a:t>
            </a:r>
            <a:r>
              <a:rPr lang="en-US" sz="6600" kern="100" dirty="0" smtClean="0">
                <a:effectLst/>
                <a:latin typeface="Times New Roman" panose="02020603050405020304" pitchFamily="18" charset="0"/>
                <a:ea typeface="Aptos" panose="020B0004020202020204" pitchFamily="34" charset="0"/>
                <a:cs typeface="Times New Roman" panose="02020603050405020304" pitchFamily="18" charset="0"/>
              </a:rPr>
              <a:t>kiên cường </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của các Thánh Tử Đạo Việt Nam luôn sáng tươi huy hoàng. Xin dâng lên niềm tin </a:t>
            </a:r>
            <a:r>
              <a:rPr lang="en-US" sz="6600" kern="100" dirty="0" smtClean="0">
                <a:effectLst/>
                <a:latin typeface="Times New Roman" panose="02020603050405020304" pitchFamily="18" charset="0"/>
                <a:ea typeface="Aptos" panose="020B0004020202020204" pitchFamily="34" charset="0"/>
                <a:cs typeface="Times New Roman" panose="02020603050405020304" pitchFamily="18" charset="0"/>
              </a:rPr>
              <a:t>kiên cường </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của các Thánh Tử Đạo Việt Nam luôn sáng ngời vinh quang.</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381300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59C12-28B3-516C-2640-EBAE93EBEDE5}"/>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07F8B152-DABE-7352-076F-EE6C44D7237B}"/>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636D7DDE-9F57-19CA-F5F0-EABFCAF3BCEF}"/>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9C462A87-F41D-C03B-BC8F-0E4D394EA90F}"/>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28DFFC6E-0EC6-4A4C-46B4-5810C62BB58F}"/>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800789A8-7D8B-E2EB-F066-6EE276CBCA09}"/>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DC61E906-34D1-1EB4-6901-76CC21EC29EA}"/>
              </a:ext>
            </a:extLst>
          </p:cNvPr>
          <p:cNvSpPr txBox="1"/>
          <p:nvPr/>
        </p:nvSpPr>
        <p:spPr>
          <a:xfrm>
            <a:off x="353941" y="439528"/>
            <a:ext cx="11602083"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2.</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Như</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miến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nghiền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tan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trở</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bánh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này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Các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Thánh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Tử</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Đạo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vượt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qua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muôn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nghìn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đắng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cay.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Niềm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tin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kiên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vững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vẫn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luôn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trung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làm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Tin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đạo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khắp</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nơi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ca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tụng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từ</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xưa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713267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EF9B4-8B4A-C64B-3036-9D0605DB3C0E}"/>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4F6B9182-C0B0-DC94-A89A-CF8A3A8C17AB}"/>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E85ED8B1-87FC-C894-E2F0-B3A72D307A76}"/>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1EB7DDEB-2A7C-9023-8485-158B6A986EF0}"/>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25590F3F-4B8E-21CF-DCBA-7ACAAE5D4DA6}"/>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880B963C-82FC-1C36-C610-3FCC85A9561A}"/>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8D8D790C-8432-C31C-F065-A4090650B326}"/>
              </a:ext>
            </a:extLst>
          </p:cNvPr>
          <p:cNvSpPr txBox="1"/>
          <p:nvPr/>
        </p:nvSpPr>
        <p:spPr>
          <a:xfrm>
            <a:off x="235955" y="274023"/>
            <a:ext cx="11720072" cy="6567695"/>
          </a:xfrm>
          <a:prstGeom prst="rect">
            <a:avLst/>
          </a:prstGeom>
          <a:noFill/>
        </p:spPr>
        <p:txBody>
          <a:bodyPr wrap="square">
            <a:spAutoFit/>
          </a:bodyPr>
          <a:lstStyle/>
          <a:p>
            <a:pPr algn="just">
              <a:lnSpc>
                <a:spcPct val="107000"/>
              </a:lnSpc>
              <a:spcAft>
                <a:spcPts val="800"/>
              </a:spcAft>
            </a:pPr>
            <a:r>
              <a:rPr lang="en-US" sz="66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66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Xin dâng lên niềm tin </a:t>
            </a:r>
            <a:r>
              <a:rPr lang="en-US" sz="6600" kern="100" dirty="0" smtClean="0">
                <a:effectLst/>
                <a:latin typeface="Times New Roman" panose="02020603050405020304" pitchFamily="18" charset="0"/>
                <a:ea typeface="Aptos" panose="020B0004020202020204" pitchFamily="34" charset="0"/>
                <a:cs typeface="Times New Roman" panose="02020603050405020304" pitchFamily="18" charset="0"/>
              </a:rPr>
              <a:t>kiên cường </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của các Thánh Tử Đạo Việt Nam luôn sáng tươi huy hoàng. Xin dâng lên niềm tin </a:t>
            </a:r>
            <a:r>
              <a:rPr lang="en-US" sz="6600" kern="100" dirty="0" smtClean="0">
                <a:effectLst/>
                <a:latin typeface="Times New Roman" panose="02020603050405020304" pitchFamily="18" charset="0"/>
                <a:ea typeface="Aptos" panose="020B0004020202020204" pitchFamily="34" charset="0"/>
                <a:cs typeface="Times New Roman" panose="02020603050405020304" pitchFamily="18" charset="0"/>
              </a:rPr>
              <a:t>kiên cường </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của các Thánh Tử Đạo Việt Nam luôn sáng ngời vinh quang.</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399668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0814D3-DC6C-B091-709F-19A88BC9B11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amboo mat with leaves&#10;&#10;Description automatically generated">
            <a:extLst>
              <a:ext uri="{FF2B5EF4-FFF2-40B4-BE49-F238E27FC236}">
                <a16:creationId xmlns:a16="http://schemas.microsoft.com/office/drawing/2014/main" id="{01A20048-8407-B7A4-30A7-6C81FE75AB4A}"/>
              </a:ext>
            </a:extLst>
          </p:cNvPr>
          <p:cNvPicPr>
            <a:picLocks noChangeAspect="1"/>
          </p:cNvPicPr>
          <p:nvPr/>
        </p:nvPicPr>
        <p:blipFill>
          <a:blip r:embed="rId2"/>
          <a:srcRect l="4871" r="1" b="1"/>
          <a:stretch/>
        </p:blipFill>
        <p:spPr>
          <a:xfrm>
            <a:off x="149629" y="1282"/>
            <a:ext cx="11887200" cy="6732027"/>
          </a:xfrm>
          <a:prstGeom prst="rect">
            <a:avLst/>
          </a:prstGeom>
        </p:spPr>
      </p:pic>
      <p:sp>
        <p:nvSpPr>
          <p:cNvPr id="4" name="TextBox 3">
            <a:extLst>
              <a:ext uri="{FF2B5EF4-FFF2-40B4-BE49-F238E27FC236}">
                <a16:creationId xmlns:a16="http://schemas.microsoft.com/office/drawing/2014/main" id="{8F58E84C-9F0F-5F0F-9475-BE63E383DE56}"/>
              </a:ext>
            </a:extLst>
          </p:cNvPr>
          <p:cNvSpPr txBox="1"/>
          <p:nvPr/>
        </p:nvSpPr>
        <p:spPr>
          <a:xfrm>
            <a:off x="336883" y="2701484"/>
            <a:ext cx="9075813" cy="1859035"/>
          </a:xfrm>
          <a:prstGeom prst="rect">
            <a:avLst/>
          </a:prstGeom>
          <a:noFill/>
        </p:spPr>
        <p:txBody>
          <a:bodyPr wrap="square">
            <a:spAutoFit/>
          </a:bodyPr>
          <a:lstStyle/>
          <a:p>
            <a:pPr algn="ctr">
              <a:lnSpc>
                <a:spcPct val="107000"/>
              </a:lnSpc>
              <a:spcAft>
                <a:spcPts val="800"/>
              </a:spcAft>
            </a:pP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ANH HÙNG VIỆT NAM</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US" sz="2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a:t>
            </a:r>
            <a:r>
              <a:rPr lang="en-US" sz="28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Lưu</a:t>
            </a:r>
            <a:r>
              <a:rPr lang="en-US" sz="2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Danh </a:t>
            </a:r>
            <a:r>
              <a:rPr lang="en-US" sz="28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Thiên</a:t>
            </a:r>
            <a:r>
              <a:rPr lang="en-US" sz="2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Thu)</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US" sz="28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Lm</a:t>
            </a:r>
            <a:r>
              <a:rPr lang="en-US" sz="2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Kim Long</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9770360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4DD5B-C8CD-E7BB-95FC-E9519FEFB707}"/>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54983750-D9EA-C7E0-159C-45B9DEDD0CC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58C11FE6-47A4-7098-6E2F-397A823EFD5C}"/>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89B63E23-EA63-0412-5852-84539B8009DF}"/>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659F1609-5781-9A55-454C-6118187AE3AE}"/>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AA37527A-7725-FF3B-D846-A7D0DE90471F}"/>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626CC043-C704-9DB1-85B8-968261C4E474}"/>
              </a:ext>
            </a:extLst>
          </p:cNvPr>
          <p:cNvSpPr txBox="1"/>
          <p:nvPr/>
        </p:nvSpPr>
        <p:spPr>
          <a:xfrm>
            <a:off x="235955" y="274023"/>
            <a:ext cx="11667284"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3.</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Hôm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nay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đây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trần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vẫn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đầy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gánh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nặng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Văn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minh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nhân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loại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tự</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do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bủa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giăng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Vượt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cám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dỗ</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như</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that qua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muôn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ngàn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going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tố</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tín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trung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ghi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tạc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đây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đó</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Nhà</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Cha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chính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nơi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hẹn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hò</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116385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8DAB8-333B-1EBE-FB5B-E5C1F9988B46}"/>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F6035837-36C9-079B-839E-9D0C220158BB}"/>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B9F38FD2-8FB0-918B-D90B-DF2E4EC860EF}"/>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B0FA6886-4B13-8E2D-84D6-3BCAD487AE03}"/>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31D2946E-FE4E-B96C-FC46-56E238BA0103}"/>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E3BFAB23-914E-1DB5-2279-1BED03E3B767}"/>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8D8D790C-8432-C31C-F065-A4090650B326}"/>
              </a:ext>
            </a:extLst>
          </p:cNvPr>
          <p:cNvSpPr txBox="1"/>
          <p:nvPr/>
        </p:nvSpPr>
        <p:spPr>
          <a:xfrm>
            <a:off x="235955" y="274023"/>
            <a:ext cx="11720072" cy="6567695"/>
          </a:xfrm>
          <a:prstGeom prst="rect">
            <a:avLst/>
          </a:prstGeom>
          <a:noFill/>
        </p:spPr>
        <p:txBody>
          <a:bodyPr wrap="square">
            <a:spAutoFit/>
          </a:bodyPr>
          <a:lstStyle/>
          <a:p>
            <a:pPr algn="just">
              <a:lnSpc>
                <a:spcPct val="107000"/>
              </a:lnSpc>
              <a:spcAft>
                <a:spcPts val="800"/>
              </a:spcAft>
            </a:pPr>
            <a:r>
              <a:rPr lang="en-US" sz="66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66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Xin dâng lên niềm tin </a:t>
            </a:r>
            <a:r>
              <a:rPr lang="en-US" sz="6600" kern="100" dirty="0" smtClean="0">
                <a:effectLst/>
                <a:latin typeface="Times New Roman" panose="02020603050405020304" pitchFamily="18" charset="0"/>
                <a:ea typeface="Aptos" panose="020B0004020202020204" pitchFamily="34" charset="0"/>
                <a:cs typeface="Times New Roman" panose="02020603050405020304" pitchFamily="18" charset="0"/>
              </a:rPr>
              <a:t>kiên cường </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của các Thánh Tử Đạo Việt Nam luôn sáng tươi huy hoàng. Xin dâng lên niềm tin </a:t>
            </a:r>
            <a:r>
              <a:rPr lang="en-US" sz="6600" kern="100" dirty="0" smtClean="0">
                <a:effectLst/>
                <a:latin typeface="Times New Roman" panose="02020603050405020304" pitchFamily="18" charset="0"/>
                <a:ea typeface="Aptos" panose="020B0004020202020204" pitchFamily="34" charset="0"/>
                <a:cs typeface="Times New Roman" panose="02020603050405020304" pitchFamily="18" charset="0"/>
              </a:rPr>
              <a:t>kiên cường </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của các Thánh Tử Đạo Việt Nam luôn sáng ngời vinh quang.</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549619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FCA52-A963-EE41-E3F4-3B2F1E75F7C6}"/>
            </a:ext>
          </a:extLst>
        </p:cNvPr>
        <p:cNvGrpSpPr/>
        <p:nvPr/>
      </p:nvGrpSpPr>
      <p:grpSpPr>
        <a:xfrm>
          <a:off x="0" y="0"/>
          <a:ext cx="0" cy="0"/>
          <a:chOff x="0" y="0"/>
          <a:chExt cx="0" cy="0"/>
        </a:xfrm>
      </p:grpSpPr>
      <p:pic>
        <p:nvPicPr>
          <p:cNvPr id="1026" name="Picture 2" descr="TỪ THÁNH GIÁ ĐẾN THÁNH THỂ">
            <a:extLst>
              <a:ext uri="{FF2B5EF4-FFF2-40B4-BE49-F238E27FC236}">
                <a16:creationId xmlns:a16="http://schemas.microsoft.com/office/drawing/2014/main" id="{CB341145-EFA2-A586-10DD-699FE1D26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8509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B1A86D-26A7-4A1E-774A-D57B7B969B3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A68DCBC-5A92-F360-2DBC-99C37DF4AB94}"/>
              </a:ext>
            </a:extLst>
          </p:cNvPr>
          <p:cNvPicPr>
            <a:picLocks noChangeAspect="1"/>
          </p:cNvPicPr>
          <p:nvPr/>
        </p:nvPicPr>
        <p:blipFill>
          <a:blip r:embed="rId2"/>
          <a:srcRect l="4301" r="234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594D3902-F4DD-F3D3-0E09-BF049A5BB038}"/>
              </a:ext>
            </a:extLst>
          </p:cNvPr>
          <p:cNvSpPr txBox="1"/>
          <p:nvPr/>
        </p:nvSpPr>
        <p:spPr>
          <a:xfrm>
            <a:off x="2133599" y="2775283"/>
            <a:ext cx="7764379" cy="1380443"/>
          </a:xfrm>
          <a:prstGeom prst="rect">
            <a:avLst/>
          </a:prstGeom>
          <a:noFill/>
        </p:spPr>
        <p:txBody>
          <a:bodyPr wrap="square">
            <a:spAutoFit/>
          </a:bodyPr>
          <a:lstStyle/>
          <a:p>
            <a:pPr algn="ctr">
              <a:lnSpc>
                <a:spcPct val="107000"/>
              </a:lnSpc>
              <a:spcAft>
                <a:spcPts val="800"/>
              </a:spcAft>
            </a:pPr>
            <a:r>
              <a:rPr lang="en-US" sz="4400" b="1" kern="100" dirty="0" smtClean="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HẠT GIỐNG TÌNH YÊU</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US" sz="2800" b="1" kern="100" dirty="0" smtClean="0">
                <a:solidFill>
                  <a:srgbClr val="FF0000"/>
                </a:solidFill>
                <a:latin typeface="Times New Roman" panose="02020603050405020304" pitchFamily="18" charset="0"/>
                <a:ea typeface="Aptos" panose="020B0004020202020204" pitchFamily="34" charset="0"/>
                <a:cs typeface="Times New Roman" panose="02020603050405020304" pitchFamily="18" charset="0"/>
              </a:rPr>
              <a:t>Phương Anh</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144021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2BC8D-98C7-D967-13F9-B990417CE5D8}"/>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3D477F7B-2DB8-FFA1-4954-BAA56E2890F1}"/>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7FAF046-8129-3DFA-3909-6F0651598301}"/>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8AA6BECD-D3BC-9D01-26DB-9CD0C7562DFA}"/>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8052AB65-1925-E604-2885-88BFB71CEADA}"/>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806C7D17-B033-4D69-B784-5C5CBD85ADAF}"/>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FCF3C4F8-9722-53BB-D207-649144694668}"/>
              </a:ext>
            </a:extLst>
          </p:cNvPr>
          <p:cNvSpPr txBox="1"/>
          <p:nvPr/>
        </p:nvSpPr>
        <p:spPr>
          <a:xfrm>
            <a:off x="288739" y="287477"/>
            <a:ext cx="11614501" cy="6020110"/>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vi-VN" sz="6000" dirty="0"/>
              <a:t>Nếu hạt lúa mì rơi xuống đất không chết đi, không thối đi, thì nó chỉ trơ trọi một mình thôi. Và nếu hạt lúa mì rơi xuống đất mà chết đi và thối đi, thì nó sẽ sinh ra nhiều bông hạt.</a:t>
            </a:r>
            <a:endParaRPr lang="en-US" sz="6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71424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64DEB-5F98-F498-8B45-1F1B1AEB9F6E}"/>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7CD9BB1B-A878-B342-69E4-D2F6431A7968}"/>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850F9AEE-30D3-A56C-3F3F-E82274B13F9B}"/>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879A792E-7B74-8C0C-4056-8254C004F72F}"/>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1E5B7A89-46CA-BCBB-5C78-5DFCE6CB8951}"/>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F43E97F6-E916-52CC-5D47-671A49939763}"/>
              </a:ext>
            </a:extLst>
          </p:cNvPr>
          <p:cNvCxnSpPr/>
          <p:nvPr/>
        </p:nvCxnSpPr>
        <p:spPr>
          <a:xfrm>
            <a:off x="98239" y="6852039"/>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E7A62818-4F77-69DF-1A56-A443E2BECCD9}"/>
              </a:ext>
            </a:extLst>
          </p:cNvPr>
          <p:cNvSpPr txBox="1"/>
          <p:nvPr/>
        </p:nvSpPr>
        <p:spPr>
          <a:xfrm>
            <a:off x="288739" y="287477"/>
            <a:ext cx="11614504" cy="6740307"/>
          </a:xfrm>
          <a:prstGeom prst="rect">
            <a:avLst/>
          </a:prstGeom>
          <a:noFill/>
        </p:spPr>
        <p:txBody>
          <a:bodyPr wrap="square">
            <a:spAutoFit/>
          </a:bodyPr>
          <a:lstStyle/>
          <a:p>
            <a:pPr algn="just"/>
            <a:r>
              <a:rPr lang="en-US" sz="7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vi-VN" sz="7200" i="1" dirty="0"/>
              <a:t>Vạn lạy Chúa ! Con biết thế và con muốn con chết đi như hạt lúa mì. Tình thập giá của ngày xưa ấy, của Thầy Chí Thánh, xin thắp lên trong con tim con. </a:t>
            </a:r>
            <a:r>
              <a:rPr lang="vi-VN" sz="7200" dirty="0"/>
              <a:t> </a:t>
            </a:r>
          </a:p>
        </p:txBody>
      </p:sp>
    </p:spTree>
    <p:extLst>
      <p:ext uri="{BB962C8B-B14F-4D97-AF65-F5344CB8AC3E}">
        <p14:creationId xmlns:p14="http://schemas.microsoft.com/office/powerpoint/2010/main" val="3266384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64DEB-5F98-F498-8B45-1F1B1AEB9F6E}"/>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7CD9BB1B-A878-B342-69E4-D2F6431A7968}"/>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850F9AEE-30D3-A56C-3F3F-E82274B13F9B}"/>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879A792E-7B74-8C0C-4056-8254C004F72F}"/>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1E5B7A89-46CA-BCBB-5C78-5DFCE6CB8951}"/>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F43E97F6-E916-52CC-5D47-671A49939763}"/>
              </a:ext>
            </a:extLst>
          </p:cNvPr>
          <p:cNvCxnSpPr/>
          <p:nvPr/>
        </p:nvCxnSpPr>
        <p:spPr>
          <a:xfrm>
            <a:off x="1524" y="6750439"/>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E7A62818-4F77-69DF-1A56-A443E2BECCD9}"/>
              </a:ext>
            </a:extLst>
          </p:cNvPr>
          <p:cNvSpPr txBox="1"/>
          <p:nvPr/>
        </p:nvSpPr>
        <p:spPr>
          <a:xfrm>
            <a:off x="288739" y="144379"/>
            <a:ext cx="11614504" cy="7848302"/>
          </a:xfrm>
          <a:prstGeom prst="rect">
            <a:avLst/>
          </a:prstGeom>
          <a:noFill/>
        </p:spPr>
        <p:txBody>
          <a:bodyPr wrap="square">
            <a:spAutoFit/>
          </a:bodyPr>
          <a:lstStyle/>
          <a:p>
            <a:pPr algn="just"/>
            <a:r>
              <a:rPr lang="en-US" sz="7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vi-VN" sz="7200" i="1" dirty="0" smtClean="0"/>
              <a:t>Nay </a:t>
            </a:r>
            <a:r>
              <a:rPr lang="vi-VN" sz="7200" i="1" dirty="0"/>
              <a:t>con bước vào dương thế để làm theo Ý Cha đã trao khi dựng vũ hoàn. Là con đến để dâng hiến trọn thân xác, để chết đi cho anh em con.</a:t>
            </a:r>
            <a:endParaRPr lang="vi-VN" sz="7200" dirty="0"/>
          </a:p>
          <a:p>
            <a:r>
              <a:rPr lang="vi-VN" sz="7200" dirty="0"/>
              <a:t> </a:t>
            </a:r>
          </a:p>
        </p:txBody>
      </p:sp>
    </p:spTree>
    <p:extLst>
      <p:ext uri="{BB962C8B-B14F-4D97-AF65-F5344CB8AC3E}">
        <p14:creationId xmlns:p14="http://schemas.microsoft.com/office/powerpoint/2010/main" val="3091636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17C86-021A-17C8-15B2-57347A5D992F}"/>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048C5A7F-AC5C-7496-AB0E-A41CBAC14DEB}"/>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553B2CD-CD4E-728F-CEB5-BC4132E9A039}"/>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2571C93B-C233-657C-E557-FBC9EBE4C967}"/>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E77D71C4-EA14-5926-7610-A836385409A9}"/>
              </a:ext>
            </a:extLst>
          </p:cNvPr>
          <p:cNvSpPr txBox="1"/>
          <p:nvPr/>
        </p:nvSpPr>
        <p:spPr>
          <a:xfrm>
            <a:off x="287235" y="174222"/>
            <a:ext cx="11614501" cy="6647974"/>
          </a:xfrm>
          <a:prstGeom prst="rect">
            <a:avLst/>
          </a:prstGeom>
          <a:noFill/>
        </p:spPr>
        <p:txBody>
          <a:bodyPr wrap="square">
            <a:spAutoFit/>
          </a:bodyPr>
          <a:lstStyle/>
          <a:p>
            <a:pPr algn="just"/>
            <a:r>
              <a:rPr lang="en-US" sz="6600" b="1" dirty="0">
                <a:solidFill>
                  <a:srgbClr val="FF0000"/>
                </a:solidFill>
                <a:effectLst/>
                <a:latin typeface="Times New Roman" panose="02020603050405020304" pitchFamily="18" charset="0"/>
                <a:ea typeface="Aptos" panose="020B0004020202020204" pitchFamily="34" charset="0"/>
              </a:rPr>
              <a:t>2.</a:t>
            </a:r>
            <a:r>
              <a:rPr lang="en-US" sz="6600" dirty="0">
                <a:effectLst/>
                <a:latin typeface="Times New Roman" panose="02020603050405020304" pitchFamily="18" charset="0"/>
                <a:ea typeface="Aptos" panose="020B0004020202020204" pitchFamily="34" charset="0"/>
              </a:rPr>
              <a:t> </a:t>
            </a:r>
            <a:r>
              <a:rPr lang="vi-VN" sz="6000" dirty="0"/>
              <a:t>Nếu mạng sống nào nơi dương thế không chết đi, không thối đi, thì nó chỉ trơ trọi một mình thôi. Và nếu mạng sống nào nơi dương thế mà chết đi vì hiến dâng, thì nó phát sinh ra nhiều bông hạt.</a:t>
            </a:r>
            <a:endParaRPr lang="en-US" sz="6000" dirty="0"/>
          </a:p>
        </p:txBody>
      </p:sp>
      <p:cxnSp>
        <p:nvCxnSpPr>
          <p:cNvPr id="17" name="Straight Connector 16">
            <a:extLst>
              <a:ext uri="{FF2B5EF4-FFF2-40B4-BE49-F238E27FC236}">
                <a16:creationId xmlns:a16="http://schemas.microsoft.com/office/drawing/2014/main" id="{DB7878C7-D1FB-03C5-1B3A-0521315B1110}"/>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EEC1D68A-6CBB-38A9-43F2-7A1887384348}"/>
              </a:ext>
            </a:extLst>
          </p:cNvPr>
          <p:cNvCxnSpPr/>
          <p:nvPr/>
        </p:nvCxnSpPr>
        <p:spPr>
          <a:xfrm>
            <a:off x="1524" y="6725039"/>
            <a:ext cx="12190476"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645742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64DEB-5F98-F498-8B45-1F1B1AEB9F6E}"/>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7CD9BB1B-A878-B342-69E4-D2F6431A7968}"/>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850F9AEE-30D3-A56C-3F3F-E82274B13F9B}"/>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879A792E-7B74-8C0C-4056-8254C004F72F}"/>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1E5B7A89-46CA-BCBB-5C78-5DFCE6CB8951}"/>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F43E97F6-E916-52CC-5D47-671A49939763}"/>
              </a:ext>
            </a:extLst>
          </p:cNvPr>
          <p:cNvCxnSpPr/>
          <p:nvPr/>
        </p:nvCxnSpPr>
        <p:spPr>
          <a:xfrm>
            <a:off x="144379" y="6737739"/>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E7A62818-4F77-69DF-1A56-A443E2BECCD9}"/>
              </a:ext>
            </a:extLst>
          </p:cNvPr>
          <p:cNvSpPr txBox="1"/>
          <p:nvPr/>
        </p:nvSpPr>
        <p:spPr>
          <a:xfrm>
            <a:off x="288739" y="165156"/>
            <a:ext cx="11614504" cy="6740307"/>
          </a:xfrm>
          <a:prstGeom prst="rect">
            <a:avLst/>
          </a:prstGeom>
          <a:noFill/>
        </p:spPr>
        <p:txBody>
          <a:bodyPr wrap="square">
            <a:spAutoFit/>
          </a:bodyPr>
          <a:lstStyle/>
          <a:p>
            <a:pPr algn="just"/>
            <a:r>
              <a:rPr lang="en-US" sz="7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vi-VN" sz="7200" i="1" dirty="0"/>
              <a:t>Vạn lạy Chúa ! Con biết thế và con muốn con chết đi như hạt lúa mì. Tình thập giá của ngày xưa ấy, của Thầy Chí Thánh, xin thắp lên trong con tim con. </a:t>
            </a:r>
            <a:r>
              <a:rPr lang="vi-VN" sz="7200" dirty="0"/>
              <a:t> </a:t>
            </a:r>
          </a:p>
        </p:txBody>
      </p:sp>
    </p:spTree>
    <p:extLst>
      <p:ext uri="{BB962C8B-B14F-4D97-AF65-F5344CB8AC3E}">
        <p14:creationId xmlns:p14="http://schemas.microsoft.com/office/powerpoint/2010/main" val="2198971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64DEB-5F98-F498-8B45-1F1B1AEB9F6E}"/>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7CD9BB1B-A878-B342-69E4-D2F6431A7968}"/>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850F9AEE-30D3-A56C-3F3F-E82274B13F9B}"/>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879A792E-7B74-8C0C-4056-8254C004F72F}"/>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1E5B7A89-46CA-BCBB-5C78-5DFCE6CB8951}"/>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F43E97F6-E916-52CC-5D47-671A49939763}"/>
              </a:ext>
            </a:extLst>
          </p:cNvPr>
          <p:cNvCxnSpPr/>
          <p:nvPr/>
        </p:nvCxnSpPr>
        <p:spPr>
          <a:xfrm>
            <a:off x="0" y="6852039"/>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E7A62818-4F77-69DF-1A56-A443E2BECCD9}"/>
              </a:ext>
            </a:extLst>
          </p:cNvPr>
          <p:cNvSpPr txBox="1"/>
          <p:nvPr/>
        </p:nvSpPr>
        <p:spPr>
          <a:xfrm>
            <a:off x="444500" y="144379"/>
            <a:ext cx="11458743" cy="7848302"/>
          </a:xfrm>
          <a:prstGeom prst="rect">
            <a:avLst/>
          </a:prstGeom>
          <a:noFill/>
        </p:spPr>
        <p:txBody>
          <a:bodyPr wrap="square">
            <a:spAutoFit/>
          </a:bodyPr>
          <a:lstStyle/>
          <a:p>
            <a:pPr algn="just"/>
            <a:r>
              <a:rPr lang="en-US" sz="7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7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vi-VN" sz="7200" i="1" dirty="0" smtClean="0"/>
              <a:t>Nay </a:t>
            </a:r>
            <a:r>
              <a:rPr lang="vi-VN" sz="7200" i="1" dirty="0"/>
              <a:t>con bước vào dương thế để làm theo Ý Cha đã trao khi dựng vũ hoàn. Là con đến để dâng hiến trọn thân xác, để chết đi cho anh em con.</a:t>
            </a:r>
            <a:endParaRPr lang="vi-VN" sz="7200" dirty="0"/>
          </a:p>
          <a:p>
            <a:r>
              <a:rPr lang="vi-VN" sz="7200" dirty="0"/>
              <a:t> </a:t>
            </a:r>
          </a:p>
        </p:txBody>
      </p:sp>
    </p:spTree>
    <p:extLst>
      <p:ext uri="{BB962C8B-B14F-4D97-AF65-F5344CB8AC3E}">
        <p14:creationId xmlns:p14="http://schemas.microsoft.com/office/powerpoint/2010/main" val="2506333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35AD7-B8FC-2D46-CC1C-824DF60B2C71}"/>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E38E3545-FDDC-6AA6-F1E6-8176E8C9A28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CE9C5C78-62FF-B570-0A7E-F920AAF2EDCC}"/>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3CC1B04F-2741-D852-5AD5-E33F803123D2}"/>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F3E4BB7-5A23-D9E2-9552-88F5F7A15B5C}"/>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ADA1C47B-9A13-DB98-4D9A-97E7E88B0A1E}"/>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FDE7FFB7-93AF-F0D5-5938-6D545AB76908}"/>
              </a:ext>
            </a:extLst>
          </p:cNvPr>
          <p:cNvSpPr txBox="1"/>
          <p:nvPr/>
        </p:nvSpPr>
        <p:spPr>
          <a:xfrm>
            <a:off x="288739" y="287477"/>
            <a:ext cx="11614498" cy="6279348"/>
          </a:xfrm>
          <a:prstGeom prst="rect">
            <a:avLst/>
          </a:prstGeom>
          <a:noFill/>
        </p:spPr>
        <p:txBody>
          <a:bodyPr wrap="square">
            <a:spAutoFit/>
          </a:bodyPr>
          <a:lstStyle/>
          <a:p>
            <a:pPr algn="just">
              <a:lnSpc>
                <a:spcPct val="107000"/>
              </a:lnSpc>
              <a:spcAft>
                <a:spcPts val="800"/>
              </a:spcAft>
            </a:pPr>
            <a:r>
              <a:rPr lang="en-US"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54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Nhạc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chiến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thắng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vang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dậy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rền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dòng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máu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thắm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tô</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đẹp</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cuộc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còn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lưu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danh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Đây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anh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hùng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Việt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Nam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trung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theo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bước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Giê-su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gươm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đao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thêm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dũng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chí</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nhục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hình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thêm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can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trường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Từng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lớp</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lớp</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tiến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pháp</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trường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046993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4FC75-02B0-A89C-E16B-C6F1B4A22544}"/>
            </a:ext>
          </a:extLst>
        </p:cNvPr>
        <p:cNvGrpSpPr/>
        <p:nvPr/>
      </p:nvGrpSpPr>
      <p:grpSpPr>
        <a:xfrm>
          <a:off x="0" y="0"/>
          <a:ext cx="0" cy="0"/>
          <a:chOff x="0" y="0"/>
          <a:chExt cx="0" cy="0"/>
        </a:xfrm>
      </p:grpSpPr>
      <p:pic>
        <p:nvPicPr>
          <p:cNvPr id="1026" name="Picture 2" descr="TỪ THÁNH GIÁ ĐẾN THÁNH THỂ">
            <a:extLst>
              <a:ext uri="{FF2B5EF4-FFF2-40B4-BE49-F238E27FC236}">
                <a16:creationId xmlns:a16="http://schemas.microsoft.com/office/drawing/2014/main" id="{4BA1C496-BDE5-8165-B9BA-F59EA1B27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2849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2EB12-F472-64CC-3D21-8F923A1FC22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660BD85-FD7B-09BF-EBC7-80A1496C0F2B}"/>
              </a:ext>
            </a:extLst>
          </p:cNvPr>
          <p:cNvPicPr>
            <a:picLocks noChangeAspect="1"/>
          </p:cNvPicPr>
          <p:nvPr/>
        </p:nvPicPr>
        <p:blipFill>
          <a:blip r:embed="rId2"/>
          <a:stretch>
            <a:fillRect/>
          </a:stretch>
        </p:blipFill>
        <p:spPr>
          <a:xfrm>
            <a:off x="166255" y="67124"/>
            <a:ext cx="11887200" cy="6723752"/>
          </a:xfrm>
          <a:prstGeom prst="rect">
            <a:avLst/>
          </a:prstGeom>
        </p:spPr>
      </p:pic>
      <p:sp>
        <p:nvSpPr>
          <p:cNvPr id="4" name="TextBox 3">
            <a:extLst>
              <a:ext uri="{FF2B5EF4-FFF2-40B4-BE49-F238E27FC236}">
                <a16:creationId xmlns:a16="http://schemas.microsoft.com/office/drawing/2014/main" id="{FA47C91F-6476-EA78-4AC8-C359125938A3}"/>
              </a:ext>
            </a:extLst>
          </p:cNvPr>
          <p:cNvSpPr txBox="1"/>
          <p:nvPr/>
        </p:nvSpPr>
        <p:spPr>
          <a:xfrm>
            <a:off x="2951747" y="1689783"/>
            <a:ext cx="6625389" cy="1553374"/>
          </a:xfrm>
          <a:prstGeom prst="rect">
            <a:avLst/>
          </a:prstGeom>
          <a:noFill/>
        </p:spPr>
        <p:txBody>
          <a:bodyPr wrap="square">
            <a:spAutoFit/>
          </a:bodyPr>
          <a:lstStyle/>
          <a:p>
            <a:pPr algn="ctr">
              <a:lnSpc>
                <a:spcPct val="107000"/>
              </a:lnSpc>
              <a:spcAft>
                <a:spcPts val="800"/>
              </a:spcAft>
            </a:pPr>
            <a:r>
              <a:rPr lang="en-US" sz="4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TÔI THÂM TÍN</a:t>
            </a:r>
          </a:p>
          <a:p>
            <a:pPr algn="ctr">
              <a:lnSpc>
                <a:spcPct val="107000"/>
              </a:lnSpc>
              <a:spcAft>
                <a:spcPts val="800"/>
              </a:spcAft>
            </a:pPr>
            <a:r>
              <a:rPr lang="en-US" sz="36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Lm</a:t>
            </a:r>
            <a:r>
              <a:rPr lang="en-US" sz="36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Hoàng </a:t>
            </a:r>
            <a:r>
              <a:rPr lang="en-US" sz="36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Đức</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37319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3B3458C1-882D-B1A0-0936-6ECAFCC6EDBA}"/>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A0686E1-195A-622F-A206-B98CE223E37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1F9BAAF-22A8-8A97-AF81-9526DB1386CC}"/>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C06F25A-98A7-767A-8835-E08E90BFFFA2}"/>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3AD2F83-2FD6-AE8B-4895-62431871B826}"/>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DB9B4E54-4AE4-0AAD-D084-723D05BFE0D3}"/>
              </a:ext>
            </a:extLst>
          </p:cNvPr>
          <p:cNvSpPr txBox="1"/>
          <p:nvPr/>
        </p:nvSpPr>
        <p:spPr>
          <a:xfrm>
            <a:off x="235955" y="274024"/>
            <a:ext cx="11720072" cy="6567695"/>
          </a:xfrm>
          <a:prstGeom prst="rect">
            <a:avLst/>
          </a:prstGeom>
          <a:noFill/>
        </p:spPr>
        <p:txBody>
          <a:bodyPr wrap="square">
            <a:spAutoFit/>
          </a:bodyPr>
          <a:lstStyle/>
          <a:p>
            <a:pPr algn="just">
              <a:lnSpc>
                <a:spcPct val="107000"/>
              </a:lnSpc>
              <a:spcAft>
                <a:spcPts val="800"/>
              </a:spcAft>
            </a:pPr>
            <a:r>
              <a:rPr lang="en-US" sz="66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a:t>
            </a:r>
            <a:r>
              <a:rPr lang="en-US" sz="66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Tôi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thâm</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tín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rằng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sự</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chết</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hay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sự</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sống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dù</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thần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phủ</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dù</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hiện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tại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tương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lai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hay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quyền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năng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Tôi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thâm</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tín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rằng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dù</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muôn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chiều</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sâu</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dù</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muôn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chiều</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cao</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dù</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ai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bất</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cứ</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trên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trần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59085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21720-B3D8-DB51-8558-585FD447AAB3}"/>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A279E5EE-916D-A72F-62FC-00A3F1114CB0}"/>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E4D4AF10-7BB4-A87C-8BD6-14DD1763CA11}"/>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AFA2FE6E-A236-AAF9-5077-D1C77AC8968D}"/>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5FABA877-4F23-5C1B-3BB7-7CDBAF80649A}"/>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A6B31682-03BB-4284-6BC6-03A5509681DF}"/>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CEAA4366-C8E2-84A2-77FD-C8F6B54E77EC}"/>
              </a:ext>
            </a:extLst>
          </p:cNvPr>
          <p:cNvSpPr txBox="1"/>
          <p:nvPr/>
        </p:nvSpPr>
        <p:spPr>
          <a:xfrm>
            <a:off x="235955" y="274024"/>
            <a:ext cx="11720072" cy="5827942"/>
          </a:xfrm>
          <a:prstGeom prst="rect">
            <a:avLst/>
          </a:prstGeom>
          <a:noFill/>
        </p:spPr>
        <p:txBody>
          <a:bodyPr wrap="square">
            <a:spAutoFit/>
          </a:bodyPr>
          <a:lstStyle/>
          <a:p>
            <a:pPr algn="just">
              <a:lnSpc>
                <a:spcPct val="107000"/>
              </a:lnSpc>
              <a:spcAft>
                <a:spcPts val="800"/>
              </a:spcAft>
            </a:pPr>
            <a:r>
              <a:rPr lang="en-US" sz="8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ÐK:</a:t>
            </a:r>
            <a:r>
              <a:rPr lang="en-US" sz="88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gì</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gì</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tách</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tôi</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ra</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khỏi</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mến</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Ðức</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Kitô</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8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878640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A75EF-04E2-7B9B-2A0B-3DBFF3516999}"/>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F5AB5737-5242-2384-53CC-C54986242784}"/>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EFEE2734-6071-1176-C2B8-021E6CD1455E}"/>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4BF4436A-53BA-2096-16A2-1FC4F453E002}"/>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EAA30549-021C-B817-EAEA-6469BA228D81}"/>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2F01C6F1-E961-4B77-7689-DA34E995F6F4}"/>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DD7ED10A-9173-79DB-B6B4-106A3192143B}"/>
              </a:ext>
            </a:extLst>
          </p:cNvPr>
          <p:cNvSpPr txBox="1"/>
          <p:nvPr/>
        </p:nvSpPr>
        <p:spPr>
          <a:xfrm>
            <a:off x="235955" y="274024"/>
            <a:ext cx="11720072" cy="6567695"/>
          </a:xfrm>
          <a:prstGeom prst="rect">
            <a:avLst/>
          </a:prstGeom>
          <a:noFill/>
        </p:spPr>
        <p:txBody>
          <a:bodyPr wrap="square">
            <a:spAutoFit/>
          </a:bodyPr>
          <a:lstStyle/>
          <a:p>
            <a:pPr algn="just">
              <a:lnSpc>
                <a:spcPct val="107000"/>
              </a:lnSpc>
              <a:spcAft>
                <a:spcPts val="800"/>
              </a:spcAft>
            </a:pPr>
            <a:r>
              <a:rPr lang="en-US" sz="66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2.</a:t>
            </a:r>
            <a:r>
              <a:rPr lang="en-US" sz="66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Tôi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thâm</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tín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rằng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dù</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khó</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khăn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bão</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táp</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dù</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khó</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nhọc</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cay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đắng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dù</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trần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truồng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đói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khát</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hay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hiểm</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nguy</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Tôi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thâm</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tín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rằng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dù</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mặc</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ai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án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dù</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mặc</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ai vu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cáo</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dù</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cho</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đến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chết</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chết</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tủi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đau</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9350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06ED2-29D2-0C0D-9856-3326B4DE9FC6}"/>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97DED261-1071-6CB0-5E7A-EE646732E891}"/>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864E8AEF-C637-466A-48C0-B17ACFA3E59B}"/>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E5B74660-F10D-3250-7BDF-731A553E4CE4}"/>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64DDFFBB-A395-63CF-B5DE-7B9CEBEAA426}"/>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145707F1-0E56-E39C-E4CB-855CFDDC3004}"/>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1DC235C1-3037-9048-8755-5B9ED62D4AEB}"/>
              </a:ext>
            </a:extLst>
          </p:cNvPr>
          <p:cNvSpPr txBox="1"/>
          <p:nvPr/>
        </p:nvSpPr>
        <p:spPr>
          <a:xfrm>
            <a:off x="235955" y="274024"/>
            <a:ext cx="11720072" cy="5827942"/>
          </a:xfrm>
          <a:prstGeom prst="rect">
            <a:avLst/>
          </a:prstGeom>
          <a:noFill/>
        </p:spPr>
        <p:txBody>
          <a:bodyPr wrap="square">
            <a:spAutoFit/>
          </a:bodyPr>
          <a:lstStyle/>
          <a:p>
            <a:pPr algn="just">
              <a:lnSpc>
                <a:spcPct val="107000"/>
              </a:lnSpc>
              <a:spcAft>
                <a:spcPts val="800"/>
              </a:spcAft>
            </a:pPr>
            <a:r>
              <a:rPr lang="en-US" sz="8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ÐK:</a:t>
            </a:r>
            <a:r>
              <a:rPr lang="en-US" sz="88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gì</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gì</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tách</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tôi</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ra</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khỏi</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mến</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Ðức</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Kitô</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8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957912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52435-100E-C708-A05E-197357319E3B}"/>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2B771A75-72E4-3891-5F25-93AA583385F9}"/>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3738F064-B4DA-4AC4-BBEA-35830AFFE10C}"/>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FC3DC039-9DB4-C9C6-23A1-BF71D0F1315F}"/>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B2963B3E-FBEC-02F3-2C04-3B39D58B1C4E}"/>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DF177BAF-CB71-284F-A796-BF1F6B30C8A9}"/>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EA06C181-DC38-E122-AD0A-D11CF9844B18}"/>
              </a:ext>
            </a:extLst>
          </p:cNvPr>
          <p:cNvSpPr txBox="1"/>
          <p:nvPr/>
        </p:nvSpPr>
        <p:spPr>
          <a:xfrm>
            <a:off x="235955" y="274024"/>
            <a:ext cx="11720072" cy="6567695"/>
          </a:xfrm>
          <a:prstGeom prst="rect">
            <a:avLst/>
          </a:prstGeom>
          <a:noFill/>
        </p:spPr>
        <p:txBody>
          <a:bodyPr wrap="square">
            <a:spAutoFit/>
          </a:bodyPr>
          <a:lstStyle/>
          <a:p>
            <a:pPr algn="just">
              <a:lnSpc>
                <a:spcPct val="107000"/>
              </a:lnSpc>
              <a:spcAft>
                <a:spcPts val="800"/>
              </a:spcAft>
            </a:pPr>
            <a:r>
              <a:rPr lang="en-US" sz="66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3.</a:t>
            </a:r>
            <a:r>
              <a:rPr lang="en-US" sz="66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Tôi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thâm</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tín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rằng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nếu</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phò</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mà</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gia</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ân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mà</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giải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án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tuyên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công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sợ</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chi?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Tôi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thâm</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tín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rằng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là</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đã</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chẳng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tha</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mà</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phó</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nộp</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luôn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cả</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người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chí</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ái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Giêsu</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90872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0812A-A934-CE8F-8145-B0E0BC1380C9}"/>
            </a:ext>
          </a:extLst>
        </p:cNvPr>
        <p:cNvGrpSpPr/>
        <p:nvPr/>
      </p:nvGrpSpPr>
      <p:grpSpPr>
        <a:xfrm>
          <a:off x="0" y="0"/>
          <a:ext cx="0" cy="0"/>
          <a:chOff x="0" y="0"/>
          <a:chExt cx="0" cy="0"/>
        </a:xfrm>
      </p:grpSpPr>
      <p:pic>
        <p:nvPicPr>
          <p:cNvPr id="2" name="Picture 1" descr="A white background with a few scratches&#10;&#10;Description automatically generated with medium confidence">
            <a:extLst>
              <a:ext uri="{FF2B5EF4-FFF2-40B4-BE49-F238E27FC236}">
                <a16:creationId xmlns:a16="http://schemas.microsoft.com/office/drawing/2014/main" id="{473D326E-2A07-36F1-2C6A-E6B354EB6E26}"/>
              </a:ext>
            </a:extLst>
          </p:cNvPr>
          <p:cNvPicPr>
            <a:picLocks noChangeAspect="1"/>
          </p:cNvPicPr>
          <p:nvPr/>
        </p:nvPicPr>
        <p:blipFill>
          <a:blip r:embed="rId2"/>
          <a:srcRect t="6064" b="9365"/>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D9E3EAE3-AC97-D57F-E92C-F0046F6B54AC}"/>
              </a:ext>
            </a:extLst>
          </p:cNvPr>
          <p:cNvCxnSpPr/>
          <p:nvPr/>
        </p:nvCxnSpPr>
        <p:spPr>
          <a:xfrm>
            <a:off x="117987"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CC578D36-9040-6240-3E4C-FD5488302D2D}"/>
              </a:ext>
            </a:extLst>
          </p:cNvPr>
          <p:cNvCxnSpPr/>
          <p:nvPr/>
        </p:nvCxnSpPr>
        <p:spPr>
          <a:xfrm>
            <a:off x="0" y="137652"/>
            <a:ext cx="12190476"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D934856F-D12C-706B-0B56-842172B5AD6C}"/>
              </a:ext>
            </a:extLst>
          </p:cNvPr>
          <p:cNvCxnSpPr/>
          <p:nvPr/>
        </p:nvCxnSpPr>
        <p:spPr>
          <a:xfrm>
            <a:off x="12074013" y="0"/>
            <a:ext cx="0"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C15342B2-0A48-7FBC-A97F-B5EE653BC41D}"/>
              </a:ext>
            </a:extLst>
          </p:cNvPr>
          <p:cNvCxnSpPr/>
          <p:nvPr/>
        </p:nvCxnSpPr>
        <p:spPr>
          <a:xfrm>
            <a:off x="0" y="6720348"/>
            <a:ext cx="121920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5FD5E0FB-4E2C-7BB2-BB38-DB52B825E5C6}"/>
              </a:ext>
            </a:extLst>
          </p:cNvPr>
          <p:cNvSpPr txBox="1"/>
          <p:nvPr/>
        </p:nvSpPr>
        <p:spPr>
          <a:xfrm>
            <a:off x="235955" y="274024"/>
            <a:ext cx="11720072" cy="5827942"/>
          </a:xfrm>
          <a:prstGeom prst="rect">
            <a:avLst/>
          </a:prstGeom>
          <a:noFill/>
        </p:spPr>
        <p:txBody>
          <a:bodyPr wrap="square">
            <a:spAutoFit/>
          </a:bodyPr>
          <a:lstStyle/>
          <a:p>
            <a:pPr algn="just">
              <a:lnSpc>
                <a:spcPct val="107000"/>
              </a:lnSpc>
              <a:spcAft>
                <a:spcPts val="800"/>
              </a:spcAft>
            </a:pPr>
            <a:r>
              <a:rPr lang="en-US" sz="8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ÐK:</a:t>
            </a:r>
            <a:r>
              <a:rPr lang="en-US" sz="88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gì</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có</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gì</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tách</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tôi</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ra</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khỏi</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mến</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của</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Ðức</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800" kern="100" dirty="0" err="1">
                <a:effectLst/>
                <a:latin typeface="Times New Roman" panose="02020603050405020304" pitchFamily="18" charset="0"/>
                <a:ea typeface="Aptos" panose="020B0004020202020204" pitchFamily="34" charset="0"/>
                <a:cs typeface="Times New Roman" panose="02020603050405020304" pitchFamily="18" charset="0"/>
              </a:rPr>
              <a:t>Kitô</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8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15940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8B542-D175-8C40-08D1-3A2D585EF46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A092A85-DFA7-B817-5AF2-96ABA9A5C509}"/>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16184039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8DB44-5EC2-AFAE-52F0-A0F954C37515}"/>
            </a:ext>
          </a:extLst>
        </p:cNvPr>
        <p:cNvGrpSpPr/>
        <p:nvPr/>
      </p:nvGrpSpPr>
      <p:grpSpPr>
        <a:xfrm>
          <a:off x="0" y="0"/>
          <a:ext cx="0" cy="0"/>
          <a:chOff x="0" y="0"/>
          <a:chExt cx="0" cy="0"/>
        </a:xfrm>
      </p:grpSpPr>
      <p:pic>
        <p:nvPicPr>
          <p:cNvPr id="1026" name="Picture 2" descr="TỪ THÁNH GIÁ ĐẾN THÁNH THỂ">
            <a:extLst>
              <a:ext uri="{FF2B5EF4-FFF2-40B4-BE49-F238E27FC236}">
                <a16:creationId xmlns:a16="http://schemas.microsoft.com/office/drawing/2014/main" id="{AE3D3C29-BB9E-E5F0-6E6F-0C1E8FFF0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3357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EAA44029-1C03-AC7D-04B8-CAE3B48E88D8}"/>
              </a:ext>
            </a:extLst>
          </p:cNvPr>
          <p:cNvSpPr txBox="1"/>
          <p:nvPr/>
        </p:nvSpPr>
        <p:spPr>
          <a:xfrm>
            <a:off x="288739" y="287477"/>
            <a:ext cx="11614498"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Hân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hoan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lao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rỡ</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lúc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gươm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vung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nguyện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theo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cùng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dù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thịt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tan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nát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nhiêu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nan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khốn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khó</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dệt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chiến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thắng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quang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vinh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triều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thánh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tử</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đạo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lấp</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lánh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soi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đình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151320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C53A1-E305-F8FE-07B0-4D69203B334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F80B3A6-93E3-7BF0-E565-4DB3C4299F92}"/>
              </a:ext>
            </a:extLst>
          </p:cNvPr>
          <p:cNvPicPr>
            <a:picLocks noChangeAspect="1"/>
          </p:cNvPicPr>
          <p:nvPr/>
        </p:nvPicPr>
        <p:blipFill>
          <a:blip r:embed="rId2"/>
          <a:stretch>
            <a:fillRect/>
          </a:stretch>
        </p:blipFill>
        <p:spPr>
          <a:xfrm>
            <a:off x="0" y="21744"/>
            <a:ext cx="12192000" cy="7309498"/>
          </a:xfrm>
          <a:prstGeom prst="rect">
            <a:avLst/>
          </a:prstGeom>
        </p:spPr>
      </p:pic>
      <p:sp>
        <p:nvSpPr>
          <p:cNvPr id="5" name="TextBox 4">
            <a:extLst>
              <a:ext uri="{FF2B5EF4-FFF2-40B4-BE49-F238E27FC236}">
                <a16:creationId xmlns:a16="http://schemas.microsoft.com/office/drawing/2014/main" id="{26EED98F-1006-1E53-9F9B-A7231F1DD21D}"/>
              </a:ext>
            </a:extLst>
          </p:cNvPr>
          <p:cNvSpPr txBox="1"/>
          <p:nvPr/>
        </p:nvSpPr>
        <p:spPr>
          <a:xfrm>
            <a:off x="2566737" y="2997204"/>
            <a:ext cx="7058526" cy="1358577"/>
          </a:xfrm>
          <a:prstGeom prst="rect">
            <a:avLst/>
          </a:prstGeom>
          <a:noFill/>
        </p:spPr>
        <p:txBody>
          <a:bodyPr wrap="square">
            <a:spAutoFit/>
          </a:bodyPr>
          <a:lstStyle/>
          <a:p>
            <a:pPr algn="ctr">
              <a:lnSpc>
                <a:spcPct val="107000"/>
              </a:lnSpc>
              <a:spcAft>
                <a:spcPts val="800"/>
              </a:spcAft>
            </a:pPr>
            <a:r>
              <a:rPr lang="en-US"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TIẾNG NHẠC OAI HÙNG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US" sz="32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Hải</a:t>
            </a:r>
            <a:r>
              <a:rPr lang="en-US" sz="32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Linh</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358348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6F5F1-B0B9-6B85-C6BF-16179DB29C3A}"/>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52DB58D1-0AA6-51A4-4A11-C02806A86A3E}"/>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68F2222-F90E-F2DC-A0F1-A7F41249E71E}"/>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406AAE48-41C6-9DE2-E7D5-344C03326907}"/>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EE88673D-D013-E62A-65E1-0C5D78E3E3F5}"/>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4B6B48F7-D7C3-E49E-CB08-D041684F49ED}"/>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F2E01F21-F996-1F18-C844-0B4DC60079E6}"/>
              </a:ext>
            </a:extLst>
          </p:cNvPr>
          <p:cNvSpPr txBox="1"/>
          <p:nvPr/>
        </p:nvSpPr>
        <p:spPr>
          <a:xfrm>
            <a:off x="288739" y="287476"/>
            <a:ext cx="11614502" cy="6623865"/>
          </a:xfrm>
          <a:prstGeom prst="rect">
            <a:avLst/>
          </a:prstGeom>
          <a:noFill/>
        </p:spPr>
        <p:txBody>
          <a:bodyPr wrap="square">
            <a:spAutoFit/>
          </a:bodyPr>
          <a:lstStyle/>
          <a:p>
            <a:pPr algn="just">
              <a:lnSpc>
                <a:spcPct val="107000"/>
              </a:lnSpc>
              <a:spcAft>
                <a:spcPts val="800"/>
              </a:spcAft>
            </a:pPr>
            <a:r>
              <a:rPr lang="en-US" sz="8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8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Tiếng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nhạc</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oai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hùng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vang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trên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khắp</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cõi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trời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Việt</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Nam.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Tiếng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tha</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thiết</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dân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nước</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nam</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hoà</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khúc</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khải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hoàn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ca. </a:t>
            </a:r>
            <a:endParaRPr lang="en-US" sz="8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13437807"/>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17A19-4A16-F1EC-EDA8-80D05ACAD608}"/>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511D3EE7-4A74-26AD-575D-B5B5A3982F1F}"/>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4CD43253-76D4-D87F-14A6-A3853DDFBF14}"/>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BF971294-FA41-477E-EB7E-0678FFABEBBC}"/>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26A1395B-41E8-BAC7-9234-275E7452D7B1}"/>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C3B66A54-C9EA-1B07-D07B-36751A30CAF8}"/>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6CC2229F-B259-E315-F3B0-0B495A644E64}"/>
              </a:ext>
            </a:extLst>
          </p:cNvPr>
          <p:cNvSpPr txBox="1"/>
          <p:nvPr/>
        </p:nvSpPr>
        <p:spPr>
          <a:xfrm>
            <a:off x="142862" y="0"/>
            <a:ext cx="11903233" cy="6966907"/>
          </a:xfrm>
          <a:prstGeom prst="rect">
            <a:avLst/>
          </a:prstGeom>
          <a:noFill/>
        </p:spPr>
        <p:txBody>
          <a:bodyPr wrap="square">
            <a:spAutoFit/>
          </a:bodyPr>
          <a:lstStyle/>
          <a:p>
            <a:pPr algn="just">
              <a:lnSpc>
                <a:spcPct val="107000"/>
              </a:lnSpc>
              <a:spcAft>
                <a:spcPts val="800"/>
              </a:spcAft>
            </a:pP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Đồng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thanh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hát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khen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đấng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anh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hùng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xưa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đã</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thắng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lao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toà</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cao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chói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lói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hiển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vinh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muôn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Đồng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thanh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hát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khen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đấng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anh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hùng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nay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chiến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thắng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khải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hoàn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chốn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phúc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vinh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27852705"/>
      </p:ext>
    </p:extLst>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F9286-41F5-ECAB-86C1-C7F5CFE79824}"/>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877902D3-7804-C8FE-E8E8-D808E6F3ED22}"/>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0FE8B4BC-1962-2FD8-E1F1-EA70B0592F2F}"/>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B16DB196-D23F-4641-A31F-EEAF36D5D82A}"/>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951E2D0C-5FEB-0026-5EA5-92E12F7C171A}"/>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2D968F97-916C-5F27-D5B6-6A511F6AE898}"/>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0AA0D7C5-DD79-F81B-7C5E-B3F9577D74E5}"/>
              </a:ext>
            </a:extLst>
          </p:cNvPr>
          <p:cNvSpPr txBox="1"/>
          <p:nvPr/>
        </p:nvSpPr>
        <p:spPr>
          <a:xfrm>
            <a:off x="142858" y="0"/>
            <a:ext cx="11903235" cy="6966907"/>
          </a:xfrm>
          <a:prstGeom prst="rect">
            <a:avLst/>
          </a:prstGeom>
          <a:noFill/>
        </p:spPr>
        <p:txBody>
          <a:bodyPr wrap="square">
            <a:spAutoFit/>
          </a:bodyPr>
          <a:lstStyle/>
          <a:p>
            <a:pPr algn="just">
              <a:lnSpc>
                <a:spcPct val="107000"/>
              </a:lnSpc>
              <a:spcAft>
                <a:spcPts val="800"/>
              </a:spcAft>
            </a:pP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Hãy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lắng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nghe</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tiếng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nài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Cho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quê</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thoát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cơn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đau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mau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ngày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bình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tươi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thêm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tươi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Hãy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lắng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nghe</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tiếng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nài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Qua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cơn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nan,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Giáo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Hội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vinh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quang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mau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ngày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rạng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chiếu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huy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hoàng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13372618"/>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DEC62-8709-8D60-A12F-953132316F0B}"/>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14C523A4-7F52-9625-77F9-16D8FAEF324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B3378260-2E51-85E4-2872-550F84C57D7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463762D8-D377-99B0-212A-A61093A69870}"/>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45256894-E14C-D7A6-31F9-DF87A801BC91}"/>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7CE860A4-1625-9739-1631-D9366A30A001}"/>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4160A2DD-434D-185E-7AC5-7160D9CC95CA}"/>
              </a:ext>
            </a:extLst>
          </p:cNvPr>
          <p:cNvSpPr txBox="1"/>
          <p:nvPr/>
        </p:nvSpPr>
        <p:spPr>
          <a:xfrm>
            <a:off x="401053" y="449178"/>
            <a:ext cx="11357808" cy="5390194"/>
          </a:xfrm>
          <a:prstGeom prst="rect">
            <a:avLst/>
          </a:prstGeom>
          <a:noFill/>
        </p:spPr>
        <p:txBody>
          <a:bodyPr wrap="square">
            <a:spAutoFit/>
          </a:bodyPr>
          <a:lstStyle/>
          <a:p>
            <a:pPr algn="just">
              <a:lnSpc>
                <a:spcPct val="107000"/>
              </a:lnSpc>
              <a:spcAft>
                <a:spcPts val="800"/>
              </a:spcAft>
            </a:pPr>
            <a:r>
              <a:rPr lang="en-US"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a:t>
            </a:r>
            <a:r>
              <a:rPr lang="en-US" sz="54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Kìa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gương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hiếu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trung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xưa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đã</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nêu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cao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tinh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thần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chiến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đấu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Đau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đớn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nan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không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thở</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than qua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một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Ngày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nay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hiển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vinh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khắp</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Việt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Nam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ngàn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lưu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dấu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ngàn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lưu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dấu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Muôn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giới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hỉ</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hoan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hát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vang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khắp</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92979859"/>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B1AB6-9406-0A99-462A-1840E8C130A1}"/>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B7D81FF7-93F3-7AF4-DCCF-DA0EA55C6236}"/>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4AB346C7-E1C5-6079-9D0D-34702901B994}"/>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F8A5387F-7B9E-C35A-3BCF-7EF656D470D8}"/>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6A5E02DF-3EAD-4DC9-7B94-372BDCB1536E}"/>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5D4DC664-E952-51BB-8659-66DB977B644E}"/>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41C01FD4-31CA-7A8E-8371-1FBAF85CE90E}"/>
              </a:ext>
            </a:extLst>
          </p:cNvPr>
          <p:cNvSpPr txBox="1"/>
          <p:nvPr/>
        </p:nvSpPr>
        <p:spPr>
          <a:xfrm>
            <a:off x="288739" y="287476"/>
            <a:ext cx="11614502" cy="6623865"/>
          </a:xfrm>
          <a:prstGeom prst="rect">
            <a:avLst/>
          </a:prstGeom>
          <a:noFill/>
        </p:spPr>
        <p:txBody>
          <a:bodyPr wrap="square">
            <a:spAutoFit/>
          </a:bodyPr>
          <a:lstStyle/>
          <a:p>
            <a:pPr algn="just">
              <a:lnSpc>
                <a:spcPct val="107000"/>
              </a:lnSpc>
              <a:spcAft>
                <a:spcPts val="800"/>
              </a:spcAft>
            </a:pPr>
            <a:r>
              <a:rPr lang="en-US" sz="8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8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Tiếng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nhạc</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oai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hùng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vang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trên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khắp</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cõi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trời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Việt</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Nam.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Tiếng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tha</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thiết</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dân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nước</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nam</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hoà</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khúc</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khải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hoàn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ca. </a:t>
            </a:r>
            <a:endParaRPr lang="en-US" sz="8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11023841"/>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61307-D83A-BA86-A7AE-00974F62B2EB}"/>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39671FB1-8596-4BF1-112D-35DCE13E5F08}"/>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9E0F1260-DE20-65A0-73EB-666343C844A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0771B01F-1BF7-61E5-CF79-2F81C7FDB5B0}"/>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1DCFAA4-5FB6-199E-E0FB-20B5FC797437}"/>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BC923FD3-8A43-675D-4B8A-4913453B7BEC}"/>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035CE6ED-126F-4C08-1DC1-8A077FE004E5}"/>
              </a:ext>
            </a:extLst>
          </p:cNvPr>
          <p:cNvSpPr txBox="1"/>
          <p:nvPr/>
        </p:nvSpPr>
        <p:spPr>
          <a:xfrm>
            <a:off x="142862" y="0"/>
            <a:ext cx="11903233" cy="6966907"/>
          </a:xfrm>
          <a:prstGeom prst="rect">
            <a:avLst/>
          </a:prstGeom>
          <a:noFill/>
        </p:spPr>
        <p:txBody>
          <a:bodyPr wrap="square">
            <a:spAutoFit/>
          </a:bodyPr>
          <a:lstStyle/>
          <a:p>
            <a:pPr algn="just">
              <a:lnSpc>
                <a:spcPct val="107000"/>
              </a:lnSpc>
              <a:spcAft>
                <a:spcPts val="800"/>
              </a:spcAft>
            </a:pP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Đồng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thanh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hát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khen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đấng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anh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hùng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xưa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đã</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thắng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lao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toà</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cao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chói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lói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hiển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vinh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muôn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Đồng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thanh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hát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khen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đấng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anh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hùng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nay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chiến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thắng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khải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hoàn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chốn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phúc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vinh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18433355"/>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B91D7-CED3-491E-247E-0CD4AB8584E8}"/>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40F34195-617E-F153-F6EF-8C320317C243}"/>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C3EB8909-8EE9-6058-F275-FDF94D902072}"/>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95167ADC-D806-8767-8D76-6B133A6CA3F5}"/>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0922D3A8-99D7-A4E9-042D-ACCAE0F965EB}"/>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8C1BB608-49E1-3D5C-6099-D24C0E4CC872}"/>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34AAA635-FB98-79FA-E575-F323A7CFF509}"/>
              </a:ext>
            </a:extLst>
          </p:cNvPr>
          <p:cNvSpPr txBox="1"/>
          <p:nvPr/>
        </p:nvSpPr>
        <p:spPr>
          <a:xfrm>
            <a:off x="142858" y="0"/>
            <a:ext cx="11903235" cy="6966907"/>
          </a:xfrm>
          <a:prstGeom prst="rect">
            <a:avLst/>
          </a:prstGeom>
          <a:noFill/>
        </p:spPr>
        <p:txBody>
          <a:bodyPr wrap="square">
            <a:spAutoFit/>
          </a:bodyPr>
          <a:lstStyle/>
          <a:p>
            <a:pPr algn="just">
              <a:lnSpc>
                <a:spcPct val="107000"/>
              </a:lnSpc>
              <a:spcAft>
                <a:spcPts val="800"/>
              </a:spcAft>
            </a:pP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Hãy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lắng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nghe</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tiếng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nài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Cho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quê</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thoát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cơn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đau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mau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ngày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bình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tươi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thêm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tươi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Hãy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lắng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nghe</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tiếng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nài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Qua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cơn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nan,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Giáo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Hội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vinh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quang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mau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ngày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rạng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chiếu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huy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hoàng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02421183"/>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6D48E-0D63-8063-45D2-7159590EF057}"/>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B08FE2D0-80F5-A374-4D5E-62DE62903624}"/>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70D03404-C64D-CA64-EC64-C1DE962F9339}"/>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8D2CCE17-F9E1-CD2A-1792-DC76FCE4E7A6}"/>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CC8182EF-34C5-9524-6C13-5D1BFCF13D21}"/>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8B9D5603-3E98-92FD-5DF6-A1B453B70B04}"/>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926C3D9C-E9D1-C03C-6C95-2B12D7865971}"/>
              </a:ext>
            </a:extLst>
          </p:cNvPr>
          <p:cNvSpPr txBox="1"/>
          <p:nvPr/>
        </p:nvSpPr>
        <p:spPr>
          <a:xfrm>
            <a:off x="142870" y="0"/>
            <a:ext cx="11903223" cy="6966907"/>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2.</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Một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sắt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son,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xưa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chịu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gươm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đao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gông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cùm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trăng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trói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Lướt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thắng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lao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ghi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chiến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công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để</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muôn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Ngày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nay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hiển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vinh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triều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chói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lói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triều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chói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lói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Muôn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kiếp</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vẻ</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vang,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hạnh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phúc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cõi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96739495"/>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0BA90-7FB0-BF2D-BCF7-576C4F14985F}"/>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4D74DBAD-AE51-C2A8-E03A-9AF9B58D1374}"/>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01DBCC9-4123-7385-CDED-C8AE961B89C9}"/>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5B483211-F4D1-B0F8-6143-255D97523464}"/>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F191125C-03DA-E706-767D-8D82377A3AF1}"/>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49ED420F-0CFA-0145-73F3-44E73FE674A2}"/>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4BC5DDD3-3401-4551-3D42-AF6D1A3113B2}"/>
              </a:ext>
            </a:extLst>
          </p:cNvPr>
          <p:cNvSpPr txBox="1"/>
          <p:nvPr/>
        </p:nvSpPr>
        <p:spPr>
          <a:xfrm>
            <a:off x="288739" y="287476"/>
            <a:ext cx="11614502" cy="6623865"/>
          </a:xfrm>
          <a:prstGeom prst="rect">
            <a:avLst/>
          </a:prstGeom>
          <a:noFill/>
        </p:spPr>
        <p:txBody>
          <a:bodyPr wrap="square">
            <a:spAutoFit/>
          </a:bodyPr>
          <a:lstStyle/>
          <a:p>
            <a:pPr algn="just">
              <a:lnSpc>
                <a:spcPct val="107000"/>
              </a:lnSpc>
              <a:spcAft>
                <a:spcPts val="800"/>
              </a:spcAft>
            </a:pPr>
            <a:r>
              <a:rPr lang="en-US" sz="8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8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Tiếng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nhạc</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oai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hùng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vang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trên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khắp</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cõi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trời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Việt</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Nam.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Tiếng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lòng</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tha</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thiết</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dân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nước</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nam</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hoà</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khúc</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khải</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0" kern="100" dirty="0" err="1">
                <a:effectLst/>
                <a:latin typeface="Times New Roman" panose="02020603050405020304" pitchFamily="18" charset="0"/>
                <a:ea typeface="Aptos" panose="020B0004020202020204" pitchFamily="34" charset="0"/>
                <a:cs typeface="Times New Roman" panose="02020603050405020304" pitchFamily="18" charset="0"/>
              </a:rPr>
              <a:t>hoàn</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ca. </a:t>
            </a:r>
            <a:endParaRPr lang="en-US" sz="8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65359004"/>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16850-D72C-5C6A-017D-4A2957E0033B}"/>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62CC2D77-9389-2356-AD0B-51B18506015A}"/>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22928A6E-AE33-1551-923D-787FDA1288EE}"/>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79C5BA49-CBC5-9656-F23A-DE2A97CA8FF0}"/>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30D7820C-DBF4-868B-CF23-7D7103CC38FA}"/>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1B848DF7-EC36-36D4-68D6-6709DA02CDDC}"/>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6EA72DD7-6EA1-91AA-FEEC-79A285842B97}"/>
              </a:ext>
            </a:extLst>
          </p:cNvPr>
          <p:cNvSpPr txBox="1"/>
          <p:nvPr/>
        </p:nvSpPr>
        <p:spPr>
          <a:xfrm>
            <a:off x="288739" y="287477"/>
            <a:ext cx="11614498" cy="6279348"/>
          </a:xfrm>
          <a:prstGeom prst="rect">
            <a:avLst/>
          </a:prstGeom>
          <a:noFill/>
        </p:spPr>
        <p:txBody>
          <a:bodyPr wrap="square">
            <a:spAutoFit/>
          </a:bodyPr>
          <a:lstStyle/>
          <a:p>
            <a:pPr algn="just">
              <a:lnSpc>
                <a:spcPct val="107000"/>
              </a:lnSpc>
              <a:spcAft>
                <a:spcPts val="800"/>
              </a:spcAft>
            </a:pPr>
            <a:r>
              <a:rPr lang="en-US"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54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Nhạc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chiến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thắng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vang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dậy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rền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dòng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máu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thắm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tô</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đẹp</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cuộc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còn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lưu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danh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Đây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anh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hùng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Việt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Nam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trung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theo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bước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Giê-su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gươm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đao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thêm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dũng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chí</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nhục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hình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thêm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can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trường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Từng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lớp</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lớp</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tiến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pháp</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trường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96238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8F20D-A1DF-C586-E493-F24C53D56E5C}"/>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D14E6E7A-263F-B96B-459E-AED704A3D943}"/>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C827F6BA-E38A-81C6-3762-134987DFB97E}"/>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7224B6FA-6757-F6CC-4284-A2D28799DFC3}"/>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D87BDCD3-8ED5-043C-78FE-5E8AAE835F49}"/>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86221783-B650-0129-A69F-39B5D466447F}"/>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93E9C49C-A7D7-48B6-CC0C-C1CFD07BE12A}"/>
              </a:ext>
            </a:extLst>
          </p:cNvPr>
          <p:cNvSpPr txBox="1"/>
          <p:nvPr/>
        </p:nvSpPr>
        <p:spPr>
          <a:xfrm>
            <a:off x="142862" y="0"/>
            <a:ext cx="11903233" cy="6966907"/>
          </a:xfrm>
          <a:prstGeom prst="rect">
            <a:avLst/>
          </a:prstGeom>
          <a:noFill/>
        </p:spPr>
        <p:txBody>
          <a:bodyPr wrap="square">
            <a:spAutoFit/>
          </a:bodyPr>
          <a:lstStyle/>
          <a:p>
            <a:pPr algn="just">
              <a:lnSpc>
                <a:spcPct val="107000"/>
              </a:lnSpc>
              <a:spcAft>
                <a:spcPts val="800"/>
              </a:spcAft>
            </a:pP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Đồng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thanh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hát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khen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đấng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anh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hùng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xưa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đã</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thắng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lao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toà</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cao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chói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lói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hiển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vinh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muôn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Đồng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thanh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ta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hát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khen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mừng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bao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đấng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anh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hùng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nay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chiến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thắng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khải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hoàn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chốn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phúc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vinh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ngời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11769871"/>
      </p:ext>
    </p:extLst>
  </p:cSld>
  <p:clrMapOvr>
    <a:masterClrMapping/>
  </p:clrMapOvr>
  <p:transition spd="slow">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02412-72CC-F868-B4A9-185F7A1F4175}"/>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9BE9A442-E387-81F5-EC6F-39EAA50F708B}"/>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AD220F98-3E55-8BD9-A845-4F24D8D16513}"/>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31144B82-8D8D-C736-FAD8-925CF59CB60F}"/>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9249CCD1-2CB3-7895-6A76-A2EE9B65BC66}"/>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8982ADCF-B64F-F103-A051-E5B7E19DC4E5}"/>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BBF91275-3B8C-0B41-6682-86DA1A67B84E}"/>
              </a:ext>
            </a:extLst>
          </p:cNvPr>
          <p:cNvSpPr txBox="1"/>
          <p:nvPr/>
        </p:nvSpPr>
        <p:spPr>
          <a:xfrm>
            <a:off x="142858" y="0"/>
            <a:ext cx="11903235" cy="6966907"/>
          </a:xfrm>
          <a:prstGeom prst="rect">
            <a:avLst/>
          </a:prstGeom>
          <a:noFill/>
        </p:spPr>
        <p:txBody>
          <a:bodyPr wrap="square">
            <a:spAutoFit/>
          </a:bodyPr>
          <a:lstStyle/>
          <a:p>
            <a:pPr algn="just">
              <a:lnSpc>
                <a:spcPct val="107000"/>
              </a:lnSpc>
              <a:spcAft>
                <a:spcPts val="800"/>
              </a:spcAft>
            </a:pP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Hãy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lắng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nghe</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tiếng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nài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Cho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quê</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thoát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cơn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đau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mau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ngày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bình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tươi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thêm</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tươi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Hãy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lắng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nghe</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tiếng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nài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xin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Qua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cơn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gian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nan,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Giáo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Hội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vinh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quang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mau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tới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ngày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rạng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chiếu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huy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hoàng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3028223"/>
      </p:ext>
    </p:extLst>
  </p:cSld>
  <p:clrMapOvr>
    <a:masterClrMapping/>
  </p:clrMapOvr>
  <p:transition spd="slow">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A63B7-E7C4-6976-D7E1-9044C151797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0E294A6-AD26-7267-865B-B96AD2484246}"/>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1992647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2BFC38-86A3-6C52-BC53-061ED7A1051F}"/>
            </a:ext>
          </a:extLst>
        </p:cNvPr>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TỪ THÁNH GIÁ ĐẾN THÁNH THỂ">
            <a:extLst>
              <a:ext uri="{FF2B5EF4-FFF2-40B4-BE49-F238E27FC236}">
                <a16:creationId xmlns:a16="http://schemas.microsoft.com/office/drawing/2014/main" id="{A7FEA9C7-CEB2-A8A9-6592-31DC0ED56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5881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B4990-979E-F48C-4E43-9F6A603DB446}"/>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DAE8AD9C-29A4-82F9-D6C5-2EA2873484D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9F642CA-D62E-3E52-90A5-D667F779D0DE}"/>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EAB6D9E5-575F-30F6-67EF-12239E59C254}"/>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854A8A73-E455-D0B6-957E-EADA4659465F}"/>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AEBE25D1-CFF3-E98D-8B07-9752489C6055}"/>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F9AFC164-A13C-2010-1C8B-D83BAAA2B7E7}"/>
              </a:ext>
            </a:extLst>
          </p:cNvPr>
          <p:cNvSpPr txBox="1"/>
          <p:nvPr/>
        </p:nvSpPr>
        <p:spPr>
          <a:xfrm>
            <a:off x="288739" y="287477"/>
            <a:ext cx="11614498" cy="6567695"/>
          </a:xfrm>
          <a:prstGeom prst="rect">
            <a:avLst/>
          </a:prstGeom>
          <a:noFill/>
        </p:spPr>
        <p:txBody>
          <a:bodyPr wrap="square">
            <a:spAutoFit/>
          </a:bodyPr>
          <a:lstStyle/>
          <a:p>
            <a:pPr algn="just">
              <a:lnSpc>
                <a:spcPct val="107000"/>
              </a:lnSpc>
              <a:spcAft>
                <a:spcPts val="800"/>
              </a:spcAft>
            </a:pPr>
            <a:r>
              <a:rPr lang="en-US" sz="66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2.</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Đi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gieo</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trong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châu</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lệ</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về</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chiến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thắng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reo</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vui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Hạt</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hư</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thối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chôn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vùi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rày</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trổ</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sinh</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hoa</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trái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Bao con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dân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nay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biết</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nhờ</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giòng</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máu</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rắc</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gieo</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xưa</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và ca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khúc</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khải</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hoàn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sẽ</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tiếp</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liên</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 vang </a:t>
            </a:r>
            <a:r>
              <a:rPr lang="en-US" sz="6600" kern="100" dirty="0" err="1">
                <a:effectLst/>
                <a:latin typeface="Times New Roman" panose="02020603050405020304" pitchFamily="18" charset="0"/>
                <a:ea typeface="Aptos" panose="020B0004020202020204" pitchFamily="34" charset="0"/>
                <a:cs typeface="Times New Roman" panose="02020603050405020304" pitchFamily="18" charset="0"/>
              </a:rPr>
              <a:t>hòa</a:t>
            </a:r>
            <a:r>
              <a:rPr lang="en-US" sz="66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626044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44080-947D-DB3C-34AF-B671CE40537A}"/>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299BDB14-9E0A-3B68-2314-16B6CC138CBA}"/>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D717CFA2-0710-6796-062B-B2E776849FCE}"/>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DDAF036C-92E3-77F6-1C42-4DDC13690FF7}"/>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F28A6FA2-02DA-D501-D263-1230D00A7D5C}"/>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496E9F8-6E0F-A7D5-A50C-F23A42CC902A}"/>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4EC66731-BF09-1431-9053-655905C3088D}"/>
              </a:ext>
            </a:extLst>
          </p:cNvPr>
          <p:cNvSpPr txBox="1"/>
          <p:nvPr/>
        </p:nvSpPr>
        <p:spPr>
          <a:xfrm>
            <a:off x="288739" y="287477"/>
            <a:ext cx="11614498" cy="6279348"/>
          </a:xfrm>
          <a:prstGeom prst="rect">
            <a:avLst/>
          </a:prstGeom>
          <a:noFill/>
        </p:spPr>
        <p:txBody>
          <a:bodyPr wrap="square">
            <a:spAutoFit/>
          </a:bodyPr>
          <a:lstStyle/>
          <a:p>
            <a:pPr algn="just">
              <a:lnSpc>
                <a:spcPct val="107000"/>
              </a:lnSpc>
              <a:spcAft>
                <a:spcPts val="800"/>
              </a:spcAft>
            </a:pPr>
            <a:r>
              <a:rPr lang="en-US"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54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Nhạc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chiến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thắng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vang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dậy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rền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dòng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máu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thắm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tô</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đẹp</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cuộc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còn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lưu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danh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Đây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anh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hùng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Việt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Nam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trung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theo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bước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Giê-su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gươm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đao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thêm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dũng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chí</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nhục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hình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thêm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can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trường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Từng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lớp</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lớp</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tiến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pháp</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trường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0440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AA6AD-A94C-FF35-F94C-1C0D2719ED4A}"/>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3EC286EF-BE5E-E702-0E98-CE6F759EE51C}"/>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53287863-291D-39C0-167B-0AB4C266B613}"/>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72FC20B7-9B0E-A31C-2629-4A2AA3D67F60}"/>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2C2E470-26E3-8C75-C77C-36693E5ABC9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03F2FA24-D4BC-E40A-D6C8-E1E65B987162}"/>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8961F080-DB5E-C790-A2F5-3B7849DD278F}"/>
              </a:ext>
            </a:extLst>
          </p:cNvPr>
          <p:cNvSpPr txBox="1"/>
          <p:nvPr/>
        </p:nvSpPr>
        <p:spPr>
          <a:xfrm>
            <a:off x="288739" y="287477"/>
            <a:ext cx="11614498" cy="5978944"/>
          </a:xfrm>
          <a:prstGeom prst="rect">
            <a:avLst/>
          </a:prstGeom>
          <a:noFill/>
        </p:spPr>
        <p:txBody>
          <a:bodyPr wrap="square">
            <a:spAutoFit/>
          </a:bodyPr>
          <a:lstStyle/>
          <a:p>
            <a:pPr algn="just">
              <a:lnSpc>
                <a:spcPct val="107000"/>
              </a:lnSpc>
              <a:spcAft>
                <a:spcPts val="800"/>
              </a:spcAft>
            </a:pPr>
            <a:r>
              <a:rPr lang="en-US" sz="6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3.</a:t>
            </a:r>
            <a:r>
              <a:rPr lang="en-US" sz="6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Ôi</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cha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ông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kiêu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hùng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dù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chết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vẫn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kiên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trung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Rày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trên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chốn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cửu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trùng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phù</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hộ</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cho</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con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cháu</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Theo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xưa</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luôn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tiến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bước</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nhìn</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thập</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giá</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quyết</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hy</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sinh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để</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tông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giống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anh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hùng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thắp</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sáng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quê</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hương</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6000" kern="100" dirty="0" err="1">
                <a:effectLst/>
                <a:latin typeface="Times New Roman" panose="02020603050405020304" pitchFamily="18" charset="0"/>
                <a:ea typeface="Aptos" panose="020B0004020202020204" pitchFamily="34" charset="0"/>
                <a:cs typeface="Times New Roman" panose="02020603050405020304" pitchFamily="18" charset="0"/>
              </a:rPr>
              <a:t>mình</a:t>
            </a: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76328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DB37A-A9C2-AE84-A579-D03DB13FC28C}"/>
            </a:ext>
          </a:extLst>
        </p:cNvPr>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48B53408-B617-82B0-5F26-9327D4A8E8D5}"/>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8427C63B-7FBF-FC98-E47F-35B0449A7E5A}"/>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8437EF79-3D7F-E829-0ED1-FA21D21DE556}"/>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F0913AB9-7844-CB2B-894B-2964573E09E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DA381256-C815-A3E7-10B5-8301A4C21EB6}"/>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0F97EB13-0C4F-6D00-CE16-3CE57C45B4A7}"/>
              </a:ext>
            </a:extLst>
          </p:cNvPr>
          <p:cNvSpPr txBox="1"/>
          <p:nvPr/>
        </p:nvSpPr>
        <p:spPr>
          <a:xfrm>
            <a:off x="288739" y="287477"/>
            <a:ext cx="11614498" cy="6279348"/>
          </a:xfrm>
          <a:prstGeom prst="rect">
            <a:avLst/>
          </a:prstGeom>
          <a:noFill/>
        </p:spPr>
        <p:txBody>
          <a:bodyPr wrap="square">
            <a:spAutoFit/>
          </a:bodyPr>
          <a:lstStyle/>
          <a:p>
            <a:pPr algn="just">
              <a:lnSpc>
                <a:spcPct val="107000"/>
              </a:lnSpc>
              <a:spcAft>
                <a:spcPts val="800"/>
              </a:spcAft>
            </a:pPr>
            <a:r>
              <a:rPr lang="en-US" sz="54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ĐK.</a:t>
            </a:r>
            <a:r>
              <a:rPr lang="en-US" sz="54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Nhạc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chiến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thắng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vang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dậy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rền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dòng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máu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thắm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tô</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đẹp</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cuộc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đời</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còn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lưu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danh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thiên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Đây</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những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anh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hùng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Việt</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Nam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trung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thành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theo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bước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Chúa</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Giê-su</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gươm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đao</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thêm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dũng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chí</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nhục</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hình</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thêm</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can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trường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Từng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lớp</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lớp</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tiến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lên</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pháp</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5400" kern="100" dirty="0" err="1">
                <a:effectLst/>
                <a:latin typeface="Times New Roman" panose="02020603050405020304" pitchFamily="18" charset="0"/>
                <a:ea typeface="Aptos" panose="020B0004020202020204" pitchFamily="34" charset="0"/>
                <a:cs typeface="Times New Roman" panose="02020603050405020304" pitchFamily="18" charset="0"/>
              </a:rPr>
              <a:t>trường</a:t>
            </a:r>
            <a:r>
              <a:rPr lang="en-US" sz="5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279828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TotalTime>
  <Words>1490</Words>
  <Application>Microsoft Office PowerPoint</Application>
  <PresentationFormat>Widescreen</PresentationFormat>
  <Paragraphs>53</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Phong Thu</cp:lastModifiedBy>
  <cp:revision>42</cp:revision>
  <dcterms:created xsi:type="dcterms:W3CDTF">2024-11-05T01:36:17Z</dcterms:created>
  <dcterms:modified xsi:type="dcterms:W3CDTF">2024-11-15T14:50:42Z</dcterms:modified>
</cp:coreProperties>
</file>