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9" r:id="rId4"/>
    <p:sldId id="277" r:id="rId5"/>
    <p:sldId id="278" r:id="rId6"/>
    <p:sldId id="307" r:id="rId7"/>
    <p:sldId id="279" r:id="rId8"/>
    <p:sldId id="308" r:id="rId9"/>
    <p:sldId id="310" r:id="rId10"/>
    <p:sldId id="280" r:id="rId11"/>
    <p:sldId id="281" r:id="rId12"/>
    <p:sldId id="311" r:id="rId13"/>
    <p:sldId id="267" r:id="rId14"/>
    <p:sldId id="273" r:id="rId15"/>
    <p:sldId id="282" r:id="rId16"/>
    <p:sldId id="286" r:id="rId17"/>
    <p:sldId id="283" r:id="rId18"/>
    <p:sldId id="287" r:id="rId19"/>
    <p:sldId id="284" r:id="rId20"/>
    <p:sldId id="288" r:id="rId21"/>
    <p:sldId id="285" r:id="rId22"/>
    <p:sldId id="289" r:id="rId23"/>
    <p:sldId id="309" r:id="rId24"/>
    <p:sldId id="264" r:id="rId25"/>
    <p:sldId id="290" r:id="rId26"/>
    <p:sldId id="293" r:id="rId27"/>
    <p:sldId id="294" r:id="rId28"/>
    <p:sldId id="298" r:id="rId29"/>
    <p:sldId id="295" r:id="rId30"/>
    <p:sldId id="299" r:id="rId31"/>
    <p:sldId id="259" r:id="rId32"/>
    <p:sldId id="268" r:id="rId33"/>
    <p:sldId id="303" r:id="rId34"/>
    <p:sldId id="300" r:id="rId35"/>
    <p:sldId id="301" r:id="rId36"/>
    <p:sldId id="312" r:id="rId37"/>
    <p:sldId id="266" r:id="rId38"/>
    <p:sldId id="291" r:id="rId39"/>
    <p:sldId id="304" r:id="rId40"/>
    <p:sldId id="305" r:id="rId41"/>
    <p:sldId id="306" r:id="rId42"/>
    <p:sldId id="31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1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5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0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1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90A5-8894-463B-BE23-60EBE48CFEF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41A5-0798-4622-B29F-3DD33F11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7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/>
          <p:nvPr/>
        </p:nvSpPr>
        <p:spPr>
          <a:xfrm>
            <a:off x="3184358" y="240632"/>
            <a:ext cx="5823284" cy="1283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649705" y="1993924"/>
            <a:ext cx="108925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8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0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4358" y="112294"/>
            <a:ext cx="5815263" cy="10587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628649" y="1706336"/>
            <a:ext cx="108095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Đa-vít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45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86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ound podium with a white circle and a white circle with a white circle and a white circle with a white circle and a white circle with a white circle and a white circle with a white&#10;&#10;Description automatically generated">
            <a:extLst>
              <a:ext uri="{FF2B5EF4-FFF2-40B4-BE49-F238E27FC236}">
                <a16:creationId xmlns:a16="http://schemas.microsoft.com/office/drawing/2014/main" id="{C2E33E11-3C16-6EC0-D39D-DC606A44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1" b="10114"/>
          <a:stretch/>
        </p:blipFill>
        <p:spPr>
          <a:xfrm>
            <a:off x="389613" y="333954"/>
            <a:ext cx="11497587" cy="6066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DBBBC-9B87-42B5-747B-756B31085BFC}"/>
              </a:ext>
            </a:extLst>
          </p:cNvPr>
          <p:cNvSpPr txBox="1"/>
          <p:nvPr/>
        </p:nvSpPr>
        <p:spPr>
          <a:xfrm>
            <a:off x="3069203" y="2172458"/>
            <a:ext cx="6388677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 DÂNG Ý THƠ 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5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36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7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36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628650"/>
            <a:ext cx="117200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75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36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7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38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8214" y="274023"/>
            <a:ext cx="11372850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ghét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xức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quí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2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36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7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30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391886"/>
            <a:ext cx="118380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bênh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minh,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gục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1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57579" y="0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296" y="2862470"/>
            <a:ext cx="95495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 HÔ VUA GIÊSU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36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7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69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465364"/>
            <a:ext cx="117200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(ê)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78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36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dệt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7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65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7" y="222637"/>
            <a:ext cx="11680466" cy="63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527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4257" y="2767055"/>
            <a:ext cx="91917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 VUA TÌNH YÊU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7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8739" y="197346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lụy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3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8739" y="197346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0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8739" y="197346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8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8739" y="197346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5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8739" y="197346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01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8739" y="197346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3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7" y="222637"/>
            <a:ext cx="11680466" cy="63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2571" y="2955471"/>
            <a:ext cx="699679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GIÊ-SU VUA MUÔN VUA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53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5955" y="383721"/>
            <a:ext cx="1172007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45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5955" y="408214"/>
            <a:ext cx="1172007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ngút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Chúa.Chúa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69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5955" y="1315922"/>
            <a:ext cx="114716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endParaRPr lang="en-US" sz="8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66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96287-1408-C9F2-87D0-D08FF875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20"/>
          <a:stretch/>
        </p:blipFill>
        <p:spPr>
          <a:xfrm>
            <a:off x="318052" y="429371"/>
            <a:ext cx="11520162" cy="60682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9957" y="2677886"/>
            <a:ext cx="91276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 HÔ VUA GIÊSU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60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6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7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6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6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 </a:t>
            </a:r>
            <a:endParaRPr lang="en-US" sz="6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endParaRPr lang="en-US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74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6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55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490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 </a:t>
            </a:r>
            <a:endParaRPr lang="en-US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15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39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583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qua.  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endParaRPr lang="en-US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144379" y="103367"/>
            <a:ext cx="12047621" cy="41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1800" y="-121844"/>
            <a:ext cx="11901719" cy="71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tin.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7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endParaRPr lang="en-US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7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1169</Words>
  <Application>Microsoft Office PowerPoint</Application>
  <PresentationFormat>Widescreen</PresentationFormat>
  <Paragraphs>40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2024-11-15T00:55:32Z</dcterms:created>
  <dcterms:modified xsi:type="dcterms:W3CDTF">2024-11-22T01:22:34Z</dcterms:modified>
</cp:coreProperties>
</file>