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57" r:id="rId3"/>
    <p:sldId id="265" r:id="rId4"/>
    <p:sldId id="264" r:id="rId5"/>
    <p:sldId id="310" r:id="rId6"/>
    <p:sldId id="262" r:id="rId7"/>
    <p:sldId id="311" r:id="rId8"/>
    <p:sldId id="293" r:id="rId9"/>
    <p:sldId id="258" r:id="rId10"/>
    <p:sldId id="296" r:id="rId11"/>
    <p:sldId id="268" r:id="rId12"/>
    <p:sldId id="300" r:id="rId13"/>
    <p:sldId id="301" r:id="rId14"/>
    <p:sldId id="302" r:id="rId15"/>
    <p:sldId id="303" r:id="rId16"/>
    <p:sldId id="307" r:id="rId17"/>
    <p:sldId id="304" r:id="rId18"/>
    <p:sldId id="308" r:id="rId19"/>
    <p:sldId id="305" r:id="rId20"/>
    <p:sldId id="309" r:id="rId21"/>
    <p:sldId id="297" r:id="rId22"/>
    <p:sldId id="259" r:id="rId23"/>
    <p:sldId id="269" r:id="rId24"/>
    <p:sldId id="274" r:id="rId25"/>
    <p:sldId id="273" r:id="rId26"/>
    <p:sldId id="312" r:id="rId27"/>
    <p:sldId id="272" r:id="rId28"/>
    <p:sldId id="313" r:id="rId29"/>
    <p:sldId id="271" r:id="rId30"/>
    <p:sldId id="314" r:id="rId31"/>
    <p:sldId id="298" r:id="rId32"/>
    <p:sldId id="260" r:id="rId33"/>
    <p:sldId id="279" r:id="rId34"/>
    <p:sldId id="282" r:id="rId35"/>
    <p:sldId id="281" r:id="rId36"/>
    <p:sldId id="283" r:id="rId37"/>
    <p:sldId id="280" r:id="rId38"/>
    <p:sldId id="284" r:id="rId39"/>
    <p:sldId id="299" r:id="rId40"/>
    <p:sldId id="287" r:id="rId41"/>
    <p:sldId id="286" r:id="rId42"/>
    <p:sldId id="289" r:id="rId43"/>
    <p:sldId id="285" r:id="rId44"/>
    <p:sldId id="29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1500"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80DFDC-117E-47C2-8EBF-4AC96390E001}"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156710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0DFDC-117E-47C2-8EBF-4AC96390E001}"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85735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0DFDC-117E-47C2-8EBF-4AC96390E001}"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124420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0DFDC-117E-47C2-8EBF-4AC96390E001}"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109611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80DFDC-117E-47C2-8EBF-4AC96390E001}"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549816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80DFDC-117E-47C2-8EBF-4AC96390E001}"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64444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80DFDC-117E-47C2-8EBF-4AC96390E001}"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109037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80DFDC-117E-47C2-8EBF-4AC96390E001}"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248566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0DFDC-117E-47C2-8EBF-4AC96390E001}"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33083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80DFDC-117E-47C2-8EBF-4AC96390E001}"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288984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80DFDC-117E-47C2-8EBF-4AC96390E001}"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0A6A5-6681-42FE-8CFF-420FD27AE749}" type="slidenum">
              <a:rPr lang="en-US" smtClean="0"/>
              <a:t>‹#›</a:t>
            </a:fld>
            <a:endParaRPr lang="en-US"/>
          </a:p>
        </p:txBody>
      </p:sp>
    </p:spTree>
    <p:extLst>
      <p:ext uri="{BB962C8B-B14F-4D97-AF65-F5344CB8AC3E}">
        <p14:creationId xmlns:p14="http://schemas.microsoft.com/office/powerpoint/2010/main" val="89891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0DFDC-117E-47C2-8EBF-4AC96390E001}" type="datetimeFigureOut">
              <a:rPr lang="en-US" smtClean="0"/>
              <a:t>11/27/2024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0A6A5-6681-42FE-8CFF-420FD27AE749}" type="slidenum">
              <a:rPr lang="en-US" smtClean="0"/>
              <a:t>‹#›</a:t>
            </a:fld>
            <a:endParaRPr lang="en-US"/>
          </a:p>
        </p:txBody>
      </p:sp>
    </p:spTree>
    <p:extLst>
      <p:ext uri="{BB962C8B-B14F-4D97-AF65-F5344CB8AC3E}">
        <p14:creationId xmlns:p14="http://schemas.microsoft.com/office/powerpoint/2010/main" val="94815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HIA SẺ LỜI CHÚA CHÚA NHẬT I MÙA VỌ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13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2" descr="CHIA SẺ LỜI CHÚA CHÚA NHẬT I MÙA VỌ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366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390" y="1830030"/>
            <a:ext cx="11484060" cy="6016707"/>
          </a:xfrm>
        </p:spPr>
        <p:txBody>
          <a:bodyPr>
            <a:normAutofit/>
          </a:bodyPr>
          <a:lstStyle/>
          <a:p>
            <a:pPr marL="0" indent="0">
              <a:buNone/>
            </a:pPr>
            <a:endParaRPr lang="en-US" dirty="0" smtClean="0"/>
          </a:p>
          <a:p>
            <a:pPr marL="0" indent="0" algn="just">
              <a:buNone/>
            </a:pPr>
            <a:r>
              <a:rPr lang="vi-VN" sz="8000" dirty="0" smtClean="0">
                <a:latin typeface="Times New Roman" panose="02020603050405020304" pitchFamily="18" charset="0"/>
                <a:cs typeface="Times New Roman" panose="02020603050405020304" pitchFamily="18" charset="0"/>
              </a:rPr>
              <a:t>Chúa </a:t>
            </a:r>
            <a:r>
              <a:rPr lang="vi-VN" sz="8000" dirty="0">
                <a:latin typeface="Times New Roman" panose="02020603050405020304" pitchFamily="18" charset="0"/>
                <a:cs typeface="Times New Roman" panose="02020603050405020304" pitchFamily="18" charset="0"/>
              </a:rPr>
              <a:t>ơi, xin hãy tỏ lòng từ bi và ban ơn cứu độ chúng con. Alleluia, Alleluia. </a:t>
            </a:r>
            <a:endParaRPr lang="en-US" sz="80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798444" y="298864"/>
            <a:ext cx="10515600" cy="1325563"/>
          </a:xfrm>
        </p:spPr>
        <p:txBody>
          <a:bodyPr>
            <a:normAutofit/>
          </a:bodyPr>
          <a:lstStyle/>
          <a:p>
            <a:pPr algn="ctr"/>
            <a:r>
              <a:rPr lang="en-US" sz="5000" b="1" dirty="0">
                <a:solidFill>
                  <a:srgbClr val="FF0000"/>
                </a:solidFill>
                <a:latin typeface="Times New Roman" panose="02020603050405020304" pitchFamily="18" charset="0"/>
                <a:cs typeface="Times New Roman" panose="02020603050405020304" pitchFamily="18" charset="0"/>
              </a:rPr>
              <a:t>Alleluia - </a:t>
            </a:r>
            <a:r>
              <a:rPr lang="en-US" sz="5000" b="1" dirty="0" err="1">
                <a:solidFill>
                  <a:srgbClr val="FF0000"/>
                </a:solidFill>
                <a:latin typeface="Times New Roman" panose="02020603050405020304" pitchFamily="18" charset="0"/>
                <a:cs typeface="Times New Roman" panose="02020603050405020304" pitchFamily="18" charset="0"/>
              </a:rPr>
              <a:t>Thái</a:t>
            </a:r>
            <a:r>
              <a:rPr lang="en-US" sz="5000" b="1" dirty="0">
                <a:solidFill>
                  <a:srgbClr val="FF0000"/>
                </a:solidFill>
                <a:latin typeface="Times New Roman" panose="02020603050405020304" pitchFamily="18" charset="0"/>
                <a:cs typeface="Times New Roman" panose="02020603050405020304" pitchFamily="18" charset="0"/>
              </a:rPr>
              <a:t> </a:t>
            </a:r>
            <a:r>
              <a:rPr lang="en-US" sz="5000" b="1" dirty="0" err="1">
                <a:solidFill>
                  <a:srgbClr val="FF0000"/>
                </a:solidFill>
                <a:latin typeface="Times New Roman" panose="02020603050405020304" pitchFamily="18" charset="0"/>
                <a:cs typeface="Times New Roman" panose="02020603050405020304" pitchFamily="18" charset="0"/>
              </a:rPr>
              <a:t>Nguyên</a:t>
            </a:r>
            <a:endParaRPr lang="en-US" sz="5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88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365" y="168965"/>
            <a:ext cx="11481847" cy="6007998"/>
          </a:xfrm>
        </p:spPr>
        <p:txBody>
          <a:bodyPr>
            <a:normAutofit/>
          </a:bodyPr>
          <a:lstStyle/>
          <a:p>
            <a:pPr algn="ctr"/>
            <a:endParaRPr lang="en-US" b="1" dirty="0" smtClean="0"/>
          </a:p>
          <a:p>
            <a:pPr algn="ctr"/>
            <a:endParaRPr lang="en-US" b="1" dirty="0"/>
          </a:p>
          <a:p>
            <a:pPr algn="ctr"/>
            <a:endParaRPr lang="en-US" b="1" dirty="0" smtClean="0"/>
          </a:p>
          <a:p>
            <a:pPr marL="0" indent="0" algn="ctr">
              <a:buNone/>
            </a:pPr>
            <a:endParaRPr lang="en-US" sz="3600" b="1" dirty="0" smtClean="0"/>
          </a:p>
          <a:p>
            <a:pPr marL="0" indent="0" algn="ctr">
              <a:buNone/>
            </a:pPr>
            <a:r>
              <a:rPr lang="en-US" sz="6000" b="1" dirty="0" smtClean="0">
                <a:latin typeface="Times New Roman" panose="02020603050405020304" pitchFamily="18" charset="0"/>
                <a:cs typeface="Times New Roman" panose="02020603050405020304" pitchFamily="18" charset="0"/>
              </a:rPr>
              <a:t>LỄ </a:t>
            </a:r>
            <a:r>
              <a:rPr lang="en-US" sz="6000" b="1" dirty="0">
                <a:latin typeface="Times New Roman" panose="02020603050405020304" pitchFamily="18" charset="0"/>
                <a:cs typeface="Times New Roman" panose="02020603050405020304" pitchFamily="18" charset="0"/>
              </a:rPr>
              <a:t>DÂNG MÙA VỌNG</a:t>
            </a:r>
            <a:endParaRPr lang="en-US" sz="6000" dirty="0">
              <a:latin typeface="Times New Roman" panose="02020603050405020304" pitchFamily="18" charset="0"/>
              <a:cs typeface="Times New Roman" panose="02020603050405020304" pitchFamily="18" charset="0"/>
            </a:endParaRPr>
          </a:p>
          <a:p>
            <a:pPr marL="0" indent="0" algn="ctr">
              <a:buNone/>
            </a:pPr>
            <a:r>
              <a:rPr lang="en-US" sz="6000" dirty="0">
                <a:solidFill>
                  <a:srgbClr val="FF0000"/>
                </a:solidFill>
                <a:latin typeface="Times New Roman" panose="02020603050405020304" pitchFamily="18" charset="0"/>
                <a:cs typeface="Times New Roman" panose="02020603050405020304" pitchFamily="18" charset="0"/>
              </a:rPr>
              <a:t>St: </a:t>
            </a:r>
            <a:r>
              <a:rPr lang="en-US" sz="6000" dirty="0" err="1">
                <a:solidFill>
                  <a:srgbClr val="FF0000"/>
                </a:solidFill>
                <a:latin typeface="Times New Roman" panose="02020603050405020304" pitchFamily="18" charset="0"/>
                <a:cs typeface="Times New Roman" panose="02020603050405020304" pitchFamily="18" charset="0"/>
              </a:rPr>
              <a:t>Đinh</a:t>
            </a:r>
            <a:r>
              <a:rPr lang="en-US" sz="6000" dirty="0">
                <a:solidFill>
                  <a:srgbClr val="FF0000"/>
                </a:solidFill>
                <a:latin typeface="Times New Roman" panose="02020603050405020304" pitchFamily="18" charset="0"/>
                <a:cs typeface="Times New Roman" panose="02020603050405020304" pitchFamily="18" charset="0"/>
              </a:rPr>
              <a:t> </a:t>
            </a:r>
            <a:r>
              <a:rPr lang="en-US" sz="6000" dirty="0" err="1">
                <a:solidFill>
                  <a:srgbClr val="FF0000"/>
                </a:solidFill>
                <a:latin typeface="Times New Roman" panose="02020603050405020304" pitchFamily="18" charset="0"/>
                <a:cs typeface="Times New Roman" panose="02020603050405020304" pitchFamily="18" charset="0"/>
              </a:rPr>
              <a:t>Công</a:t>
            </a:r>
            <a:r>
              <a:rPr lang="en-US" sz="6000" dirty="0">
                <a:solidFill>
                  <a:srgbClr val="FF0000"/>
                </a:solidFill>
                <a:latin typeface="Times New Roman" panose="02020603050405020304" pitchFamily="18" charset="0"/>
                <a:cs typeface="Times New Roman" panose="02020603050405020304" pitchFamily="18" charset="0"/>
              </a:rPr>
              <a:t> </a:t>
            </a:r>
            <a:r>
              <a:rPr lang="en-US" sz="6000" dirty="0" err="1">
                <a:solidFill>
                  <a:srgbClr val="FF0000"/>
                </a:solidFill>
                <a:latin typeface="Times New Roman" panose="02020603050405020304" pitchFamily="18" charset="0"/>
                <a:cs typeface="Times New Roman" panose="02020603050405020304" pitchFamily="18" charset="0"/>
              </a:rPr>
              <a:t>Huỳnh</a:t>
            </a:r>
            <a:endParaRPr lang="en-US" sz="60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6000" dirty="0" smtClean="0">
              <a:solidFill>
                <a:srgbClr val="FF0000"/>
              </a:solidFill>
            </a:endParaRPr>
          </a:p>
        </p:txBody>
      </p:sp>
    </p:spTree>
    <p:extLst>
      <p:ext uri="{BB962C8B-B14F-4D97-AF65-F5344CB8AC3E}">
        <p14:creationId xmlns:p14="http://schemas.microsoft.com/office/powerpoint/2010/main" val="1841983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32" y="152180"/>
            <a:ext cx="11481847" cy="6016707"/>
          </a:xfrm>
        </p:spPr>
        <p:txBody>
          <a:bodyPr>
            <a:normAutofit/>
          </a:bodyPr>
          <a:lstStyle/>
          <a:p>
            <a:pPr marL="0" lvl="0" indent="0">
              <a:buNone/>
            </a:pPr>
            <a:endParaRPr lang="en-US" dirty="0" smtClean="0">
              <a:latin typeface="Times New Roman" panose="02020603050405020304" pitchFamily="18" charset="0"/>
              <a:cs typeface="Times New Roman" panose="02020603050405020304" pitchFamily="18" charset="0"/>
            </a:endParaRPr>
          </a:p>
          <a:p>
            <a:pPr marL="0" lvl="0" indent="0">
              <a:buNone/>
            </a:pPr>
            <a:endParaRPr lang="en-US" dirty="0">
              <a:latin typeface="Times New Roman" panose="02020603050405020304" pitchFamily="18" charset="0"/>
              <a:cs typeface="Times New Roman" panose="02020603050405020304" pitchFamily="18" charset="0"/>
            </a:endParaRPr>
          </a:p>
          <a:p>
            <a:pPr marL="0" lvl="0" indent="0" algn="just">
              <a:buNone/>
            </a:pPr>
            <a:r>
              <a:rPr lang="en-US" sz="6600" dirty="0" smtClean="0">
                <a:latin typeface="Times New Roman" panose="02020603050405020304" pitchFamily="18" charset="0"/>
                <a:cs typeface="Times New Roman" panose="02020603050405020304" pitchFamily="18" charset="0"/>
              </a:rPr>
              <a:t>1</a:t>
            </a:r>
            <a:r>
              <a:rPr lang="en-US" sz="6600" dirty="0" smtClean="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mùa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vọng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mỏi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mòn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Tim con </a:t>
            </a:r>
            <a:r>
              <a:rPr lang="en-US" sz="6600" dirty="0" err="1">
                <a:latin typeface="Times New Roman" panose="02020603050405020304" pitchFamily="18" charset="0"/>
                <a:cs typeface="Times New Roman" panose="02020603050405020304" pitchFamily="18" charset="0"/>
              </a:rPr>
              <a:t>khao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khát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một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vị</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Thiên</a:t>
            </a:r>
            <a:r>
              <a:rPr lang="en-US" sz="6600" dirty="0">
                <a:latin typeface="Times New Roman" panose="02020603050405020304" pitchFamily="18" charset="0"/>
                <a:cs typeface="Times New Roman" panose="02020603050405020304" pitchFamily="18" charset="0"/>
              </a:rPr>
              <a:t> Sai, </a:t>
            </a:r>
            <a:r>
              <a:rPr lang="en-US" sz="6600" dirty="0" err="1">
                <a:latin typeface="Times New Roman" panose="02020603050405020304" pitchFamily="18" charset="0"/>
                <a:cs typeface="Times New Roman" panose="02020603050405020304" pitchFamily="18" charset="0"/>
              </a:rPr>
              <a:t>đem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xua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lấp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dài</a:t>
            </a:r>
            <a:r>
              <a:rPr lang="en-US" sz="6600" dirty="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119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093" y="306030"/>
            <a:ext cx="11481847" cy="6016707"/>
          </a:xfrm>
        </p:spPr>
        <p:txBody>
          <a:bodyPr>
            <a:normAutofit fontScale="92500" lnSpcReduction="10000"/>
          </a:bodyPr>
          <a:lstStyle/>
          <a:p>
            <a:pPr marL="0" indent="0" algn="just">
              <a:lnSpc>
                <a:spcPct val="100000"/>
              </a:lnSpc>
              <a:buNone/>
            </a:pPr>
            <a:endParaRPr lang="en-US" sz="6600" dirty="0" smtClean="0">
              <a:latin typeface="Times New Roman" panose="02020603050405020304" pitchFamily="18" charset="0"/>
              <a:cs typeface="Times New Roman" panose="02020603050405020304" pitchFamily="18" charset="0"/>
            </a:endParaRPr>
          </a:p>
          <a:p>
            <a:pPr marL="0" indent="0" algn="just">
              <a:lnSpc>
                <a:spcPct val="110000"/>
              </a:lnSpc>
              <a:buNone/>
            </a:pPr>
            <a:r>
              <a:rPr lang="en-US" sz="6600" dirty="0" err="1"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thơm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rượu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12817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580" y="165432"/>
            <a:ext cx="11481847" cy="6016707"/>
          </a:xfrm>
        </p:spPr>
        <p:txBody>
          <a:bodyPr>
            <a:normAutofit/>
          </a:bodyPr>
          <a:lstStyle/>
          <a:p>
            <a:pPr marL="0" lvl="0" indent="0" algn="just">
              <a:buNone/>
            </a:pPr>
            <a:endParaRPr lang="en-US" sz="6600" dirty="0" smtClean="0">
              <a:latin typeface="Times New Roman" panose="02020603050405020304" pitchFamily="18" charset="0"/>
              <a:cs typeface="Times New Roman" panose="02020603050405020304" pitchFamily="18" charset="0"/>
            </a:endParaRPr>
          </a:p>
          <a:p>
            <a:pPr marL="0" lvl="0" indent="0" algn="just">
              <a:buNone/>
            </a:pPr>
            <a:r>
              <a:rPr lang="en-US" sz="6600" dirty="0" smtClean="0">
                <a:latin typeface="Times New Roman" panose="02020603050405020304" pitchFamily="18" charset="0"/>
                <a:cs typeface="Times New Roman" panose="02020603050405020304" pitchFamily="18" charset="0"/>
              </a:rPr>
              <a:t>2. </a:t>
            </a:r>
            <a:r>
              <a:rPr lang="en-US" sz="6600" dirty="0" err="1" smtClean="0">
                <a:latin typeface="Times New Roman" panose="02020603050405020304" pitchFamily="18" charset="0"/>
                <a:cs typeface="Times New Roman" panose="02020603050405020304" pitchFamily="18" charset="0"/>
              </a:rPr>
              <a:t>Bao</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nhiêu</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năm</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tháng</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chúng</a:t>
            </a:r>
            <a:r>
              <a:rPr lang="en-US" sz="6600" dirty="0" smtClean="0">
                <a:latin typeface="Times New Roman" panose="02020603050405020304" pitchFamily="18" charset="0"/>
                <a:cs typeface="Times New Roman" panose="02020603050405020304" pitchFamily="18" charset="0"/>
              </a:rPr>
              <a:t> con </a:t>
            </a:r>
            <a:r>
              <a:rPr lang="en-US" sz="6600" dirty="0" err="1" smtClean="0">
                <a:latin typeface="Times New Roman" panose="02020603050405020304" pitchFamily="18" charset="0"/>
                <a:cs typeface="Times New Roman" panose="02020603050405020304" pitchFamily="18" charset="0"/>
              </a:rPr>
              <a:t>luôn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đợi</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chờ</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mưa</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thấm</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nhuần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vào</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hồn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cằn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khô</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Như</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nai</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kia</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khát</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một</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dòng</a:t>
            </a:r>
            <a:r>
              <a:rPr lang="en-US" sz="6600" dirty="0" smtClean="0">
                <a:latin typeface="Times New Roman" panose="02020603050405020304" pitchFamily="18" charset="0"/>
                <a:cs typeface="Times New Roman" panose="02020603050405020304" pitchFamily="18" charset="0"/>
              </a:rPr>
              <a:t> song </a:t>
            </a:r>
            <a:r>
              <a:rPr lang="en-US" sz="6600" dirty="0" err="1" smtClean="0">
                <a:latin typeface="Times New Roman" panose="02020603050405020304" pitchFamily="18" charset="0"/>
                <a:cs typeface="Times New Roman" panose="02020603050405020304" pitchFamily="18" charset="0"/>
              </a:rPr>
              <a:t>xanh</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để</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tâm</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hồn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thấm</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mát</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ơn</a:t>
            </a:r>
            <a:r>
              <a:rPr lang="en-US" sz="6600" dirty="0" smtClean="0">
                <a:latin typeface="Times New Roman" panose="02020603050405020304" pitchFamily="18" charset="0"/>
                <a:cs typeface="Times New Roman" panose="02020603050405020304" pitchFamily="18" charset="0"/>
              </a:rPr>
              <a:t> </a:t>
            </a:r>
            <a:r>
              <a:rPr lang="en-US" sz="6600" dirty="0" err="1" smtClean="0">
                <a:latin typeface="Times New Roman" panose="02020603050405020304" pitchFamily="18" charset="0"/>
                <a:cs typeface="Times New Roman" panose="02020603050405020304" pitchFamily="18" charset="0"/>
              </a:rPr>
              <a:t>lành</a:t>
            </a:r>
            <a:r>
              <a:rPr lang="en-US" sz="6600" dirty="0" smtClean="0">
                <a:latin typeface="Times New Roman" panose="02020603050405020304" pitchFamily="18" charset="0"/>
                <a:cs typeface="Times New Roman" panose="02020603050405020304" pitchFamily="18" charset="0"/>
              </a:rPr>
              <a:t>.</a:t>
            </a: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48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374" y="377467"/>
            <a:ext cx="11481847" cy="6016707"/>
          </a:xfrm>
        </p:spPr>
        <p:txBody>
          <a:bodyPr>
            <a:normAutofit/>
          </a:bodyPr>
          <a:lstStyle/>
          <a:p>
            <a:pPr marL="0" indent="0" algn="just">
              <a:buNone/>
            </a:pPr>
            <a:endParaRPr lang="en-US" sz="6600" dirty="0" smtClean="0">
              <a:latin typeface="Times New Roman" panose="02020603050405020304" pitchFamily="18" charset="0"/>
              <a:cs typeface="Times New Roman" panose="02020603050405020304" pitchFamily="18" charset="0"/>
            </a:endParaRPr>
          </a:p>
          <a:p>
            <a:pPr marL="0" indent="0" algn="just">
              <a:buNone/>
            </a:pPr>
            <a:r>
              <a:rPr lang="en-US" sz="6600" dirty="0" err="1"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thơm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rượu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65124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365" y="160256"/>
            <a:ext cx="11481847" cy="6016707"/>
          </a:xfrm>
        </p:spPr>
        <p:txBody>
          <a:bodyPr>
            <a:normAutofit/>
          </a:bodyPr>
          <a:lstStyle/>
          <a:p>
            <a:pPr marL="0" lvl="0" indent="0" algn="just">
              <a:buNone/>
            </a:pPr>
            <a:endParaRPr lang="en-US" sz="6600" dirty="0" smtClean="0">
              <a:latin typeface="Times New Roman" panose="02020603050405020304" pitchFamily="18" charset="0"/>
              <a:cs typeface="Times New Roman" panose="02020603050405020304" pitchFamily="18" charset="0"/>
            </a:endParaRPr>
          </a:p>
          <a:p>
            <a:pPr marL="0" lvl="0" indent="0" algn="just">
              <a:buNone/>
            </a:pPr>
            <a:r>
              <a:rPr lang="en-US" sz="6600" dirty="0" smtClean="0">
                <a:latin typeface="Times New Roman" panose="02020603050405020304" pitchFamily="18" charset="0"/>
                <a:cs typeface="Times New Roman" panose="02020603050405020304" pitchFamily="18" charset="0"/>
              </a:rPr>
              <a:t>3.Muôn </a:t>
            </a:r>
            <a:r>
              <a:rPr lang="en-US" sz="6600" dirty="0" err="1">
                <a:latin typeface="Times New Roman" panose="02020603050405020304" pitchFamily="18" charset="0"/>
                <a:cs typeface="Times New Roman" panose="02020603050405020304" pitchFamily="18" charset="0"/>
              </a:rPr>
              <a:t>dân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Đấng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Cứu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đem</a:t>
            </a:r>
            <a:r>
              <a:rPr lang="en-US" sz="6600" dirty="0">
                <a:latin typeface="Times New Roman" panose="02020603050405020304" pitchFamily="18" charset="0"/>
                <a:cs typeface="Times New Roman" panose="02020603050405020304" pitchFamily="18" charset="0"/>
              </a:rPr>
              <a:t> an </a:t>
            </a:r>
            <a:r>
              <a:rPr lang="en-US" sz="6600" dirty="0" err="1">
                <a:latin typeface="Times New Roman" panose="02020603050405020304" pitchFamily="18" charset="0"/>
                <a:cs typeface="Times New Roman" panose="02020603050405020304" pitchFamily="18" charset="0"/>
              </a:rPr>
              <a:t>bình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hòa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mọi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gian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một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vui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xóa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hết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tội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a:t>
            </a:r>
          </a:p>
          <a:p>
            <a:pPr marL="0" indent="0">
              <a:buNone/>
            </a:pPr>
            <a:endParaRPr lang="en-US" sz="6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92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365" y="160256"/>
            <a:ext cx="11481847" cy="6016707"/>
          </a:xfrm>
        </p:spPr>
        <p:txBody>
          <a:bodyPr>
            <a:normAutofit/>
          </a:bodyPr>
          <a:lstStyle/>
          <a:p>
            <a:pPr marL="0" indent="0" algn="just">
              <a:buNone/>
            </a:pPr>
            <a:endParaRPr lang="en-US" sz="6600" dirty="0" smtClean="0">
              <a:latin typeface="Times New Roman" panose="02020603050405020304" pitchFamily="18" charset="0"/>
              <a:cs typeface="Times New Roman" panose="02020603050405020304" pitchFamily="18" charset="0"/>
            </a:endParaRPr>
          </a:p>
          <a:p>
            <a:pPr marL="0" indent="0" algn="just">
              <a:buNone/>
            </a:pPr>
            <a:r>
              <a:rPr lang="en-US" sz="6600" dirty="0" err="1"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thơm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rượu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53055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8085" y="266274"/>
            <a:ext cx="11481847" cy="6016707"/>
          </a:xfrm>
        </p:spPr>
        <p:txBody>
          <a:bodyPr>
            <a:normAutofit/>
          </a:bodyPr>
          <a:lstStyle/>
          <a:p>
            <a:pPr marL="0" lvl="0" indent="0">
              <a:buNone/>
            </a:pPr>
            <a:endParaRPr lang="en-US" sz="6600" dirty="0" smtClean="0">
              <a:latin typeface="Times New Roman" panose="02020603050405020304" pitchFamily="18" charset="0"/>
              <a:cs typeface="Times New Roman" panose="02020603050405020304" pitchFamily="18" charset="0"/>
            </a:endParaRPr>
          </a:p>
          <a:p>
            <a:pPr marL="0" lvl="0" indent="0" algn="just">
              <a:buNone/>
            </a:pPr>
            <a:r>
              <a:rPr lang="en-US" sz="6600" dirty="0" smtClean="0">
                <a:latin typeface="Times New Roman" panose="02020603050405020304" pitchFamily="18" charset="0"/>
                <a:cs typeface="Times New Roman" panose="02020603050405020304" pitchFamily="18" charset="0"/>
              </a:rPr>
              <a:t>4.Xin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mượn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lễ</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quang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về</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lành</a:t>
            </a:r>
            <a:r>
              <a:rPr lang="en-US" sz="6600" dirty="0">
                <a:latin typeface="Times New Roman" panose="02020603050405020304" pitchFamily="18" charset="0"/>
                <a:cs typeface="Times New Roman" panose="02020603050405020304" pitchFamily="18" charset="0"/>
              </a:rPr>
              <a:t>.</a:t>
            </a:r>
          </a:p>
          <a:p>
            <a:pPr marL="0" indent="0" algn="just">
              <a:buNone/>
            </a:pPr>
            <a:endParaRPr lang="en-US" sz="6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752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897" y="1942479"/>
            <a:ext cx="11896627" cy="4486275"/>
          </a:xfrm>
        </p:spPr>
        <p:txBody>
          <a:bodyPr>
            <a:normAutofit/>
          </a:bodyPr>
          <a:lstStyle/>
          <a:p>
            <a:pPr marL="0" indent="0" algn="ctr">
              <a:buNone/>
            </a:pPr>
            <a:r>
              <a:rPr lang="en-US" sz="5400" b="1" dirty="0" smtClean="0">
                <a:solidFill>
                  <a:srgbClr val="FF0000"/>
                </a:solidFill>
                <a:latin typeface="Times New Roman" panose="02020603050405020304" pitchFamily="18" charset="0"/>
                <a:cs typeface="Times New Roman" panose="02020603050405020304" pitchFamily="18" charset="0"/>
              </a:rPr>
              <a:t>HƯỚNG TÂM HỒN LÊN</a:t>
            </a:r>
          </a:p>
          <a:p>
            <a:pPr marL="0" indent="0" algn="ctr">
              <a:lnSpc>
                <a:spcPct val="150000"/>
              </a:lnSpc>
              <a:buNone/>
            </a:pPr>
            <a:r>
              <a:rPr lang="en-US" sz="4400" b="1" dirty="0" smtClean="0">
                <a:solidFill>
                  <a:srgbClr val="FF0000"/>
                </a:solidFill>
                <a:latin typeface="Times New Roman" panose="02020603050405020304" pitchFamily="18" charset="0"/>
                <a:cs typeface="Times New Roman" panose="02020603050405020304" pitchFamily="18" charset="0"/>
              </a:rPr>
              <a:t>St. Dao Kim</a:t>
            </a:r>
            <a:endParaRPr lang="vi-VN" sz="44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vi-VN" dirty="0" smtClean="0">
                <a:solidFill>
                  <a:srgbClr val="FF0000"/>
                </a:solidFill>
                <a:latin typeface="+mj-lt"/>
              </a:rPr>
              <a:t/>
            </a:r>
            <a:br>
              <a:rPr lang="vi-VN" dirty="0" smtClean="0">
                <a:solidFill>
                  <a:srgbClr val="FF0000"/>
                </a:solidFill>
                <a:latin typeface="+mj-lt"/>
              </a:rPr>
            </a:br>
            <a:r>
              <a:rPr lang="vi-VN" dirty="0" smtClean="0">
                <a:solidFill>
                  <a:srgbClr val="FF0000"/>
                </a:solidFill>
                <a:latin typeface="+mj-lt"/>
              </a:rPr>
              <a:t/>
            </a:r>
            <a:br>
              <a:rPr lang="vi-VN" dirty="0" smtClean="0">
                <a:solidFill>
                  <a:srgbClr val="FF0000"/>
                </a:solidFill>
                <a:latin typeface="+mj-lt"/>
              </a:rPr>
            </a:br>
            <a:endParaRPr lang="en-US" dirty="0">
              <a:solidFill>
                <a:srgbClr val="FF0000"/>
              </a:solidFill>
              <a:latin typeface="+mj-lt"/>
            </a:endParaRPr>
          </a:p>
        </p:txBody>
      </p:sp>
    </p:spTree>
    <p:extLst>
      <p:ext uri="{BB962C8B-B14F-4D97-AF65-F5344CB8AC3E}">
        <p14:creationId xmlns:p14="http://schemas.microsoft.com/office/powerpoint/2010/main" val="2026534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365" y="160256"/>
            <a:ext cx="11481847" cy="6016707"/>
          </a:xfrm>
        </p:spPr>
        <p:txBody>
          <a:bodyPr>
            <a:normAutofit/>
          </a:bodyPr>
          <a:lstStyle/>
          <a:p>
            <a:pPr marL="0" indent="0" algn="just">
              <a:buNone/>
            </a:pPr>
            <a:endParaRPr lang="en-US" sz="6600" dirty="0" smtClean="0">
              <a:latin typeface="Times New Roman" panose="02020603050405020304" pitchFamily="18" charset="0"/>
              <a:cs typeface="Times New Roman" panose="02020603050405020304" pitchFamily="18" charset="0"/>
            </a:endParaRPr>
          </a:p>
          <a:p>
            <a:pPr marL="0" indent="0" algn="just">
              <a:buNone/>
            </a:pPr>
            <a:r>
              <a:rPr lang="en-US" sz="6600" dirty="0" err="1"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thơm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rượu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8329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HIA SẺ LỜI CHÚA CHÚA NHẬT I MÙA VỌ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73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03" y="617088"/>
            <a:ext cx="11811786" cy="6073268"/>
          </a:xfrm>
        </p:spPr>
        <p:txBody>
          <a:bodyPr>
            <a:normAutofit/>
          </a:bodyPr>
          <a:lstStyle/>
          <a:p>
            <a:pPr marL="0" indent="0" algn="ctr">
              <a:buNone/>
            </a:pPr>
            <a:endParaRPr lang="en-US" sz="6000" b="1" dirty="0" smtClean="0">
              <a:latin typeface="Times New Roman" panose="02020603050405020304" pitchFamily="18" charset="0"/>
              <a:cs typeface="Times New Roman" panose="02020603050405020304" pitchFamily="18" charset="0"/>
            </a:endParaRPr>
          </a:p>
          <a:p>
            <a:pPr marL="0" indent="0" algn="ctr">
              <a:buNone/>
            </a:pPr>
            <a:endParaRPr lang="en-US" sz="6000" b="1" dirty="0">
              <a:latin typeface="Times New Roman" panose="02020603050405020304" pitchFamily="18" charset="0"/>
              <a:cs typeface="Times New Roman" panose="02020603050405020304" pitchFamily="18" charset="0"/>
            </a:endParaRPr>
          </a:p>
          <a:p>
            <a:pPr marL="0" indent="0" algn="ctr">
              <a:buNone/>
            </a:pPr>
            <a:r>
              <a:rPr lang="en-US" sz="6000" b="1" dirty="0" smtClean="0">
                <a:latin typeface="Times New Roman" panose="02020603050405020304" pitchFamily="18" charset="0"/>
                <a:cs typeface="Times New Roman" panose="02020603050405020304" pitchFamily="18" charset="0"/>
              </a:rPr>
              <a:t>GỌI </a:t>
            </a:r>
            <a:r>
              <a:rPr lang="en-US" sz="6000" b="1" dirty="0">
                <a:latin typeface="Times New Roman" panose="02020603050405020304" pitchFamily="18" charset="0"/>
                <a:cs typeface="Times New Roman" panose="02020603050405020304" pitchFamily="18" charset="0"/>
              </a:rPr>
              <a:t>LỜI YÊU THƯƠNG</a:t>
            </a: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r>
              <a:rPr lang="en-US" sz="6000" dirty="0">
                <a:solidFill>
                  <a:srgbClr val="FF0000"/>
                </a:solidFill>
                <a:latin typeface="Times New Roman" panose="02020603050405020304" pitchFamily="18" charset="0"/>
                <a:cs typeface="Times New Roman" panose="02020603050405020304" pitchFamily="18" charset="0"/>
              </a:rPr>
              <a:t>Lm. </a:t>
            </a:r>
            <a:r>
              <a:rPr lang="en-US" sz="6000" dirty="0" err="1">
                <a:solidFill>
                  <a:srgbClr val="FF0000"/>
                </a:solidFill>
                <a:latin typeface="Times New Roman" panose="02020603050405020304" pitchFamily="18" charset="0"/>
                <a:cs typeface="Times New Roman" panose="02020603050405020304" pitchFamily="18" charset="0"/>
              </a:rPr>
              <a:t>Nguyễn</a:t>
            </a:r>
            <a:r>
              <a:rPr lang="en-US" sz="6000" dirty="0">
                <a:solidFill>
                  <a:srgbClr val="FF0000"/>
                </a:solidFill>
                <a:latin typeface="Times New Roman" panose="02020603050405020304" pitchFamily="18" charset="0"/>
                <a:cs typeface="Times New Roman" panose="02020603050405020304" pitchFamily="18" charset="0"/>
              </a:rPr>
              <a:t> </a:t>
            </a:r>
            <a:r>
              <a:rPr lang="en-US" sz="6000" dirty="0" err="1">
                <a:solidFill>
                  <a:srgbClr val="FF0000"/>
                </a:solidFill>
                <a:latin typeface="Times New Roman" panose="02020603050405020304" pitchFamily="18" charset="0"/>
                <a:cs typeface="Times New Roman" panose="02020603050405020304" pitchFamily="18" charset="0"/>
              </a:rPr>
              <a:t>Duy</a:t>
            </a:r>
            <a:endParaRPr lang="en-US" sz="6000"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solidFill>
                  <a:srgbClr val="FF0000"/>
                </a:solidFill>
              </a:rPr>
              <a:t/>
            </a:r>
            <a:br>
              <a:rPr lang="en-US" dirty="0">
                <a:solidFill>
                  <a:srgbClr val="FF0000"/>
                </a:solidFill>
              </a:rPr>
            </a:br>
            <a:r>
              <a:rPr lang="en-US" dirty="0"/>
              <a:t/>
            </a:r>
            <a:br>
              <a:rPr lang="en-US" dirty="0"/>
            </a:br>
            <a:endParaRPr lang="en-US" dirty="0"/>
          </a:p>
        </p:txBody>
      </p:sp>
    </p:spTree>
    <p:extLst>
      <p:ext uri="{BB962C8B-B14F-4D97-AF65-F5344CB8AC3E}">
        <p14:creationId xmlns:p14="http://schemas.microsoft.com/office/powerpoint/2010/main" val="542227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620" y="577332"/>
            <a:ext cx="11644085" cy="6073268"/>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1</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đang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kiếm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chốn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trần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ai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miệt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thấy</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đang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kiếm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chốn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sẽ</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lấp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đầy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băn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khoăn</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0904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68" y="294402"/>
            <a:ext cx="11657336" cy="6073268"/>
          </a:xfrm>
        </p:spPr>
        <p:txBody>
          <a:bodyPr>
            <a:noAutofit/>
          </a:bodyPr>
          <a:lstStyle/>
          <a:p>
            <a:pPr marL="0" indent="0" algn="just">
              <a:buNone/>
            </a:pPr>
            <a:r>
              <a:rPr lang="en-US" sz="7000" b="1" dirty="0" smtClean="0">
                <a:latin typeface="Times New Roman" panose="02020603050405020304" pitchFamily="18" charset="0"/>
                <a:cs typeface="Times New Roman" panose="02020603050405020304" pitchFamily="18" charset="0"/>
              </a:rPr>
              <a:t>ĐK</a:t>
            </a:r>
            <a:r>
              <a:rPr lang="en-US" sz="7000" b="1" dirty="0">
                <a:latin typeface="Times New Roman" panose="02020603050405020304" pitchFamily="18" charset="0"/>
                <a:cs typeface="Times New Roman" panose="02020603050405020304" pitchFamily="18" charset="0"/>
              </a:rPr>
              <a: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trọn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đời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thao</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thức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tìm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thầm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là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hạt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đơn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sơ</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Thế</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mộng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bao</a:t>
            </a:r>
            <a:r>
              <a:rPr lang="en-US" sz="7000" dirty="0">
                <a:latin typeface="Times New Roman" panose="02020603050405020304" pitchFamily="18" charset="0"/>
                <a:cs typeface="Times New Roman" panose="02020603050405020304" pitchFamily="18" charset="0"/>
              </a:rPr>
              <a:t> la </a:t>
            </a:r>
            <a:r>
              <a:rPr lang="en-US" sz="7000" dirty="0" err="1">
                <a:latin typeface="Times New Roman" panose="02020603050405020304" pitchFamily="18" charset="0"/>
                <a:cs typeface="Times New Roman" panose="02020603050405020304" pitchFamily="18" charset="0"/>
              </a:rPr>
              <a:t>có</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thỏa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lấp</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mong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chờ</a:t>
            </a:r>
            <a:r>
              <a:rPr lang="en-US" sz="7000" dirty="0" smtClean="0">
                <a:latin typeface="Times New Roman" panose="02020603050405020304" pitchFamily="18" charset="0"/>
                <a:cs typeface="Times New Roman" panose="02020603050405020304" pitchFamily="18" charset="0"/>
              </a:rPr>
              <a:t>.</a:t>
            </a:r>
          </a:p>
          <a:p>
            <a:pPr marL="0" indent="0" algn="just">
              <a:buNone/>
            </a:pP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endParaRPr lang="en-US" sz="7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176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03" y="554269"/>
            <a:ext cx="11811786" cy="6073268"/>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2</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suốt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rộn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kiếm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mấy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được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thế</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này</a:t>
            </a:r>
            <a:r>
              <a:rPr lang="en-US" sz="6600" dirty="0">
                <a:latin typeface="Times New Roman" panose="02020603050405020304" pitchFamily="18" charset="0"/>
                <a:cs typeface="Times New Roman" panose="02020603050405020304" pitchFamily="18" charset="0"/>
              </a:rPr>
              <a:t> qua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cay </a:t>
            </a:r>
            <a:r>
              <a:rPr lang="en-US" sz="6600" dirty="0" err="1">
                <a:latin typeface="Times New Roman" panose="02020603050405020304" pitchFamily="18" charset="0"/>
                <a:cs typeface="Times New Roman" panose="02020603050405020304" pitchFamily="18" charset="0"/>
              </a:rPr>
              <a:t>đắng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hoài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mấy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cuộc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êm</a:t>
            </a:r>
            <a:r>
              <a:rPr lang="en-US" sz="6600" dirty="0">
                <a:latin typeface="Times New Roman" panose="02020603050405020304" pitchFamily="18" charset="0"/>
                <a:cs typeface="Times New Roman" panose="02020603050405020304" pitchFamily="18" charset="0"/>
              </a:rPr>
              <a:t> say.</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033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68" y="294402"/>
            <a:ext cx="11657336" cy="6073268"/>
          </a:xfrm>
        </p:spPr>
        <p:txBody>
          <a:bodyPr>
            <a:noAutofit/>
          </a:bodyPr>
          <a:lstStyle/>
          <a:p>
            <a:pPr marL="0" indent="0" algn="just">
              <a:buNone/>
            </a:pPr>
            <a:r>
              <a:rPr lang="en-US" sz="7000" b="1" dirty="0" smtClean="0">
                <a:latin typeface="Times New Roman" panose="02020603050405020304" pitchFamily="18" charset="0"/>
                <a:cs typeface="Times New Roman" panose="02020603050405020304" pitchFamily="18" charset="0"/>
              </a:rPr>
              <a:t>ĐK</a:t>
            </a:r>
            <a:r>
              <a:rPr lang="en-US" sz="7000" b="1" dirty="0">
                <a:latin typeface="Times New Roman" panose="02020603050405020304" pitchFamily="18" charset="0"/>
                <a:cs typeface="Times New Roman" panose="02020603050405020304" pitchFamily="18" charset="0"/>
              </a:rPr>
              <a: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trọn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đời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thao</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thức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tìm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thầm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là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hạt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đơn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sơ</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Thế</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mộng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bao</a:t>
            </a:r>
            <a:r>
              <a:rPr lang="en-US" sz="7000" dirty="0">
                <a:latin typeface="Times New Roman" panose="02020603050405020304" pitchFamily="18" charset="0"/>
                <a:cs typeface="Times New Roman" panose="02020603050405020304" pitchFamily="18" charset="0"/>
              </a:rPr>
              <a:t> la </a:t>
            </a:r>
            <a:r>
              <a:rPr lang="en-US" sz="7000" dirty="0" err="1">
                <a:latin typeface="Times New Roman" panose="02020603050405020304" pitchFamily="18" charset="0"/>
                <a:cs typeface="Times New Roman" panose="02020603050405020304" pitchFamily="18" charset="0"/>
              </a:rPr>
              <a:t>có</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thỏa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lấp</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mong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chờ</a:t>
            </a:r>
            <a:r>
              <a:rPr lang="en-US" sz="7000" dirty="0" smtClean="0">
                <a:latin typeface="Times New Roman" panose="02020603050405020304" pitchFamily="18" charset="0"/>
                <a:cs typeface="Times New Roman" panose="02020603050405020304" pitchFamily="18" charset="0"/>
              </a:rPr>
              <a:t>.</a:t>
            </a:r>
          </a:p>
          <a:p>
            <a:pPr marL="0" indent="0" algn="just">
              <a:buNone/>
            </a:pP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endParaRPr lang="en-US" sz="7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173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287" y="302477"/>
            <a:ext cx="11679264" cy="6323610"/>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3</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chiếc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thuyền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mỏng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lướt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thấy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thuyền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lặng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im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cuộc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xô</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ngã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nhoài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nâng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dậy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hãy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đường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về</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smtClean="0">
                <a:latin typeface="Times New Roman" panose="02020603050405020304" pitchFamily="18" charset="0"/>
                <a:cs typeface="Times New Roman" panose="02020603050405020304" pitchFamily="18" charset="0"/>
              </a:rPr>
              <a:t>.</a:t>
            </a:r>
          </a:p>
          <a:p>
            <a:pPr marL="0" indent="0" algn="just">
              <a:buNone/>
            </a:pP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384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68" y="294402"/>
            <a:ext cx="11657336" cy="6073268"/>
          </a:xfrm>
        </p:spPr>
        <p:txBody>
          <a:bodyPr>
            <a:noAutofit/>
          </a:bodyPr>
          <a:lstStyle/>
          <a:p>
            <a:pPr marL="0" indent="0" algn="just">
              <a:buNone/>
            </a:pPr>
            <a:r>
              <a:rPr lang="en-US" sz="7000" b="1" dirty="0" smtClean="0">
                <a:latin typeface="Times New Roman" panose="02020603050405020304" pitchFamily="18" charset="0"/>
                <a:cs typeface="Times New Roman" panose="02020603050405020304" pitchFamily="18" charset="0"/>
              </a:rPr>
              <a:t>ĐK</a:t>
            </a:r>
            <a:r>
              <a:rPr lang="en-US" sz="7000" b="1" dirty="0">
                <a:latin typeface="Times New Roman" panose="02020603050405020304" pitchFamily="18" charset="0"/>
                <a:cs typeface="Times New Roman" panose="02020603050405020304" pitchFamily="18" charset="0"/>
              </a:rPr>
              <a: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trọn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đời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thao</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thức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tìm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thầm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là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hạt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đơn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sơ</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Thế</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mộng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bao</a:t>
            </a:r>
            <a:r>
              <a:rPr lang="en-US" sz="7000" dirty="0">
                <a:latin typeface="Times New Roman" panose="02020603050405020304" pitchFamily="18" charset="0"/>
                <a:cs typeface="Times New Roman" panose="02020603050405020304" pitchFamily="18" charset="0"/>
              </a:rPr>
              <a:t> la </a:t>
            </a:r>
            <a:r>
              <a:rPr lang="en-US" sz="7000" dirty="0" err="1">
                <a:latin typeface="Times New Roman" panose="02020603050405020304" pitchFamily="18" charset="0"/>
                <a:cs typeface="Times New Roman" panose="02020603050405020304" pitchFamily="18" charset="0"/>
              </a:rPr>
              <a:t>có</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thỏa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lấp</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mong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chờ</a:t>
            </a:r>
            <a:r>
              <a:rPr lang="en-US" sz="7000" dirty="0" smtClean="0">
                <a:latin typeface="Times New Roman" panose="02020603050405020304" pitchFamily="18" charset="0"/>
                <a:cs typeface="Times New Roman" panose="02020603050405020304" pitchFamily="18" charset="0"/>
              </a:rPr>
              <a:t>.</a:t>
            </a:r>
          </a:p>
          <a:p>
            <a:pPr marL="0" indent="0" algn="just">
              <a:buNone/>
            </a:pP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endParaRPr lang="en-US" sz="7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988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611" y="209711"/>
            <a:ext cx="11697093" cy="6416375"/>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4</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Qua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phố</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phường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dọc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theo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quán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đông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xem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giằng</a:t>
            </a:r>
            <a:r>
              <a:rPr lang="en-US" sz="6600" dirty="0">
                <a:latin typeface="Times New Roman" panose="02020603050405020304" pitchFamily="18" charset="0"/>
                <a:cs typeface="Times New Roman" panose="02020603050405020304" pitchFamily="18" charset="0"/>
              </a:rPr>
              <a:t> co </a:t>
            </a:r>
            <a:r>
              <a:rPr lang="en-US" sz="6600" dirty="0" err="1">
                <a:latin typeface="Times New Roman" panose="02020603050405020304" pitchFamily="18" charset="0"/>
                <a:cs typeface="Times New Roman" panose="02020603050405020304" pitchFamily="18" charset="0"/>
              </a:rPr>
              <a:t>quyền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niềm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mắt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nhìn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đổi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ngỡ</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ai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một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riêng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chung</a:t>
            </a:r>
            <a:r>
              <a:rPr lang="en-US" sz="6600" dirty="0" smtClean="0">
                <a:latin typeface="Times New Roman" panose="02020603050405020304" pitchFamily="18" charset="0"/>
                <a:cs typeface="Times New Roman" panose="02020603050405020304" pitchFamily="18" charset="0"/>
              </a:rPr>
              <a:t>.</a:t>
            </a:r>
          </a:p>
          <a:p>
            <a:pPr marL="0" indent="0" algn="just">
              <a:buNone/>
            </a:pP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5852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036" y="410271"/>
            <a:ext cx="11754678" cy="6092122"/>
          </a:xfrm>
        </p:spPr>
        <p:txBody>
          <a:bodyPr>
            <a:noAutofit/>
          </a:bodyPr>
          <a:lstStyle/>
          <a:p>
            <a:pPr marL="0" indent="0" algn="just">
              <a:buNone/>
            </a:pPr>
            <a:r>
              <a:rPr lang="vi-VN" sz="5000" b="1" i="1" dirty="0">
                <a:latin typeface="+mj-lt"/>
              </a:rPr>
              <a:t>ĐK:</a:t>
            </a:r>
            <a:r>
              <a:rPr lang="vi-VN" sz="5000" i="1" dirty="0">
                <a:latin typeface="+mj-lt"/>
              </a:rPr>
              <a:t> Ta hướng tâm hồn lên đón chờ ngày Chúa đến, (đón chờ ngày) Chúa sẽ đem an hoà (Chúa sẽ đem) Ngài ban cho thế trần (ban cho thế trần). Chúa sẽ đem hân hoan (Chúa sẽ đem), Ngài thương tô thắm cõi đời. Ta hướng tâm hồn lên đón chờ ngày Chúa đến. Chúa sẽ cho nhân loại (đem đến cho) nguồn ơn cứu thoát </a:t>
            </a:r>
            <a:r>
              <a:rPr lang="vi-VN" sz="5000" i="1" dirty="0" smtClean="0">
                <a:latin typeface="+mj-lt"/>
              </a:rPr>
              <a:t>vô</a:t>
            </a:r>
            <a:r>
              <a:rPr lang="en-US" sz="5000" i="1" dirty="0" smtClean="0">
                <a:latin typeface="+mj-lt"/>
              </a:rPr>
              <a:t> </a:t>
            </a:r>
            <a:r>
              <a:rPr lang="vi-VN" sz="5000" i="1" dirty="0" smtClean="0">
                <a:latin typeface="+mj-lt"/>
              </a:rPr>
              <a:t>cùng.</a:t>
            </a:r>
            <a:endParaRPr lang="en-US" sz="5000" i="1" dirty="0" smtClean="0">
              <a:latin typeface="+mj-lt"/>
            </a:endParaRPr>
          </a:p>
          <a:p>
            <a:pPr marL="0" indent="0" algn="just">
              <a:buNone/>
            </a:pPr>
            <a:r>
              <a:rPr lang="vi-VN" sz="5000" dirty="0" smtClean="0">
                <a:latin typeface="+mj-lt"/>
              </a:rPr>
              <a:t/>
            </a:r>
            <a:br>
              <a:rPr lang="vi-VN" sz="5000" dirty="0" smtClean="0">
                <a:latin typeface="+mj-lt"/>
              </a:rPr>
            </a:br>
            <a:endParaRPr lang="en-US" sz="5000" dirty="0">
              <a:latin typeface="+mj-lt"/>
            </a:endParaRPr>
          </a:p>
        </p:txBody>
      </p:sp>
    </p:spTree>
    <p:extLst>
      <p:ext uri="{BB962C8B-B14F-4D97-AF65-F5344CB8AC3E}">
        <p14:creationId xmlns:p14="http://schemas.microsoft.com/office/powerpoint/2010/main" val="889875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68" y="294402"/>
            <a:ext cx="11657336" cy="6073268"/>
          </a:xfrm>
        </p:spPr>
        <p:txBody>
          <a:bodyPr>
            <a:noAutofit/>
          </a:bodyPr>
          <a:lstStyle/>
          <a:p>
            <a:pPr marL="0" indent="0" algn="just">
              <a:buNone/>
            </a:pPr>
            <a:r>
              <a:rPr lang="en-US" sz="7000" b="1" dirty="0" smtClean="0">
                <a:latin typeface="Times New Roman" panose="02020603050405020304" pitchFamily="18" charset="0"/>
                <a:cs typeface="Times New Roman" panose="02020603050405020304" pitchFamily="18" charset="0"/>
              </a:rPr>
              <a:t>ĐK</a:t>
            </a:r>
            <a:r>
              <a:rPr lang="en-US" sz="7000" b="1" dirty="0">
                <a:latin typeface="Times New Roman" panose="02020603050405020304" pitchFamily="18" charset="0"/>
                <a:cs typeface="Times New Roman" panose="02020603050405020304" pitchFamily="18" charset="0"/>
              </a:rPr>
              <a: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trọn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đời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thao</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thức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tìm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lòng</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thầm</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Vâng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Chúa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ơi</a:t>
            </a:r>
            <a:r>
              <a:rPr lang="en-US" sz="7000" dirty="0">
                <a:latin typeface="Times New Roman" panose="02020603050405020304" pitchFamily="18" charset="0"/>
                <a:cs typeface="Times New Roman" panose="02020603050405020304" pitchFamily="18" charset="0"/>
              </a:rPr>
              <a:t>, con </a:t>
            </a:r>
            <a:r>
              <a:rPr lang="en-US" sz="7000" dirty="0" err="1">
                <a:latin typeface="Times New Roman" panose="02020603050405020304" pitchFamily="18" charset="0"/>
                <a:cs typeface="Times New Roman" panose="02020603050405020304" pitchFamily="18" charset="0"/>
              </a:rPr>
              <a:t>là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hạt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cát</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đơn</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sơ</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Thế</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mà</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mộng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ước</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bao</a:t>
            </a:r>
            <a:r>
              <a:rPr lang="en-US" sz="7000" dirty="0">
                <a:latin typeface="Times New Roman" panose="02020603050405020304" pitchFamily="18" charset="0"/>
                <a:cs typeface="Times New Roman" panose="02020603050405020304" pitchFamily="18" charset="0"/>
              </a:rPr>
              <a:t> la </a:t>
            </a:r>
            <a:r>
              <a:rPr lang="en-US" sz="7000" dirty="0" err="1">
                <a:latin typeface="Times New Roman" panose="02020603050405020304" pitchFamily="18" charset="0"/>
                <a:cs typeface="Times New Roman" panose="02020603050405020304" pitchFamily="18" charset="0"/>
              </a:rPr>
              <a:t>có</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Ngài</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thỏa</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lấp</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mong</a:t>
            </a:r>
            <a:r>
              <a:rPr lang="en-US" sz="7000" dirty="0">
                <a:latin typeface="Times New Roman" panose="02020603050405020304" pitchFamily="18" charset="0"/>
                <a:cs typeface="Times New Roman" panose="02020603050405020304" pitchFamily="18" charset="0"/>
              </a:rPr>
              <a:t> </a:t>
            </a:r>
            <a:r>
              <a:rPr lang="en-US" sz="7000" dirty="0" err="1">
                <a:latin typeface="Times New Roman" panose="02020603050405020304" pitchFamily="18" charset="0"/>
                <a:cs typeface="Times New Roman" panose="02020603050405020304" pitchFamily="18" charset="0"/>
              </a:rPr>
              <a:t>chờ</a:t>
            </a:r>
            <a:r>
              <a:rPr lang="en-US" sz="7000" dirty="0" smtClean="0">
                <a:latin typeface="Times New Roman" panose="02020603050405020304" pitchFamily="18" charset="0"/>
                <a:cs typeface="Times New Roman" panose="02020603050405020304" pitchFamily="18" charset="0"/>
              </a:rPr>
              <a:t>.</a:t>
            </a:r>
          </a:p>
          <a:p>
            <a:pPr marL="0" indent="0" algn="just">
              <a:buNone/>
            </a:pP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r>
              <a:rPr lang="en-US" sz="7000" dirty="0">
                <a:latin typeface="Times New Roman" panose="02020603050405020304" pitchFamily="18" charset="0"/>
                <a:cs typeface="Times New Roman" panose="02020603050405020304" pitchFamily="18" charset="0"/>
              </a:rPr>
              <a:t/>
            </a:r>
            <a:br>
              <a:rPr lang="en-US" sz="7000" dirty="0">
                <a:latin typeface="Times New Roman" panose="02020603050405020304" pitchFamily="18" charset="0"/>
                <a:cs typeface="Times New Roman" panose="02020603050405020304" pitchFamily="18" charset="0"/>
              </a:rPr>
            </a:br>
            <a:endParaRPr lang="en-US" sz="7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363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HIA SẺ LỜI CHÚA CHÚA NHẬT I MÙA VỌ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320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157" y="277749"/>
            <a:ext cx="11887200" cy="6044988"/>
          </a:xfrm>
        </p:spPr>
        <p:txBody>
          <a:bodyPr>
            <a:normAutofit/>
          </a:bodyPr>
          <a:lstStyle/>
          <a:p>
            <a:pPr marL="0" indent="0" algn="ctr" fontAlgn="base">
              <a:buNone/>
            </a:pPr>
            <a:endParaRPr lang="en-US" sz="4400" dirty="0" smtClean="0">
              <a:latin typeface="Times New Roman" panose="02020603050405020304" pitchFamily="18" charset="0"/>
              <a:cs typeface="Times New Roman" panose="02020603050405020304" pitchFamily="18" charset="0"/>
            </a:endParaRPr>
          </a:p>
          <a:p>
            <a:pPr marL="0" indent="0" algn="ctr" fontAlgn="base">
              <a:buNone/>
            </a:pPr>
            <a:endParaRPr lang="en-US" sz="4400" dirty="0" smtClean="0">
              <a:latin typeface="Times New Roman" panose="02020603050405020304" pitchFamily="18" charset="0"/>
              <a:cs typeface="Times New Roman" panose="02020603050405020304" pitchFamily="18" charset="0"/>
            </a:endParaRPr>
          </a:p>
          <a:p>
            <a:pPr marL="0" indent="0" algn="ctr" fontAlgn="base">
              <a:buNone/>
            </a:pPr>
            <a:endParaRPr lang="en-US" sz="4400" dirty="0" smtClean="0">
              <a:latin typeface="Times New Roman" panose="02020603050405020304" pitchFamily="18" charset="0"/>
              <a:cs typeface="Times New Roman" panose="02020603050405020304" pitchFamily="18" charset="0"/>
            </a:endParaRPr>
          </a:p>
          <a:p>
            <a:pPr marL="0" indent="0" algn="ctr" fontAlgn="base">
              <a:buNone/>
            </a:pPr>
            <a:r>
              <a:rPr lang="en-US" sz="4400" b="1" dirty="0" smtClean="0">
                <a:latin typeface="Times New Roman" panose="02020603050405020304" pitchFamily="18" charset="0"/>
                <a:cs typeface="Times New Roman" panose="02020603050405020304" pitchFamily="18" charset="0"/>
              </a:rPr>
              <a:t>NGUYỆN CẦU VÀ TỈNH THỨC</a:t>
            </a:r>
          </a:p>
          <a:p>
            <a:pPr marL="0" indent="0" algn="ctr" fontAlgn="base">
              <a:buNone/>
            </a:pPr>
            <a:endParaRPr lang="en-US" sz="3600" dirty="0" smtClean="0">
              <a:solidFill>
                <a:srgbClr val="FF0000"/>
              </a:solidFill>
              <a:latin typeface="Times New Roman" panose="02020603050405020304" pitchFamily="18" charset="0"/>
              <a:cs typeface="Times New Roman" panose="02020603050405020304" pitchFamily="18" charset="0"/>
            </a:endParaRPr>
          </a:p>
          <a:p>
            <a:pPr marL="0" indent="0" algn="ctr" fontAlgn="base">
              <a:buNone/>
            </a:pPr>
            <a:r>
              <a:rPr lang="en-US" sz="3600" dirty="0" smtClean="0">
                <a:solidFill>
                  <a:srgbClr val="FF0000"/>
                </a:solidFill>
                <a:latin typeface="Times New Roman" panose="02020603050405020304" pitchFamily="18" charset="0"/>
                <a:cs typeface="Times New Roman" panose="02020603050405020304" pitchFamily="18" charset="0"/>
              </a:rPr>
              <a:t>St.</a:t>
            </a:r>
            <a:r>
              <a:rPr lang="vi-VN" sz="3600" dirty="0" smtClean="0">
                <a:solidFill>
                  <a:srgbClr val="FF0000"/>
                </a:solidFill>
                <a:latin typeface="Times New Roman" panose="02020603050405020304" pitchFamily="18" charset="0"/>
                <a:cs typeface="Times New Roman" panose="02020603050405020304" pitchFamily="18" charset="0"/>
              </a:rPr>
              <a:t>Đinh </a:t>
            </a:r>
            <a:r>
              <a:rPr lang="vi-VN" sz="3600" dirty="0">
                <a:solidFill>
                  <a:srgbClr val="FF0000"/>
                </a:solidFill>
                <a:latin typeface="Times New Roman" panose="02020603050405020304" pitchFamily="18" charset="0"/>
                <a:cs typeface="Times New Roman" panose="02020603050405020304" pitchFamily="18" charset="0"/>
              </a:rPr>
              <a:t>Công Huỳnh &amp; Huỳnh Minh </a:t>
            </a:r>
            <a:r>
              <a:rPr lang="vi-VN" sz="3600" dirty="0" smtClean="0">
                <a:solidFill>
                  <a:srgbClr val="FF0000"/>
                </a:solidFill>
                <a:latin typeface="Times New Roman" panose="02020603050405020304" pitchFamily="18" charset="0"/>
                <a:cs typeface="Times New Roman" panose="02020603050405020304" pitchFamily="18" charset="0"/>
              </a:rPr>
              <a:t>Kỳ</a:t>
            </a:r>
            <a:endParaRPr lang="vi-VN"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95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783" y="701818"/>
            <a:ext cx="11762192" cy="6044988"/>
          </a:xfrm>
        </p:spPr>
        <p:txBody>
          <a:bodyPr>
            <a:no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1</a:t>
            </a:r>
            <a:r>
              <a:rPr lang="vi-VN" sz="6600" dirty="0">
                <a:latin typeface="Times New Roman" panose="02020603050405020304" pitchFamily="18" charset="0"/>
                <a:cs typeface="Times New Roman" panose="02020603050405020304" pitchFamily="18" charset="0"/>
              </a:rPr>
              <a:t>. Ngày Chúa sẽ đến bao điềm lạ ở trên trời. Mặt trăng rung chuyển vạn vật khiếp kinh sợ hãi. Quyền năng Thiên Chúa chiếu soi khắp trên địa cầu. Nào hãy tỉnh thức chớ lo say mê sự đời</a:t>
            </a:r>
            <a:r>
              <a:rPr lang="vi-VN" sz="6600" dirty="0" smtClean="0">
                <a:latin typeface="Times New Roman" panose="02020603050405020304" pitchFamily="18" charset="0"/>
                <a:cs typeface="Times New Roman" panose="02020603050405020304" pitchFamily="18" charset="0"/>
              </a:rPr>
              <a:t>.</a:t>
            </a:r>
            <a:endParaRPr lang="vi-VN"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416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530" y="264495"/>
            <a:ext cx="11688417" cy="6388095"/>
          </a:xfrm>
        </p:spPr>
        <p:txBody>
          <a:bodyPr>
            <a:no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ĐK</a:t>
            </a:r>
            <a:r>
              <a:rPr lang="vi-VN" sz="6600" dirty="0">
                <a:latin typeface="Times New Roman" panose="02020603050405020304" pitchFamily="18" charset="0"/>
                <a:cs typeface="Times New Roman" panose="02020603050405020304" pitchFamily="18" charset="0"/>
              </a:rPr>
              <a:t>. Hãy luôn tỉnh thức và luôn chuyên chăm nguyện cầu. Hỡi ai lạc lối Ngài luôn mong chờ đợi ta. Chúa đang ngự đến triều thiên vinh quang rạng ngời. Những ai thành tín Ngài cho hưởng quê muôn đời</a:t>
            </a:r>
            <a:r>
              <a:rPr lang="vi-VN" sz="6600" dirty="0" smtClean="0">
                <a:latin typeface="Times New Roman" panose="02020603050405020304" pitchFamily="18" charset="0"/>
                <a:cs typeface="Times New Roman" panose="02020603050405020304" pitchFamily="18" charset="0"/>
              </a:rPr>
              <a:t>.</a:t>
            </a:r>
            <a:endParaRPr lang="en-US" sz="6600" dirty="0" smtClean="0">
              <a:latin typeface="Times New Roman" panose="02020603050405020304" pitchFamily="18" charset="0"/>
              <a:cs typeface="Times New Roman" panose="02020603050405020304" pitchFamily="18" charset="0"/>
            </a:endParaRPr>
          </a:p>
          <a:p>
            <a:pPr marL="0" indent="0" algn="just" fontAlgn="base">
              <a:buNone/>
            </a:pP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46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295" y="299036"/>
            <a:ext cx="11708295" cy="6380060"/>
          </a:xfrm>
        </p:spPr>
        <p:txBody>
          <a:bodyPr>
            <a:no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2</a:t>
            </a:r>
            <a:r>
              <a:rPr lang="vi-VN" sz="6600" dirty="0">
                <a:latin typeface="Times New Roman" panose="02020603050405020304" pitchFamily="18" charset="0"/>
                <a:cs typeface="Times New Roman" panose="02020603050405020304" pitchFamily="18" charset="0"/>
              </a:rPr>
              <a:t>. Dù cho bôn ba xáo trộn ở giữa cuộc đời. Lòng luôn kết hiệp nguyện cầu để tâm tỉnh thức. Nhiều cơn cám dỗ vẫn luôn bao vây đêm ngày. Nguyện xin ơn Chúa giúp con thắng vượt yếu hèn</a:t>
            </a:r>
            <a:r>
              <a:rPr lang="vi-VN" sz="6600" dirty="0" smtClean="0">
                <a:latin typeface="Times New Roman" panose="02020603050405020304" pitchFamily="18" charset="0"/>
                <a:cs typeface="Times New Roman" panose="02020603050405020304" pitchFamily="18" charset="0"/>
              </a:rPr>
              <a:t>.</a:t>
            </a:r>
            <a:endParaRPr lang="vi-VN"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678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782" y="352044"/>
            <a:ext cx="11801061" cy="6327051"/>
          </a:xfrm>
        </p:spPr>
        <p:txBody>
          <a:bodyPr>
            <a:no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ĐK</a:t>
            </a:r>
            <a:r>
              <a:rPr lang="vi-VN" sz="6600" dirty="0">
                <a:latin typeface="Times New Roman" panose="02020603050405020304" pitchFamily="18" charset="0"/>
                <a:cs typeface="Times New Roman" panose="02020603050405020304" pitchFamily="18" charset="0"/>
              </a:rPr>
              <a:t>. Hãy luôn tỉnh thức và luôn chuyên chăm nguyện cầu. Hỡi ai lạc lối Ngài luôn mong chờ đợi ta. Chúa đang ngự đến triều thiên vinh quang rạng ngời. Những ai thành tín Ngài cho hưởng quê muôn đời</a:t>
            </a:r>
            <a:r>
              <a:rPr lang="vi-VN" sz="6600" dirty="0" smtClean="0">
                <a:latin typeface="Times New Roman" panose="02020603050405020304" pitchFamily="18" charset="0"/>
                <a:cs typeface="Times New Roman" panose="02020603050405020304" pitchFamily="18" charset="0"/>
              </a:rPr>
              <a:t>.</a:t>
            </a:r>
            <a:endParaRPr lang="en-US" sz="6600" dirty="0" smtClean="0">
              <a:latin typeface="Times New Roman" panose="02020603050405020304" pitchFamily="18" charset="0"/>
              <a:cs typeface="Times New Roman" panose="02020603050405020304" pitchFamily="18" charset="0"/>
            </a:endParaRPr>
          </a:p>
          <a:p>
            <a:pPr marL="0" indent="0" algn="just" fontAlgn="base">
              <a:buNone/>
            </a:pP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7531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409" y="312289"/>
            <a:ext cx="11761304" cy="6044988"/>
          </a:xfrm>
        </p:spPr>
        <p:txBody>
          <a:bodyPr>
            <a:norm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3</a:t>
            </a:r>
            <a:r>
              <a:rPr lang="vi-VN" sz="6600" dirty="0">
                <a:latin typeface="Times New Roman" panose="02020603050405020304" pitchFamily="18" charset="0"/>
                <a:cs typeface="Times New Roman" panose="02020603050405020304" pitchFamily="18" charset="0"/>
              </a:rPr>
              <a:t>. Chờ đón Chúa đến tâm hồn tỉnh thức nguyện cầu. Đừng để lòng mình nặng nề lắng lo phủ lấp. Ngày đêm mê mải chén say chén vui việc đời. Hãy luôn tỉnh thức giữ cho tinh thần vững vàng.</a:t>
            </a:r>
          </a:p>
          <a:p>
            <a:pPr algn="just"/>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56454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653" y="296177"/>
            <a:ext cx="11854070" cy="6369666"/>
          </a:xfrm>
        </p:spPr>
        <p:txBody>
          <a:bodyPr>
            <a:noAutofit/>
          </a:bodyPr>
          <a:lstStyle/>
          <a:p>
            <a:pPr marL="0" indent="0" algn="just" fontAlgn="base">
              <a:buNone/>
            </a:pPr>
            <a:r>
              <a:rPr lang="vi-VN" sz="6600" dirty="0" smtClean="0">
                <a:latin typeface="Times New Roman" panose="02020603050405020304" pitchFamily="18" charset="0"/>
                <a:cs typeface="Times New Roman" panose="02020603050405020304" pitchFamily="18" charset="0"/>
              </a:rPr>
              <a:t>ĐK</a:t>
            </a:r>
            <a:r>
              <a:rPr lang="vi-VN" sz="6600" dirty="0">
                <a:latin typeface="Times New Roman" panose="02020603050405020304" pitchFamily="18" charset="0"/>
                <a:cs typeface="Times New Roman" panose="02020603050405020304" pitchFamily="18" charset="0"/>
              </a:rPr>
              <a:t>. Hãy luôn tỉnh thức và luôn chuyên chăm nguyện cầu. Hỡi ai lạc lối Ngài luôn mong chờ đợi ta. Chúa đang ngự đến triều thiên vinh quang rạng ngời. Những ai thành tín Ngài cho hưởng quê muôn đời</a:t>
            </a:r>
            <a:r>
              <a:rPr lang="vi-VN" sz="6600" dirty="0" smtClean="0">
                <a:latin typeface="Times New Roman" panose="02020603050405020304" pitchFamily="18" charset="0"/>
                <a:cs typeface="Times New Roman" panose="02020603050405020304" pitchFamily="18" charset="0"/>
              </a:rPr>
              <a:t>.</a:t>
            </a:r>
            <a:endParaRPr lang="en-US" sz="6600" dirty="0" smtClean="0">
              <a:latin typeface="Times New Roman" panose="02020603050405020304" pitchFamily="18" charset="0"/>
              <a:cs typeface="Times New Roman" panose="02020603050405020304" pitchFamily="18" charset="0"/>
            </a:endParaRPr>
          </a:p>
          <a:p>
            <a:pPr marL="0" indent="0" algn="just" fontAlgn="base">
              <a:buNone/>
            </a:pP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r>
              <a:rPr lang="vi-VN" sz="6600" dirty="0">
                <a:latin typeface="Times New Roman" panose="02020603050405020304" pitchFamily="18" charset="0"/>
                <a:cs typeface="Times New Roman" panose="02020603050405020304" pitchFamily="18" charset="0"/>
              </a:rPr>
              <a:t/>
            </a:r>
            <a:br>
              <a:rPr lang="vi-VN"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0918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HIA SẺ LỜI CHÚA CHÚA NHẬT I MÙA VỌ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7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452" y="805634"/>
            <a:ext cx="11739514" cy="6092122"/>
          </a:xfrm>
        </p:spPr>
        <p:txBody>
          <a:bodyPr>
            <a:noAutofit/>
          </a:bodyPr>
          <a:lstStyle/>
          <a:p>
            <a:pPr marL="0" indent="0" algn="just">
              <a:lnSpc>
                <a:spcPct val="100000"/>
              </a:lnSpc>
              <a:buNone/>
            </a:pPr>
            <a:r>
              <a:rPr lang="vi-VN" sz="6000" b="1" dirty="0">
                <a:latin typeface="+mj-lt"/>
              </a:rPr>
              <a:t>1. </a:t>
            </a:r>
            <a:r>
              <a:rPr lang="vi-VN" sz="6000" dirty="0">
                <a:latin typeface="+mj-lt"/>
              </a:rPr>
              <a:t>Nguyện Chúa nhớ lời giao ước ngàn xưa Chúa đã ký kết với tổ phụ chúng tôi. Nguyện ơn hoà bình của Chúa lấp đầy thế gian tội tình và ban ơn phúc trường sinh.</a:t>
            </a:r>
            <a:endParaRPr lang="en-US" sz="6000" dirty="0">
              <a:latin typeface="+mj-lt"/>
            </a:endParaRPr>
          </a:p>
        </p:txBody>
      </p:sp>
    </p:spTree>
    <p:extLst>
      <p:ext uri="{BB962C8B-B14F-4D97-AF65-F5344CB8AC3E}">
        <p14:creationId xmlns:p14="http://schemas.microsoft.com/office/powerpoint/2010/main" val="39628127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663" y="477078"/>
            <a:ext cx="11840066" cy="5342076"/>
          </a:xfrm>
        </p:spPr>
        <p:txBody>
          <a:bodyPr>
            <a:normAutofit/>
          </a:bodyPr>
          <a:lstStyle/>
          <a:p>
            <a:pPr marL="0" indent="0" algn="ctr">
              <a:buNone/>
            </a:pPr>
            <a:endParaRPr lang="en-US" sz="5400" b="1" dirty="0" smtClean="0">
              <a:latin typeface="Times New Roman" panose="02020603050405020304" pitchFamily="18" charset="0"/>
              <a:cs typeface="Times New Roman" panose="02020603050405020304" pitchFamily="18" charset="0"/>
            </a:endParaRPr>
          </a:p>
          <a:p>
            <a:pPr marL="0" indent="0" algn="ctr">
              <a:buNone/>
            </a:pPr>
            <a:endParaRPr lang="en-US" sz="5400" b="1" dirty="0">
              <a:latin typeface="Times New Roman" panose="02020603050405020304" pitchFamily="18" charset="0"/>
              <a:cs typeface="Times New Roman" panose="02020603050405020304" pitchFamily="18" charset="0"/>
            </a:endParaRPr>
          </a:p>
          <a:p>
            <a:pPr marL="0" indent="0" algn="ctr">
              <a:buNone/>
            </a:pPr>
            <a:r>
              <a:rPr lang="vi-VN" sz="7200" b="1" dirty="0" smtClean="0">
                <a:latin typeface="Times New Roman" panose="02020603050405020304" pitchFamily="18" charset="0"/>
                <a:cs typeface="Times New Roman" panose="02020603050405020304" pitchFamily="18" charset="0"/>
              </a:rPr>
              <a:t>XIN </a:t>
            </a:r>
            <a:r>
              <a:rPr lang="vi-VN" sz="7200" b="1" dirty="0">
                <a:latin typeface="Times New Roman" panose="02020603050405020304" pitchFamily="18" charset="0"/>
                <a:cs typeface="Times New Roman" panose="02020603050405020304" pitchFamily="18" charset="0"/>
              </a:rPr>
              <a:t>VÂNG 1</a:t>
            </a:r>
          </a:p>
          <a:p>
            <a:pPr marL="0" indent="0" algn="ctr">
              <a:buNone/>
            </a:pPr>
            <a:r>
              <a:rPr lang="en-US" sz="5400" b="1" dirty="0" smtClean="0">
                <a:solidFill>
                  <a:srgbClr val="FF0000"/>
                </a:solidFill>
                <a:latin typeface="Times New Roman" panose="02020603050405020304" pitchFamily="18" charset="0"/>
                <a:cs typeface="Times New Roman" panose="02020603050405020304" pitchFamily="18" charset="0"/>
              </a:rPr>
              <a:t>St.</a:t>
            </a:r>
            <a:r>
              <a:rPr lang="vi-VN" sz="5400" b="1" dirty="0" smtClean="0">
                <a:solidFill>
                  <a:srgbClr val="FF0000"/>
                </a:solidFill>
                <a:latin typeface="Times New Roman" panose="02020603050405020304" pitchFamily="18" charset="0"/>
                <a:cs typeface="Times New Roman" panose="02020603050405020304" pitchFamily="18" charset="0"/>
              </a:rPr>
              <a:t>Mi </a:t>
            </a:r>
            <a:r>
              <a:rPr lang="vi-VN" sz="5400" b="1" dirty="0">
                <a:solidFill>
                  <a:srgbClr val="FF0000"/>
                </a:solidFill>
                <a:latin typeface="Times New Roman" panose="02020603050405020304" pitchFamily="18" charset="0"/>
                <a:cs typeface="Times New Roman" panose="02020603050405020304" pitchFamily="18" charset="0"/>
              </a:rPr>
              <a:t>Trầm</a:t>
            </a:r>
          </a:p>
          <a:p>
            <a:pPr marL="0" indent="0" algn="just">
              <a:buNone/>
            </a:pPr>
            <a:r>
              <a:rPr lang="vi-VN" dirty="0" smtClean="0">
                <a:latin typeface="Times New Roman" panose="02020603050405020304" pitchFamily="18" charset="0"/>
                <a:cs typeface="Times New Roman" panose="02020603050405020304" pitchFamily="18" charset="0"/>
              </a:rPr>
              <a:t/>
            </a:r>
            <a:br>
              <a:rPr lang="vi-VN" dirty="0" smtClean="0">
                <a:latin typeface="Times New Roman" panose="02020603050405020304" pitchFamily="18" charset="0"/>
                <a:cs typeface="Times New Roman" panose="02020603050405020304" pitchFamily="18" charset="0"/>
              </a:rPr>
            </a:br>
            <a:r>
              <a:rPr lang="vi-VN" dirty="0" smtClean="0">
                <a:latin typeface="Times New Roman" panose="02020603050405020304" pitchFamily="18" charset="0"/>
                <a:cs typeface="Times New Roman" panose="02020603050405020304" pitchFamily="18" charset="0"/>
              </a:rPr>
              <a:t/>
            </a:r>
            <a:br>
              <a:rPr lang="vi-VN"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7432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305" y="249469"/>
            <a:ext cx="11561770" cy="6608531"/>
          </a:xfrm>
        </p:spPr>
        <p:txBody>
          <a:bodyPr>
            <a:noAutofit/>
          </a:bodyPr>
          <a:lstStyle/>
          <a:p>
            <a:pPr marL="0" indent="0" algn="just">
              <a:buNone/>
            </a:pPr>
            <a:r>
              <a:rPr lang="vi-VN" sz="6600" dirty="0" smtClean="0">
                <a:latin typeface="Times New Roman" panose="02020603050405020304" pitchFamily="18" charset="0"/>
                <a:cs typeface="Times New Roman" panose="02020603050405020304" pitchFamily="18" charset="0"/>
              </a:rPr>
              <a:t>1. Mẹ </a:t>
            </a:r>
            <a:r>
              <a:rPr lang="vi-VN" sz="6600" dirty="0">
                <a:latin typeface="Times New Roman" panose="02020603050405020304" pitchFamily="18" charset="0"/>
                <a:cs typeface="Times New Roman" panose="02020603050405020304" pitchFamily="18" charset="0"/>
              </a:rPr>
              <a:t>ơi! Ðời con dõi bước theo Mẹ, lòng con quyết noi gương Mẹ, xin Mẹ dạy con hai tiếng xin vâng. Mẹ ơi! Ðường đi trăm ngàn nguy khó, hiểm nguy dâng tràn đây dó. Xin Mẹ dạy con hai tiếng xin vâng</a:t>
            </a:r>
            <a:r>
              <a:rPr lang="vi-VN" sz="6600" dirty="0" smtClean="0">
                <a:latin typeface="Times New Roman" panose="02020603050405020304" pitchFamily="18" charset="0"/>
                <a:cs typeface="Times New Roman" panose="02020603050405020304" pitchFamily="18" charset="0"/>
              </a:rPr>
              <a:t>.</a:t>
            </a:r>
            <a:endParaRPr lang="en-US" sz="6600" dirty="0" smtClean="0">
              <a:latin typeface="Times New Roman" panose="02020603050405020304" pitchFamily="18" charset="0"/>
              <a:cs typeface="Times New Roman" panose="02020603050405020304" pitchFamily="18" charset="0"/>
            </a:endParaRPr>
          </a:p>
          <a:p>
            <a:pPr marL="0" indent="0" algn="just">
              <a:buNone/>
            </a:pPr>
            <a:r>
              <a:rPr lang="vi-VN" sz="6600" dirty="0" smtClean="0">
                <a:latin typeface="Times New Roman" panose="02020603050405020304" pitchFamily="18" charset="0"/>
                <a:cs typeface="Times New Roman" panose="02020603050405020304" pitchFamily="18" charset="0"/>
              </a:rPr>
              <a:t/>
            </a:r>
            <a:br>
              <a:rPr lang="vi-VN" sz="6600" dirty="0" smtClean="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2238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278" y="267897"/>
            <a:ext cx="11873948" cy="6073268"/>
          </a:xfrm>
        </p:spPr>
        <p:txBody>
          <a:bodyPr>
            <a:noAutofit/>
          </a:bodyPr>
          <a:lstStyle/>
          <a:p>
            <a:pPr marL="0" indent="0" algn="just">
              <a:buNone/>
            </a:pPr>
            <a:r>
              <a:rPr lang="vi-VN" sz="8000" dirty="0" smtClean="0">
                <a:latin typeface="Times New Roman" panose="02020603050405020304" pitchFamily="18" charset="0"/>
                <a:cs typeface="Times New Roman" panose="02020603050405020304" pitchFamily="18" charset="0"/>
              </a:rPr>
              <a:t>ÐK</a:t>
            </a:r>
            <a:r>
              <a:rPr lang="vi-VN" sz="8000" dirty="0">
                <a:latin typeface="Times New Roman" panose="02020603050405020304" pitchFamily="18" charset="0"/>
                <a:cs typeface="Times New Roman" panose="02020603050405020304" pitchFamily="18" charset="0"/>
              </a:rPr>
              <a:t>. Xin vâng. Mẹ dạy con hai tiếng xin vâng. Hôm qua hôm nay và ngày mai xin vâng. Mẹ dạy con hai tiếng xin vâng. Hôm nay tương lai và suốt đời.</a:t>
            </a: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9759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15" y="325541"/>
            <a:ext cx="11764242" cy="6419816"/>
          </a:xfrm>
        </p:spPr>
        <p:txBody>
          <a:bodyPr>
            <a:noAutofit/>
          </a:bodyPr>
          <a:lstStyle/>
          <a:p>
            <a:pPr marL="0" indent="0" algn="just">
              <a:buNone/>
            </a:pPr>
            <a:r>
              <a:rPr lang="vi-VN" sz="6600" dirty="0" smtClean="0">
                <a:latin typeface="Times New Roman" panose="02020603050405020304" pitchFamily="18" charset="0"/>
                <a:cs typeface="Times New Roman" panose="02020603050405020304" pitchFamily="18" charset="0"/>
              </a:rPr>
              <a:t>2</a:t>
            </a:r>
            <a:r>
              <a:rPr lang="vi-VN" sz="6600" dirty="0">
                <a:latin typeface="Times New Roman" panose="02020603050405020304" pitchFamily="18" charset="0"/>
                <a:cs typeface="Times New Roman" panose="02020603050405020304" pitchFamily="18" charset="0"/>
              </a:rPr>
              <a:t>. Mẹ ơi! Ðời con dõi bước theo Mẹ, lòng con quyết noi gương Mẹ, xin Mẹ dạy con hai tiếng xin Vâng. Mẹ ơi! Ðường đi phủ đầy bóng tối, bẫy chông giăng tràn muôn lối. Xin Mẹ dạy con hai tiếng xin vâng</a:t>
            </a:r>
            <a:r>
              <a:rPr lang="vi-VN" sz="6600" dirty="0" smtClean="0">
                <a:latin typeface="Times New Roman" panose="02020603050405020304" pitchFamily="18" charset="0"/>
                <a:cs typeface="Times New Roman" panose="02020603050405020304" pitchFamily="18" charset="0"/>
              </a:rPr>
              <a:t>.</a:t>
            </a:r>
            <a:endParaRPr lang="en-US" sz="6600" dirty="0" smtClean="0">
              <a:latin typeface="Times New Roman" panose="02020603050405020304" pitchFamily="18" charset="0"/>
              <a:cs typeface="Times New Roman" panose="02020603050405020304" pitchFamily="18" charset="0"/>
            </a:endParaRPr>
          </a:p>
          <a:p>
            <a:pPr marL="0" indent="0" algn="just">
              <a:buNone/>
            </a:pPr>
            <a:r>
              <a:rPr lang="vi-VN" sz="6600" dirty="0" smtClean="0">
                <a:latin typeface="Times New Roman" panose="02020603050405020304" pitchFamily="18" charset="0"/>
                <a:cs typeface="Times New Roman" panose="02020603050405020304" pitchFamily="18" charset="0"/>
              </a:rPr>
              <a:t/>
            </a:r>
            <a:br>
              <a:rPr lang="vi-VN" sz="6600" dirty="0" smtClean="0">
                <a:latin typeface="Times New Roman" panose="02020603050405020304" pitchFamily="18" charset="0"/>
                <a:cs typeface="Times New Roman" panose="02020603050405020304" pitchFamily="18" charset="0"/>
              </a:rPr>
            </a:br>
            <a:r>
              <a:rPr lang="vi-VN" sz="6600" dirty="0" smtClean="0">
                <a:latin typeface="Times New Roman" panose="02020603050405020304" pitchFamily="18" charset="0"/>
                <a:cs typeface="Times New Roman" panose="02020603050405020304" pitchFamily="18" charset="0"/>
              </a:rPr>
              <a:t/>
            </a:r>
            <a:br>
              <a:rPr lang="vi-VN" sz="6600" dirty="0" smtClean="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73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421" y="156703"/>
            <a:ext cx="11654536" cy="7078983"/>
          </a:xfrm>
        </p:spPr>
        <p:txBody>
          <a:bodyPr>
            <a:noAutofit/>
          </a:bodyPr>
          <a:lstStyle/>
          <a:p>
            <a:pPr marL="0" indent="0" algn="just">
              <a:buNone/>
            </a:pPr>
            <a:r>
              <a:rPr lang="vi-VN" sz="8000" dirty="0" smtClean="0">
                <a:latin typeface="Times New Roman" panose="02020603050405020304" pitchFamily="18" charset="0"/>
                <a:cs typeface="Times New Roman" panose="02020603050405020304" pitchFamily="18" charset="0"/>
              </a:rPr>
              <a:t>ÐK</a:t>
            </a:r>
            <a:r>
              <a:rPr lang="vi-VN" sz="8000" dirty="0">
                <a:latin typeface="Times New Roman" panose="02020603050405020304" pitchFamily="18" charset="0"/>
                <a:cs typeface="Times New Roman" panose="02020603050405020304" pitchFamily="18" charset="0"/>
              </a:rPr>
              <a:t>. Xin vâng. Mẹ dạy con hai tiếng xin vâng. Hôm qua hôm nay và ngày mai xin vâng. Mẹ dạy con hai tiếng xin vâng. Hôm nay tương lai và suốt đời.</a:t>
            </a: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851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036" y="410271"/>
            <a:ext cx="11754678" cy="6092122"/>
          </a:xfrm>
        </p:spPr>
        <p:txBody>
          <a:bodyPr>
            <a:noAutofit/>
          </a:bodyPr>
          <a:lstStyle/>
          <a:p>
            <a:pPr marL="0" indent="0" algn="just">
              <a:buNone/>
            </a:pPr>
            <a:r>
              <a:rPr lang="vi-VN" sz="5000" b="1" i="1" dirty="0">
                <a:latin typeface="+mj-lt"/>
              </a:rPr>
              <a:t>ĐK:</a:t>
            </a:r>
            <a:r>
              <a:rPr lang="vi-VN" sz="5000" i="1" dirty="0">
                <a:latin typeface="+mj-lt"/>
              </a:rPr>
              <a:t> Ta hướng tâm hồn lên đón chờ ngày Chúa đến, (đón chờ ngày) Chúa sẽ đem an hoà (Chúa sẽ đem) Ngài ban cho thế trần (ban cho thế trần). Chúa sẽ đem hân hoan (Chúa sẽ đem), Ngài thương tô thắm cõi đời. Ta hướng tâm hồn lên đón chờ ngày Chúa đến. Chúa sẽ cho nhân loại (đem đến cho) nguồn ơn cứu thoát </a:t>
            </a:r>
            <a:r>
              <a:rPr lang="vi-VN" sz="5000" i="1" dirty="0" smtClean="0">
                <a:latin typeface="+mj-lt"/>
              </a:rPr>
              <a:t>vô</a:t>
            </a:r>
            <a:r>
              <a:rPr lang="en-US" sz="5000" i="1" dirty="0" smtClean="0">
                <a:latin typeface="+mj-lt"/>
              </a:rPr>
              <a:t> </a:t>
            </a:r>
            <a:r>
              <a:rPr lang="vi-VN" sz="5000" i="1" dirty="0" smtClean="0">
                <a:latin typeface="+mj-lt"/>
              </a:rPr>
              <a:t>cùng.</a:t>
            </a:r>
            <a:endParaRPr lang="en-US" sz="5000" i="1" dirty="0" smtClean="0">
              <a:latin typeface="+mj-lt"/>
            </a:endParaRPr>
          </a:p>
          <a:p>
            <a:pPr marL="0" indent="0" algn="just">
              <a:buNone/>
            </a:pPr>
            <a:r>
              <a:rPr lang="vi-VN" sz="5000" dirty="0" smtClean="0">
                <a:latin typeface="+mj-lt"/>
              </a:rPr>
              <a:t/>
            </a:r>
            <a:br>
              <a:rPr lang="vi-VN" sz="5000" dirty="0" smtClean="0">
                <a:latin typeface="+mj-lt"/>
              </a:rPr>
            </a:br>
            <a:endParaRPr lang="en-US" sz="5000" dirty="0">
              <a:latin typeface="+mj-lt"/>
            </a:endParaRPr>
          </a:p>
        </p:txBody>
      </p:sp>
    </p:spTree>
    <p:extLst>
      <p:ext uri="{BB962C8B-B14F-4D97-AF65-F5344CB8AC3E}">
        <p14:creationId xmlns:p14="http://schemas.microsoft.com/office/powerpoint/2010/main" val="413847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774" y="230614"/>
            <a:ext cx="11807687" cy="6092122"/>
          </a:xfrm>
        </p:spPr>
        <p:txBody>
          <a:bodyPr>
            <a:noAutofit/>
          </a:bodyPr>
          <a:lstStyle/>
          <a:p>
            <a:pPr marL="0" indent="0" algn="just">
              <a:buNone/>
            </a:pPr>
            <a:r>
              <a:rPr lang="vi-VN" sz="6600" b="1" dirty="0">
                <a:latin typeface="+mj-lt"/>
              </a:rPr>
              <a:t>2. </a:t>
            </a:r>
            <a:r>
              <a:rPr lang="vi-VN" sz="6600" dirty="0">
                <a:latin typeface="+mj-lt"/>
              </a:rPr>
              <a:t>Lạy Chúa ! Con hằng mơ ước ngày đêm đến giờ ơn phúc tuôn đổ tràn chúng nhân. Lòng con nguyện cầu xin Chúa xoá mờ bất công hận thù và cho nhân thế bình an.</a:t>
            </a:r>
          </a:p>
          <a:p>
            <a:endParaRPr lang="vi-VN" sz="6600" dirty="0"/>
          </a:p>
        </p:txBody>
      </p:sp>
    </p:spTree>
    <p:extLst>
      <p:ext uri="{BB962C8B-B14F-4D97-AF65-F5344CB8AC3E}">
        <p14:creationId xmlns:p14="http://schemas.microsoft.com/office/powerpoint/2010/main" val="80192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540" y="436776"/>
            <a:ext cx="11675166" cy="6092122"/>
          </a:xfrm>
        </p:spPr>
        <p:txBody>
          <a:bodyPr>
            <a:noAutofit/>
          </a:bodyPr>
          <a:lstStyle/>
          <a:p>
            <a:pPr marL="0" indent="0" algn="just">
              <a:buNone/>
            </a:pPr>
            <a:r>
              <a:rPr lang="vi-VN" sz="5000" b="1" i="1" dirty="0">
                <a:latin typeface="+mj-lt"/>
              </a:rPr>
              <a:t>ĐK:</a:t>
            </a:r>
            <a:r>
              <a:rPr lang="vi-VN" sz="5000" i="1" dirty="0">
                <a:latin typeface="+mj-lt"/>
              </a:rPr>
              <a:t> Ta hướng tâm hồn lên đón chờ ngày Chúa đến, (đón chờ ngày) Chúa sẽ đem an hoà (Chúa sẽ đem) Ngài ban cho thế trần (ban cho thế trần). Chúa sẽ đem hân hoan (Chúa sẽ đem), Ngài thương tô thắm cõi đời. Ta hướng tâm hồn lên đón chờ ngày Chúa đến. Chúa sẽ cho nhân loại (đem đến cho) nguồn ơn cứu thoát </a:t>
            </a:r>
            <a:r>
              <a:rPr lang="vi-VN" sz="5000" i="1" dirty="0" smtClean="0">
                <a:latin typeface="+mj-lt"/>
              </a:rPr>
              <a:t>vô</a:t>
            </a:r>
            <a:r>
              <a:rPr lang="en-US" sz="5000" i="1" dirty="0" smtClean="0">
                <a:latin typeface="+mj-lt"/>
              </a:rPr>
              <a:t> </a:t>
            </a:r>
            <a:r>
              <a:rPr lang="vi-VN" sz="5000" i="1" dirty="0" smtClean="0">
                <a:latin typeface="+mj-lt"/>
              </a:rPr>
              <a:t>cùng.</a:t>
            </a:r>
            <a:endParaRPr lang="en-US" sz="5000" i="1" dirty="0" smtClean="0">
              <a:latin typeface="+mj-lt"/>
            </a:endParaRPr>
          </a:p>
          <a:p>
            <a:pPr marL="0" indent="0" algn="just">
              <a:buNone/>
            </a:pPr>
            <a:r>
              <a:rPr lang="vi-VN" sz="5000" dirty="0" smtClean="0">
                <a:latin typeface="+mj-lt"/>
              </a:rPr>
              <a:t/>
            </a:r>
            <a:br>
              <a:rPr lang="vi-VN" sz="5000" dirty="0" smtClean="0">
                <a:latin typeface="+mj-lt"/>
              </a:rPr>
            </a:br>
            <a:endParaRPr lang="en-US" sz="5000" dirty="0">
              <a:latin typeface="+mj-lt"/>
            </a:endParaRPr>
          </a:p>
        </p:txBody>
      </p:sp>
    </p:spTree>
    <p:extLst>
      <p:ext uri="{BB962C8B-B14F-4D97-AF65-F5344CB8AC3E}">
        <p14:creationId xmlns:p14="http://schemas.microsoft.com/office/powerpoint/2010/main" val="1181167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HIA SẺ LỜI CHÚA CHÚA NHẬT I MÙA VỌ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85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Times New Roman" panose="02020603050405020304" pitchFamily="18" charset="0"/>
                <a:cs typeface="Times New Roman" panose="02020603050405020304" pitchFamily="18" charset="0"/>
              </a:rPr>
              <a:t>ĐÁP CA - THÁI NGUYÊN</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7010" y="2077416"/>
            <a:ext cx="11114202" cy="4351338"/>
          </a:xfrm>
        </p:spPr>
        <p:txBody>
          <a:bodyPr>
            <a:normAutofit/>
          </a:bodyPr>
          <a:lstStyle/>
          <a:p>
            <a:pPr marL="0" indent="0" algn="just">
              <a:buNone/>
            </a:pPr>
            <a:r>
              <a:rPr lang="vi-VN" sz="7200" dirty="0" smtClean="0">
                <a:latin typeface="Times New Roman" panose="02020603050405020304" pitchFamily="18" charset="0"/>
                <a:cs typeface="Times New Roman" panose="02020603050405020304" pitchFamily="18" charset="0"/>
              </a:rPr>
              <a:t>ĐK</a:t>
            </a:r>
            <a:r>
              <a:rPr lang="vi-VN" sz="7200" dirty="0">
                <a:latin typeface="Times New Roman" panose="02020603050405020304" pitchFamily="18" charset="0"/>
                <a:cs typeface="Times New Roman" panose="02020603050405020304" pitchFamily="18" charset="0"/>
              </a:rPr>
              <a:t>: Lạy Chúa, Con nâng hồn lên, con nâng hồn lên, lên tới Ngài. </a:t>
            </a:r>
            <a:endParaRPr lang="en-US"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52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845</Words>
  <Application>Microsoft Office PowerPoint</Application>
  <PresentationFormat>Widescreen</PresentationFormat>
  <Paragraphs>83</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ĐÁP CA - THÁI NGUYÊN</vt:lpstr>
      <vt:lpstr>PowerPoint Presentation</vt:lpstr>
      <vt:lpstr>Alleluia - Thái Nguyên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12</cp:revision>
  <dcterms:created xsi:type="dcterms:W3CDTF">2024-11-25T13:05:50Z</dcterms:created>
  <dcterms:modified xsi:type="dcterms:W3CDTF">2024-11-27T10:50:48Z</dcterms:modified>
</cp:coreProperties>
</file>