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2" r:id="rId2"/>
    <p:sldId id="263" r:id="rId3"/>
    <p:sldId id="257" r:id="rId4"/>
    <p:sldId id="258" r:id="rId5"/>
    <p:sldId id="259" r:id="rId6"/>
    <p:sldId id="260" r:id="rId7"/>
    <p:sldId id="261" r:id="rId8"/>
    <p:sldId id="284" r:id="rId9"/>
    <p:sldId id="303" r:id="rId10"/>
    <p:sldId id="264" r:id="rId11"/>
    <p:sldId id="304" r:id="rId12"/>
    <p:sldId id="265" r:id="rId13"/>
    <p:sldId id="305" r:id="rId14"/>
    <p:sldId id="266" r:id="rId15"/>
    <p:sldId id="285" r:id="rId16"/>
    <p:sldId id="267" r:id="rId17"/>
    <p:sldId id="268" r:id="rId18"/>
    <p:sldId id="269" r:id="rId19"/>
    <p:sldId id="306" r:id="rId20"/>
    <p:sldId id="273" r:id="rId21"/>
    <p:sldId id="278" r:id="rId22"/>
    <p:sldId id="277" r:id="rId23"/>
    <p:sldId id="287" r:id="rId24"/>
    <p:sldId id="288" r:id="rId25"/>
    <p:sldId id="286" r:id="rId26"/>
    <p:sldId id="289" r:id="rId27"/>
    <p:sldId id="307" r:id="rId28"/>
    <p:sldId id="283" r:id="rId29"/>
    <p:sldId id="294" r:id="rId30"/>
    <p:sldId id="293" r:id="rId31"/>
    <p:sldId id="292" r:id="rId32"/>
    <p:sldId id="295" r:id="rId33"/>
    <p:sldId id="291" r:id="rId34"/>
    <p:sldId id="296" r:id="rId35"/>
    <p:sldId id="290" r:id="rId36"/>
    <p:sldId id="297" r:id="rId37"/>
    <p:sldId id="301" r:id="rId38"/>
    <p:sldId id="270" r:id="rId39"/>
    <p:sldId id="298" r:id="rId40"/>
    <p:sldId id="271" r:id="rId41"/>
    <p:sldId id="299" r:id="rId42"/>
    <p:sldId id="272" r:id="rId43"/>
    <p:sldId id="300" r:id="rId4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8" d="100"/>
          <a:sy n="68" d="100"/>
        </p:scale>
        <p:origin x="616"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D2D12FC-493F-417D-8BEB-BD3F711F4D78}" type="datetimeFigureOut">
              <a:rPr lang="en-US" smtClean="0"/>
              <a:t>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6685C6-9EA8-4F6C-831A-BA5AFBE463E2}" type="slidenum">
              <a:rPr lang="en-US" smtClean="0"/>
              <a:t>‹#›</a:t>
            </a:fld>
            <a:endParaRPr lang="en-US"/>
          </a:p>
        </p:txBody>
      </p:sp>
    </p:spTree>
    <p:extLst>
      <p:ext uri="{BB962C8B-B14F-4D97-AF65-F5344CB8AC3E}">
        <p14:creationId xmlns:p14="http://schemas.microsoft.com/office/powerpoint/2010/main" val="9066866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2D12FC-493F-417D-8BEB-BD3F711F4D78}" type="datetimeFigureOut">
              <a:rPr lang="en-US" smtClean="0"/>
              <a:t>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6685C6-9EA8-4F6C-831A-BA5AFBE463E2}" type="slidenum">
              <a:rPr lang="en-US" smtClean="0"/>
              <a:t>‹#›</a:t>
            </a:fld>
            <a:endParaRPr lang="en-US"/>
          </a:p>
        </p:txBody>
      </p:sp>
    </p:spTree>
    <p:extLst>
      <p:ext uri="{BB962C8B-B14F-4D97-AF65-F5344CB8AC3E}">
        <p14:creationId xmlns:p14="http://schemas.microsoft.com/office/powerpoint/2010/main" val="332796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2D12FC-493F-417D-8BEB-BD3F711F4D78}" type="datetimeFigureOut">
              <a:rPr lang="en-US" smtClean="0"/>
              <a:t>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6685C6-9EA8-4F6C-831A-BA5AFBE463E2}" type="slidenum">
              <a:rPr lang="en-US" smtClean="0"/>
              <a:t>‹#›</a:t>
            </a:fld>
            <a:endParaRPr lang="en-US"/>
          </a:p>
        </p:txBody>
      </p:sp>
    </p:spTree>
    <p:extLst>
      <p:ext uri="{BB962C8B-B14F-4D97-AF65-F5344CB8AC3E}">
        <p14:creationId xmlns:p14="http://schemas.microsoft.com/office/powerpoint/2010/main" val="2534996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2D12FC-493F-417D-8BEB-BD3F711F4D78}" type="datetimeFigureOut">
              <a:rPr lang="en-US" smtClean="0"/>
              <a:t>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6685C6-9EA8-4F6C-831A-BA5AFBE463E2}" type="slidenum">
              <a:rPr lang="en-US" smtClean="0"/>
              <a:t>‹#›</a:t>
            </a:fld>
            <a:endParaRPr lang="en-US"/>
          </a:p>
        </p:txBody>
      </p:sp>
    </p:spTree>
    <p:extLst>
      <p:ext uri="{BB962C8B-B14F-4D97-AF65-F5344CB8AC3E}">
        <p14:creationId xmlns:p14="http://schemas.microsoft.com/office/powerpoint/2010/main" val="1187394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D2D12FC-493F-417D-8BEB-BD3F711F4D78}" type="datetimeFigureOut">
              <a:rPr lang="en-US" smtClean="0"/>
              <a:t>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6685C6-9EA8-4F6C-831A-BA5AFBE463E2}" type="slidenum">
              <a:rPr lang="en-US" smtClean="0"/>
              <a:t>‹#›</a:t>
            </a:fld>
            <a:endParaRPr lang="en-US"/>
          </a:p>
        </p:txBody>
      </p:sp>
    </p:spTree>
    <p:extLst>
      <p:ext uri="{BB962C8B-B14F-4D97-AF65-F5344CB8AC3E}">
        <p14:creationId xmlns:p14="http://schemas.microsoft.com/office/powerpoint/2010/main" val="2864245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D2D12FC-493F-417D-8BEB-BD3F711F4D78}" type="datetimeFigureOut">
              <a:rPr lang="en-US" smtClean="0"/>
              <a:t>11/4/2024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6685C6-9EA8-4F6C-831A-BA5AFBE463E2}" type="slidenum">
              <a:rPr lang="en-US" smtClean="0"/>
              <a:t>‹#›</a:t>
            </a:fld>
            <a:endParaRPr lang="en-US"/>
          </a:p>
        </p:txBody>
      </p:sp>
    </p:spTree>
    <p:extLst>
      <p:ext uri="{BB962C8B-B14F-4D97-AF65-F5344CB8AC3E}">
        <p14:creationId xmlns:p14="http://schemas.microsoft.com/office/powerpoint/2010/main" val="3791525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D2D12FC-493F-417D-8BEB-BD3F711F4D78}" type="datetimeFigureOut">
              <a:rPr lang="en-US" smtClean="0"/>
              <a:t>11/4/2024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16685C6-9EA8-4F6C-831A-BA5AFBE463E2}" type="slidenum">
              <a:rPr lang="en-US" smtClean="0"/>
              <a:t>‹#›</a:t>
            </a:fld>
            <a:endParaRPr lang="en-US"/>
          </a:p>
        </p:txBody>
      </p:sp>
    </p:spTree>
    <p:extLst>
      <p:ext uri="{BB962C8B-B14F-4D97-AF65-F5344CB8AC3E}">
        <p14:creationId xmlns:p14="http://schemas.microsoft.com/office/powerpoint/2010/main" val="25771130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D2D12FC-493F-417D-8BEB-BD3F711F4D78}" type="datetimeFigureOut">
              <a:rPr lang="en-US" smtClean="0"/>
              <a:t>11/4/2024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16685C6-9EA8-4F6C-831A-BA5AFBE463E2}" type="slidenum">
              <a:rPr lang="en-US" smtClean="0"/>
              <a:t>‹#›</a:t>
            </a:fld>
            <a:endParaRPr lang="en-US"/>
          </a:p>
        </p:txBody>
      </p:sp>
    </p:spTree>
    <p:extLst>
      <p:ext uri="{BB962C8B-B14F-4D97-AF65-F5344CB8AC3E}">
        <p14:creationId xmlns:p14="http://schemas.microsoft.com/office/powerpoint/2010/main" val="21733835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2D12FC-493F-417D-8BEB-BD3F711F4D78}" type="datetimeFigureOut">
              <a:rPr lang="en-US" smtClean="0"/>
              <a:t>11/4/2024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16685C6-9EA8-4F6C-831A-BA5AFBE463E2}" type="slidenum">
              <a:rPr lang="en-US" smtClean="0"/>
              <a:t>‹#›</a:t>
            </a:fld>
            <a:endParaRPr lang="en-US"/>
          </a:p>
        </p:txBody>
      </p:sp>
    </p:spTree>
    <p:extLst>
      <p:ext uri="{BB962C8B-B14F-4D97-AF65-F5344CB8AC3E}">
        <p14:creationId xmlns:p14="http://schemas.microsoft.com/office/powerpoint/2010/main" val="903359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D2D12FC-493F-417D-8BEB-BD3F711F4D78}" type="datetimeFigureOut">
              <a:rPr lang="en-US" smtClean="0"/>
              <a:t>11/4/2024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6685C6-9EA8-4F6C-831A-BA5AFBE463E2}" type="slidenum">
              <a:rPr lang="en-US" smtClean="0"/>
              <a:t>‹#›</a:t>
            </a:fld>
            <a:endParaRPr lang="en-US"/>
          </a:p>
        </p:txBody>
      </p:sp>
    </p:spTree>
    <p:extLst>
      <p:ext uri="{BB962C8B-B14F-4D97-AF65-F5344CB8AC3E}">
        <p14:creationId xmlns:p14="http://schemas.microsoft.com/office/powerpoint/2010/main" val="27695241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D2D12FC-493F-417D-8BEB-BD3F711F4D78}" type="datetimeFigureOut">
              <a:rPr lang="en-US" smtClean="0"/>
              <a:t>11/4/2024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6685C6-9EA8-4F6C-831A-BA5AFBE463E2}" type="slidenum">
              <a:rPr lang="en-US" smtClean="0"/>
              <a:t>‹#›</a:t>
            </a:fld>
            <a:endParaRPr lang="en-US"/>
          </a:p>
        </p:txBody>
      </p:sp>
    </p:spTree>
    <p:extLst>
      <p:ext uri="{BB962C8B-B14F-4D97-AF65-F5344CB8AC3E}">
        <p14:creationId xmlns:p14="http://schemas.microsoft.com/office/powerpoint/2010/main" val="27846430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2D12FC-493F-417D-8BEB-BD3F711F4D78}" type="datetimeFigureOut">
              <a:rPr lang="en-US" smtClean="0"/>
              <a:t>11/4/2024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6685C6-9EA8-4F6C-831A-BA5AFBE463E2}" type="slidenum">
              <a:rPr lang="en-US" smtClean="0"/>
              <a:t>‹#›</a:t>
            </a:fld>
            <a:endParaRPr lang="en-US"/>
          </a:p>
        </p:txBody>
      </p:sp>
    </p:spTree>
    <p:extLst>
      <p:ext uri="{BB962C8B-B14F-4D97-AF65-F5344CB8AC3E}">
        <p14:creationId xmlns:p14="http://schemas.microsoft.com/office/powerpoint/2010/main" val="25938451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5713" y="704490"/>
            <a:ext cx="10515600" cy="1325563"/>
          </a:xfrm>
        </p:spPr>
        <p:txBody>
          <a:bodyPr/>
          <a:lstStyle/>
          <a:p>
            <a:endParaRPr lang="en-US"/>
          </a:p>
        </p:txBody>
      </p:sp>
      <p:pic>
        <p:nvPicPr>
          <p:cNvPr id="1026" name="Picture 2" descr="Tin Mừng Chúa Nhật 32 Thường Niên - Năm B (Mc 12, 38 - 44)"/>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12191999"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68211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348792" y="292231"/>
            <a:ext cx="11538408" cy="5884732"/>
          </a:xfrm>
        </p:spPr>
        <p:txBody>
          <a:bodyPr>
            <a:normAutofit/>
          </a:bodyPr>
          <a:lstStyle/>
          <a:p>
            <a:pPr marL="0" indent="0" algn="ctr">
              <a:buNone/>
            </a:pPr>
            <a:r>
              <a:rPr lang="en-US" sz="5400" b="1" dirty="0" err="1" smtClean="0">
                <a:solidFill>
                  <a:srgbClr val="FF0000"/>
                </a:solidFill>
                <a:latin typeface="Times New Roman" panose="02020603050405020304" pitchFamily="18" charset="0"/>
                <a:cs typeface="Times New Roman" panose="02020603050405020304" pitchFamily="18" charset="0"/>
              </a:rPr>
              <a:t>Đáp</a:t>
            </a:r>
            <a:r>
              <a:rPr lang="en-US" sz="5400" b="1" dirty="0" smtClean="0">
                <a:solidFill>
                  <a:srgbClr val="FF0000"/>
                </a:solidFill>
                <a:latin typeface="Times New Roman" panose="02020603050405020304" pitchFamily="18" charset="0"/>
                <a:cs typeface="Times New Roman" panose="02020603050405020304" pitchFamily="18" charset="0"/>
              </a:rPr>
              <a:t> ca- </a:t>
            </a:r>
            <a:r>
              <a:rPr lang="en-US" sz="5400" b="1" dirty="0" err="1" smtClean="0">
                <a:solidFill>
                  <a:srgbClr val="FF0000"/>
                </a:solidFill>
                <a:latin typeface="Times New Roman" panose="02020603050405020304" pitchFamily="18" charset="0"/>
                <a:cs typeface="Times New Roman" panose="02020603050405020304" pitchFamily="18" charset="0"/>
              </a:rPr>
              <a:t>Thái</a:t>
            </a:r>
            <a:r>
              <a:rPr lang="en-US" sz="5400" b="1" dirty="0" smtClean="0">
                <a:solidFill>
                  <a:srgbClr val="FF0000"/>
                </a:solidFill>
                <a:latin typeface="Times New Roman" panose="02020603050405020304" pitchFamily="18" charset="0"/>
                <a:cs typeface="Times New Roman" panose="02020603050405020304" pitchFamily="18" charset="0"/>
              </a:rPr>
              <a:t> </a:t>
            </a:r>
            <a:r>
              <a:rPr lang="en-US" sz="5400" b="1" dirty="0" err="1">
                <a:solidFill>
                  <a:srgbClr val="FF0000"/>
                </a:solidFill>
                <a:latin typeface="Times New Roman" panose="02020603050405020304" pitchFamily="18" charset="0"/>
                <a:cs typeface="Times New Roman" panose="02020603050405020304" pitchFamily="18" charset="0"/>
              </a:rPr>
              <a:t>Nguyên</a:t>
            </a:r>
            <a:endParaRPr lang="en-US" sz="5400" dirty="0">
              <a:solidFill>
                <a:srgbClr val="FF0000"/>
              </a:solidFill>
              <a:latin typeface="Times New Roman" panose="02020603050405020304" pitchFamily="18" charset="0"/>
              <a:cs typeface="Times New Roman" panose="02020603050405020304" pitchFamily="18" charset="0"/>
            </a:endParaRPr>
          </a:p>
          <a:p>
            <a:pPr marL="0" indent="0" algn="just">
              <a:buNone/>
            </a:pPr>
            <a:r>
              <a:rPr lang="en-US" sz="5400" b="1" dirty="0">
                <a:latin typeface="Times New Roman" panose="02020603050405020304" pitchFamily="18" charset="0"/>
                <a:cs typeface="Times New Roman" panose="02020603050405020304" pitchFamily="18" charset="0"/>
              </a:rPr>
              <a:t>ĐÁP:  </a:t>
            </a:r>
            <a:r>
              <a:rPr lang="en-US" sz="6000" b="1" dirty="0" err="1">
                <a:latin typeface="Times New Roman" panose="02020603050405020304" pitchFamily="18" charset="0"/>
                <a:cs typeface="Times New Roman" panose="02020603050405020304" pitchFamily="18" charset="0"/>
              </a:rPr>
              <a:t>Linh</a:t>
            </a:r>
            <a:r>
              <a:rPr lang="en-US" sz="6000" b="1" dirty="0">
                <a:latin typeface="Times New Roman" panose="02020603050405020304" pitchFamily="18" charset="0"/>
                <a:cs typeface="Times New Roman" panose="02020603050405020304" pitchFamily="18" charset="0"/>
              </a:rPr>
              <a:t> </a:t>
            </a:r>
            <a:r>
              <a:rPr lang="en-US" sz="6000" b="1" dirty="0" err="1">
                <a:latin typeface="Times New Roman" panose="02020603050405020304" pitchFamily="18" charset="0"/>
                <a:cs typeface="Times New Roman" panose="02020603050405020304" pitchFamily="18" charset="0"/>
              </a:rPr>
              <a:t>hồn</a:t>
            </a:r>
            <a:r>
              <a:rPr lang="en-US" sz="6000" b="1" dirty="0">
                <a:latin typeface="Times New Roman" panose="02020603050405020304" pitchFamily="18" charset="0"/>
                <a:cs typeface="Times New Roman" panose="02020603050405020304" pitchFamily="18" charset="0"/>
              </a:rPr>
              <a:t> </a:t>
            </a:r>
            <a:r>
              <a:rPr lang="en-US" sz="6000" b="1" dirty="0" err="1">
                <a:latin typeface="Times New Roman" panose="02020603050405020304" pitchFamily="18" charset="0"/>
                <a:cs typeface="Times New Roman" panose="02020603050405020304" pitchFamily="18" charset="0"/>
              </a:rPr>
              <a:t>tôi</a:t>
            </a:r>
            <a:r>
              <a:rPr lang="en-US" sz="6000" b="1" dirty="0">
                <a:latin typeface="Times New Roman" panose="02020603050405020304" pitchFamily="18" charset="0"/>
                <a:cs typeface="Times New Roman" panose="02020603050405020304" pitchFamily="18" charset="0"/>
              </a:rPr>
              <a:t> </a:t>
            </a:r>
            <a:r>
              <a:rPr lang="en-US" sz="6000" b="1" dirty="0" err="1">
                <a:latin typeface="Times New Roman" panose="02020603050405020304" pitchFamily="18" charset="0"/>
                <a:cs typeface="Times New Roman" panose="02020603050405020304" pitchFamily="18" charset="0"/>
              </a:rPr>
              <a:t>ơi</a:t>
            </a:r>
            <a:r>
              <a:rPr lang="en-US" sz="6000" b="1" dirty="0">
                <a:latin typeface="Times New Roman" panose="02020603050405020304" pitchFamily="18" charset="0"/>
                <a:cs typeface="Times New Roman" panose="02020603050405020304" pitchFamily="18" charset="0"/>
              </a:rPr>
              <a:t> </a:t>
            </a:r>
            <a:r>
              <a:rPr lang="en-US" sz="6000" b="1" dirty="0" err="1">
                <a:latin typeface="Times New Roman" panose="02020603050405020304" pitchFamily="18" charset="0"/>
                <a:cs typeface="Times New Roman" panose="02020603050405020304" pitchFamily="18" charset="0"/>
              </a:rPr>
              <a:t>hãy</a:t>
            </a:r>
            <a:r>
              <a:rPr lang="en-US" sz="6000" b="1" dirty="0">
                <a:latin typeface="Times New Roman" panose="02020603050405020304" pitchFamily="18" charset="0"/>
                <a:cs typeface="Times New Roman" panose="02020603050405020304" pitchFamily="18" charset="0"/>
              </a:rPr>
              <a:t> </a:t>
            </a:r>
            <a:r>
              <a:rPr lang="en-US" sz="6000" b="1" dirty="0" err="1">
                <a:latin typeface="Times New Roman" panose="02020603050405020304" pitchFamily="18" charset="0"/>
                <a:cs typeface="Times New Roman" panose="02020603050405020304" pitchFamily="18" charset="0"/>
              </a:rPr>
              <a:t>ngợi</a:t>
            </a:r>
            <a:r>
              <a:rPr lang="en-US" sz="6000" b="1" dirty="0">
                <a:latin typeface="Times New Roman" panose="02020603050405020304" pitchFamily="18" charset="0"/>
                <a:cs typeface="Times New Roman" panose="02020603050405020304" pitchFamily="18" charset="0"/>
              </a:rPr>
              <a:t> </a:t>
            </a:r>
            <a:r>
              <a:rPr lang="en-US" sz="6000" b="1" dirty="0" err="1">
                <a:latin typeface="Times New Roman" panose="02020603050405020304" pitchFamily="18" charset="0"/>
                <a:cs typeface="Times New Roman" panose="02020603050405020304" pitchFamily="18" charset="0"/>
              </a:rPr>
              <a:t>khen</a:t>
            </a:r>
            <a:r>
              <a:rPr lang="en-US" sz="6000" b="1" dirty="0">
                <a:latin typeface="Times New Roman" panose="02020603050405020304" pitchFamily="18" charset="0"/>
                <a:cs typeface="Times New Roman" panose="02020603050405020304" pitchFamily="18" charset="0"/>
              </a:rPr>
              <a:t> </a:t>
            </a:r>
            <a:r>
              <a:rPr lang="en-US" sz="6000" b="1" dirty="0" err="1">
                <a:latin typeface="Times New Roman" panose="02020603050405020304" pitchFamily="18" charset="0"/>
                <a:cs typeface="Times New Roman" panose="02020603050405020304" pitchFamily="18" charset="0"/>
              </a:rPr>
              <a:t>Chúa</a:t>
            </a:r>
            <a:r>
              <a:rPr lang="en-US" sz="6000" b="1" dirty="0">
                <a:latin typeface="Times New Roman" panose="02020603050405020304" pitchFamily="18" charset="0"/>
                <a:cs typeface="Times New Roman" panose="02020603050405020304" pitchFamily="18" charset="0"/>
              </a:rPr>
              <a:t>, </a:t>
            </a:r>
            <a:r>
              <a:rPr lang="en-US" sz="6000" b="1" dirty="0" err="1">
                <a:latin typeface="Times New Roman" panose="02020603050405020304" pitchFamily="18" charset="0"/>
                <a:cs typeface="Times New Roman" panose="02020603050405020304" pitchFamily="18" charset="0"/>
              </a:rPr>
              <a:t>đừng</a:t>
            </a:r>
            <a:r>
              <a:rPr lang="en-US" sz="6000" b="1" dirty="0">
                <a:latin typeface="Times New Roman" panose="02020603050405020304" pitchFamily="18" charset="0"/>
                <a:cs typeface="Times New Roman" panose="02020603050405020304" pitchFamily="18" charset="0"/>
              </a:rPr>
              <a:t> </a:t>
            </a:r>
            <a:r>
              <a:rPr lang="en-US" sz="6000" b="1" dirty="0" err="1">
                <a:latin typeface="Times New Roman" panose="02020603050405020304" pitchFamily="18" charset="0"/>
                <a:cs typeface="Times New Roman" panose="02020603050405020304" pitchFamily="18" charset="0"/>
              </a:rPr>
              <a:t>lãng</a:t>
            </a:r>
            <a:r>
              <a:rPr lang="en-US" sz="6000" b="1" dirty="0">
                <a:latin typeface="Times New Roman" panose="02020603050405020304" pitchFamily="18" charset="0"/>
                <a:cs typeface="Times New Roman" panose="02020603050405020304" pitchFamily="18" charset="0"/>
              </a:rPr>
              <a:t> </a:t>
            </a:r>
            <a:r>
              <a:rPr lang="en-US" sz="6000" b="1" dirty="0" err="1">
                <a:latin typeface="Times New Roman" panose="02020603050405020304" pitchFamily="18" charset="0"/>
                <a:cs typeface="Times New Roman" panose="02020603050405020304" pitchFamily="18" charset="0"/>
              </a:rPr>
              <a:t>quên</a:t>
            </a:r>
            <a:r>
              <a:rPr lang="en-US" sz="6000" b="1" dirty="0">
                <a:latin typeface="Times New Roman" panose="02020603050405020304" pitchFamily="18" charset="0"/>
                <a:cs typeface="Times New Roman" panose="02020603050405020304" pitchFamily="18" charset="0"/>
              </a:rPr>
              <a:t> </a:t>
            </a:r>
            <a:r>
              <a:rPr lang="en-US" sz="6000" b="1" dirty="0" err="1">
                <a:latin typeface="Times New Roman" panose="02020603050405020304" pitchFamily="18" charset="0"/>
                <a:cs typeface="Times New Roman" panose="02020603050405020304" pitchFamily="18" charset="0"/>
              </a:rPr>
              <a:t>ân</a:t>
            </a:r>
            <a:r>
              <a:rPr lang="en-US" sz="6000" b="1" dirty="0">
                <a:latin typeface="Times New Roman" panose="02020603050405020304" pitchFamily="18" charset="0"/>
                <a:cs typeface="Times New Roman" panose="02020603050405020304" pitchFamily="18" charset="0"/>
              </a:rPr>
              <a:t> </a:t>
            </a:r>
            <a:r>
              <a:rPr lang="en-US" sz="6000" b="1" dirty="0" err="1">
                <a:latin typeface="Times New Roman" panose="02020603050405020304" pitchFamily="18" charset="0"/>
                <a:cs typeface="Times New Roman" panose="02020603050405020304" pitchFamily="18" charset="0"/>
              </a:rPr>
              <a:t>huệ</a:t>
            </a:r>
            <a:r>
              <a:rPr lang="en-US" sz="6000" b="1" dirty="0">
                <a:latin typeface="Times New Roman" panose="02020603050405020304" pitchFamily="18" charset="0"/>
                <a:cs typeface="Times New Roman" panose="02020603050405020304" pitchFamily="18" charset="0"/>
              </a:rPr>
              <a:t> </a:t>
            </a:r>
            <a:r>
              <a:rPr lang="en-US" sz="6000" b="1" dirty="0" err="1">
                <a:latin typeface="Times New Roman" panose="02020603050405020304" pitchFamily="18" charset="0"/>
                <a:cs typeface="Times New Roman" panose="02020603050405020304" pitchFamily="18" charset="0"/>
              </a:rPr>
              <a:t>của</a:t>
            </a:r>
            <a:r>
              <a:rPr lang="en-US" sz="6000" b="1" dirty="0">
                <a:latin typeface="Times New Roman" panose="02020603050405020304" pitchFamily="18" charset="0"/>
                <a:cs typeface="Times New Roman" panose="02020603050405020304" pitchFamily="18" charset="0"/>
              </a:rPr>
              <a:t> </a:t>
            </a:r>
            <a:r>
              <a:rPr lang="en-US" sz="6000" b="1" dirty="0" err="1">
                <a:latin typeface="Times New Roman" panose="02020603050405020304" pitchFamily="18" charset="0"/>
                <a:cs typeface="Times New Roman" panose="02020603050405020304" pitchFamily="18" charset="0"/>
              </a:rPr>
              <a:t>Ngài</a:t>
            </a:r>
            <a:r>
              <a:rPr lang="en-US" sz="6000" b="1" dirty="0">
                <a:latin typeface="Times New Roman" panose="02020603050405020304" pitchFamily="18" charset="0"/>
                <a:cs typeface="Times New Roman" panose="02020603050405020304" pitchFamily="18" charset="0"/>
              </a:rPr>
              <a:t>.  </a:t>
            </a:r>
            <a:r>
              <a:rPr lang="en-US" sz="6000" b="1" dirty="0" err="1">
                <a:latin typeface="Times New Roman" panose="02020603050405020304" pitchFamily="18" charset="0"/>
                <a:cs typeface="Times New Roman" panose="02020603050405020304" pitchFamily="18" charset="0"/>
              </a:rPr>
              <a:t>Linh</a:t>
            </a:r>
            <a:r>
              <a:rPr lang="en-US" sz="6000" b="1" dirty="0">
                <a:latin typeface="Times New Roman" panose="02020603050405020304" pitchFamily="18" charset="0"/>
                <a:cs typeface="Times New Roman" panose="02020603050405020304" pitchFamily="18" charset="0"/>
              </a:rPr>
              <a:t> </a:t>
            </a:r>
            <a:r>
              <a:rPr lang="en-US" sz="6000" b="1" dirty="0" err="1">
                <a:latin typeface="Times New Roman" panose="02020603050405020304" pitchFamily="18" charset="0"/>
                <a:cs typeface="Times New Roman" panose="02020603050405020304" pitchFamily="18" charset="0"/>
              </a:rPr>
              <a:t>hồn</a:t>
            </a:r>
            <a:r>
              <a:rPr lang="en-US" sz="6000" b="1" dirty="0">
                <a:latin typeface="Times New Roman" panose="02020603050405020304" pitchFamily="18" charset="0"/>
                <a:cs typeface="Times New Roman" panose="02020603050405020304" pitchFamily="18" charset="0"/>
              </a:rPr>
              <a:t> </a:t>
            </a:r>
            <a:r>
              <a:rPr lang="en-US" sz="6000" b="1" dirty="0" err="1">
                <a:latin typeface="Times New Roman" panose="02020603050405020304" pitchFamily="18" charset="0"/>
                <a:cs typeface="Times New Roman" panose="02020603050405020304" pitchFamily="18" charset="0"/>
              </a:rPr>
              <a:t>tôi</a:t>
            </a:r>
            <a:r>
              <a:rPr lang="en-US" sz="6000" b="1" dirty="0">
                <a:latin typeface="Times New Roman" panose="02020603050405020304" pitchFamily="18" charset="0"/>
                <a:cs typeface="Times New Roman" panose="02020603050405020304" pitchFamily="18" charset="0"/>
              </a:rPr>
              <a:t> </a:t>
            </a:r>
            <a:r>
              <a:rPr lang="en-US" sz="6000" b="1" dirty="0" err="1">
                <a:latin typeface="Times New Roman" panose="02020603050405020304" pitchFamily="18" charset="0"/>
                <a:cs typeface="Times New Roman" panose="02020603050405020304" pitchFamily="18" charset="0"/>
              </a:rPr>
              <a:t>ơi</a:t>
            </a:r>
            <a:r>
              <a:rPr lang="en-US" sz="6000" b="1" dirty="0">
                <a:latin typeface="Times New Roman" panose="02020603050405020304" pitchFamily="18" charset="0"/>
                <a:cs typeface="Times New Roman" panose="02020603050405020304" pitchFamily="18" charset="0"/>
              </a:rPr>
              <a:t> </a:t>
            </a:r>
            <a:r>
              <a:rPr lang="en-US" sz="6000" b="1" dirty="0" err="1">
                <a:latin typeface="Times New Roman" panose="02020603050405020304" pitchFamily="18" charset="0"/>
                <a:cs typeface="Times New Roman" panose="02020603050405020304" pitchFamily="18" charset="0"/>
              </a:rPr>
              <a:t>chúc</a:t>
            </a:r>
            <a:r>
              <a:rPr lang="en-US" sz="6000" b="1" dirty="0">
                <a:latin typeface="Times New Roman" panose="02020603050405020304" pitchFamily="18" charset="0"/>
                <a:cs typeface="Times New Roman" panose="02020603050405020304" pitchFamily="18" charset="0"/>
              </a:rPr>
              <a:t> </a:t>
            </a:r>
            <a:r>
              <a:rPr lang="en-US" sz="6000" b="1" dirty="0" err="1">
                <a:latin typeface="Times New Roman" panose="02020603050405020304" pitchFamily="18" charset="0"/>
                <a:cs typeface="Times New Roman" panose="02020603050405020304" pitchFamily="18" charset="0"/>
              </a:rPr>
              <a:t>tụng</a:t>
            </a:r>
            <a:r>
              <a:rPr lang="en-US" sz="6000" b="1" dirty="0">
                <a:latin typeface="Times New Roman" panose="02020603050405020304" pitchFamily="18" charset="0"/>
                <a:cs typeface="Times New Roman" panose="02020603050405020304" pitchFamily="18" charset="0"/>
              </a:rPr>
              <a:t> </a:t>
            </a:r>
            <a:r>
              <a:rPr lang="en-US" sz="6000" b="1" dirty="0" err="1">
                <a:latin typeface="Times New Roman" panose="02020603050405020304" pitchFamily="18" charset="0"/>
                <a:cs typeface="Times New Roman" panose="02020603050405020304" pitchFamily="18" charset="0"/>
              </a:rPr>
              <a:t>danh</a:t>
            </a:r>
            <a:r>
              <a:rPr lang="en-US" sz="6000" b="1" dirty="0">
                <a:latin typeface="Times New Roman" panose="02020603050405020304" pitchFamily="18" charset="0"/>
                <a:cs typeface="Times New Roman" panose="02020603050405020304" pitchFamily="18" charset="0"/>
              </a:rPr>
              <a:t> </a:t>
            </a:r>
            <a:r>
              <a:rPr lang="en-US" sz="6000" b="1" dirty="0" err="1">
                <a:latin typeface="Times New Roman" panose="02020603050405020304" pitchFamily="18" charset="0"/>
                <a:cs typeface="Times New Roman" panose="02020603050405020304" pitchFamily="18" charset="0"/>
              </a:rPr>
              <a:t>Chúa</a:t>
            </a:r>
            <a:r>
              <a:rPr lang="en-US" sz="6000" b="1" dirty="0">
                <a:latin typeface="Times New Roman" panose="02020603050405020304" pitchFamily="18" charset="0"/>
                <a:cs typeface="Times New Roman" panose="02020603050405020304" pitchFamily="18" charset="0"/>
              </a:rPr>
              <a:t>, </a:t>
            </a:r>
            <a:r>
              <a:rPr lang="en-US" sz="6000" b="1" dirty="0" err="1">
                <a:latin typeface="Times New Roman" panose="02020603050405020304" pitchFamily="18" charset="0"/>
                <a:cs typeface="Times New Roman" panose="02020603050405020304" pitchFamily="18" charset="0"/>
              </a:rPr>
              <a:t>vì</a:t>
            </a:r>
            <a:r>
              <a:rPr lang="en-US" sz="6000" b="1" dirty="0">
                <a:latin typeface="Times New Roman" panose="02020603050405020304" pitchFamily="18" charset="0"/>
                <a:cs typeface="Times New Roman" panose="02020603050405020304" pitchFamily="18" charset="0"/>
              </a:rPr>
              <a:t> </a:t>
            </a:r>
            <a:r>
              <a:rPr lang="en-US" sz="6000" b="1" dirty="0" err="1">
                <a:latin typeface="Times New Roman" panose="02020603050405020304" pitchFamily="18" charset="0"/>
                <a:cs typeface="Times New Roman" panose="02020603050405020304" pitchFamily="18" charset="0"/>
              </a:rPr>
              <a:t>biết</a:t>
            </a:r>
            <a:r>
              <a:rPr lang="en-US" sz="6000" b="1" dirty="0">
                <a:latin typeface="Times New Roman" panose="02020603050405020304" pitchFamily="18" charset="0"/>
                <a:cs typeface="Times New Roman" panose="02020603050405020304" pitchFamily="18" charset="0"/>
              </a:rPr>
              <a:t> </a:t>
            </a:r>
            <a:r>
              <a:rPr lang="en-US" sz="6000" b="1" dirty="0" err="1">
                <a:latin typeface="Times New Roman" panose="02020603050405020304" pitchFamily="18" charset="0"/>
                <a:cs typeface="Times New Roman" panose="02020603050405020304" pitchFamily="18" charset="0"/>
              </a:rPr>
              <a:t>bao</a:t>
            </a:r>
            <a:r>
              <a:rPr lang="en-US" sz="6000" b="1" dirty="0">
                <a:latin typeface="Times New Roman" panose="02020603050405020304" pitchFamily="18" charset="0"/>
                <a:cs typeface="Times New Roman" panose="02020603050405020304" pitchFamily="18" charset="0"/>
              </a:rPr>
              <a:t> </a:t>
            </a:r>
            <a:r>
              <a:rPr lang="en-US" sz="6000" b="1" dirty="0" err="1">
                <a:latin typeface="Times New Roman" panose="02020603050405020304" pitchFamily="18" charset="0"/>
                <a:cs typeface="Times New Roman" panose="02020603050405020304" pitchFamily="18" charset="0"/>
              </a:rPr>
              <a:t>ơn</a:t>
            </a:r>
            <a:r>
              <a:rPr lang="en-US" sz="6000" b="1" dirty="0">
                <a:latin typeface="Times New Roman" panose="02020603050405020304" pitchFamily="18" charset="0"/>
                <a:cs typeface="Times New Roman" panose="02020603050405020304" pitchFamily="18" charset="0"/>
              </a:rPr>
              <a:t> </a:t>
            </a:r>
            <a:r>
              <a:rPr lang="en-US" sz="6000" b="1" dirty="0" err="1">
                <a:latin typeface="Times New Roman" panose="02020603050405020304" pitchFamily="18" charset="0"/>
                <a:cs typeface="Times New Roman" panose="02020603050405020304" pitchFamily="18" charset="0"/>
              </a:rPr>
              <a:t>lành</a:t>
            </a:r>
            <a:r>
              <a:rPr lang="en-US" sz="6000" b="1" dirty="0">
                <a:latin typeface="Times New Roman" panose="02020603050405020304" pitchFamily="18" charset="0"/>
                <a:cs typeface="Times New Roman" panose="02020603050405020304" pitchFamily="18" charset="0"/>
              </a:rPr>
              <a:t> </a:t>
            </a:r>
            <a:r>
              <a:rPr lang="en-US" sz="6000" b="1" dirty="0" err="1">
                <a:latin typeface="Times New Roman" panose="02020603050405020304" pitchFamily="18" charset="0"/>
                <a:cs typeface="Times New Roman" panose="02020603050405020304" pitchFamily="18" charset="0"/>
              </a:rPr>
              <a:t>Chúa</a:t>
            </a:r>
            <a:r>
              <a:rPr lang="en-US" sz="6000" b="1" dirty="0">
                <a:latin typeface="Times New Roman" panose="02020603050405020304" pitchFamily="18" charset="0"/>
                <a:cs typeface="Times New Roman" panose="02020603050405020304" pitchFamily="18" charset="0"/>
              </a:rPr>
              <a:t> ban.  </a:t>
            </a:r>
            <a:endParaRPr lang="en-US" sz="6000" dirty="0">
              <a:latin typeface="Times New Roman" panose="02020603050405020304" pitchFamily="18" charset="0"/>
              <a:cs typeface="Times New Roman" panose="02020603050405020304" pitchFamily="18" charset="0"/>
            </a:endParaRPr>
          </a:p>
          <a:p>
            <a:pPr algn="just"/>
            <a:endParaRPr lang="en-US" sz="6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320429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5713" y="704490"/>
            <a:ext cx="10515600" cy="1325563"/>
          </a:xfrm>
        </p:spPr>
        <p:txBody>
          <a:bodyPr/>
          <a:lstStyle/>
          <a:p>
            <a:endParaRPr lang="en-US"/>
          </a:p>
        </p:txBody>
      </p:sp>
      <p:pic>
        <p:nvPicPr>
          <p:cNvPr id="1026" name="Picture 2" descr="Tin Mừng Chúa Nhật 32 Thường Niên - Năm B (Mc 12, 38 - 44)"/>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12191999"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183592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348792" y="292231"/>
            <a:ext cx="11538408" cy="5884732"/>
          </a:xfrm>
        </p:spPr>
        <p:txBody>
          <a:bodyPr>
            <a:normAutofit/>
          </a:bodyPr>
          <a:lstStyle/>
          <a:p>
            <a:pPr marL="0" indent="0" algn="ctr">
              <a:buNone/>
            </a:pPr>
            <a:r>
              <a:rPr lang="en-US" sz="5400" b="1" dirty="0" smtClean="0">
                <a:solidFill>
                  <a:srgbClr val="FF0000"/>
                </a:solidFill>
                <a:latin typeface="Times New Roman" panose="02020603050405020304" pitchFamily="18" charset="0"/>
                <a:cs typeface="Times New Roman" panose="02020603050405020304" pitchFamily="18" charset="0"/>
              </a:rPr>
              <a:t>ALELUIA-</a:t>
            </a:r>
            <a:r>
              <a:rPr lang="en-US" sz="5400" b="1" dirty="0" err="1" smtClean="0">
                <a:solidFill>
                  <a:srgbClr val="FF0000"/>
                </a:solidFill>
                <a:latin typeface="Times New Roman" panose="02020603050405020304" pitchFamily="18" charset="0"/>
                <a:cs typeface="Times New Roman" panose="02020603050405020304" pitchFamily="18" charset="0"/>
              </a:rPr>
              <a:t>Thái</a:t>
            </a:r>
            <a:r>
              <a:rPr lang="en-US" sz="5400" b="1" dirty="0" smtClean="0">
                <a:solidFill>
                  <a:srgbClr val="FF0000"/>
                </a:solidFill>
                <a:latin typeface="Times New Roman" panose="02020603050405020304" pitchFamily="18" charset="0"/>
                <a:cs typeface="Times New Roman" panose="02020603050405020304" pitchFamily="18" charset="0"/>
              </a:rPr>
              <a:t> </a:t>
            </a:r>
            <a:r>
              <a:rPr lang="en-US" sz="5400" b="1" dirty="0" err="1" smtClean="0">
                <a:solidFill>
                  <a:srgbClr val="FF0000"/>
                </a:solidFill>
                <a:latin typeface="Times New Roman" panose="02020603050405020304" pitchFamily="18" charset="0"/>
                <a:cs typeface="Times New Roman" panose="02020603050405020304" pitchFamily="18" charset="0"/>
              </a:rPr>
              <a:t>Nguyên</a:t>
            </a:r>
            <a:endParaRPr lang="en-US" sz="5400" dirty="0">
              <a:solidFill>
                <a:srgbClr val="FF0000"/>
              </a:solidFill>
              <a:latin typeface="Times New Roman" panose="02020603050405020304" pitchFamily="18" charset="0"/>
              <a:cs typeface="Times New Roman" panose="02020603050405020304" pitchFamily="18" charset="0"/>
            </a:endParaRPr>
          </a:p>
          <a:p>
            <a:pPr marL="0" indent="0" algn="just">
              <a:buNone/>
            </a:pPr>
            <a:r>
              <a:rPr lang="en-US" sz="7200" dirty="0" err="1">
                <a:latin typeface="Times New Roman" panose="02020603050405020304" pitchFamily="18" charset="0"/>
                <a:cs typeface="Times New Roman" panose="02020603050405020304" pitchFamily="18" charset="0"/>
              </a:rPr>
              <a:t>Các</a:t>
            </a:r>
            <a:r>
              <a:rPr lang="en-US" sz="7200" dirty="0">
                <a:latin typeface="Times New Roman" panose="02020603050405020304" pitchFamily="18" charset="0"/>
                <a:cs typeface="Times New Roman" panose="02020603050405020304" pitchFamily="18" charset="0"/>
              </a:rPr>
              <a:t> con </a:t>
            </a:r>
            <a:r>
              <a:rPr lang="en-US" sz="7200" dirty="0" err="1">
                <a:latin typeface="Times New Roman" panose="02020603050405020304" pitchFamily="18" charset="0"/>
                <a:cs typeface="Times New Roman" panose="02020603050405020304" pitchFamily="18" charset="0"/>
              </a:rPr>
              <a:t>hãy</a:t>
            </a:r>
            <a:r>
              <a:rPr lang="en-US" sz="7200" dirty="0">
                <a:latin typeface="Times New Roman" panose="02020603050405020304" pitchFamily="18" charset="0"/>
                <a:cs typeface="Times New Roman" panose="02020603050405020304" pitchFamily="18" charset="0"/>
              </a:rPr>
              <a:t> </a:t>
            </a:r>
            <a:r>
              <a:rPr lang="en-US" sz="7200" dirty="0" err="1">
                <a:latin typeface="Times New Roman" panose="02020603050405020304" pitchFamily="18" charset="0"/>
                <a:cs typeface="Times New Roman" panose="02020603050405020304" pitchFamily="18" charset="0"/>
              </a:rPr>
              <a:t>tỉnh</a:t>
            </a:r>
            <a:r>
              <a:rPr lang="en-US" sz="7200" dirty="0">
                <a:latin typeface="Times New Roman" panose="02020603050405020304" pitchFamily="18" charset="0"/>
                <a:cs typeface="Times New Roman" panose="02020603050405020304" pitchFamily="18" charset="0"/>
              </a:rPr>
              <a:t> </a:t>
            </a:r>
            <a:r>
              <a:rPr lang="en-US" sz="7200" dirty="0" err="1">
                <a:latin typeface="Times New Roman" panose="02020603050405020304" pitchFamily="18" charset="0"/>
                <a:cs typeface="Times New Roman" panose="02020603050405020304" pitchFamily="18" charset="0"/>
              </a:rPr>
              <a:t>thức</a:t>
            </a:r>
            <a:r>
              <a:rPr lang="en-US" sz="7200" dirty="0">
                <a:latin typeface="Times New Roman" panose="02020603050405020304" pitchFamily="18" charset="0"/>
                <a:cs typeface="Times New Roman" panose="02020603050405020304" pitchFamily="18" charset="0"/>
              </a:rPr>
              <a:t> </a:t>
            </a:r>
            <a:r>
              <a:rPr lang="en-US" sz="7200" dirty="0" err="1">
                <a:latin typeface="Times New Roman" panose="02020603050405020304" pitchFamily="18" charset="0"/>
                <a:cs typeface="Times New Roman" panose="02020603050405020304" pitchFamily="18" charset="0"/>
              </a:rPr>
              <a:t>và</a:t>
            </a:r>
            <a:r>
              <a:rPr lang="en-US" sz="7200" dirty="0">
                <a:latin typeface="Times New Roman" panose="02020603050405020304" pitchFamily="18" charset="0"/>
                <a:cs typeface="Times New Roman" panose="02020603050405020304" pitchFamily="18" charset="0"/>
              </a:rPr>
              <a:t> </a:t>
            </a:r>
            <a:r>
              <a:rPr lang="en-US" sz="7200" dirty="0" err="1">
                <a:latin typeface="Times New Roman" panose="02020603050405020304" pitchFamily="18" charset="0"/>
                <a:cs typeface="Times New Roman" panose="02020603050405020304" pitchFamily="18" charset="0"/>
              </a:rPr>
              <a:t>sẵn</a:t>
            </a:r>
            <a:r>
              <a:rPr lang="en-US" sz="7200" dirty="0">
                <a:latin typeface="Times New Roman" panose="02020603050405020304" pitchFamily="18" charset="0"/>
                <a:cs typeface="Times New Roman" panose="02020603050405020304" pitchFamily="18" charset="0"/>
              </a:rPr>
              <a:t> </a:t>
            </a:r>
            <a:r>
              <a:rPr lang="en-US" sz="7200" dirty="0" err="1">
                <a:latin typeface="Times New Roman" panose="02020603050405020304" pitchFamily="18" charset="0"/>
                <a:cs typeface="Times New Roman" panose="02020603050405020304" pitchFamily="18" charset="0"/>
              </a:rPr>
              <a:t>sàng</a:t>
            </a:r>
            <a:r>
              <a:rPr lang="en-US" sz="7200" dirty="0">
                <a:latin typeface="Times New Roman" panose="02020603050405020304" pitchFamily="18" charset="0"/>
                <a:cs typeface="Times New Roman" panose="02020603050405020304" pitchFamily="18" charset="0"/>
              </a:rPr>
              <a:t> </a:t>
            </a:r>
            <a:r>
              <a:rPr lang="en-US" sz="7200" dirty="0" err="1">
                <a:latin typeface="Times New Roman" panose="02020603050405020304" pitchFamily="18" charset="0"/>
                <a:cs typeface="Times New Roman" panose="02020603050405020304" pitchFamily="18" charset="0"/>
              </a:rPr>
              <a:t>luôn</a:t>
            </a:r>
            <a:r>
              <a:rPr lang="en-US" sz="7200" dirty="0">
                <a:latin typeface="Times New Roman" panose="02020603050405020304" pitchFamily="18" charset="0"/>
                <a:cs typeface="Times New Roman" panose="02020603050405020304" pitchFamily="18" charset="0"/>
              </a:rPr>
              <a:t>, </a:t>
            </a:r>
            <a:r>
              <a:rPr lang="en-US" sz="7200" dirty="0" err="1">
                <a:latin typeface="Times New Roman" panose="02020603050405020304" pitchFamily="18" charset="0"/>
                <a:cs typeface="Times New Roman" panose="02020603050405020304" pitchFamily="18" charset="0"/>
              </a:rPr>
              <a:t>vì</a:t>
            </a:r>
            <a:r>
              <a:rPr lang="en-US" sz="7200" dirty="0">
                <a:latin typeface="Times New Roman" panose="02020603050405020304" pitchFamily="18" charset="0"/>
                <a:cs typeface="Times New Roman" panose="02020603050405020304" pitchFamily="18" charset="0"/>
              </a:rPr>
              <a:t> </a:t>
            </a:r>
            <a:r>
              <a:rPr lang="en-US" sz="7200" dirty="0" err="1">
                <a:latin typeface="Times New Roman" panose="02020603050405020304" pitchFamily="18" charset="0"/>
                <a:cs typeface="Times New Roman" panose="02020603050405020304" pitchFamily="18" charset="0"/>
              </a:rPr>
              <a:t>lúc</a:t>
            </a:r>
            <a:r>
              <a:rPr lang="en-US" sz="7200" dirty="0">
                <a:latin typeface="Times New Roman" panose="02020603050405020304" pitchFamily="18" charset="0"/>
                <a:cs typeface="Times New Roman" panose="02020603050405020304" pitchFamily="18" charset="0"/>
              </a:rPr>
              <a:t> </a:t>
            </a:r>
            <a:r>
              <a:rPr lang="en-US" sz="7200" dirty="0" err="1">
                <a:latin typeface="Times New Roman" panose="02020603050405020304" pitchFamily="18" charset="0"/>
                <a:cs typeface="Times New Roman" panose="02020603050405020304" pitchFamily="18" charset="0"/>
              </a:rPr>
              <a:t>các</a:t>
            </a:r>
            <a:r>
              <a:rPr lang="en-US" sz="7200" dirty="0">
                <a:latin typeface="Times New Roman" panose="02020603050405020304" pitchFamily="18" charset="0"/>
                <a:cs typeface="Times New Roman" panose="02020603050405020304" pitchFamily="18" charset="0"/>
              </a:rPr>
              <a:t> con </a:t>
            </a:r>
            <a:r>
              <a:rPr lang="en-US" sz="7200" dirty="0" err="1">
                <a:latin typeface="Times New Roman" panose="02020603050405020304" pitchFamily="18" charset="0"/>
                <a:cs typeface="Times New Roman" panose="02020603050405020304" pitchFamily="18" charset="0"/>
              </a:rPr>
              <a:t>không</a:t>
            </a:r>
            <a:r>
              <a:rPr lang="en-US" sz="7200" dirty="0">
                <a:latin typeface="Times New Roman" panose="02020603050405020304" pitchFamily="18" charset="0"/>
                <a:cs typeface="Times New Roman" panose="02020603050405020304" pitchFamily="18" charset="0"/>
              </a:rPr>
              <a:t> </a:t>
            </a:r>
            <a:r>
              <a:rPr lang="en-US" sz="7200" dirty="0" err="1">
                <a:latin typeface="Times New Roman" panose="02020603050405020304" pitchFamily="18" charset="0"/>
                <a:cs typeface="Times New Roman" panose="02020603050405020304" pitchFamily="18" charset="0"/>
              </a:rPr>
              <a:t>ngờ</a:t>
            </a:r>
            <a:r>
              <a:rPr lang="en-US" sz="7200" dirty="0">
                <a:latin typeface="Times New Roman" panose="02020603050405020304" pitchFamily="18" charset="0"/>
                <a:cs typeface="Times New Roman" panose="02020603050405020304" pitchFamily="18" charset="0"/>
              </a:rPr>
              <a:t>, Con </a:t>
            </a:r>
            <a:r>
              <a:rPr lang="en-US" sz="7200" dirty="0" err="1">
                <a:latin typeface="Times New Roman" panose="02020603050405020304" pitchFamily="18" charset="0"/>
                <a:cs typeface="Times New Roman" panose="02020603050405020304" pitchFamily="18" charset="0"/>
              </a:rPr>
              <a:t>Người</a:t>
            </a:r>
            <a:r>
              <a:rPr lang="en-US" sz="7200" dirty="0">
                <a:latin typeface="Times New Roman" panose="02020603050405020304" pitchFamily="18" charset="0"/>
                <a:cs typeface="Times New Roman" panose="02020603050405020304" pitchFamily="18" charset="0"/>
              </a:rPr>
              <a:t> </a:t>
            </a:r>
            <a:r>
              <a:rPr lang="en-US" sz="7200" dirty="0" err="1">
                <a:latin typeface="Times New Roman" panose="02020603050405020304" pitchFamily="18" charset="0"/>
                <a:cs typeface="Times New Roman" panose="02020603050405020304" pitchFamily="18" charset="0"/>
              </a:rPr>
              <a:t>sẽ</a:t>
            </a:r>
            <a:r>
              <a:rPr lang="en-US" sz="7200" dirty="0">
                <a:latin typeface="Times New Roman" panose="02020603050405020304" pitchFamily="18" charset="0"/>
                <a:cs typeface="Times New Roman" panose="02020603050405020304" pitchFamily="18" charset="0"/>
              </a:rPr>
              <a:t> </a:t>
            </a:r>
            <a:r>
              <a:rPr lang="en-US" sz="7200" dirty="0" err="1">
                <a:latin typeface="Times New Roman" panose="02020603050405020304" pitchFamily="18" charset="0"/>
                <a:cs typeface="Times New Roman" panose="02020603050405020304" pitchFamily="18" charset="0"/>
              </a:rPr>
              <a:t>đến</a:t>
            </a:r>
            <a:r>
              <a:rPr lang="en-US" sz="7200" dirty="0">
                <a:latin typeface="Times New Roman" panose="02020603050405020304" pitchFamily="18" charset="0"/>
                <a:cs typeface="Times New Roman" panose="02020603050405020304" pitchFamily="18" charset="0"/>
              </a:rPr>
              <a:t>.</a:t>
            </a:r>
          </a:p>
          <a:p>
            <a:pPr marL="0" indent="0">
              <a:buNone/>
            </a:pPr>
            <a:r>
              <a:rPr lang="en-US" dirty="0"/>
              <a:t> </a:t>
            </a:r>
          </a:p>
          <a:p>
            <a:pPr algn="just"/>
            <a:endParaRPr lang="en-US" sz="6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426778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5713" y="704490"/>
            <a:ext cx="10515600" cy="1325563"/>
          </a:xfrm>
        </p:spPr>
        <p:txBody>
          <a:bodyPr/>
          <a:lstStyle/>
          <a:p>
            <a:endParaRPr lang="en-US"/>
          </a:p>
        </p:txBody>
      </p:sp>
      <p:pic>
        <p:nvPicPr>
          <p:cNvPr id="1026" name="Picture 2" descr="Tin Mừng Chúa Nhật 32 Thường Niên - Năm B (Mc 12, 38 - 44)"/>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12191999"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255929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5229" y="1234910"/>
            <a:ext cx="10199801" cy="3874417"/>
          </a:xfrm>
        </p:spPr>
        <p:txBody>
          <a:bodyPr>
            <a:normAutofit/>
          </a:bodyPr>
          <a:lstStyle/>
          <a:p>
            <a:pPr algn="ctr"/>
            <a:r>
              <a:rPr lang="en-US" sz="5400" b="1" dirty="0">
                <a:latin typeface="Times New Roman" panose="02020603050405020304" pitchFamily="18" charset="0"/>
                <a:cs typeface="Times New Roman" panose="02020603050405020304" pitchFamily="18" charset="0"/>
              </a:rPr>
              <a:t>RƯỢU BÁNH THƠM </a:t>
            </a:r>
            <a:r>
              <a:rPr lang="en-US" sz="5400" b="1" dirty="0" smtClean="0">
                <a:latin typeface="Times New Roman" panose="02020603050405020304" pitchFamily="18" charset="0"/>
                <a:cs typeface="Times New Roman" panose="02020603050405020304" pitchFamily="18" charset="0"/>
              </a:rPr>
              <a:t>NỒNG </a:t>
            </a:r>
            <a:r>
              <a:rPr lang="en-US" sz="5400" b="1" dirty="0" err="1" smtClean="0">
                <a:solidFill>
                  <a:srgbClr val="FF0000"/>
                </a:solidFill>
                <a:latin typeface="Times New Roman" panose="02020603050405020304" pitchFamily="18" charset="0"/>
                <a:cs typeface="Times New Roman" panose="02020603050405020304" pitchFamily="18" charset="0"/>
              </a:rPr>
              <a:t>St.Đinh</a:t>
            </a:r>
            <a:r>
              <a:rPr lang="en-US" sz="5400" b="1" dirty="0" smtClean="0">
                <a:solidFill>
                  <a:srgbClr val="FF0000"/>
                </a:solidFill>
                <a:latin typeface="Times New Roman" panose="02020603050405020304" pitchFamily="18" charset="0"/>
                <a:cs typeface="Times New Roman" panose="02020603050405020304" pitchFamily="18" charset="0"/>
              </a:rPr>
              <a:t> </a:t>
            </a:r>
            <a:r>
              <a:rPr lang="en-US" sz="5400" b="1" dirty="0" err="1">
                <a:solidFill>
                  <a:srgbClr val="FF0000"/>
                </a:solidFill>
                <a:latin typeface="Times New Roman" panose="02020603050405020304" pitchFamily="18" charset="0"/>
                <a:cs typeface="Times New Roman" panose="02020603050405020304" pitchFamily="18" charset="0"/>
              </a:rPr>
              <a:t>Công</a:t>
            </a:r>
            <a:r>
              <a:rPr lang="en-US" sz="5400" b="1" dirty="0">
                <a:solidFill>
                  <a:srgbClr val="FF0000"/>
                </a:solidFill>
                <a:latin typeface="Times New Roman" panose="02020603050405020304" pitchFamily="18" charset="0"/>
                <a:cs typeface="Times New Roman" panose="02020603050405020304" pitchFamily="18" charset="0"/>
              </a:rPr>
              <a:t> </a:t>
            </a:r>
            <a:r>
              <a:rPr lang="en-US" sz="5400" b="1" dirty="0" err="1">
                <a:solidFill>
                  <a:srgbClr val="FF0000"/>
                </a:solidFill>
                <a:latin typeface="Times New Roman" panose="02020603050405020304" pitchFamily="18" charset="0"/>
                <a:cs typeface="Times New Roman" panose="02020603050405020304" pitchFamily="18" charset="0"/>
              </a:rPr>
              <a:t>Huỳnh</a:t>
            </a:r>
            <a:endParaRPr lang="en-US" sz="5400" b="1"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820734" y="986565"/>
            <a:ext cx="4546422" cy="5871435"/>
          </a:xfrm>
        </p:spPr>
        <p:txBody>
          <a:bodyPr>
            <a:normAutofit/>
          </a:bodyPr>
          <a:lstStyle/>
          <a:p>
            <a:pPr marL="0" indent="0" algn="just" fontAlgn="base">
              <a:buNone/>
            </a:pPr>
            <a:endParaRPr lang="en-US" sz="3323" b="1" dirty="0" smtClean="0">
              <a:latin typeface="+mj-lt"/>
            </a:endParaRPr>
          </a:p>
          <a:p>
            <a:pPr marL="0" indent="0" algn="just" fontAlgn="base">
              <a:buNone/>
            </a:pPr>
            <a:endParaRPr lang="vi-VN" sz="3323" b="1" dirty="0">
              <a:latin typeface="+mj-lt"/>
            </a:endParaRPr>
          </a:p>
        </p:txBody>
      </p:sp>
    </p:spTree>
    <p:extLst>
      <p:ext uri="{BB962C8B-B14F-4D97-AF65-F5344CB8AC3E}">
        <p14:creationId xmlns:p14="http://schemas.microsoft.com/office/powerpoint/2010/main" val="21914195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20734" y="0"/>
            <a:ext cx="4546422" cy="1109886"/>
          </a:xfrm>
        </p:spPr>
        <p:txBody>
          <a:bodyPr>
            <a:normAutofit/>
          </a:bodyPr>
          <a:lstStyle/>
          <a:p>
            <a:pPr algn="ctr"/>
            <a:endParaRPr lang="en-US" sz="2492" b="1"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77071" y="235671"/>
            <a:ext cx="11519555" cy="6622330"/>
          </a:xfrm>
        </p:spPr>
        <p:txBody>
          <a:bodyPr>
            <a:normAutofit/>
          </a:bodyPr>
          <a:lstStyle/>
          <a:p>
            <a:pPr marL="0" indent="0" algn="just" fontAlgn="base">
              <a:buNone/>
            </a:pPr>
            <a:r>
              <a:rPr lang="vi-VN" sz="5400" b="1" dirty="0">
                <a:latin typeface="+mj-lt"/>
              </a:rPr>
              <a:t>1. Của lễ con dâng hôm nay là rượu nho bánh miến thơm nồng. Ngày tháng đôi vai phong sương giọt mồ hôi rớt trên đồi nương. Hạt lúa hôm nay đơm bông nồng nàn nho thơm tinh hương. Với hai mùa mưa nắng dầm sương tiến dâng về Thiên Chúa tình thương.</a:t>
            </a:r>
          </a:p>
        </p:txBody>
      </p:sp>
    </p:spTree>
    <p:extLst>
      <p:ext uri="{BB962C8B-B14F-4D97-AF65-F5344CB8AC3E}">
        <p14:creationId xmlns:p14="http://schemas.microsoft.com/office/powerpoint/2010/main" val="22735345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358219" y="147985"/>
            <a:ext cx="11444140" cy="6710015"/>
          </a:xfrm>
        </p:spPr>
        <p:txBody>
          <a:bodyPr>
            <a:noAutofit/>
          </a:bodyPr>
          <a:lstStyle/>
          <a:p>
            <a:pPr marL="0" indent="0" algn="just" fontAlgn="base">
              <a:buNone/>
            </a:pPr>
            <a:r>
              <a:rPr lang="vi-VN" sz="5400" b="1" dirty="0">
                <a:latin typeface="+mj-lt"/>
              </a:rPr>
              <a:t>ĐK. Xin dâng lên rượu bánh thơm lành dâng câu ca đượm thắm ân tình. Giọt mồ hôi từ bao lao công nguyện xin Chúa thánh hóa lễ vật. Dâng con tim lòng mến chân thành bao tin yêu hiệp nhất nên một. Nguyện trở nên bài ca yêu thương cùng dâng tiến Thiên Chúa từ nhân.</a:t>
            </a:r>
          </a:p>
          <a:p>
            <a:endParaRPr lang="en-US" sz="2400" dirty="0"/>
          </a:p>
        </p:txBody>
      </p:sp>
    </p:spTree>
    <p:extLst>
      <p:ext uri="{BB962C8B-B14F-4D97-AF65-F5344CB8AC3E}">
        <p14:creationId xmlns:p14="http://schemas.microsoft.com/office/powerpoint/2010/main" val="25424562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329938" y="-510216"/>
            <a:ext cx="11698664" cy="7590419"/>
          </a:xfrm>
        </p:spPr>
        <p:txBody>
          <a:bodyPr>
            <a:noAutofit/>
          </a:bodyPr>
          <a:lstStyle/>
          <a:p>
            <a:endParaRPr lang="en-US" sz="4800" dirty="0"/>
          </a:p>
          <a:p>
            <a:pPr marL="0" indent="0" algn="just" fontAlgn="base">
              <a:buNone/>
            </a:pPr>
            <a:r>
              <a:rPr lang="vi-VN" sz="6000" b="1" dirty="0" smtClean="0">
                <a:latin typeface="+mj-lt"/>
              </a:rPr>
              <a:t>2</a:t>
            </a:r>
            <a:r>
              <a:rPr lang="vi-VN" sz="6000" b="1" dirty="0">
                <a:latin typeface="+mj-lt"/>
              </a:rPr>
              <a:t>. Hòa với muôn muôn con tim cùng hiệp trong tấm bánh ly rượu. Cùng áng hương bay cao nguyện trở nên lễ dâng tình yêu. Này tấm thân đơn sơ nguyện là bài ca câu thơ. Tiến dâng về ngai Chúa cực linh những khúc nhạc yêu mến triền miên.</a:t>
            </a:r>
          </a:p>
        </p:txBody>
      </p:sp>
    </p:spTree>
    <p:extLst>
      <p:ext uri="{BB962C8B-B14F-4D97-AF65-F5344CB8AC3E}">
        <p14:creationId xmlns:p14="http://schemas.microsoft.com/office/powerpoint/2010/main" val="15144751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301658" y="65772"/>
            <a:ext cx="11660956" cy="6792229"/>
          </a:xfrm>
        </p:spPr>
        <p:txBody>
          <a:bodyPr>
            <a:normAutofit/>
          </a:bodyPr>
          <a:lstStyle/>
          <a:p>
            <a:pPr marL="0" indent="0" algn="just" fontAlgn="base">
              <a:buNone/>
            </a:pPr>
            <a:r>
              <a:rPr lang="vi-VN" sz="6000" b="1" dirty="0">
                <a:latin typeface="+mj-lt"/>
              </a:rPr>
              <a:t>3. Cùng tiến dâng lên thiên nhan này buồn vui kiếp sống dương trần. Ngày tháng bôn ba lo toan giọt lệ rơi với những lầm than. Hạnh phúc thương trao cho nhau tình người sẻ chia thương đau. Kết nên thành hy lễ tình yêu kính dâng về Thiên Chúa huyền siêu.</a:t>
            </a:r>
          </a:p>
        </p:txBody>
      </p:sp>
    </p:spTree>
    <p:extLst>
      <p:ext uri="{BB962C8B-B14F-4D97-AF65-F5344CB8AC3E}">
        <p14:creationId xmlns:p14="http://schemas.microsoft.com/office/powerpoint/2010/main" val="36929065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5713" y="704490"/>
            <a:ext cx="10515600" cy="1325563"/>
          </a:xfrm>
        </p:spPr>
        <p:txBody>
          <a:bodyPr/>
          <a:lstStyle/>
          <a:p>
            <a:endParaRPr lang="en-US"/>
          </a:p>
        </p:txBody>
      </p:sp>
      <p:pic>
        <p:nvPicPr>
          <p:cNvPr id="1026" name="Picture 2" descr="Tin Mừng Chúa Nhật 32 Thường Niên - Năm B (Mc 12, 38 - 44)"/>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12191999"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62101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05353" y="895546"/>
            <a:ext cx="11331018" cy="5281417"/>
          </a:xfrm>
        </p:spPr>
        <p:txBody>
          <a:bodyPr/>
          <a:lstStyle/>
          <a:p>
            <a:pPr marL="0" indent="0" algn="ctr">
              <a:buNone/>
            </a:pPr>
            <a:endParaRPr lang="en-US" sz="7200" b="1" dirty="0" smtClean="0">
              <a:latin typeface="Times New Roman" panose="02020603050405020304" pitchFamily="18" charset="0"/>
              <a:cs typeface="Times New Roman" panose="02020603050405020304" pitchFamily="18" charset="0"/>
            </a:endParaRPr>
          </a:p>
          <a:p>
            <a:pPr marL="0" indent="0" algn="ctr">
              <a:buNone/>
            </a:pPr>
            <a:r>
              <a:rPr lang="en-US" sz="7200" b="1" dirty="0" smtClean="0">
                <a:latin typeface="Times New Roman" panose="02020603050405020304" pitchFamily="18" charset="0"/>
                <a:cs typeface="Times New Roman" panose="02020603050405020304" pitchFamily="18" charset="0"/>
              </a:rPr>
              <a:t>LÊN </a:t>
            </a:r>
            <a:r>
              <a:rPr lang="en-US" sz="7200" b="1" dirty="0">
                <a:latin typeface="Times New Roman" panose="02020603050405020304" pitchFamily="18" charset="0"/>
                <a:cs typeface="Times New Roman" panose="02020603050405020304" pitchFamily="18" charset="0"/>
              </a:rPr>
              <a:t>ĐỀN NGÀI</a:t>
            </a:r>
            <a:r>
              <a:rPr lang="en-US" sz="7200" dirty="0">
                <a:latin typeface="Times New Roman" panose="02020603050405020304" pitchFamily="18" charset="0"/>
                <a:cs typeface="Times New Roman" panose="02020603050405020304" pitchFamily="18" charset="0"/>
              </a:rPr>
              <a:t/>
            </a:r>
            <a:br>
              <a:rPr lang="en-US" sz="7200" dirty="0">
                <a:latin typeface="Times New Roman" panose="02020603050405020304" pitchFamily="18" charset="0"/>
                <a:cs typeface="Times New Roman" panose="02020603050405020304" pitchFamily="18" charset="0"/>
              </a:rPr>
            </a:br>
            <a:r>
              <a:rPr lang="en-US" sz="7200" dirty="0" err="1">
                <a:solidFill>
                  <a:srgbClr val="FF0000"/>
                </a:solidFill>
                <a:latin typeface="Times New Roman" panose="02020603050405020304" pitchFamily="18" charset="0"/>
                <a:cs typeface="Times New Roman" panose="02020603050405020304" pitchFamily="18" charset="0"/>
              </a:rPr>
              <a:t>St.Thái</a:t>
            </a:r>
            <a:r>
              <a:rPr lang="en-US" sz="7200" dirty="0">
                <a:solidFill>
                  <a:srgbClr val="FF0000"/>
                </a:solidFill>
                <a:latin typeface="Times New Roman" panose="02020603050405020304" pitchFamily="18" charset="0"/>
                <a:cs typeface="Times New Roman" panose="02020603050405020304" pitchFamily="18" charset="0"/>
              </a:rPr>
              <a:t> </a:t>
            </a:r>
            <a:r>
              <a:rPr lang="en-US" sz="7200" dirty="0" err="1">
                <a:solidFill>
                  <a:srgbClr val="FF0000"/>
                </a:solidFill>
                <a:latin typeface="Times New Roman" panose="02020603050405020304" pitchFamily="18" charset="0"/>
                <a:cs typeface="Times New Roman" panose="02020603050405020304" pitchFamily="18" charset="0"/>
              </a:rPr>
              <a:t>Nguyên</a:t>
            </a:r>
            <a:endParaRPr lang="en-US" sz="7200" dirty="0">
              <a:solidFill>
                <a:srgbClr val="FF0000"/>
              </a:solidFill>
              <a:latin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1806154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88536" y="2055043"/>
            <a:ext cx="11670384" cy="4121920"/>
          </a:xfrm>
        </p:spPr>
        <p:txBody>
          <a:bodyPr>
            <a:normAutofit/>
          </a:bodyPr>
          <a:lstStyle/>
          <a:p>
            <a:pPr marL="0" indent="0" algn="ctr">
              <a:buNone/>
            </a:pPr>
            <a:r>
              <a:rPr lang="en-US" sz="5400" b="1" dirty="0">
                <a:latin typeface="Times New Roman" panose="02020603050405020304" pitchFamily="18" charset="0"/>
                <a:cs typeface="Times New Roman" panose="02020603050405020304" pitchFamily="18" charset="0"/>
              </a:rPr>
              <a:t>CA VANG TÌNH YÊU CHÚA 3</a:t>
            </a:r>
            <a:br>
              <a:rPr lang="en-US" sz="5400" b="1" dirty="0">
                <a:latin typeface="Times New Roman" panose="02020603050405020304" pitchFamily="18" charset="0"/>
                <a:cs typeface="Times New Roman" panose="02020603050405020304" pitchFamily="18" charset="0"/>
              </a:rPr>
            </a:br>
            <a:r>
              <a:rPr lang="en-US" sz="5400" b="1" dirty="0" err="1">
                <a:solidFill>
                  <a:srgbClr val="FF0000"/>
                </a:solidFill>
                <a:latin typeface="Times New Roman" panose="02020603050405020304" pitchFamily="18" charset="0"/>
                <a:cs typeface="Times New Roman" panose="02020603050405020304" pitchFamily="18" charset="0"/>
              </a:rPr>
              <a:t>St.Đinh</a:t>
            </a:r>
            <a:r>
              <a:rPr lang="en-US" sz="5400" b="1" dirty="0">
                <a:solidFill>
                  <a:srgbClr val="FF0000"/>
                </a:solidFill>
                <a:latin typeface="Times New Roman" panose="02020603050405020304" pitchFamily="18" charset="0"/>
                <a:cs typeface="Times New Roman" panose="02020603050405020304" pitchFamily="18" charset="0"/>
              </a:rPr>
              <a:t> </a:t>
            </a:r>
            <a:r>
              <a:rPr lang="en-US" sz="5400" b="1" dirty="0" err="1">
                <a:solidFill>
                  <a:srgbClr val="FF0000"/>
                </a:solidFill>
                <a:latin typeface="Times New Roman" panose="02020603050405020304" pitchFamily="18" charset="0"/>
                <a:cs typeface="Times New Roman" panose="02020603050405020304" pitchFamily="18" charset="0"/>
              </a:rPr>
              <a:t>Công</a:t>
            </a:r>
            <a:r>
              <a:rPr lang="en-US" sz="5400" b="1" dirty="0">
                <a:solidFill>
                  <a:srgbClr val="FF0000"/>
                </a:solidFill>
                <a:latin typeface="Times New Roman" panose="02020603050405020304" pitchFamily="18" charset="0"/>
                <a:cs typeface="Times New Roman" panose="02020603050405020304" pitchFamily="18" charset="0"/>
              </a:rPr>
              <a:t> </a:t>
            </a:r>
            <a:r>
              <a:rPr lang="en-US" sz="5400" b="1" dirty="0" err="1">
                <a:solidFill>
                  <a:srgbClr val="FF0000"/>
                </a:solidFill>
                <a:latin typeface="Times New Roman" panose="02020603050405020304" pitchFamily="18" charset="0"/>
                <a:cs typeface="Times New Roman" panose="02020603050405020304" pitchFamily="18" charset="0"/>
              </a:rPr>
              <a:t>Huỳnh</a:t>
            </a:r>
            <a:endParaRPr lang="en-US" sz="5400" dirty="0">
              <a:solidFill>
                <a:srgbClr val="FF0000"/>
              </a:solidFill>
              <a:latin typeface="Times New Roman" panose="02020603050405020304" pitchFamily="18" charset="0"/>
              <a:cs typeface="Times New Roman" panose="02020603050405020304" pitchFamily="18" charset="0"/>
            </a:endParaRPr>
          </a:p>
          <a:p>
            <a:pPr marL="0" indent="0">
              <a:buNone/>
            </a:pPr>
            <a:r>
              <a:rPr lang="en-US" dirty="0"/>
              <a:t/>
            </a:r>
            <a:br>
              <a:rPr lang="en-US" dirty="0"/>
            </a:br>
            <a:endParaRPr lang="en-US" dirty="0"/>
          </a:p>
        </p:txBody>
      </p:sp>
    </p:spTree>
    <p:extLst>
      <p:ext uri="{BB962C8B-B14F-4D97-AF65-F5344CB8AC3E}">
        <p14:creationId xmlns:p14="http://schemas.microsoft.com/office/powerpoint/2010/main" val="32757277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88536" y="216816"/>
            <a:ext cx="11670384" cy="5960147"/>
          </a:xfrm>
        </p:spPr>
        <p:txBody>
          <a:bodyPr>
            <a:noAutofit/>
          </a:bodyPr>
          <a:lstStyle/>
          <a:p>
            <a:pPr marL="0" indent="0" algn="just">
              <a:buNone/>
            </a:pPr>
            <a:r>
              <a:rPr lang="en-US" sz="6000" dirty="0" smtClean="0">
                <a:latin typeface="Times New Roman" panose="02020603050405020304" pitchFamily="18" charset="0"/>
                <a:cs typeface="Times New Roman" panose="02020603050405020304" pitchFamily="18" charset="0"/>
              </a:rPr>
              <a:t>1</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Dòng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suối</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êm</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đềm</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êm</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trôi</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êm</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trôi</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như</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ân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tình</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Chúa</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Mùa</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xuân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tinh</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khôi</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tô</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điểm</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cho</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đời</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thắm</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tươi</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rực</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rỡ</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Dừng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bước</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gian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trần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cho</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tâm</a:t>
            </a:r>
            <a:r>
              <a:rPr lang="en-US" sz="6000" dirty="0">
                <a:latin typeface="Times New Roman" panose="02020603050405020304" pitchFamily="18" charset="0"/>
                <a:cs typeface="Times New Roman" panose="02020603050405020304" pitchFamily="18" charset="0"/>
              </a:rPr>
              <a:t> can con </a:t>
            </a:r>
            <a:r>
              <a:rPr lang="en-US" sz="6000" dirty="0" err="1">
                <a:latin typeface="Times New Roman" panose="02020603050405020304" pitchFamily="18" charset="0"/>
                <a:cs typeface="Times New Roman" panose="02020603050405020304" pitchFamily="18" charset="0"/>
              </a:rPr>
              <a:t>nghỉ</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ngơi</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trong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Ngài</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Một</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phút</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bình</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yên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tim</a:t>
            </a:r>
            <a:r>
              <a:rPr lang="en-US" sz="6000" dirty="0">
                <a:latin typeface="Times New Roman" panose="02020603050405020304" pitchFamily="18" charset="0"/>
                <a:cs typeface="Times New Roman" panose="02020603050405020304" pitchFamily="18" charset="0"/>
              </a:rPr>
              <a:t> con </a:t>
            </a:r>
            <a:r>
              <a:rPr lang="en-US" sz="6000" dirty="0" err="1">
                <a:latin typeface="Times New Roman" panose="02020603050405020304" pitchFamily="18" charset="0"/>
                <a:cs typeface="Times New Roman" panose="02020603050405020304" pitchFamily="18" charset="0"/>
              </a:rPr>
              <a:t>lâng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lâng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ngất</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ngây</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đêm</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ngày</a:t>
            </a:r>
            <a:r>
              <a:rPr lang="en-US" sz="6000" dirty="0">
                <a:latin typeface="Times New Roman" panose="02020603050405020304" pitchFamily="18" charset="0"/>
                <a:cs typeface="Times New Roman" panose="02020603050405020304" pitchFamily="18" charset="0"/>
              </a:rPr>
              <a:t>.</a:t>
            </a:r>
            <a:br>
              <a:rPr lang="en-US" sz="6000" dirty="0">
                <a:latin typeface="Times New Roman" panose="02020603050405020304" pitchFamily="18" charset="0"/>
                <a:cs typeface="Times New Roman" panose="02020603050405020304" pitchFamily="18" charset="0"/>
              </a:rPr>
            </a:br>
            <a:r>
              <a:rPr lang="en-US" sz="6000" dirty="0">
                <a:latin typeface="Times New Roman" panose="02020603050405020304" pitchFamily="18" charset="0"/>
                <a:cs typeface="Times New Roman" panose="02020603050405020304" pitchFamily="18" charset="0"/>
              </a:rPr>
              <a:t/>
            </a:r>
            <a:br>
              <a:rPr lang="en-US" sz="6000" dirty="0">
                <a:latin typeface="Times New Roman" panose="02020603050405020304" pitchFamily="18" charset="0"/>
                <a:cs typeface="Times New Roman" panose="02020603050405020304" pitchFamily="18" charset="0"/>
              </a:rPr>
            </a:br>
            <a:endParaRPr lang="en-US" sz="6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642086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88536" y="216816"/>
            <a:ext cx="11670384" cy="5960147"/>
          </a:xfrm>
        </p:spPr>
        <p:txBody>
          <a:bodyPr>
            <a:noAutofit/>
          </a:bodyPr>
          <a:lstStyle/>
          <a:p>
            <a:pPr marL="0" indent="0" algn="just">
              <a:buNone/>
            </a:pPr>
            <a:r>
              <a:rPr lang="en-US" sz="6600" dirty="0" smtClean="0">
                <a:latin typeface="Times New Roman" panose="02020603050405020304" pitchFamily="18" charset="0"/>
                <a:cs typeface="Times New Roman" panose="02020603050405020304" pitchFamily="18" charset="0"/>
              </a:rPr>
              <a:t>ĐK</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Tình</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Chúa</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tựa</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như</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mây</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núi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ngất</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cao</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muôn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trùng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lấy</a:t>
            </a:r>
            <a:r>
              <a:rPr lang="en-US" sz="6600" dirty="0">
                <a:latin typeface="Times New Roman" panose="02020603050405020304" pitchFamily="18" charset="0"/>
                <a:cs typeface="Times New Roman" panose="02020603050405020304" pitchFamily="18" charset="0"/>
              </a:rPr>
              <a:t> chi </a:t>
            </a:r>
            <a:r>
              <a:rPr lang="en-US" sz="6600" dirty="0" err="1">
                <a:latin typeface="Times New Roman" panose="02020603050405020304" pitchFamily="18" charset="0"/>
                <a:cs typeface="Times New Roman" panose="02020603050405020304" pitchFamily="18" charset="0"/>
              </a:rPr>
              <a:t>đáp</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đền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xứng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ân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tình</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Chúa</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đền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đáp</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xứng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cân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Nguyện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xin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từ</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đây</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mãi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mãi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mãi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đến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muôn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đời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cất</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câu</a:t>
            </a:r>
            <a:r>
              <a:rPr lang="en-US" sz="6600" dirty="0">
                <a:latin typeface="Times New Roman" panose="02020603050405020304" pitchFamily="18" charset="0"/>
                <a:cs typeface="Times New Roman" panose="02020603050405020304" pitchFamily="18" charset="0"/>
              </a:rPr>
              <a:t> ca </a:t>
            </a:r>
            <a:r>
              <a:rPr lang="en-US" sz="6600" dirty="0" err="1">
                <a:latin typeface="Times New Roman" panose="02020603050405020304" pitchFamily="18" charset="0"/>
                <a:cs typeface="Times New Roman" panose="02020603050405020304" pitchFamily="18" charset="0"/>
              </a:rPr>
              <a:t>ngợi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tán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dương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danh</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Ngài</a:t>
            </a:r>
            <a:r>
              <a:rPr lang="en-US" sz="6600" dirty="0">
                <a:latin typeface="Times New Roman" panose="02020603050405020304" pitchFamily="18" charset="0"/>
                <a:cs typeface="Times New Roman" panose="02020603050405020304" pitchFamily="18" charset="0"/>
              </a:rPr>
              <a:t>.</a:t>
            </a:r>
            <a:br>
              <a:rPr lang="en-US" sz="6600" dirty="0">
                <a:latin typeface="Times New Roman" panose="02020603050405020304" pitchFamily="18" charset="0"/>
                <a:cs typeface="Times New Roman" panose="02020603050405020304" pitchFamily="18" charset="0"/>
              </a:rPr>
            </a:br>
            <a:r>
              <a:rPr lang="en-US" sz="6600" dirty="0">
                <a:latin typeface="Times New Roman" panose="02020603050405020304" pitchFamily="18" charset="0"/>
                <a:cs typeface="Times New Roman" panose="02020603050405020304" pitchFamily="18" charset="0"/>
              </a:rPr>
              <a:t/>
            </a:r>
            <a:br>
              <a:rPr lang="en-US" sz="6600" dirty="0">
                <a:latin typeface="Times New Roman" panose="02020603050405020304" pitchFamily="18" charset="0"/>
                <a:cs typeface="Times New Roman" panose="02020603050405020304" pitchFamily="18" charset="0"/>
              </a:rPr>
            </a:br>
            <a:endParaRPr lang="en-US" sz="6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487797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88536" y="216816"/>
            <a:ext cx="11670384" cy="5960147"/>
          </a:xfrm>
        </p:spPr>
        <p:txBody>
          <a:bodyPr>
            <a:noAutofit/>
          </a:bodyPr>
          <a:lstStyle/>
          <a:p>
            <a:pPr marL="0" indent="0" algn="just">
              <a:buNone/>
            </a:pPr>
            <a:r>
              <a:rPr lang="en-US" sz="6000" dirty="0" smtClean="0">
                <a:latin typeface="Times New Roman" panose="02020603050405020304" pitchFamily="18" charset="0"/>
                <a:cs typeface="Times New Roman" panose="02020603050405020304" pitchFamily="18" charset="0"/>
              </a:rPr>
              <a:t>2</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Biển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núi</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sông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dài</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mênh</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mông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mênh</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mông</a:t>
            </a:r>
            <a:r>
              <a:rPr lang="en-US" sz="6000" dirty="0">
                <a:latin typeface="Times New Roman" panose="02020603050405020304" pitchFamily="18" charset="0"/>
                <a:cs typeface="Times New Roman" panose="02020603050405020304" pitchFamily="18" charset="0"/>
              </a:rPr>
              <a:t> do </a:t>
            </a:r>
            <a:r>
              <a:rPr lang="en-US" sz="6000" dirty="0" err="1">
                <a:latin typeface="Times New Roman" panose="02020603050405020304" pitchFamily="18" charset="0"/>
                <a:cs typeface="Times New Roman" panose="02020603050405020304" pitchFamily="18" charset="0"/>
              </a:rPr>
              <a:t>ai</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tạo</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tác</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Trời</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cao</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mây</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xanh</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sao</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tỏ</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đêm</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trường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chính</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là</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tuyệt</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tác</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Tình</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Chúa</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khôn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lường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yêu</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thương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nhân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gian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nói</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sao</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cho</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vừa</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Hằng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ấp</a:t>
            </a:r>
            <a:r>
              <a:rPr lang="en-US" sz="6000" dirty="0">
                <a:latin typeface="Times New Roman" panose="02020603050405020304" pitchFamily="18" charset="0"/>
                <a:cs typeface="Times New Roman" panose="02020603050405020304" pitchFamily="18" charset="0"/>
              </a:rPr>
              <a:t> ủ con </a:t>
            </a:r>
            <a:r>
              <a:rPr lang="en-US" sz="6000" dirty="0" err="1">
                <a:latin typeface="Times New Roman" panose="02020603050405020304" pitchFamily="18" charset="0"/>
                <a:cs typeface="Times New Roman" panose="02020603050405020304" pitchFamily="18" charset="0"/>
              </a:rPr>
              <a:t>nâng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niu</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không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ngơi</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dẫu</a:t>
            </a:r>
            <a:r>
              <a:rPr lang="en-US" sz="6000" dirty="0">
                <a:latin typeface="Times New Roman" panose="02020603050405020304" pitchFamily="18" charset="0"/>
                <a:cs typeface="Times New Roman" panose="02020603050405020304" pitchFamily="18" charset="0"/>
              </a:rPr>
              <a:t> con ơ </a:t>
            </a:r>
            <a:r>
              <a:rPr lang="en-US" sz="6000" dirty="0" err="1">
                <a:latin typeface="Times New Roman" panose="02020603050405020304" pitchFamily="18" charset="0"/>
                <a:cs typeface="Times New Roman" panose="02020603050405020304" pitchFamily="18" charset="0"/>
              </a:rPr>
              <a:t>hờ</a:t>
            </a:r>
            <a:r>
              <a:rPr lang="en-US" sz="6000" dirty="0">
                <a:latin typeface="Times New Roman" panose="02020603050405020304" pitchFamily="18" charset="0"/>
                <a:cs typeface="Times New Roman" panose="02020603050405020304" pitchFamily="18" charset="0"/>
              </a:rPr>
              <a:t>.</a:t>
            </a:r>
            <a:br>
              <a:rPr lang="en-US" sz="6000" dirty="0">
                <a:latin typeface="Times New Roman" panose="02020603050405020304" pitchFamily="18" charset="0"/>
                <a:cs typeface="Times New Roman" panose="02020603050405020304" pitchFamily="18" charset="0"/>
              </a:rPr>
            </a:br>
            <a:r>
              <a:rPr lang="en-US" sz="6000" dirty="0">
                <a:latin typeface="Times New Roman" panose="02020603050405020304" pitchFamily="18" charset="0"/>
                <a:cs typeface="Times New Roman" panose="02020603050405020304" pitchFamily="18" charset="0"/>
              </a:rPr>
              <a:t/>
            </a:r>
            <a:br>
              <a:rPr lang="en-US" sz="6000" dirty="0">
                <a:latin typeface="Times New Roman" panose="02020603050405020304" pitchFamily="18" charset="0"/>
                <a:cs typeface="Times New Roman" panose="02020603050405020304" pitchFamily="18" charset="0"/>
              </a:rPr>
            </a:br>
            <a:endParaRPr lang="en-US" sz="6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617234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88536" y="216816"/>
            <a:ext cx="11670384" cy="5960147"/>
          </a:xfrm>
        </p:spPr>
        <p:txBody>
          <a:bodyPr>
            <a:noAutofit/>
          </a:bodyPr>
          <a:lstStyle/>
          <a:p>
            <a:pPr marL="0" indent="0" algn="just">
              <a:buNone/>
            </a:pPr>
            <a:r>
              <a:rPr lang="en-US" sz="6600" dirty="0" smtClean="0">
                <a:latin typeface="Times New Roman" panose="02020603050405020304" pitchFamily="18" charset="0"/>
                <a:cs typeface="Times New Roman" panose="02020603050405020304" pitchFamily="18" charset="0"/>
              </a:rPr>
              <a:t>ĐK</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Tình</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Chúa</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tựa</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như</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mây</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núi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ngất</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cao</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muôn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trùng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lấy</a:t>
            </a:r>
            <a:r>
              <a:rPr lang="en-US" sz="6600" dirty="0">
                <a:latin typeface="Times New Roman" panose="02020603050405020304" pitchFamily="18" charset="0"/>
                <a:cs typeface="Times New Roman" panose="02020603050405020304" pitchFamily="18" charset="0"/>
              </a:rPr>
              <a:t> chi </a:t>
            </a:r>
            <a:r>
              <a:rPr lang="en-US" sz="6600" dirty="0" err="1">
                <a:latin typeface="Times New Roman" panose="02020603050405020304" pitchFamily="18" charset="0"/>
                <a:cs typeface="Times New Roman" panose="02020603050405020304" pitchFamily="18" charset="0"/>
              </a:rPr>
              <a:t>đáp</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đền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xứng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ân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tình</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Chúa</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đền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đáp</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xứng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cân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Nguyện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xin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từ</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đây</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mãi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mãi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mãi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đến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muôn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đời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cất</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câu</a:t>
            </a:r>
            <a:r>
              <a:rPr lang="en-US" sz="6600" dirty="0">
                <a:latin typeface="Times New Roman" panose="02020603050405020304" pitchFamily="18" charset="0"/>
                <a:cs typeface="Times New Roman" panose="02020603050405020304" pitchFamily="18" charset="0"/>
              </a:rPr>
              <a:t> ca </a:t>
            </a:r>
            <a:r>
              <a:rPr lang="en-US" sz="6600" dirty="0" err="1">
                <a:latin typeface="Times New Roman" panose="02020603050405020304" pitchFamily="18" charset="0"/>
                <a:cs typeface="Times New Roman" panose="02020603050405020304" pitchFamily="18" charset="0"/>
              </a:rPr>
              <a:t>ngợi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tán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dương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danh</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Ngài</a:t>
            </a:r>
            <a:r>
              <a:rPr lang="en-US" sz="6600" dirty="0">
                <a:latin typeface="Times New Roman" panose="02020603050405020304" pitchFamily="18" charset="0"/>
                <a:cs typeface="Times New Roman" panose="02020603050405020304" pitchFamily="18" charset="0"/>
              </a:rPr>
              <a:t>.</a:t>
            </a:r>
            <a:br>
              <a:rPr lang="en-US" sz="6600" dirty="0">
                <a:latin typeface="Times New Roman" panose="02020603050405020304" pitchFamily="18" charset="0"/>
                <a:cs typeface="Times New Roman" panose="02020603050405020304" pitchFamily="18" charset="0"/>
              </a:rPr>
            </a:br>
            <a:r>
              <a:rPr lang="en-US" sz="6600" dirty="0">
                <a:latin typeface="Times New Roman" panose="02020603050405020304" pitchFamily="18" charset="0"/>
                <a:cs typeface="Times New Roman" panose="02020603050405020304" pitchFamily="18" charset="0"/>
              </a:rPr>
              <a:t/>
            </a:r>
            <a:br>
              <a:rPr lang="en-US" sz="6600" dirty="0">
                <a:latin typeface="Times New Roman" panose="02020603050405020304" pitchFamily="18" charset="0"/>
                <a:cs typeface="Times New Roman" panose="02020603050405020304" pitchFamily="18" charset="0"/>
              </a:rPr>
            </a:br>
            <a:endParaRPr lang="en-US" sz="6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673927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88536" y="216816"/>
            <a:ext cx="11670384" cy="5960147"/>
          </a:xfrm>
        </p:spPr>
        <p:txBody>
          <a:bodyPr>
            <a:noAutofit/>
          </a:bodyPr>
          <a:lstStyle/>
          <a:p>
            <a:pPr marL="0" indent="0" algn="just">
              <a:buNone/>
            </a:pPr>
            <a:r>
              <a:rPr lang="en-US" sz="6000" dirty="0" smtClean="0">
                <a:latin typeface="Times New Roman" panose="02020603050405020304" pitchFamily="18" charset="0"/>
                <a:cs typeface="Times New Roman" panose="02020603050405020304" pitchFamily="18" charset="0"/>
              </a:rPr>
              <a:t>3</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Nguyện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suốt</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một</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đời</a:t>
            </a:r>
            <a:r>
              <a:rPr lang="en-US" sz="6000" dirty="0">
                <a:latin typeface="Times New Roman" panose="02020603050405020304" pitchFamily="18" charset="0"/>
                <a:cs typeface="Times New Roman" panose="02020603050405020304" pitchFamily="18" charset="0"/>
              </a:rPr>
              <a:t> con </a:t>
            </a:r>
            <a:r>
              <a:rPr lang="en-US" sz="6000" dirty="0" err="1">
                <a:latin typeface="Times New Roman" panose="02020603050405020304" pitchFamily="18" charset="0"/>
                <a:cs typeface="Times New Roman" panose="02020603050405020304" pitchFamily="18" charset="0"/>
              </a:rPr>
              <a:t>xin</a:t>
            </a:r>
            <a:r>
              <a:rPr lang="en-US" sz="6000" dirty="0">
                <a:latin typeface="Times New Roman" panose="02020603050405020304" pitchFamily="18" charset="0"/>
                <a:cs typeface="Times New Roman" panose="02020603050405020304" pitchFamily="18" charset="0"/>
              </a:rPr>
              <a:t> ca </a:t>
            </a:r>
            <a:r>
              <a:rPr lang="en-US" sz="6000" dirty="0" err="1">
                <a:latin typeface="Times New Roman" panose="02020603050405020304" pitchFamily="18" charset="0"/>
                <a:cs typeface="Times New Roman" panose="02020603050405020304" pitchFamily="18" charset="0"/>
              </a:rPr>
              <a:t>vang</a:t>
            </a:r>
            <a:r>
              <a:rPr lang="en-US" sz="6000" dirty="0">
                <a:latin typeface="Times New Roman" panose="02020603050405020304" pitchFamily="18" charset="0"/>
                <a:cs typeface="Times New Roman" panose="02020603050405020304" pitchFamily="18" charset="0"/>
              </a:rPr>
              <a:t>, ca </a:t>
            </a:r>
            <a:r>
              <a:rPr lang="en-US" sz="6000" dirty="0" err="1">
                <a:latin typeface="Times New Roman" panose="02020603050405020304" pitchFamily="18" charset="0"/>
                <a:cs typeface="Times New Roman" panose="02020603050405020304" pitchFamily="18" charset="0"/>
              </a:rPr>
              <a:t>vang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tình</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Chúa</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Vì</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muôn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ơn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thiêng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tuôn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đổ</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không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ngừng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suốt</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trong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cuộc</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sống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Đời</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lắm</a:t>
            </a:r>
            <a:r>
              <a:rPr lang="en-US" sz="6000" dirty="0">
                <a:latin typeface="Times New Roman" panose="02020603050405020304" pitchFamily="18" charset="0"/>
                <a:cs typeface="Times New Roman" panose="02020603050405020304" pitchFamily="18" charset="0"/>
              </a:rPr>
              <a:t> u </a:t>
            </a:r>
            <a:r>
              <a:rPr lang="en-US" sz="6000" dirty="0" err="1">
                <a:latin typeface="Times New Roman" panose="02020603050405020304" pitchFamily="18" charset="0"/>
                <a:cs typeface="Times New Roman" panose="02020603050405020304" pitchFamily="18" charset="0"/>
              </a:rPr>
              <a:t>buồn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môi</a:t>
            </a:r>
            <a:r>
              <a:rPr lang="en-US" sz="6000" dirty="0">
                <a:latin typeface="Times New Roman" panose="02020603050405020304" pitchFamily="18" charset="0"/>
                <a:cs typeface="Times New Roman" panose="02020603050405020304" pitchFamily="18" charset="0"/>
              </a:rPr>
              <a:t> con </a:t>
            </a:r>
            <a:r>
              <a:rPr lang="en-US" sz="6000" dirty="0" err="1">
                <a:latin typeface="Times New Roman" panose="02020603050405020304" pitchFamily="18" charset="0"/>
                <a:cs typeface="Times New Roman" panose="02020603050405020304" pitchFamily="18" charset="0"/>
              </a:rPr>
              <a:t>không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ngơi</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cất</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câu</a:t>
            </a:r>
            <a:r>
              <a:rPr lang="en-US" sz="6000" dirty="0">
                <a:latin typeface="Times New Roman" panose="02020603050405020304" pitchFamily="18" charset="0"/>
                <a:cs typeface="Times New Roman" panose="02020603050405020304" pitchFamily="18" charset="0"/>
              </a:rPr>
              <a:t> ca </a:t>
            </a:r>
            <a:r>
              <a:rPr lang="en-US" sz="6000" dirty="0" err="1">
                <a:latin typeface="Times New Roman" panose="02020603050405020304" pitchFamily="18" charset="0"/>
                <a:cs typeface="Times New Roman" panose="02020603050405020304" pitchFamily="18" charset="0"/>
              </a:rPr>
              <a:t>ngợi</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Vì</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Chúa</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rộng</a:t>
            </a:r>
            <a:r>
              <a:rPr lang="en-US" sz="6000" dirty="0">
                <a:latin typeface="Times New Roman" panose="02020603050405020304" pitchFamily="18" charset="0"/>
                <a:cs typeface="Times New Roman" panose="02020603050405020304" pitchFamily="18" charset="0"/>
              </a:rPr>
              <a:t> ban </a:t>
            </a:r>
            <a:r>
              <a:rPr lang="en-US" sz="6000" dirty="0" err="1">
                <a:latin typeface="Times New Roman" panose="02020603050405020304" pitchFamily="18" charset="0"/>
                <a:cs typeface="Times New Roman" panose="02020603050405020304" pitchFamily="18" charset="0"/>
              </a:rPr>
              <a:t>cho</a:t>
            </a:r>
            <a:r>
              <a:rPr lang="en-US" sz="6000" dirty="0">
                <a:latin typeface="Times New Roman" panose="02020603050405020304" pitchFamily="18" charset="0"/>
                <a:cs typeface="Times New Roman" panose="02020603050405020304" pitchFamily="18" charset="0"/>
              </a:rPr>
              <a:t> con </a:t>
            </a:r>
            <a:r>
              <a:rPr lang="en-US" sz="6000" dirty="0" err="1">
                <a:latin typeface="Times New Roman" panose="02020603050405020304" pitchFamily="18" charset="0"/>
                <a:cs typeface="Times New Roman" panose="02020603050405020304" pitchFamily="18" charset="0"/>
              </a:rPr>
              <a:t>bao</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nhiêu</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phúc</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ân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trong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đời</a:t>
            </a:r>
            <a:r>
              <a:rPr lang="en-US" sz="6000" dirty="0">
                <a:latin typeface="Times New Roman" panose="02020603050405020304" pitchFamily="18" charset="0"/>
                <a:cs typeface="Times New Roman" panose="02020603050405020304" pitchFamily="18" charset="0"/>
              </a:rPr>
              <a:t>.</a:t>
            </a:r>
          </a:p>
          <a:p>
            <a:pPr algn="just"/>
            <a:endParaRPr lang="en-US" sz="6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242372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88536" y="216816"/>
            <a:ext cx="11670384" cy="5960147"/>
          </a:xfrm>
        </p:spPr>
        <p:txBody>
          <a:bodyPr>
            <a:noAutofit/>
          </a:bodyPr>
          <a:lstStyle/>
          <a:p>
            <a:pPr marL="0" indent="0" algn="just">
              <a:buNone/>
            </a:pPr>
            <a:r>
              <a:rPr lang="en-US" sz="6600" dirty="0" smtClean="0">
                <a:latin typeface="Times New Roman" panose="02020603050405020304" pitchFamily="18" charset="0"/>
                <a:cs typeface="Times New Roman" panose="02020603050405020304" pitchFamily="18" charset="0"/>
              </a:rPr>
              <a:t>ĐK</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Tình</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Chúa</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tựa</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như</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mây</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núi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ngất</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cao</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muôn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trùng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lấy</a:t>
            </a:r>
            <a:r>
              <a:rPr lang="en-US" sz="6600" dirty="0">
                <a:latin typeface="Times New Roman" panose="02020603050405020304" pitchFamily="18" charset="0"/>
                <a:cs typeface="Times New Roman" panose="02020603050405020304" pitchFamily="18" charset="0"/>
              </a:rPr>
              <a:t> chi </a:t>
            </a:r>
            <a:r>
              <a:rPr lang="en-US" sz="6600" dirty="0" err="1">
                <a:latin typeface="Times New Roman" panose="02020603050405020304" pitchFamily="18" charset="0"/>
                <a:cs typeface="Times New Roman" panose="02020603050405020304" pitchFamily="18" charset="0"/>
              </a:rPr>
              <a:t>đáp</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đền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xứng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ân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tình</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Chúa</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đền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đáp</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xứng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cân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Nguyện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xin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từ</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đây</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mãi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mãi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mãi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đến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muôn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đời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cất</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câu</a:t>
            </a:r>
            <a:r>
              <a:rPr lang="en-US" sz="6600" dirty="0">
                <a:latin typeface="Times New Roman" panose="02020603050405020304" pitchFamily="18" charset="0"/>
                <a:cs typeface="Times New Roman" panose="02020603050405020304" pitchFamily="18" charset="0"/>
              </a:rPr>
              <a:t> ca </a:t>
            </a:r>
            <a:r>
              <a:rPr lang="en-US" sz="6600" dirty="0" err="1">
                <a:latin typeface="Times New Roman" panose="02020603050405020304" pitchFamily="18" charset="0"/>
                <a:cs typeface="Times New Roman" panose="02020603050405020304" pitchFamily="18" charset="0"/>
              </a:rPr>
              <a:t>ngợi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tán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dương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danh</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Ngài</a:t>
            </a:r>
            <a:r>
              <a:rPr lang="en-US" sz="6600" dirty="0">
                <a:latin typeface="Times New Roman" panose="02020603050405020304" pitchFamily="18" charset="0"/>
                <a:cs typeface="Times New Roman" panose="02020603050405020304" pitchFamily="18" charset="0"/>
              </a:rPr>
              <a:t>.</a:t>
            </a:r>
            <a:br>
              <a:rPr lang="en-US" sz="6600" dirty="0">
                <a:latin typeface="Times New Roman" panose="02020603050405020304" pitchFamily="18" charset="0"/>
                <a:cs typeface="Times New Roman" panose="02020603050405020304" pitchFamily="18" charset="0"/>
              </a:rPr>
            </a:br>
            <a:r>
              <a:rPr lang="en-US" sz="6600" dirty="0">
                <a:latin typeface="Times New Roman" panose="02020603050405020304" pitchFamily="18" charset="0"/>
                <a:cs typeface="Times New Roman" panose="02020603050405020304" pitchFamily="18" charset="0"/>
              </a:rPr>
              <a:t/>
            </a:r>
            <a:br>
              <a:rPr lang="en-US" sz="6600" dirty="0">
                <a:latin typeface="Times New Roman" panose="02020603050405020304" pitchFamily="18" charset="0"/>
                <a:cs typeface="Times New Roman" panose="02020603050405020304" pitchFamily="18" charset="0"/>
              </a:rPr>
            </a:br>
            <a:endParaRPr lang="en-US" sz="6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965728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5713" y="704490"/>
            <a:ext cx="10515600" cy="1325563"/>
          </a:xfrm>
        </p:spPr>
        <p:txBody>
          <a:bodyPr/>
          <a:lstStyle/>
          <a:p>
            <a:endParaRPr lang="en-US"/>
          </a:p>
        </p:txBody>
      </p:sp>
      <p:pic>
        <p:nvPicPr>
          <p:cNvPr id="1026" name="Picture 2" descr="Tin Mừng Chúa Nhật 32 Thường Niên - Năm B (Mc 12, 38 - 44)"/>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12191999"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81439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92231" y="188536"/>
            <a:ext cx="11642103" cy="5988427"/>
          </a:xfrm>
        </p:spPr>
        <p:txBody>
          <a:bodyPr>
            <a:normAutofit fontScale="92500" lnSpcReduction="20000"/>
          </a:bodyPr>
          <a:lstStyle/>
          <a:p>
            <a:pPr marL="0" indent="0" algn="ctr">
              <a:buNone/>
            </a:pPr>
            <a:endParaRPr lang="en-US" sz="6000" b="1" dirty="0" smtClean="0">
              <a:latin typeface="Times New Roman" panose="02020603050405020304" pitchFamily="18" charset="0"/>
              <a:cs typeface="Times New Roman" panose="02020603050405020304" pitchFamily="18" charset="0"/>
            </a:endParaRPr>
          </a:p>
          <a:p>
            <a:pPr marL="0" indent="0" algn="ctr">
              <a:buNone/>
            </a:pPr>
            <a:endParaRPr lang="en-US" sz="6000" b="1" dirty="0">
              <a:latin typeface="Times New Roman" panose="02020603050405020304" pitchFamily="18" charset="0"/>
              <a:cs typeface="Times New Roman" panose="02020603050405020304" pitchFamily="18" charset="0"/>
            </a:endParaRPr>
          </a:p>
          <a:p>
            <a:pPr marL="0" indent="0" algn="ctr">
              <a:buNone/>
            </a:pPr>
            <a:endParaRPr lang="en-US" sz="6000" b="1" dirty="0" smtClean="0">
              <a:latin typeface="Times New Roman" panose="02020603050405020304" pitchFamily="18" charset="0"/>
              <a:cs typeface="Times New Roman" panose="02020603050405020304" pitchFamily="18" charset="0"/>
            </a:endParaRPr>
          </a:p>
          <a:p>
            <a:pPr marL="0" indent="0" algn="ctr">
              <a:buNone/>
            </a:pPr>
            <a:r>
              <a:rPr lang="en-US" sz="6000" b="1" dirty="0" smtClean="0">
                <a:latin typeface="Times New Roman" panose="02020603050405020304" pitchFamily="18" charset="0"/>
                <a:cs typeface="Times New Roman" panose="02020603050405020304" pitchFamily="18" charset="0"/>
              </a:rPr>
              <a:t>VỚI </a:t>
            </a:r>
            <a:r>
              <a:rPr lang="en-US" sz="6000" b="1" dirty="0">
                <a:latin typeface="Times New Roman" panose="02020603050405020304" pitchFamily="18" charset="0"/>
                <a:cs typeface="Times New Roman" panose="02020603050405020304" pitchFamily="18" charset="0"/>
              </a:rPr>
              <a:t>CHÚA VỚI NGƯỜI</a:t>
            </a:r>
            <a:r>
              <a:rPr lang="en-US" sz="6000" dirty="0">
                <a:latin typeface="Times New Roman" panose="02020603050405020304" pitchFamily="18" charset="0"/>
                <a:cs typeface="Times New Roman" panose="02020603050405020304" pitchFamily="18" charset="0"/>
              </a:rPr>
              <a:t/>
            </a:r>
            <a:br>
              <a:rPr lang="en-US" sz="6000" dirty="0">
                <a:latin typeface="Times New Roman" panose="02020603050405020304" pitchFamily="18" charset="0"/>
                <a:cs typeface="Times New Roman" panose="02020603050405020304" pitchFamily="18" charset="0"/>
              </a:rPr>
            </a:br>
            <a:r>
              <a:rPr lang="en-US" sz="6000" dirty="0" err="1">
                <a:solidFill>
                  <a:srgbClr val="FF0000"/>
                </a:solidFill>
                <a:latin typeface="Times New Roman" panose="02020603050405020304" pitchFamily="18" charset="0"/>
                <a:cs typeface="Times New Roman" panose="02020603050405020304" pitchFamily="18" charset="0"/>
              </a:rPr>
              <a:t>St.Thái</a:t>
            </a:r>
            <a:r>
              <a:rPr lang="en-US" sz="6000" dirty="0">
                <a:solidFill>
                  <a:srgbClr val="FF0000"/>
                </a:solidFill>
                <a:latin typeface="Times New Roman" panose="02020603050405020304" pitchFamily="18" charset="0"/>
                <a:cs typeface="Times New Roman" panose="02020603050405020304" pitchFamily="18" charset="0"/>
              </a:rPr>
              <a:t> </a:t>
            </a:r>
            <a:r>
              <a:rPr lang="en-US" sz="6000" dirty="0" err="1">
                <a:solidFill>
                  <a:srgbClr val="FF0000"/>
                </a:solidFill>
                <a:latin typeface="Times New Roman" panose="02020603050405020304" pitchFamily="18" charset="0"/>
                <a:cs typeface="Times New Roman" panose="02020603050405020304" pitchFamily="18" charset="0"/>
              </a:rPr>
              <a:t>Nguyên</a:t>
            </a:r>
            <a:endParaRPr lang="en-US" sz="6000" dirty="0">
              <a:solidFill>
                <a:srgbClr val="FF0000"/>
              </a:solidFill>
              <a:latin typeface="Times New Roman" panose="02020603050405020304" pitchFamily="18" charset="0"/>
              <a:cs typeface="Times New Roman" panose="02020603050405020304" pitchFamily="18" charset="0"/>
            </a:endParaRPr>
          </a:p>
          <a:p>
            <a:pPr marL="0" indent="0" algn="ctr">
              <a:buNone/>
            </a:pPr>
            <a:r>
              <a:rPr lang="en-US" sz="6000" dirty="0">
                <a:solidFill>
                  <a:srgbClr val="FF0000"/>
                </a:solidFill>
                <a:latin typeface="Times New Roman" panose="02020603050405020304" pitchFamily="18" charset="0"/>
                <a:cs typeface="Times New Roman" panose="02020603050405020304" pitchFamily="18" charset="0"/>
              </a:rPr>
              <a:t/>
            </a:r>
            <a:br>
              <a:rPr lang="en-US" sz="6000" dirty="0">
                <a:solidFill>
                  <a:srgbClr val="FF0000"/>
                </a:solidFill>
                <a:latin typeface="Times New Roman" panose="02020603050405020304" pitchFamily="18" charset="0"/>
                <a:cs typeface="Times New Roman" panose="02020603050405020304" pitchFamily="18" charset="0"/>
              </a:rPr>
            </a:br>
            <a:r>
              <a:rPr lang="en-US" sz="6000" dirty="0">
                <a:latin typeface="Times New Roman" panose="02020603050405020304" pitchFamily="18" charset="0"/>
                <a:cs typeface="Times New Roman" panose="02020603050405020304" pitchFamily="18" charset="0"/>
              </a:rPr>
              <a:t/>
            </a:r>
            <a:br>
              <a:rPr lang="en-US" sz="6000" dirty="0">
                <a:latin typeface="Times New Roman" panose="02020603050405020304" pitchFamily="18" charset="0"/>
                <a:cs typeface="Times New Roman" panose="02020603050405020304" pitchFamily="18" charset="0"/>
              </a:rPr>
            </a:br>
            <a:endParaRPr lang="en-US" sz="6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708764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92231" y="188536"/>
            <a:ext cx="11642103" cy="5988427"/>
          </a:xfrm>
        </p:spPr>
        <p:txBody>
          <a:bodyPr>
            <a:noAutofit/>
          </a:bodyPr>
          <a:lstStyle/>
          <a:p>
            <a:pPr marL="0" indent="0" algn="just">
              <a:buNone/>
            </a:pPr>
            <a:r>
              <a:rPr lang="en-US" sz="6000" dirty="0" smtClean="0">
                <a:latin typeface="Times New Roman" panose="02020603050405020304" pitchFamily="18" charset="0"/>
                <a:cs typeface="Times New Roman" panose="02020603050405020304" pitchFamily="18" charset="0"/>
              </a:rPr>
              <a:t>1</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Chỉ</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có</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mình</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Chúa</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Đấng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thấu</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suốt</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tâm</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hồn</a:t>
            </a:r>
            <a:r>
              <a:rPr lang="en-US" sz="6000" dirty="0">
                <a:latin typeface="Times New Roman" panose="02020603050405020304" pitchFamily="18" charset="0"/>
                <a:cs typeface="Times New Roman" panose="02020603050405020304" pitchFamily="18" charset="0"/>
              </a:rPr>
              <a:t> con </a:t>
            </a:r>
            <a:r>
              <a:rPr lang="en-US" sz="6000" dirty="0" err="1">
                <a:latin typeface="Times New Roman" panose="02020603050405020304" pitchFamily="18" charset="0"/>
                <a:cs typeface="Times New Roman" panose="02020603050405020304" pitchFamily="18" charset="0"/>
              </a:rPr>
              <a:t>người</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Đấng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đánh</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giá</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chân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thực</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mỗi</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người</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chỉ</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mình</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Ngài</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phán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xét</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công</a:t>
            </a:r>
            <a:r>
              <a:rPr lang="en-US" sz="6000" dirty="0">
                <a:latin typeface="Times New Roman" panose="02020603050405020304" pitchFamily="18" charset="0"/>
                <a:cs typeface="Times New Roman" panose="02020603050405020304" pitchFamily="18" charset="0"/>
              </a:rPr>
              <a:t> minh. </a:t>
            </a:r>
            <a:r>
              <a:rPr lang="en-US" sz="6000" dirty="0" err="1">
                <a:latin typeface="Times New Roman" panose="02020603050405020304" pitchFamily="18" charset="0"/>
                <a:cs typeface="Times New Roman" panose="02020603050405020304" pitchFamily="18" charset="0"/>
              </a:rPr>
              <a:t>Chúa</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không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dựa</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vào</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hành</a:t>
            </a:r>
            <a:r>
              <a:rPr lang="en-US" sz="6000" dirty="0">
                <a:latin typeface="Times New Roman" panose="02020603050405020304" pitchFamily="18" charset="0"/>
                <a:cs typeface="Times New Roman" panose="02020603050405020304" pitchFamily="18" charset="0"/>
              </a:rPr>
              <a:t> vi </a:t>
            </a:r>
            <a:r>
              <a:rPr lang="en-US" sz="6000" dirty="0" err="1">
                <a:latin typeface="Times New Roman" panose="02020603050405020304" pitchFamily="18" charset="0"/>
                <a:cs typeface="Times New Roman" panose="02020603050405020304" pitchFamily="18" charset="0"/>
              </a:rPr>
              <a:t>bên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ngoài</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nhưng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dựa</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vào</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tâm</a:t>
            </a:r>
            <a:r>
              <a:rPr lang="en-US" sz="6000" dirty="0">
                <a:latin typeface="Times New Roman" panose="02020603050405020304" pitchFamily="18" charset="0"/>
                <a:cs typeface="Times New Roman" panose="02020603050405020304" pitchFamily="18" charset="0"/>
              </a:rPr>
              <a:t> ý </a:t>
            </a:r>
            <a:r>
              <a:rPr lang="en-US" sz="6000" dirty="0" err="1">
                <a:latin typeface="Times New Roman" panose="02020603050405020304" pitchFamily="18" charset="0"/>
                <a:cs typeface="Times New Roman" panose="02020603050405020304" pitchFamily="18" charset="0"/>
              </a:rPr>
              <a:t>bên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trong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Ngài</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dựa</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trên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cuộc</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sống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mở</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rộng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tình</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yêu</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thực</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lòng</a:t>
            </a:r>
            <a:r>
              <a:rPr lang="en-US" sz="6000" dirty="0">
                <a:latin typeface="Times New Roman" panose="02020603050405020304" pitchFamily="18" charset="0"/>
                <a:cs typeface="Times New Roman" panose="02020603050405020304" pitchFamily="18" charset="0"/>
              </a:rPr>
              <a:t>.</a:t>
            </a:r>
            <a:br>
              <a:rPr lang="en-US" sz="6000" dirty="0">
                <a:latin typeface="Times New Roman" panose="02020603050405020304" pitchFamily="18" charset="0"/>
                <a:cs typeface="Times New Roman" panose="02020603050405020304" pitchFamily="18" charset="0"/>
              </a:rPr>
            </a:br>
            <a:r>
              <a:rPr lang="en-US" sz="6000" dirty="0">
                <a:latin typeface="Times New Roman" panose="02020603050405020304" pitchFamily="18" charset="0"/>
                <a:cs typeface="Times New Roman" panose="02020603050405020304" pitchFamily="18" charset="0"/>
              </a:rPr>
              <a:t/>
            </a:r>
            <a:br>
              <a:rPr lang="en-US" sz="6000" dirty="0">
                <a:latin typeface="Times New Roman" panose="02020603050405020304" pitchFamily="18" charset="0"/>
                <a:cs typeface="Times New Roman" panose="02020603050405020304" pitchFamily="18" charset="0"/>
              </a:rPr>
            </a:br>
            <a:endParaRPr lang="en-US" sz="6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711281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29045" y="129934"/>
            <a:ext cx="4022295" cy="427306"/>
          </a:xfrm>
        </p:spPr>
        <p:txBody>
          <a:bodyPr>
            <a:normAutofit/>
          </a:bodyPr>
          <a:lstStyle/>
          <a:p>
            <a:pPr algn="ctr"/>
            <a:endParaRPr lang="en-US" sz="2103" b="1"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60256" y="129934"/>
            <a:ext cx="11792933" cy="4512403"/>
          </a:xfrm>
        </p:spPr>
        <p:txBody>
          <a:bodyPr>
            <a:noAutofit/>
          </a:bodyPr>
          <a:lstStyle/>
          <a:p>
            <a:pPr marL="0" indent="0" algn="just">
              <a:buNone/>
            </a:pPr>
            <a:r>
              <a:rPr lang="vi-VN" sz="6600" b="1" dirty="0">
                <a:solidFill>
                  <a:srgbClr val="FF0000"/>
                </a:solidFill>
                <a:latin typeface="+mj-lt"/>
              </a:rPr>
              <a:t>1</a:t>
            </a:r>
            <a:r>
              <a:rPr lang="vi-VN" sz="6600" b="1" dirty="0">
                <a:latin typeface="+mj-lt"/>
              </a:rPr>
              <a:t>. Nhịp nhàng vui bước đi lên đền thánh Ngài. Dâng câu ca ngợi tình thương Chúa chan hoà. Đây con dâng Ngài niềm tin mến thiết tha. Thu qua Đông tàn lòng thành quyết không</a:t>
            </a:r>
            <a:r>
              <a:rPr lang="en-US" sz="6600" b="1" dirty="0">
                <a:latin typeface="+mj-lt"/>
              </a:rPr>
              <a:t> </a:t>
            </a:r>
            <a:r>
              <a:rPr lang="vi-VN" sz="6600" b="1" dirty="0">
                <a:latin typeface="+mj-lt"/>
              </a:rPr>
              <a:t>phai nhoà.</a:t>
            </a:r>
            <a:br>
              <a:rPr lang="vi-VN" sz="6600" b="1" dirty="0">
                <a:latin typeface="+mj-lt"/>
              </a:rPr>
            </a:br>
            <a:endParaRPr lang="en-US" sz="6600" b="1" dirty="0">
              <a:latin typeface="+mj-lt"/>
            </a:endParaRPr>
          </a:p>
        </p:txBody>
      </p:sp>
    </p:spTree>
    <p:extLst>
      <p:ext uri="{BB962C8B-B14F-4D97-AF65-F5344CB8AC3E}">
        <p14:creationId xmlns:p14="http://schemas.microsoft.com/office/powerpoint/2010/main" val="370316988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92231" y="188536"/>
            <a:ext cx="11642103" cy="5988427"/>
          </a:xfrm>
        </p:spPr>
        <p:txBody>
          <a:bodyPr>
            <a:noAutofit/>
          </a:bodyPr>
          <a:lstStyle/>
          <a:p>
            <a:pPr marL="0" indent="0" algn="just">
              <a:buNone/>
            </a:pPr>
            <a:r>
              <a:rPr lang="en-US" sz="6600" dirty="0" smtClean="0">
                <a:latin typeface="Times New Roman" panose="02020603050405020304" pitchFamily="18" charset="0"/>
                <a:cs typeface="Times New Roman" panose="02020603050405020304" pitchFamily="18" charset="0"/>
              </a:rPr>
              <a:t>ĐK</a:t>
            </a:r>
            <a:r>
              <a:rPr lang="en-US" sz="6600" dirty="0">
                <a:latin typeface="Times New Roman" panose="02020603050405020304" pitchFamily="18" charset="0"/>
                <a:cs typeface="Times New Roman" panose="02020603050405020304" pitchFamily="18" charset="0"/>
              </a:rPr>
              <a:t>: Xin </a:t>
            </a:r>
            <a:r>
              <a:rPr lang="en-US" sz="6600" dirty="0" err="1">
                <a:latin typeface="Times New Roman" panose="02020603050405020304" pitchFamily="18" charset="0"/>
                <a:cs typeface="Times New Roman" panose="02020603050405020304" pitchFamily="18" charset="0"/>
              </a:rPr>
              <a:t>cho</a:t>
            </a:r>
            <a:r>
              <a:rPr lang="en-US" sz="6600" dirty="0">
                <a:latin typeface="Times New Roman" panose="02020603050405020304" pitchFamily="18" charset="0"/>
                <a:cs typeface="Times New Roman" panose="02020603050405020304" pitchFamily="18" charset="0"/>
              </a:rPr>
              <a:t> con </a:t>
            </a:r>
            <a:r>
              <a:rPr lang="en-US" sz="6600" dirty="0" err="1">
                <a:latin typeface="Times New Roman" panose="02020603050405020304" pitchFamily="18" charset="0"/>
                <a:cs typeface="Times New Roman" panose="02020603050405020304" pitchFamily="18" charset="0"/>
              </a:rPr>
              <a:t>chân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thành</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với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Chúa</a:t>
            </a:r>
            <a:r>
              <a:rPr lang="en-US" sz="6600" dirty="0">
                <a:latin typeface="Times New Roman" panose="02020603050405020304" pitchFamily="18" charset="0"/>
                <a:cs typeface="Times New Roman" panose="02020603050405020304" pitchFamily="18" charset="0"/>
              </a:rPr>
              <a:t> , </a:t>
            </a:r>
            <a:r>
              <a:rPr lang="en-US" sz="6600" dirty="0" err="1">
                <a:latin typeface="Times New Roman" panose="02020603050405020304" pitchFamily="18" charset="0"/>
                <a:cs typeface="Times New Roman" panose="02020603050405020304" pitchFamily="18" charset="0"/>
              </a:rPr>
              <a:t>chân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thành</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với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người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đừng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để</a:t>
            </a:r>
            <a:r>
              <a:rPr lang="en-US" sz="6600" dirty="0">
                <a:latin typeface="Times New Roman" panose="02020603050405020304" pitchFamily="18" charset="0"/>
                <a:cs typeface="Times New Roman" panose="02020603050405020304" pitchFamily="18" charset="0"/>
              </a:rPr>
              <a:t> con </a:t>
            </a:r>
            <a:r>
              <a:rPr lang="en-US" sz="6600" dirty="0" err="1">
                <a:latin typeface="Times New Roman" panose="02020603050405020304" pitchFamily="18" charset="0"/>
                <a:cs typeface="Times New Roman" panose="02020603050405020304" pitchFamily="18" charset="0"/>
              </a:rPr>
              <a:t>sống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giả</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hình</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gian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trá</a:t>
            </a:r>
            <a:r>
              <a:rPr lang="en-US" sz="6600" dirty="0">
                <a:latin typeface="Times New Roman" panose="02020603050405020304" pitchFamily="18" charset="0"/>
                <a:cs typeface="Times New Roman" panose="02020603050405020304" pitchFamily="18" charset="0"/>
              </a:rPr>
              <a:t>. Xin </a:t>
            </a:r>
            <a:r>
              <a:rPr lang="en-US" sz="6600" dirty="0" err="1">
                <a:latin typeface="Times New Roman" panose="02020603050405020304" pitchFamily="18" charset="0"/>
                <a:cs typeface="Times New Roman" panose="02020603050405020304" pitchFamily="18" charset="0"/>
              </a:rPr>
              <a:t>cho</a:t>
            </a:r>
            <a:r>
              <a:rPr lang="en-US" sz="6600" dirty="0">
                <a:latin typeface="Times New Roman" panose="02020603050405020304" pitchFamily="18" charset="0"/>
                <a:cs typeface="Times New Roman" panose="02020603050405020304" pitchFamily="18" charset="0"/>
              </a:rPr>
              <a:t> con </a:t>
            </a:r>
            <a:r>
              <a:rPr lang="en-US" sz="6600" dirty="0" err="1">
                <a:latin typeface="Times New Roman" panose="02020603050405020304" pitchFamily="18" charset="0"/>
                <a:cs typeface="Times New Roman" panose="02020603050405020304" pitchFamily="18" charset="0"/>
              </a:rPr>
              <a:t>chân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tình</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với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Chúa</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chân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thật</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với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người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để</a:t>
            </a:r>
            <a:r>
              <a:rPr lang="en-US" sz="6600" dirty="0">
                <a:latin typeface="Times New Roman" panose="02020603050405020304" pitchFamily="18" charset="0"/>
                <a:cs typeface="Times New Roman" panose="02020603050405020304" pitchFamily="18" charset="0"/>
              </a:rPr>
              <a:t> con </a:t>
            </a:r>
            <a:r>
              <a:rPr lang="en-US" sz="6600" dirty="0" err="1">
                <a:latin typeface="Times New Roman" panose="02020603050405020304" pitchFamily="18" charset="0"/>
                <a:cs typeface="Times New Roman" panose="02020603050405020304" pitchFamily="18" charset="0"/>
              </a:rPr>
              <a:t>luôn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sống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như</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lòng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Chúa</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mong</a:t>
            </a:r>
            <a:r>
              <a:rPr lang="en-US" sz="6600" dirty="0">
                <a:latin typeface="Times New Roman" panose="02020603050405020304" pitchFamily="18" charset="0"/>
                <a:cs typeface="Times New Roman" panose="02020603050405020304" pitchFamily="18" charset="0"/>
              </a:rPr>
              <a:t>.</a:t>
            </a:r>
            <a:br>
              <a:rPr lang="en-US" sz="6600" dirty="0">
                <a:latin typeface="Times New Roman" panose="02020603050405020304" pitchFamily="18" charset="0"/>
                <a:cs typeface="Times New Roman" panose="02020603050405020304" pitchFamily="18" charset="0"/>
              </a:rPr>
            </a:br>
            <a:r>
              <a:rPr lang="en-US" sz="6600" dirty="0">
                <a:latin typeface="Times New Roman" panose="02020603050405020304" pitchFamily="18" charset="0"/>
                <a:cs typeface="Times New Roman" panose="02020603050405020304" pitchFamily="18" charset="0"/>
              </a:rPr>
              <a:t/>
            </a:r>
            <a:br>
              <a:rPr lang="en-US" sz="6600" dirty="0">
                <a:latin typeface="Times New Roman" panose="02020603050405020304" pitchFamily="18" charset="0"/>
                <a:cs typeface="Times New Roman" panose="02020603050405020304" pitchFamily="18" charset="0"/>
              </a:rPr>
            </a:br>
            <a:endParaRPr lang="en-US" sz="6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92709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92231" y="188536"/>
            <a:ext cx="11642103" cy="5988427"/>
          </a:xfrm>
        </p:spPr>
        <p:txBody>
          <a:bodyPr>
            <a:noAutofit/>
          </a:bodyPr>
          <a:lstStyle/>
          <a:p>
            <a:pPr marL="0" indent="0" algn="just">
              <a:buNone/>
            </a:pPr>
            <a:r>
              <a:rPr lang="en-US" sz="6000" dirty="0" smtClean="0">
                <a:latin typeface="Times New Roman" panose="02020603050405020304" pitchFamily="18" charset="0"/>
                <a:cs typeface="Times New Roman" panose="02020603050405020304" pitchFamily="18" charset="0"/>
              </a:rPr>
              <a:t>2</a:t>
            </a:r>
            <a:r>
              <a:rPr lang="en-US" sz="6000" dirty="0">
                <a:latin typeface="Times New Roman" panose="02020603050405020304" pitchFamily="18" charset="0"/>
                <a:cs typeface="Times New Roman" panose="02020603050405020304" pitchFamily="18" charset="0"/>
              </a:rPr>
              <a:t>/. Con </a:t>
            </a:r>
            <a:r>
              <a:rPr lang="en-US" sz="6000" dirty="0" err="1">
                <a:latin typeface="Times New Roman" panose="02020603050405020304" pitchFamily="18" charset="0"/>
                <a:cs typeface="Times New Roman" panose="02020603050405020304" pitchFamily="18" charset="0"/>
              </a:rPr>
              <a:t>vẫn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còn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có</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những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lối</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sống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chưa</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được</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thật</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lòng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những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cách</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thức</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giả</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tạo</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bên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ngoài,cố</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che</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đậy</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thói</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xấu</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bên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trong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Tiếng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chê</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bai</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thường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làm</a:t>
            </a:r>
            <a:r>
              <a:rPr lang="en-US" sz="6000" dirty="0">
                <a:latin typeface="Times New Roman" panose="02020603050405020304" pitchFamily="18" charset="0"/>
                <a:cs typeface="Times New Roman" panose="02020603050405020304" pitchFamily="18" charset="0"/>
              </a:rPr>
              <a:t> con </a:t>
            </a:r>
            <a:r>
              <a:rPr lang="en-US" sz="6000" dirty="0" err="1">
                <a:latin typeface="Times New Roman" panose="02020603050405020304" pitchFamily="18" charset="0"/>
                <a:cs typeface="Times New Roman" panose="02020603050405020304" pitchFamily="18" charset="0"/>
              </a:rPr>
              <a:t>đau</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lòng,mong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để</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được</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nghe</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tiếng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khen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thôi</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làm</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đời</a:t>
            </a:r>
            <a:r>
              <a:rPr lang="en-US" sz="6000" dirty="0">
                <a:latin typeface="Times New Roman" panose="02020603050405020304" pitchFamily="18" charset="0"/>
                <a:cs typeface="Times New Roman" panose="02020603050405020304" pitchFamily="18" charset="0"/>
              </a:rPr>
              <a:t> con </a:t>
            </a:r>
            <a:r>
              <a:rPr lang="en-US" sz="6000" dirty="0" err="1">
                <a:latin typeface="Times New Roman" panose="02020603050405020304" pitchFamily="18" charset="0"/>
                <a:cs typeface="Times New Roman" panose="02020603050405020304" pitchFamily="18" charset="0"/>
              </a:rPr>
              <a:t>trở</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nên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nô</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lệ</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miệng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lưỡi</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người</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đời</a:t>
            </a:r>
            <a:r>
              <a:rPr lang="en-US" sz="6000" dirty="0">
                <a:latin typeface="Times New Roman" panose="02020603050405020304" pitchFamily="18" charset="0"/>
                <a:cs typeface="Times New Roman" panose="02020603050405020304" pitchFamily="18" charset="0"/>
              </a:rPr>
              <a:t>.</a:t>
            </a:r>
            <a:br>
              <a:rPr lang="en-US" sz="6000" dirty="0">
                <a:latin typeface="Times New Roman" panose="02020603050405020304" pitchFamily="18" charset="0"/>
                <a:cs typeface="Times New Roman" panose="02020603050405020304" pitchFamily="18" charset="0"/>
              </a:rPr>
            </a:br>
            <a:r>
              <a:rPr lang="en-US" sz="6000" dirty="0">
                <a:latin typeface="Times New Roman" panose="02020603050405020304" pitchFamily="18" charset="0"/>
                <a:cs typeface="Times New Roman" panose="02020603050405020304" pitchFamily="18" charset="0"/>
              </a:rPr>
              <a:t/>
            </a:r>
            <a:br>
              <a:rPr lang="en-US" sz="6000" dirty="0">
                <a:latin typeface="Times New Roman" panose="02020603050405020304" pitchFamily="18" charset="0"/>
                <a:cs typeface="Times New Roman" panose="02020603050405020304" pitchFamily="18" charset="0"/>
              </a:rPr>
            </a:br>
            <a:endParaRPr lang="en-US" sz="6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838040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92231" y="188536"/>
            <a:ext cx="11642103" cy="5988427"/>
          </a:xfrm>
        </p:spPr>
        <p:txBody>
          <a:bodyPr>
            <a:noAutofit/>
          </a:bodyPr>
          <a:lstStyle/>
          <a:p>
            <a:pPr marL="0" indent="0" algn="just">
              <a:buNone/>
            </a:pPr>
            <a:r>
              <a:rPr lang="en-US" sz="6600" dirty="0" smtClean="0">
                <a:latin typeface="Times New Roman" panose="02020603050405020304" pitchFamily="18" charset="0"/>
                <a:cs typeface="Times New Roman" panose="02020603050405020304" pitchFamily="18" charset="0"/>
              </a:rPr>
              <a:t>ĐK</a:t>
            </a:r>
            <a:r>
              <a:rPr lang="en-US" sz="6600" dirty="0">
                <a:latin typeface="Times New Roman" panose="02020603050405020304" pitchFamily="18" charset="0"/>
                <a:cs typeface="Times New Roman" panose="02020603050405020304" pitchFamily="18" charset="0"/>
              </a:rPr>
              <a:t>: Xin </a:t>
            </a:r>
            <a:r>
              <a:rPr lang="en-US" sz="6600" dirty="0" err="1">
                <a:latin typeface="Times New Roman" panose="02020603050405020304" pitchFamily="18" charset="0"/>
                <a:cs typeface="Times New Roman" panose="02020603050405020304" pitchFamily="18" charset="0"/>
              </a:rPr>
              <a:t>cho</a:t>
            </a:r>
            <a:r>
              <a:rPr lang="en-US" sz="6600" dirty="0">
                <a:latin typeface="Times New Roman" panose="02020603050405020304" pitchFamily="18" charset="0"/>
                <a:cs typeface="Times New Roman" panose="02020603050405020304" pitchFamily="18" charset="0"/>
              </a:rPr>
              <a:t> con </a:t>
            </a:r>
            <a:r>
              <a:rPr lang="en-US" sz="6600" dirty="0" err="1">
                <a:latin typeface="Times New Roman" panose="02020603050405020304" pitchFamily="18" charset="0"/>
                <a:cs typeface="Times New Roman" panose="02020603050405020304" pitchFamily="18" charset="0"/>
              </a:rPr>
              <a:t>chân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thành</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với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Chúa</a:t>
            </a:r>
            <a:r>
              <a:rPr lang="en-US" sz="6600" dirty="0">
                <a:latin typeface="Times New Roman" panose="02020603050405020304" pitchFamily="18" charset="0"/>
                <a:cs typeface="Times New Roman" panose="02020603050405020304" pitchFamily="18" charset="0"/>
              </a:rPr>
              <a:t> , </a:t>
            </a:r>
            <a:r>
              <a:rPr lang="en-US" sz="6600" dirty="0" err="1">
                <a:latin typeface="Times New Roman" panose="02020603050405020304" pitchFamily="18" charset="0"/>
                <a:cs typeface="Times New Roman" panose="02020603050405020304" pitchFamily="18" charset="0"/>
              </a:rPr>
              <a:t>chân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thành</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với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người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đừng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để</a:t>
            </a:r>
            <a:r>
              <a:rPr lang="en-US" sz="6600" dirty="0">
                <a:latin typeface="Times New Roman" panose="02020603050405020304" pitchFamily="18" charset="0"/>
                <a:cs typeface="Times New Roman" panose="02020603050405020304" pitchFamily="18" charset="0"/>
              </a:rPr>
              <a:t> con </a:t>
            </a:r>
            <a:r>
              <a:rPr lang="en-US" sz="6600" dirty="0" err="1">
                <a:latin typeface="Times New Roman" panose="02020603050405020304" pitchFamily="18" charset="0"/>
                <a:cs typeface="Times New Roman" panose="02020603050405020304" pitchFamily="18" charset="0"/>
              </a:rPr>
              <a:t>sống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giả</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hình</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gian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trá</a:t>
            </a:r>
            <a:r>
              <a:rPr lang="en-US" sz="6600" dirty="0">
                <a:latin typeface="Times New Roman" panose="02020603050405020304" pitchFamily="18" charset="0"/>
                <a:cs typeface="Times New Roman" panose="02020603050405020304" pitchFamily="18" charset="0"/>
              </a:rPr>
              <a:t>. Xin </a:t>
            </a:r>
            <a:r>
              <a:rPr lang="en-US" sz="6600" dirty="0" err="1">
                <a:latin typeface="Times New Roman" panose="02020603050405020304" pitchFamily="18" charset="0"/>
                <a:cs typeface="Times New Roman" panose="02020603050405020304" pitchFamily="18" charset="0"/>
              </a:rPr>
              <a:t>cho</a:t>
            </a:r>
            <a:r>
              <a:rPr lang="en-US" sz="6600" dirty="0">
                <a:latin typeface="Times New Roman" panose="02020603050405020304" pitchFamily="18" charset="0"/>
                <a:cs typeface="Times New Roman" panose="02020603050405020304" pitchFamily="18" charset="0"/>
              </a:rPr>
              <a:t> con </a:t>
            </a:r>
            <a:r>
              <a:rPr lang="en-US" sz="6600" dirty="0" err="1">
                <a:latin typeface="Times New Roman" panose="02020603050405020304" pitchFamily="18" charset="0"/>
                <a:cs typeface="Times New Roman" panose="02020603050405020304" pitchFamily="18" charset="0"/>
              </a:rPr>
              <a:t>chân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tình</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với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Chúa</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chân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thật</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với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người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để</a:t>
            </a:r>
            <a:r>
              <a:rPr lang="en-US" sz="6600" dirty="0">
                <a:latin typeface="Times New Roman" panose="02020603050405020304" pitchFamily="18" charset="0"/>
                <a:cs typeface="Times New Roman" panose="02020603050405020304" pitchFamily="18" charset="0"/>
              </a:rPr>
              <a:t> con </a:t>
            </a:r>
            <a:r>
              <a:rPr lang="en-US" sz="6600" dirty="0" err="1">
                <a:latin typeface="Times New Roman" panose="02020603050405020304" pitchFamily="18" charset="0"/>
                <a:cs typeface="Times New Roman" panose="02020603050405020304" pitchFamily="18" charset="0"/>
              </a:rPr>
              <a:t>luôn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sống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như</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lòng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Chúa</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mong</a:t>
            </a:r>
            <a:r>
              <a:rPr lang="en-US" sz="6600" dirty="0">
                <a:latin typeface="Times New Roman" panose="02020603050405020304" pitchFamily="18" charset="0"/>
                <a:cs typeface="Times New Roman" panose="02020603050405020304" pitchFamily="18" charset="0"/>
              </a:rPr>
              <a:t>.</a:t>
            </a:r>
            <a:br>
              <a:rPr lang="en-US" sz="6600" dirty="0">
                <a:latin typeface="Times New Roman" panose="02020603050405020304" pitchFamily="18" charset="0"/>
                <a:cs typeface="Times New Roman" panose="02020603050405020304" pitchFamily="18" charset="0"/>
              </a:rPr>
            </a:br>
            <a:r>
              <a:rPr lang="en-US" sz="6600" dirty="0">
                <a:latin typeface="Times New Roman" panose="02020603050405020304" pitchFamily="18" charset="0"/>
                <a:cs typeface="Times New Roman" panose="02020603050405020304" pitchFamily="18" charset="0"/>
              </a:rPr>
              <a:t/>
            </a:r>
            <a:br>
              <a:rPr lang="en-US" sz="6600" dirty="0">
                <a:latin typeface="Times New Roman" panose="02020603050405020304" pitchFamily="18" charset="0"/>
                <a:cs typeface="Times New Roman" panose="02020603050405020304" pitchFamily="18" charset="0"/>
              </a:rPr>
            </a:br>
            <a:endParaRPr lang="en-US" sz="6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2679785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92231" y="188536"/>
            <a:ext cx="11642103" cy="5988427"/>
          </a:xfrm>
        </p:spPr>
        <p:txBody>
          <a:bodyPr>
            <a:noAutofit/>
          </a:bodyPr>
          <a:lstStyle/>
          <a:p>
            <a:pPr marL="0" indent="0" algn="just">
              <a:buNone/>
            </a:pPr>
            <a:r>
              <a:rPr lang="en-US" sz="6000" dirty="0" smtClean="0">
                <a:latin typeface="Times New Roman" panose="02020603050405020304" pitchFamily="18" charset="0"/>
                <a:cs typeface="Times New Roman" panose="02020603050405020304" pitchFamily="18" charset="0"/>
              </a:rPr>
              <a:t>3</a:t>
            </a:r>
            <a:r>
              <a:rPr lang="en-US" sz="6000" dirty="0">
                <a:latin typeface="Times New Roman" panose="02020603050405020304" pitchFamily="18" charset="0"/>
                <a:cs typeface="Times New Roman" panose="02020603050405020304" pitchFamily="18" charset="0"/>
              </a:rPr>
              <a:t>/. Con </a:t>
            </a:r>
            <a:r>
              <a:rPr lang="en-US" sz="6000" dirty="0" err="1">
                <a:latin typeface="Times New Roman" panose="02020603050405020304" pitchFamily="18" charset="0"/>
                <a:cs typeface="Times New Roman" panose="02020603050405020304" pitchFamily="18" charset="0"/>
              </a:rPr>
              <a:t>vẫn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tìm</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kiếm</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những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thế</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giá</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trước</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mặt</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mọi</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người</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những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lối</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nói</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khoe</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khoang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cho</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mình</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không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chân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tình</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và</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thiếu</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khôn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ngoan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Ước</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mong</a:t>
            </a:r>
            <a:r>
              <a:rPr lang="en-US" sz="6000" dirty="0">
                <a:latin typeface="Times New Roman" panose="02020603050405020304" pitchFamily="18" charset="0"/>
                <a:cs typeface="Times New Roman" panose="02020603050405020304" pitchFamily="18" charset="0"/>
              </a:rPr>
              <a:t> con </a:t>
            </a:r>
            <a:r>
              <a:rPr lang="en-US" sz="6000" dirty="0" err="1">
                <a:latin typeface="Times New Roman" panose="02020603050405020304" pitchFamily="18" charset="0"/>
                <a:cs typeface="Times New Roman" panose="02020603050405020304" pitchFamily="18" charset="0"/>
              </a:rPr>
              <a:t>được</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lời</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Chúa</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thấm</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nhuần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trong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tinh</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thần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để</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sống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thân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thương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đừng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lụy</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vương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lề</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thói</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người</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đời</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nhưng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sống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rạng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ngời</a:t>
            </a:r>
            <a:r>
              <a:rPr lang="en-US" sz="6000" dirty="0">
                <a:latin typeface="Times New Roman" panose="02020603050405020304" pitchFamily="18" charset="0"/>
                <a:cs typeface="Times New Roman" panose="02020603050405020304" pitchFamily="18" charset="0"/>
              </a:rPr>
              <a:t>.</a:t>
            </a:r>
            <a:br>
              <a:rPr lang="en-US" sz="6000" dirty="0">
                <a:latin typeface="Times New Roman" panose="02020603050405020304" pitchFamily="18" charset="0"/>
                <a:cs typeface="Times New Roman" panose="02020603050405020304" pitchFamily="18" charset="0"/>
              </a:rPr>
            </a:br>
            <a:r>
              <a:rPr lang="en-US" sz="6000" dirty="0">
                <a:latin typeface="Times New Roman" panose="02020603050405020304" pitchFamily="18" charset="0"/>
                <a:cs typeface="Times New Roman" panose="02020603050405020304" pitchFamily="18" charset="0"/>
              </a:rPr>
              <a:t/>
            </a:r>
            <a:br>
              <a:rPr lang="en-US" sz="6000" dirty="0">
                <a:latin typeface="Times New Roman" panose="02020603050405020304" pitchFamily="18" charset="0"/>
                <a:cs typeface="Times New Roman" panose="02020603050405020304" pitchFamily="18" charset="0"/>
              </a:rPr>
            </a:br>
            <a:endParaRPr lang="en-US" sz="6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7732481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92231" y="188536"/>
            <a:ext cx="11642103" cy="5988427"/>
          </a:xfrm>
        </p:spPr>
        <p:txBody>
          <a:bodyPr>
            <a:noAutofit/>
          </a:bodyPr>
          <a:lstStyle/>
          <a:p>
            <a:pPr marL="0" indent="0" algn="just">
              <a:buNone/>
            </a:pPr>
            <a:r>
              <a:rPr lang="en-US" sz="6600" dirty="0" smtClean="0">
                <a:latin typeface="Times New Roman" panose="02020603050405020304" pitchFamily="18" charset="0"/>
                <a:cs typeface="Times New Roman" panose="02020603050405020304" pitchFamily="18" charset="0"/>
              </a:rPr>
              <a:t>ĐK</a:t>
            </a:r>
            <a:r>
              <a:rPr lang="en-US" sz="6600" dirty="0">
                <a:latin typeface="Times New Roman" panose="02020603050405020304" pitchFamily="18" charset="0"/>
                <a:cs typeface="Times New Roman" panose="02020603050405020304" pitchFamily="18" charset="0"/>
              </a:rPr>
              <a:t>: Xin </a:t>
            </a:r>
            <a:r>
              <a:rPr lang="en-US" sz="6600" dirty="0" err="1">
                <a:latin typeface="Times New Roman" panose="02020603050405020304" pitchFamily="18" charset="0"/>
                <a:cs typeface="Times New Roman" panose="02020603050405020304" pitchFamily="18" charset="0"/>
              </a:rPr>
              <a:t>cho</a:t>
            </a:r>
            <a:r>
              <a:rPr lang="en-US" sz="6600" dirty="0">
                <a:latin typeface="Times New Roman" panose="02020603050405020304" pitchFamily="18" charset="0"/>
                <a:cs typeface="Times New Roman" panose="02020603050405020304" pitchFamily="18" charset="0"/>
              </a:rPr>
              <a:t> con </a:t>
            </a:r>
            <a:r>
              <a:rPr lang="en-US" sz="6600" dirty="0" err="1">
                <a:latin typeface="Times New Roman" panose="02020603050405020304" pitchFamily="18" charset="0"/>
                <a:cs typeface="Times New Roman" panose="02020603050405020304" pitchFamily="18" charset="0"/>
              </a:rPr>
              <a:t>chân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thành</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với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Chúa</a:t>
            </a:r>
            <a:r>
              <a:rPr lang="en-US" sz="6600" dirty="0">
                <a:latin typeface="Times New Roman" panose="02020603050405020304" pitchFamily="18" charset="0"/>
                <a:cs typeface="Times New Roman" panose="02020603050405020304" pitchFamily="18" charset="0"/>
              </a:rPr>
              <a:t> , </a:t>
            </a:r>
            <a:r>
              <a:rPr lang="en-US" sz="6600" dirty="0" err="1">
                <a:latin typeface="Times New Roman" panose="02020603050405020304" pitchFamily="18" charset="0"/>
                <a:cs typeface="Times New Roman" panose="02020603050405020304" pitchFamily="18" charset="0"/>
              </a:rPr>
              <a:t>chân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thành</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với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người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đừng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để</a:t>
            </a:r>
            <a:r>
              <a:rPr lang="en-US" sz="6600" dirty="0">
                <a:latin typeface="Times New Roman" panose="02020603050405020304" pitchFamily="18" charset="0"/>
                <a:cs typeface="Times New Roman" panose="02020603050405020304" pitchFamily="18" charset="0"/>
              </a:rPr>
              <a:t> con </a:t>
            </a:r>
            <a:r>
              <a:rPr lang="en-US" sz="6600" dirty="0" err="1">
                <a:latin typeface="Times New Roman" panose="02020603050405020304" pitchFamily="18" charset="0"/>
                <a:cs typeface="Times New Roman" panose="02020603050405020304" pitchFamily="18" charset="0"/>
              </a:rPr>
              <a:t>sống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giả</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hình</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gian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trá</a:t>
            </a:r>
            <a:r>
              <a:rPr lang="en-US" sz="6600" dirty="0">
                <a:latin typeface="Times New Roman" panose="02020603050405020304" pitchFamily="18" charset="0"/>
                <a:cs typeface="Times New Roman" panose="02020603050405020304" pitchFamily="18" charset="0"/>
              </a:rPr>
              <a:t>. Xin </a:t>
            </a:r>
            <a:r>
              <a:rPr lang="en-US" sz="6600" dirty="0" err="1">
                <a:latin typeface="Times New Roman" panose="02020603050405020304" pitchFamily="18" charset="0"/>
                <a:cs typeface="Times New Roman" panose="02020603050405020304" pitchFamily="18" charset="0"/>
              </a:rPr>
              <a:t>cho</a:t>
            </a:r>
            <a:r>
              <a:rPr lang="en-US" sz="6600" dirty="0">
                <a:latin typeface="Times New Roman" panose="02020603050405020304" pitchFamily="18" charset="0"/>
                <a:cs typeface="Times New Roman" panose="02020603050405020304" pitchFamily="18" charset="0"/>
              </a:rPr>
              <a:t> con </a:t>
            </a:r>
            <a:r>
              <a:rPr lang="en-US" sz="6600" dirty="0" err="1">
                <a:latin typeface="Times New Roman" panose="02020603050405020304" pitchFamily="18" charset="0"/>
                <a:cs typeface="Times New Roman" panose="02020603050405020304" pitchFamily="18" charset="0"/>
              </a:rPr>
              <a:t>chân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tình</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với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Chúa</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chân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thật</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với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người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để</a:t>
            </a:r>
            <a:r>
              <a:rPr lang="en-US" sz="6600" dirty="0">
                <a:latin typeface="Times New Roman" panose="02020603050405020304" pitchFamily="18" charset="0"/>
                <a:cs typeface="Times New Roman" panose="02020603050405020304" pitchFamily="18" charset="0"/>
              </a:rPr>
              <a:t> con </a:t>
            </a:r>
            <a:r>
              <a:rPr lang="en-US" sz="6600" dirty="0" err="1">
                <a:latin typeface="Times New Roman" panose="02020603050405020304" pitchFamily="18" charset="0"/>
                <a:cs typeface="Times New Roman" panose="02020603050405020304" pitchFamily="18" charset="0"/>
              </a:rPr>
              <a:t>luôn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sống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như</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lòng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Chúa</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mong</a:t>
            </a:r>
            <a:r>
              <a:rPr lang="en-US" sz="6600" dirty="0">
                <a:latin typeface="Times New Roman" panose="02020603050405020304" pitchFamily="18" charset="0"/>
                <a:cs typeface="Times New Roman" panose="02020603050405020304" pitchFamily="18" charset="0"/>
              </a:rPr>
              <a:t>.</a:t>
            </a:r>
            <a:br>
              <a:rPr lang="en-US" sz="6600" dirty="0">
                <a:latin typeface="Times New Roman" panose="02020603050405020304" pitchFamily="18" charset="0"/>
                <a:cs typeface="Times New Roman" panose="02020603050405020304" pitchFamily="18" charset="0"/>
              </a:rPr>
            </a:br>
            <a:r>
              <a:rPr lang="en-US" sz="6600" dirty="0">
                <a:latin typeface="Times New Roman" panose="02020603050405020304" pitchFamily="18" charset="0"/>
                <a:cs typeface="Times New Roman" panose="02020603050405020304" pitchFamily="18" charset="0"/>
              </a:rPr>
              <a:t/>
            </a:r>
            <a:br>
              <a:rPr lang="en-US" sz="6600" dirty="0">
                <a:latin typeface="Times New Roman" panose="02020603050405020304" pitchFamily="18" charset="0"/>
                <a:cs typeface="Times New Roman" panose="02020603050405020304" pitchFamily="18" charset="0"/>
              </a:rPr>
            </a:br>
            <a:endParaRPr lang="en-US" sz="6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6168123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92231" y="188536"/>
            <a:ext cx="11642103" cy="5988427"/>
          </a:xfrm>
        </p:spPr>
        <p:txBody>
          <a:bodyPr>
            <a:normAutofit/>
          </a:bodyPr>
          <a:lstStyle/>
          <a:p>
            <a:pPr marL="0" indent="0" algn="just">
              <a:buNone/>
            </a:pPr>
            <a:r>
              <a:rPr lang="en-US" sz="6000" dirty="0" smtClean="0">
                <a:latin typeface="Times New Roman" panose="02020603050405020304" pitchFamily="18" charset="0"/>
                <a:cs typeface="Times New Roman" panose="02020603050405020304" pitchFamily="18" charset="0"/>
              </a:rPr>
              <a:t>4</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Chì</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có</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mình</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Chúa</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Đấng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thấy</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hết</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bao</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điều</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trong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lòng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Đấng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phán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xét</a:t>
            </a:r>
            <a:r>
              <a:rPr lang="en-US" sz="6000" dirty="0">
                <a:latin typeface="Times New Roman" panose="02020603050405020304" pitchFamily="18" charset="0"/>
                <a:cs typeface="Times New Roman" panose="02020603050405020304" pitchFamily="18" charset="0"/>
              </a:rPr>
              <a:t> con </a:t>
            </a:r>
            <a:r>
              <a:rPr lang="en-US" sz="6000" dirty="0" err="1">
                <a:latin typeface="Times New Roman" panose="02020603050405020304" pitchFamily="18" charset="0"/>
                <a:cs typeface="Times New Roman" panose="02020603050405020304" pitchFamily="18" charset="0"/>
              </a:rPr>
              <a:t>ngày</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sau</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cùng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chính</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Ngài</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là</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danh</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giá</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cho</a:t>
            </a:r>
            <a:r>
              <a:rPr lang="en-US" sz="6000" dirty="0">
                <a:latin typeface="Times New Roman" panose="02020603050405020304" pitchFamily="18" charset="0"/>
                <a:cs typeface="Times New Roman" panose="02020603050405020304" pitchFamily="18" charset="0"/>
              </a:rPr>
              <a:t> con. </a:t>
            </a:r>
            <a:r>
              <a:rPr lang="en-US" sz="6000" dirty="0" err="1">
                <a:latin typeface="Times New Roman" panose="02020603050405020304" pitchFamily="18" charset="0"/>
                <a:cs typeface="Times New Roman" panose="02020603050405020304" pitchFamily="18" charset="0"/>
              </a:rPr>
              <a:t>Giúp</a:t>
            </a:r>
            <a:r>
              <a:rPr lang="en-US" sz="6000" dirty="0">
                <a:latin typeface="Times New Roman" panose="02020603050405020304" pitchFamily="18" charset="0"/>
                <a:cs typeface="Times New Roman" panose="02020603050405020304" pitchFamily="18" charset="0"/>
              </a:rPr>
              <a:t> con </a:t>
            </a:r>
            <a:r>
              <a:rPr lang="en-US" sz="6000" dirty="0" err="1">
                <a:latin typeface="Times New Roman" panose="02020603050405020304" pitchFamily="18" charset="0"/>
                <a:cs typeface="Times New Roman" panose="02020603050405020304" pitchFamily="18" charset="0"/>
              </a:rPr>
              <a:t>khiêm</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nhường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và</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luôn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chân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thật</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không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bao</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giờ</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tự</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mãn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kiêu</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căng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để</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đời</a:t>
            </a:r>
            <a:r>
              <a:rPr lang="en-US" sz="6000" dirty="0">
                <a:latin typeface="Times New Roman" panose="02020603050405020304" pitchFamily="18" charset="0"/>
                <a:cs typeface="Times New Roman" panose="02020603050405020304" pitchFamily="18" charset="0"/>
              </a:rPr>
              <a:t> con </a:t>
            </a:r>
            <a:r>
              <a:rPr lang="en-US" sz="6000" dirty="0" err="1">
                <a:latin typeface="Times New Roman" panose="02020603050405020304" pitchFamily="18" charset="0"/>
                <a:cs typeface="Times New Roman" panose="02020603050405020304" pitchFamily="18" charset="0"/>
              </a:rPr>
              <a:t>được</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sống</a:t>
            </a:r>
            <a:r>
              <a:rPr lang="en-US" sz="6000" dirty="0">
                <a:latin typeface="Times New Roman" panose="02020603050405020304" pitchFamily="18" charset="0"/>
                <a:cs typeface="Times New Roman" panose="02020603050405020304" pitchFamily="18" charset="0"/>
              </a:rPr>
              <a:t> an </a:t>
            </a:r>
            <a:r>
              <a:rPr lang="en-US" sz="6000" dirty="0" err="1">
                <a:latin typeface="Times New Roman" panose="02020603050405020304" pitchFamily="18" charset="0"/>
                <a:cs typeface="Times New Roman" panose="02020603050405020304" pitchFamily="18" charset="0"/>
              </a:rPr>
              <a:t>bình</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và</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luôn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trọn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tình</a:t>
            </a:r>
            <a:r>
              <a:rPr lang="en-US" sz="6000" dirty="0">
                <a:latin typeface="Times New Roman" panose="02020603050405020304" pitchFamily="18" charset="0"/>
                <a:cs typeface="Times New Roman" panose="02020603050405020304" pitchFamily="18" charset="0"/>
              </a:rPr>
              <a:t>.</a:t>
            </a:r>
          </a:p>
          <a:p>
            <a:pPr algn="just"/>
            <a:endParaRPr lang="en-US" sz="6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0146383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92231" y="188536"/>
            <a:ext cx="11642103" cy="5988427"/>
          </a:xfrm>
        </p:spPr>
        <p:txBody>
          <a:bodyPr>
            <a:noAutofit/>
          </a:bodyPr>
          <a:lstStyle/>
          <a:p>
            <a:pPr marL="0" indent="0" algn="just">
              <a:buNone/>
            </a:pPr>
            <a:r>
              <a:rPr lang="en-US" sz="6600" dirty="0" smtClean="0">
                <a:latin typeface="Times New Roman" panose="02020603050405020304" pitchFamily="18" charset="0"/>
                <a:cs typeface="Times New Roman" panose="02020603050405020304" pitchFamily="18" charset="0"/>
              </a:rPr>
              <a:t>ĐK</a:t>
            </a:r>
            <a:r>
              <a:rPr lang="en-US" sz="6600" dirty="0">
                <a:latin typeface="Times New Roman" panose="02020603050405020304" pitchFamily="18" charset="0"/>
                <a:cs typeface="Times New Roman" panose="02020603050405020304" pitchFamily="18" charset="0"/>
              </a:rPr>
              <a:t>: Xin </a:t>
            </a:r>
            <a:r>
              <a:rPr lang="en-US" sz="6600" dirty="0" err="1">
                <a:latin typeface="Times New Roman" panose="02020603050405020304" pitchFamily="18" charset="0"/>
                <a:cs typeface="Times New Roman" panose="02020603050405020304" pitchFamily="18" charset="0"/>
              </a:rPr>
              <a:t>cho</a:t>
            </a:r>
            <a:r>
              <a:rPr lang="en-US" sz="6600" dirty="0">
                <a:latin typeface="Times New Roman" panose="02020603050405020304" pitchFamily="18" charset="0"/>
                <a:cs typeface="Times New Roman" panose="02020603050405020304" pitchFamily="18" charset="0"/>
              </a:rPr>
              <a:t> con </a:t>
            </a:r>
            <a:r>
              <a:rPr lang="en-US" sz="6600" dirty="0" err="1">
                <a:latin typeface="Times New Roman" panose="02020603050405020304" pitchFamily="18" charset="0"/>
                <a:cs typeface="Times New Roman" panose="02020603050405020304" pitchFamily="18" charset="0"/>
              </a:rPr>
              <a:t>chân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thành</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với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Chúa</a:t>
            </a:r>
            <a:r>
              <a:rPr lang="en-US" sz="6600" dirty="0">
                <a:latin typeface="Times New Roman" panose="02020603050405020304" pitchFamily="18" charset="0"/>
                <a:cs typeface="Times New Roman" panose="02020603050405020304" pitchFamily="18" charset="0"/>
              </a:rPr>
              <a:t> , </a:t>
            </a:r>
            <a:r>
              <a:rPr lang="en-US" sz="6600" dirty="0" err="1">
                <a:latin typeface="Times New Roman" panose="02020603050405020304" pitchFamily="18" charset="0"/>
                <a:cs typeface="Times New Roman" panose="02020603050405020304" pitchFamily="18" charset="0"/>
              </a:rPr>
              <a:t>chân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thành</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với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người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đừng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để</a:t>
            </a:r>
            <a:r>
              <a:rPr lang="en-US" sz="6600" dirty="0">
                <a:latin typeface="Times New Roman" panose="02020603050405020304" pitchFamily="18" charset="0"/>
                <a:cs typeface="Times New Roman" panose="02020603050405020304" pitchFamily="18" charset="0"/>
              </a:rPr>
              <a:t> con </a:t>
            </a:r>
            <a:r>
              <a:rPr lang="en-US" sz="6600" dirty="0" err="1">
                <a:latin typeface="Times New Roman" panose="02020603050405020304" pitchFamily="18" charset="0"/>
                <a:cs typeface="Times New Roman" panose="02020603050405020304" pitchFamily="18" charset="0"/>
              </a:rPr>
              <a:t>sống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giả</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hình</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gian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trá</a:t>
            </a:r>
            <a:r>
              <a:rPr lang="en-US" sz="6600" dirty="0">
                <a:latin typeface="Times New Roman" panose="02020603050405020304" pitchFamily="18" charset="0"/>
                <a:cs typeface="Times New Roman" panose="02020603050405020304" pitchFamily="18" charset="0"/>
              </a:rPr>
              <a:t>. Xin </a:t>
            </a:r>
            <a:r>
              <a:rPr lang="en-US" sz="6600" dirty="0" err="1">
                <a:latin typeface="Times New Roman" panose="02020603050405020304" pitchFamily="18" charset="0"/>
                <a:cs typeface="Times New Roman" panose="02020603050405020304" pitchFamily="18" charset="0"/>
              </a:rPr>
              <a:t>cho</a:t>
            </a:r>
            <a:r>
              <a:rPr lang="en-US" sz="6600" dirty="0">
                <a:latin typeface="Times New Roman" panose="02020603050405020304" pitchFamily="18" charset="0"/>
                <a:cs typeface="Times New Roman" panose="02020603050405020304" pitchFamily="18" charset="0"/>
              </a:rPr>
              <a:t> con </a:t>
            </a:r>
            <a:r>
              <a:rPr lang="en-US" sz="6600" dirty="0" err="1">
                <a:latin typeface="Times New Roman" panose="02020603050405020304" pitchFamily="18" charset="0"/>
                <a:cs typeface="Times New Roman" panose="02020603050405020304" pitchFamily="18" charset="0"/>
              </a:rPr>
              <a:t>chân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tình</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với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Chúa</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chân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thật</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với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người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để</a:t>
            </a:r>
            <a:r>
              <a:rPr lang="en-US" sz="6600" dirty="0">
                <a:latin typeface="Times New Roman" panose="02020603050405020304" pitchFamily="18" charset="0"/>
                <a:cs typeface="Times New Roman" panose="02020603050405020304" pitchFamily="18" charset="0"/>
              </a:rPr>
              <a:t> con </a:t>
            </a:r>
            <a:r>
              <a:rPr lang="en-US" sz="6600" dirty="0" err="1">
                <a:latin typeface="Times New Roman" panose="02020603050405020304" pitchFamily="18" charset="0"/>
                <a:cs typeface="Times New Roman" panose="02020603050405020304" pitchFamily="18" charset="0"/>
              </a:rPr>
              <a:t>luôn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sống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như</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lòng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Chúa</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mong</a:t>
            </a:r>
            <a:r>
              <a:rPr lang="en-US" sz="6600" dirty="0">
                <a:latin typeface="Times New Roman" panose="02020603050405020304" pitchFamily="18" charset="0"/>
                <a:cs typeface="Times New Roman" panose="02020603050405020304" pitchFamily="18" charset="0"/>
              </a:rPr>
              <a:t>.</a:t>
            </a:r>
            <a:br>
              <a:rPr lang="en-US" sz="6600" dirty="0">
                <a:latin typeface="Times New Roman" panose="02020603050405020304" pitchFamily="18" charset="0"/>
                <a:cs typeface="Times New Roman" panose="02020603050405020304" pitchFamily="18" charset="0"/>
              </a:rPr>
            </a:br>
            <a:r>
              <a:rPr lang="en-US" sz="6600" dirty="0">
                <a:latin typeface="Times New Roman" panose="02020603050405020304" pitchFamily="18" charset="0"/>
                <a:cs typeface="Times New Roman" panose="02020603050405020304" pitchFamily="18" charset="0"/>
              </a:rPr>
              <a:t/>
            </a:r>
            <a:br>
              <a:rPr lang="en-US" sz="6600" dirty="0">
                <a:latin typeface="Times New Roman" panose="02020603050405020304" pitchFamily="18" charset="0"/>
                <a:cs typeface="Times New Roman" panose="02020603050405020304" pitchFamily="18" charset="0"/>
              </a:rPr>
            </a:br>
            <a:endParaRPr lang="en-US" sz="6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4578317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5713" y="704490"/>
            <a:ext cx="10515600" cy="1325563"/>
          </a:xfrm>
        </p:spPr>
        <p:txBody>
          <a:bodyPr/>
          <a:lstStyle/>
          <a:p>
            <a:endParaRPr lang="en-US"/>
          </a:p>
        </p:txBody>
      </p:sp>
      <p:pic>
        <p:nvPicPr>
          <p:cNvPr id="1026" name="Picture 2" descr="Tin Mừng Chúa Nhật 32 Thường Niên - Năm B (Mc 12, 38 - 44)"/>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12191999"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769453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22077" y="98657"/>
            <a:ext cx="4747846" cy="904352"/>
          </a:xfrm>
        </p:spPr>
        <p:txBody>
          <a:bodyPr>
            <a:normAutofit/>
          </a:bodyPr>
          <a:lstStyle/>
          <a:p>
            <a:pPr algn="ctr"/>
            <a:endParaRPr lang="en-US" sz="3046" b="1" dirty="0">
              <a:solidFill>
                <a:srgbClr val="FF0000"/>
              </a:solidFill>
            </a:endParaRPr>
          </a:p>
        </p:txBody>
      </p:sp>
      <p:sp>
        <p:nvSpPr>
          <p:cNvPr id="3" name="Content Placeholder 2"/>
          <p:cNvSpPr>
            <a:spLocks noGrp="1"/>
          </p:cNvSpPr>
          <p:nvPr>
            <p:ph idx="1"/>
          </p:nvPr>
        </p:nvSpPr>
        <p:spPr>
          <a:xfrm>
            <a:off x="603314" y="1828800"/>
            <a:ext cx="11217897" cy="5029200"/>
          </a:xfrm>
        </p:spPr>
        <p:txBody>
          <a:bodyPr>
            <a:normAutofit/>
          </a:bodyPr>
          <a:lstStyle/>
          <a:p>
            <a:pPr marL="0" indent="0" algn="ctr">
              <a:buNone/>
            </a:pPr>
            <a:r>
              <a:rPr lang="en-US" sz="6000" b="1" dirty="0" smtClean="0">
                <a:latin typeface="Times New Roman" panose="02020603050405020304" pitchFamily="18" charset="0"/>
                <a:cs typeface="Times New Roman" panose="02020603050405020304" pitchFamily="18" charset="0"/>
              </a:rPr>
              <a:t>TẠ ƠN CHÚA VỚI MẸ</a:t>
            </a:r>
          </a:p>
          <a:p>
            <a:pPr marL="0" indent="0" algn="ctr">
              <a:buNone/>
            </a:pPr>
            <a:r>
              <a:rPr lang="en-US" sz="6000" b="1" dirty="0" smtClean="0">
                <a:solidFill>
                  <a:srgbClr val="FF0000"/>
                </a:solidFill>
                <a:latin typeface="Times New Roman" panose="02020603050405020304" pitchFamily="18" charset="0"/>
                <a:cs typeface="Times New Roman" panose="02020603050405020304" pitchFamily="18" charset="0"/>
              </a:rPr>
              <a:t>St. Thy </a:t>
            </a:r>
            <a:r>
              <a:rPr lang="en-US" sz="6000" b="1" dirty="0" err="1" smtClean="0">
                <a:solidFill>
                  <a:srgbClr val="FF0000"/>
                </a:solidFill>
                <a:latin typeface="Times New Roman" panose="02020603050405020304" pitchFamily="18" charset="0"/>
                <a:cs typeface="Times New Roman" panose="02020603050405020304" pitchFamily="18" charset="0"/>
              </a:rPr>
              <a:t>Yên</a:t>
            </a:r>
            <a:endParaRPr lang="en-US" sz="60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5347424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22077" y="98657"/>
            <a:ext cx="4747846" cy="904352"/>
          </a:xfrm>
        </p:spPr>
        <p:txBody>
          <a:bodyPr>
            <a:normAutofit/>
          </a:bodyPr>
          <a:lstStyle/>
          <a:p>
            <a:pPr algn="ctr"/>
            <a:endParaRPr lang="en-US" sz="3046" b="1" dirty="0">
              <a:solidFill>
                <a:srgbClr val="FF0000"/>
              </a:solidFill>
            </a:endParaRPr>
          </a:p>
        </p:txBody>
      </p:sp>
      <p:sp>
        <p:nvSpPr>
          <p:cNvPr id="3" name="Content Placeholder 2"/>
          <p:cNvSpPr>
            <a:spLocks noGrp="1"/>
          </p:cNvSpPr>
          <p:nvPr>
            <p:ph idx="1"/>
          </p:nvPr>
        </p:nvSpPr>
        <p:spPr>
          <a:xfrm>
            <a:off x="235670" y="188536"/>
            <a:ext cx="11594969" cy="6669464"/>
          </a:xfrm>
        </p:spPr>
        <p:txBody>
          <a:bodyPr>
            <a:noAutofit/>
          </a:bodyPr>
          <a:lstStyle/>
          <a:p>
            <a:pPr marL="0" indent="0" algn="just">
              <a:buNone/>
            </a:pPr>
            <a:r>
              <a:rPr lang="vi-VN" sz="7200" dirty="0">
                <a:latin typeface="+mj-lt"/>
              </a:rPr>
              <a:t>ĐK. Chúng con xin tạ ơn Chúa uy quyền toàn năng tình yêu Chúa nào biết chi báo đền. Chúa muôn đời là Chúa khắp vũ trụ trời đất ngàn vinh quang cao chiếu hiển trị đời đời.</a:t>
            </a:r>
            <a:r>
              <a:rPr lang="vi-VN" sz="6000" dirty="0"/>
              <a:t/>
            </a:r>
            <a:br>
              <a:rPr lang="vi-VN" sz="6000" dirty="0"/>
            </a:br>
            <a:r>
              <a:rPr lang="vi-VN" sz="6000" dirty="0"/>
              <a:t/>
            </a:r>
            <a:br>
              <a:rPr lang="vi-VN" sz="6000" dirty="0"/>
            </a:br>
            <a:endParaRPr lang="en-US" sz="6000" dirty="0"/>
          </a:p>
        </p:txBody>
      </p:sp>
    </p:spTree>
    <p:extLst>
      <p:ext uri="{BB962C8B-B14F-4D97-AF65-F5344CB8AC3E}">
        <p14:creationId xmlns:p14="http://schemas.microsoft.com/office/powerpoint/2010/main" val="6791562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3376" y="176866"/>
            <a:ext cx="11642103" cy="2542380"/>
          </a:xfrm>
        </p:spPr>
        <p:txBody>
          <a:bodyPr>
            <a:noAutofit/>
          </a:bodyPr>
          <a:lstStyle/>
          <a:p>
            <a:pPr marL="0" indent="0" algn="just">
              <a:buNone/>
            </a:pPr>
            <a:r>
              <a:rPr lang="vi-VN" sz="8000" b="1" dirty="0">
                <a:solidFill>
                  <a:srgbClr val="FF0000"/>
                </a:solidFill>
                <a:latin typeface="+mj-lt"/>
              </a:rPr>
              <a:t>ĐK.</a:t>
            </a:r>
            <a:r>
              <a:rPr lang="vi-VN" sz="8000" b="1" dirty="0">
                <a:latin typeface="+mj-lt"/>
              </a:rPr>
              <a:t> Về nhà Chúa ôi lòng đầy rộn rã. Cất câu ca con thấy lòng an hoà. Trong tình yêu của Thiên Chúa là Cha, con cảm tạ ôi tình Cha muôn vàn</a:t>
            </a:r>
            <a:endParaRPr lang="en-US" sz="8000" b="1" dirty="0">
              <a:latin typeface="+mj-lt"/>
            </a:endParaRPr>
          </a:p>
        </p:txBody>
      </p:sp>
    </p:spTree>
    <p:extLst>
      <p:ext uri="{BB962C8B-B14F-4D97-AF65-F5344CB8AC3E}">
        <p14:creationId xmlns:p14="http://schemas.microsoft.com/office/powerpoint/2010/main" val="278473127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395926" y="0"/>
            <a:ext cx="11538408" cy="6858000"/>
          </a:xfrm>
        </p:spPr>
        <p:txBody>
          <a:bodyPr>
            <a:noAutofit/>
          </a:bodyPr>
          <a:lstStyle/>
          <a:p>
            <a:pPr marL="0" indent="0" algn="just">
              <a:buNone/>
            </a:pPr>
            <a:r>
              <a:rPr lang="vi-VN" sz="6600" dirty="0">
                <a:latin typeface="Times New Roman" panose="02020603050405020304" pitchFamily="18" charset="0"/>
                <a:cs typeface="Times New Roman" panose="02020603050405020304" pitchFamily="18" charset="0"/>
              </a:rPr>
              <a:t>1. Vì tình Chúa ôi miên man muôn tháng năm không tàn, dâng triều sóng vỗ lớp lớp biển khơi vang rền. Lòng Chúa thương ôi huyền diệu, quyền Chúa trên muôn thần lực, nguồn an vui chan chứa thánh ân không vơi.</a:t>
            </a:r>
            <a:r>
              <a:rPr lang="vi-VN" sz="5400" dirty="0"/>
              <a:t/>
            </a:r>
            <a:br>
              <a:rPr lang="vi-VN" sz="5400" dirty="0"/>
            </a:br>
            <a:r>
              <a:rPr lang="vi-VN" sz="5400" dirty="0"/>
              <a:t/>
            </a:r>
            <a:br>
              <a:rPr lang="vi-VN" sz="5400" dirty="0"/>
            </a:br>
            <a:endParaRPr lang="en-US" sz="5400" dirty="0"/>
          </a:p>
        </p:txBody>
      </p:sp>
    </p:spTree>
    <p:extLst>
      <p:ext uri="{BB962C8B-B14F-4D97-AF65-F5344CB8AC3E}">
        <p14:creationId xmlns:p14="http://schemas.microsoft.com/office/powerpoint/2010/main" val="133397525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22077" y="98657"/>
            <a:ext cx="4747846" cy="904352"/>
          </a:xfrm>
        </p:spPr>
        <p:txBody>
          <a:bodyPr>
            <a:normAutofit/>
          </a:bodyPr>
          <a:lstStyle/>
          <a:p>
            <a:pPr algn="ctr"/>
            <a:endParaRPr lang="en-US" sz="3046" b="1" dirty="0">
              <a:solidFill>
                <a:srgbClr val="FF0000"/>
              </a:solidFill>
            </a:endParaRPr>
          </a:p>
        </p:txBody>
      </p:sp>
      <p:sp>
        <p:nvSpPr>
          <p:cNvPr id="3" name="Content Placeholder 2"/>
          <p:cNvSpPr>
            <a:spLocks noGrp="1"/>
          </p:cNvSpPr>
          <p:nvPr>
            <p:ph idx="1"/>
          </p:nvPr>
        </p:nvSpPr>
        <p:spPr>
          <a:xfrm>
            <a:off x="207390" y="188536"/>
            <a:ext cx="11623249" cy="6669464"/>
          </a:xfrm>
        </p:spPr>
        <p:txBody>
          <a:bodyPr>
            <a:noAutofit/>
          </a:bodyPr>
          <a:lstStyle/>
          <a:p>
            <a:pPr marL="0" indent="0" algn="just">
              <a:buNone/>
            </a:pPr>
            <a:r>
              <a:rPr lang="vi-VN" sz="7200" dirty="0">
                <a:latin typeface="+mj-lt"/>
              </a:rPr>
              <a:t>ĐK. Chúng con xin tạ ơn Chúa uy quyền toàn năng tình yêu Chúa nào biết chi báo đền. Chúa muôn đời là Chúa khắp vũ trụ trời đất ngàn vinh quang cao chiếu hiển trị đời đời.</a:t>
            </a:r>
            <a:r>
              <a:rPr lang="vi-VN" sz="6000" dirty="0"/>
              <a:t/>
            </a:r>
            <a:br>
              <a:rPr lang="vi-VN" sz="6000" dirty="0"/>
            </a:br>
            <a:r>
              <a:rPr lang="vi-VN" sz="6000" dirty="0"/>
              <a:t/>
            </a:r>
            <a:br>
              <a:rPr lang="vi-VN" sz="6000" dirty="0"/>
            </a:br>
            <a:endParaRPr lang="en-US" sz="6000" dirty="0"/>
          </a:p>
        </p:txBody>
      </p:sp>
    </p:spTree>
    <p:extLst>
      <p:ext uri="{BB962C8B-B14F-4D97-AF65-F5344CB8AC3E}">
        <p14:creationId xmlns:p14="http://schemas.microsoft.com/office/powerpoint/2010/main" val="387252261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22548" y="0"/>
            <a:ext cx="11858920" cy="6858000"/>
          </a:xfrm>
        </p:spPr>
        <p:txBody>
          <a:bodyPr>
            <a:noAutofit/>
          </a:bodyPr>
          <a:lstStyle/>
          <a:p>
            <a:pPr marL="0" indent="0" algn="just">
              <a:buNone/>
            </a:pPr>
            <a:r>
              <a:rPr lang="vi-VN" sz="7200" dirty="0">
                <a:latin typeface="Times New Roman" panose="02020603050405020304" pitchFamily="18" charset="0"/>
                <a:cs typeface="Times New Roman" panose="02020603050405020304" pitchFamily="18" charset="0"/>
              </a:rPr>
              <a:t>2. Vì tình Chúa đã chất chứa trong trái tim Mẹ hiền luôn trìu mến mãi cứu giúp chở che nguyện cầu. Ngàn phúc ân vẫnnhờ Mẹ, ngàn khổ đau cũng nhờ Mẹ, nhờ Mẹ thương dâng Chúa trót đời tạ ơn.</a:t>
            </a:r>
            <a:endParaRPr lang="en-US" sz="7200" dirty="0">
              <a:latin typeface="Times New Roman" panose="02020603050405020304" pitchFamily="18" charset="0"/>
              <a:cs typeface="Times New Roman" panose="02020603050405020304" pitchFamily="18" charset="0"/>
            </a:endParaRPr>
          </a:p>
          <a:p>
            <a:endParaRPr lang="en-US" sz="6000" dirty="0"/>
          </a:p>
        </p:txBody>
      </p:sp>
    </p:spTree>
    <p:extLst>
      <p:ext uri="{BB962C8B-B14F-4D97-AF65-F5344CB8AC3E}">
        <p14:creationId xmlns:p14="http://schemas.microsoft.com/office/powerpoint/2010/main" val="105939608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22077" y="98657"/>
            <a:ext cx="4747846" cy="904352"/>
          </a:xfrm>
        </p:spPr>
        <p:txBody>
          <a:bodyPr>
            <a:normAutofit/>
          </a:bodyPr>
          <a:lstStyle/>
          <a:p>
            <a:pPr algn="ctr"/>
            <a:endParaRPr lang="en-US" sz="3046" b="1" dirty="0">
              <a:solidFill>
                <a:srgbClr val="FF0000"/>
              </a:solidFill>
            </a:endParaRPr>
          </a:p>
        </p:txBody>
      </p:sp>
      <p:sp>
        <p:nvSpPr>
          <p:cNvPr id="3" name="Content Placeholder 2"/>
          <p:cNvSpPr>
            <a:spLocks noGrp="1"/>
          </p:cNvSpPr>
          <p:nvPr>
            <p:ph idx="1"/>
          </p:nvPr>
        </p:nvSpPr>
        <p:spPr>
          <a:xfrm>
            <a:off x="414779" y="188536"/>
            <a:ext cx="11651530" cy="6669464"/>
          </a:xfrm>
        </p:spPr>
        <p:txBody>
          <a:bodyPr>
            <a:noAutofit/>
          </a:bodyPr>
          <a:lstStyle/>
          <a:p>
            <a:pPr marL="0" indent="0" algn="just">
              <a:buNone/>
            </a:pPr>
            <a:r>
              <a:rPr lang="vi-VN" sz="7200" dirty="0">
                <a:latin typeface="+mj-lt"/>
              </a:rPr>
              <a:t>ĐK. Chúng con xin tạ ơn Chúa uy quyền toàn năng tình yêu Chúa nào biết chi báo đền. Chúa muôn đời là Chúa khắp vũ trụ trời đất ngàn vinh quang cao chiếu hiển trị đời đời.</a:t>
            </a:r>
            <a:r>
              <a:rPr lang="vi-VN" sz="6000" dirty="0"/>
              <a:t/>
            </a:r>
            <a:br>
              <a:rPr lang="vi-VN" sz="6000" dirty="0"/>
            </a:br>
            <a:r>
              <a:rPr lang="vi-VN" sz="6000" dirty="0"/>
              <a:t/>
            </a:r>
            <a:br>
              <a:rPr lang="vi-VN" sz="6000" dirty="0"/>
            </a:br>
            <a:endParaRPr lang="en-US" sz="6000" dirty="0"/>
          </a:p>
        </p:txBody>
      </p:sp>
    </p:spTree>
    <p:extLst>
      <p:ext uri="{BB962C8B-B14F-4D97-AF65-F5344CB8AC3E}">
        <p14:creationId xmlns:p14="http://schemas.microsoft.com/office/powerpoint/2010/main" val="8061072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2231" y="117014"/>
            <a:ext cx="11698664" cy="2563714"/>
          </a:xfrm>
        </p:spPr>
        <p:txBody>
          <a:bodyPr>
            <a:noAutofit/>
          </a:bodyPr>
          <a:lstStyle/>
          <a:p>
            <a:pPr marL="0" indent="0" algn="just">
              <a:buNone/>
            </a:pPr>
            <a:r>
              <a:rPr lang="en-US" sz="6600" b="1" dirty="0">
                <a:solidFill>
                  <a:srgbClr val="FF0000"/>
                </a:solidFill>
                <a:latin typeface="+mj-lt"/>
              </a:rPr>
              <a:t>2</a:t>
            </a:r>
            <a:r>
              <a:rPr lang="vi-VN" sz="6600" b="1" dirty="0">
                <a:solidFill>
                  <a:srgbClr val="FF0000"/>
                </a:solidFill>
                <a:latin typeface="+mj-lt"/>
              </a:rPr>
              <a:t>.</a:t>
            </a:r>
            <a:r>
              <a:rPr lang="vi-VN" sz="6600" b="1" dirty="0">
                <a:latin typeface="+mj-lt"/>
              </a:rPr>
              <a:t>  Và tình yêu Chúa qua năm dài tháng rộng, theo con miệt mài từ muôn khắp nẻo đường. Yêu thương Chúa hằng gìn giữ con sớm hôm. Cho con mỗi ngày được gần Chúa trong nhà Ngài.</a:t>
            </a:r>
            <a:endParaRPr lang="en-US" sz="6600" b="1" dirty="0">
              <a:latin typeface="+mj-lt"/>
            </a:endParaRPr>
          </a:p>
        </p:txBody>
      </p:sp>
    </p:spTree>
    <p:extLst>
      <p:ext uri="{BB962C8B-B14F-4D97-AF65-F5344CB8AC3E}">
        <p14:creationId xmlns:p14="http://schemas.microsoft.com/office/powerpoint/2010/main" val="40747628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926" y="228543"/>
            <a:ext cx="11453567" cy="2542380"/>
          </a:xfrm>
        </p:spPr>
        <p:txBody>
          <a:bodyPr>
            <a:noAutofit/>
          </a:bodyPr>
          <a:lstStyle/>
          <a:p>
            <a:pPr marL="0" indent="0" algn="just">
              <a:buNone/>
            </a:pPr>
            <a:r>
              <a:rPr lang="vi-VN" sz="7200" b="1" dirty="0">
                <a:solidFill>
                  <a:srgbClr val="FF0000"/>
                </a:solidFill>
                <a:latin typeface="+mj-lt"/>
              </a:rPr>
              <a:t>ĐK.</a:t>
            </a:r>
            <a:r>
              <a:rPr lang="vi-VN" sz="7200" b="1" dirty="0">
                <a:latin typeface="+mj-lt"/>
              </a:rPr>
              <a:t> Về nhà Chúa ôi lòng đầy rộn rã. Cất câu ca con thấy lòng an hoà. Trong tình yêu của Thiên Chúa là Cha, con cảm tạ ôi tình Cha muôn vàn</a:t>
            </a:r>
            <a:endParaRPr lang="en-US" sz="7200" b="1" dirty="0">
              <a:latin typeface="+mj-lt"/>
            </a:endParaRPr>
          </a:p>
        </p:txBody>
      </p:sp>
    </p:spTree>
    <p:extLst>
      <p:ext uri="{BB962C8B-B14F-4D97-AF65-F5344CB8AC3E}">
        <p14:creationId xmlns:p14="http://schemas.microsoft.com/office/powerpoint/2010/main" val="25724844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5097" y="129934"/>
            <a:ext cx="11726944" cy="2563714"/>
          </a:xfrm>
        </p:spPr>
        <p:txBody>
          <a:bodyPr>
            <a:noAutofit/>
          </a:bodyPr>
          <a:lstStyle/>
          <a:p>
            <a:pPr marL="0" indent="0" algn="just">
              <a:buNone/>
            </a:pPr>
            <a:r>
              <a:rPr lang="vi-VN" sz="6600" b="1" dirty="0">
                <a:solidFill>
                  <a:srgbClr val="FF0000"/>
                </a:solidFill>
                <a:latin typeface="+mj-lt"/>
              </a:rPr>
              <a:t>3.</a:t>
            </a:r>
            <a:r>
              <a:rPr lang="vi-VN" sz="6600" b="1" dirty="0">
                <a:latin typeface="+mj-lt"/>
              </a:rPr>
              <a:t> Lòng đầy vui sướng bước vào nhà Chúa Trời. Vui thay cuộc đời được bên Chúa rạng ngời. Đây muôn tâm hồn vọng về Chúa Chúa ơi, tin yêu trót đời phụng sự Chúa mãi không rời.</a:t>
            </a:r>
            <a:r>
              <a:rPr lang="vi-VN" sz="9600" b="1" dirty="0">
                <a:solidFill>
                  <a:srgbClr val="FF0000"/>
                </a:solidFill>
                <a:latin typeface="+mj-lt"/>
              </a:rPr>
              <a:t> </a:t>
            </a:r>
            <a:endParaRPr lang="en-US" sz="9600" b="1" dirty="0">
              <a:latin typeface="+mj-lt"/>
            </a:endParaRPr>
          </a:p>
        </p:txBody>
      </p:sp>
    </p:spTree>
    <p:extLst>
      <p:ext uri="{BB962C8B-B14F-4D97-AF65-F5344CB8AC3E}">
        <p14:creationId xmlns:p14="http://schemas.microsoft.com/office/powerpoint/2010/main" val="2387186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926" y="228543"/>
            <a:ext cx="11453567" cy="2542380"/>
          </a:xfrm>
        </p:spPr>
        <p:txBody>
          <a:bodyPr>
            <a:noAutofit/>
          </a:bodyPr>
          <a:lstStyle/>
          <a:p>
            <a:pPr marL="0" indent="0" algn="just">
              <a:buNone/>
            </a:pPr>
            <a:r>
              <a:rPr lang="vi-VN" sz="7200" b="1" dirty="0">
                <a:solidFill>
                  <a:srgbClr val="FF0000"/>
                </a:solidFill>
                <a:latin typeface="+mj-lt"/>
              </a:rPr>
              <a:t>ĐK.</a:t>
            </a:r>
            <a:r>
              <a:rPr lang="vi-VN" sz="7200" b="1" dirty="0">
                <a:latin typeface="+mj-lt"/>
              </a:rPr>
              <a:t> Về nhà Chúa ôi lòng đầy rộn rã. Cất câu ca con thấy lòng an hoà. Trong tình yêu của Thiên Chúa là Cha, con cảm tạ ôi tình Cha muôn vàn</a:t>
            </a:r>
            <a:endParaRPr lang="en-US" sz="7200" b="1" dirty="0">
              <a:latin typeface="+mj-lt"/>
            </a:endParaRPr>
          </a:p>
        </p:txBody>
      </p:sp>
    </p:spTree>
    <p:extLst>
      <p:ext uri="{BB962C8B-B14F-4D97-AF65-F5344CB8AC3E}">
        <p14:creationId xmlns:p14="http://schemas.microsoft.com/office/powerpoint/2010/main" val="28778394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5713" y="704490"/>
            <a:ext cx="10515600" cy="1325563"/>
          </a:xfrm>
        </p:spPr>
        <p:txBody>
          <a:bodyPr/>
          <a:lstStyle/>
          <a:p>
            <a:endParaRPr lang="en-US"/>
          </a:p>
        </p:txBody>
      </p:sp>
      <p:pic>
        <p:nvPicPr>
          <p:cNvPr id="1026" name="Picture 2" descr="Tin Mừng Chúa Nhật 32 Thường Niên - Năm B (Mc 12, 38 - 44)"/>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12191999"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724491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TotalTime>
  <Words>1061</Words>
  <Application>Microsoft Office PowerPoint</Application>
  <PresentationFormat>Widescreen</PresentationFormat>
  <Paragraphs>47</Paragraphs>
  <Slides>43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43</vt:i4>
      </vt:variant>
    </vt:vector>
  </HeadingPairs>
  <TitlesOfParts>
    <vt:vector size="48"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RƯỢU BÁNH THƠM NỒNG St.Đinh Công Huỳnh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6</cp:revision>
  <dcterms:created xsi:type="dcterms:W3CDTF">2024-11-02T13:16:43Z</dcterms:created>
  <dcterms:modified xsi:type="dcterms:W3CDTF">2024-11-04T02:54:44Z</dcterms:modified>
</cp:coreProperties>
</file>