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3" r:id="rId4"/>
    <p:sldId id="284" r:id="rId5"/>
    <p:sldId id="28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99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ucky Bones" panose="020B0604020202020204" charset="0"/>
      <p:regular r:id="rId22"/>
    </p:embeddedFont>
    <p:embeddedFont>
      <p:font typeface="Millhouse" panose="02000000000000000000" pitchFamily="2" charset="0"/>
      <p:regular r:id="rId23"/>
    </p:embeddedFont>
    <p:embeddedFont>
      <p:font typeface="Puimek Font TH" panose="020B0604020202020204" charset="-34"/>
      <p:regular r:id="rId24"/>
    </p:embeddedFont>
    <p:embeddedFont>
      <p:font typeface="SVN-Neutraface 2" panose="02000600040000020004" pitchFamily="2" charset="0"/>
      <p:bold r:id="rId25"/>
    </p:embeddedFont>
    <p:embeddedFont>
      <p:font typeface="UTM Alberta Heavy" panose="02040603050506020204" pitchFamily="18" charset="0"/>
      <p:regular r:id="rId26"/>
    </p:embeddedFont>
    <p:embeddedFont>
      <p:font typeface="UTM Habano" panose="02040603050506020204" pitchFamily="18" charset="0"/>
      <p:regular r:id="rId27"/>
    </p:embeddedFont>
    <p:embeddedFont>
      <p:font typeface="UTM Nokia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5A018-293A-DB40-384F-232A5D54A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F642017-6011-7D24-00CA-E05E5D3C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ECF1FA-C9D6-3C58-1710-44D47EB7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E5278E-1EA2-4474-C361-7EF89C9D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BC2DFC-308C-3DF6-3F36-72A8728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14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Hình ảnh 20">
            <a:extLst>
              <a:ext uri="{FF2B5EF4-FFF2-40B4-BE49-F238E27FC236}">
                <a16:creationId xmlns:a16="http://schemas.microsoft.com/office/drawing/2014/main" id="{56C4384F-F93B-848A-69D7-65C1CFF5CB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048" y="157163"/>
            <a:ext cx="11405999" cy="9991725"/>
          </a:xfrm>
          <a:custGeom>
            <a:avLst/>
            <a:gdLst>
              <a:gd name="connsiteX0" fmla="*/ 105309 w 7603999"/>
              <a:gd name="connsiteY0" fmla="*/ 0 h 6661150"/>
              <a:gd name="connsiteX1" fmla="*/ 6170932 w 7603999"/>
              <a:gd name="connsiteY1" fmla="*/ 0 h 6661150"/>
              <a:gd name="connsiteX2" fmla="*/ 7603999 w 7603999"/>
              <a:gd name="connsiteY2" fmla="*/ 1609725 h 6661150"/>
              <a:gd name="connsiteX3" fmla="*/ 6077655 w 7603999"/>
              <a:gd name="connsiteY3" fmla="*/ 3324225 h 6661150"/>
              <a:gd name="connsiteX4" fmla="*/ 6077654 w 7603999"/>
              <a:gd name="connsiteY4" fmla="*/ 3324225 h 6661150"/>
              <a:gd name="connsiteX5" fmla="*/ 4551309 w 7603999"/>
              <a:gd name="connsiteY5" fmla="*/ 5038725 h 6661150"/>
              <a:gd name="connsiteX6" fmla="*/ 5995684 w 7603999"/>
              <a:gd name="connsiteY6" fmla="*/ 6661150 h 6661150"/>
              <a:gd name="connsiteX7" fmla="*/ 12033 w 7603999"/>
              <a:gd name="connsiteY7" fmla="*/ 6661150 h 6661150"/>
              <a:gd name="connsiteX8" fmla="*/ 12033 w 7603999"/>
              <a:gd name="connsiteY8" fmla="*/ 5052242 h 6661150"/>
              <a:gd name="connsiteX9" fmla="*/ 0 w 7603999"/>
              <a:gd name="connsiteY9" fmla="*/ 5038725 h 6661150"/>
              <a:gd name="connsiteX10" fmla="*/ 12033 w 7603999"/>
              <a:gd name="connsiteY10" fmla="*/ 5025209 h 6661150"/>
              <a:gd name="connsiteX11" fmla="*/ 12033 w 7603999"/>
              <a:gd name="connsiteY11" fmla="*/ 3324224 h 6661150"/>
              <a:gd name="connsiteX12" fmla="*/ 1538377 w 7603999"/>
              <a:gd name="connsiteY12" fmla="*/ 1609725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03999" h="6661150">
                <a:moveTo>
                  <a:pt x="105309" y="0"/>
                </a:moveTo>
                <a:lnTo>
                  <a:pt x="6170932" y="0"/>
                </a:lnTo>
                <a:lnTo>
                  <a:pt x="7603999" y="1609725"/>
                </a:lnTo>
                <a:lnTo>
                  <a:pt x="6077655" y="3324225"/>
                </a:lnTo>
                <a:lnTo>
                  <a:pt x="6077654" y="3324225"/>
                </a:lnTo>
                <a:lnTo>
                  <a:pt x="4551309" y="5038725"/>
                </a:lnTo>
                <a:lnTo>
                  <a:pt x="5995684" y="6661150"/>
                </a:lnTo>
                <a:lnTo>
                  <a:pt x="12033" y="6661150"/>
                </a:lnTo>
                <a:lnTo>
                  <a:pt x="12033" y="5052242"/>
                </a:lnTo>
                <a:lnTo>
                  <a:pt x="0" y="5038725"/>
                </a:lnTo>
                <a:lnTo>
                  <a:pt x="12033" y="5025209"/>
                </a:lnTo>
                <a:lnTo>
                  <a:pt x="12033" y="3324224"/>
                </a:lnTo>
                <a:lnTo>
                  <a:pt x="1538377" y="1609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205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BA503-3396-5813-2128-BDD5D400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83A8F8-3385-E536-07C3-E42F5DE11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32A966-5921-91EB-6E7F-2174A737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DB50BE-6C2A-B32F-84CE-0DFE50E8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32B29D-F3DB-81B3-4673-A3A935BC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269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0AF93-BAC6-C8C7-BA92-E68EEA52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79C1FD-6C3E-FC9E-A04E-D16BCA7E1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6C01A87-3F98-CAEE-8AA2-2D5A5B626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750906-1402-E2C8-5236-6AD5503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790C90-8100-B208-D38B-EC713247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6A1C75-7A65-A24F-70AE-B6F7DBF5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82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B90F6D-C3FD-0DCA-69F4-3005C849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0F6BFE-43A0-5993-886D-9747BB28A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D8D0F1A-F383-A13B-F743-F765A1DD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50F3AD-5B5C-093B-ED03-656E9448B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61BCEDE-FA75-97C2-9F0E-14F0AAF83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F6D7AE1-1F0A-7540-2E9F-2916B7D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EBA7D5-B79D-FFA4-D30B-7C13D602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F8356A9-1710-486F-44D7-BC4C6AAD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110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D96E0-B6B9-B433-7F26-CCB62FD1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BE787C1-EB62-0280-9EA8-8B986F53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CC7190E-18E1-E209-0509-81EA7166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C644CB-0688-19D6-A397-07DC8579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68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3531434-1CEB-E471-7EC4-F23994C4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3D5FA6E-108A-BC9A-90E7-A92F525A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5A8139-9AFA-80EF-D47A-1205067F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9526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0ECBD2-0117-BE92-3897-7620E564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36743A-5B86-8CAB-511B-BFBAF34A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815FACF-9A37-0DCF-65EC-A90050C78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C30A3E-ACB9-1BFC-9611-8A17725C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8318D3-0D99-C3C9-0467-6C6E770F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10D0D2-05B2-FC66-86AF-EA26A632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434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2484E0-0C66-A31F-3452-12B51A29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CDD609D-CF47-D341-F0B4-AF5FBCEEC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FA1A86-81D2-511D-B880-6E8879141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B93192-EE61-4275-CEB0-53B23EE7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45A983-04EF-C947-59B2-D85D5F07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D50A5ED-BA03-B006-B56E-6B91E9F1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658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990C08-EBEC-9BAE-2DAD-7F5ACB08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41BBF0-F52F-4A24-79B9-6E0AEDB9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4AD063-A4BD-FE09-EF44-8446E20E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1F0D99-77E1-4611-94FB-EBDD0495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FED6DC-DD35-6737-AAD6-523B305E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7461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89EC90-12E0-A451-DDFA-60D6C879B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40A9B4-8439-AE97-DCF9-D245FEFCE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3C846A-9464-7BC2-98C1-2856A5D6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C0BD45-B080-5A79-697C-ACA3F4B4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1D1497-86A1-27CF-91E3-10896224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9894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93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10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94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1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36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0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78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46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4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9508265-54A4-31A7-C5B4-6AC1D8FB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E656C6-A7E5-1922-434B-15363707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CA9A0F-8840-C82F-6254-5886A6B1E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54AA4-DA62-4961-A125-16070EAF8A1A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7C524E-EEA9-7C3E-84FC-CDFA7D654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94CE2-2053-A9BD-A145-5EBBDC8D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97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8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23.svg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image" Target="../media/image22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4.png"/><Relationship Id="rId5" Type="http://schemas.openxmlformats.org/officeDocument/2006/relationships/image" Target="../media/image3.svg"/><Relationship Id="rId15" Type="http://schemas.openxmlformats.org/officeDocument/2006/relationships/image" Target="../media/image58.png"/><Relationship Id="rId10" Type="http://schemas.openxmlformats.org/officeDocument/2006/relationships/image" Target="../media/image50.svg"/><Relationship Id="rId4" Type="http://schemas.openxmlformats.org/officeDocument/2006/relationships/image" Target="../media/image2.png"/><Relationship Id="rId9" Type="http://schemas.openxmlformats.org/officeDocument/2006/relationships/image" Target="../media/image49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3.svg"/><Relationship Id="rId7" Type="http://schemas.openxmlformats.org/officeDocument/2006/relationships/image" Target="../media/image52.pn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3.svg"/><Relationship Id="rId15" Type="http://schemas.openxmlformats.org/officeDocument/2006/relationships/image" Target="../media/image37.sv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slide" Target="slide1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87.gif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19" Type="http://schemas.openxmlformats.org/officeDocument/2006/relationships/image" Target="../media/image88.gif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9.png"/><Relationship Id="rId12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svg"/><Relationship Id="rId10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3.svg"/><Relationship Id="rId21" Type="http://schemas.openxmlformats.org/officeDocument/2006/relationships/image" Target="../media/image40.png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2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sv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3.sv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6.png"/><Relationship Id="rId5" Type="http://schemas.openxmlformats.org/officeDocument/2006/relationships/image" Target="../media/image23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6308273" y="2269673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5840187" y="4675416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82111"/>
            <a:ext cx="17391162" cy="7715352"/>
          </a:xfrm>
          <a:custGeom>
            <a:avLst/>
            <a:gdLst/>
            <a:ahLst/>
            <a:cxnLst/>
            <a:rect l="l" t="t" r="r" b="b"/>
            <a:pathLst>
              <a:path w="17391162" h="7715352">
                <a:moveTo>
                  <a:pt x="0" y="0"/>
                </a:moveTo>
                <a:lnTo>
                  <a:pt x="17391162" y="0"/>
                </a:lnTo>
                <a:lnTo>
                  <a:pt x="17391162" y="7715351"/>
                </a:lnTo>
                <a:lnTo>
                  <a:pt x="0" y="771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37636">
            <a:off x="-3160027" y="-45595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96550" y="35355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87443" y="961383"/>
            <a:ext cx="12610760" cy="617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49"/>
              </a:lnSpc>
            </a:pPr>
            <a:r>
              <a:rPr lang="en-US" sz="7499" spc="277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Mọi thung lũng, phải lấp cho đầy, mọi núi đồi, phải bạt cho thấp, khúc quanh co, phải uốn cho ngay, đường lồi lõm, phải san cho phẳng. 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0"/>
            <a:ext cx="2200808" cy="1964221"/>
          </a:xfrm>
          <a:custGeom>
            <a:avLst/>
            <a:gdLst/>
            <a:ahLst/>
            <a:cxnLst/>
            <a:rect l="l" t="t" r="r" b="b"/>
            <a:pathLst>
              <a:path w="2200808" h="1964221">
                <a:moveTo>
                  <a:pt x="0" y="0"/>
                </a:moveTo>
                <a:lnTo>
                  <a:pt x="2200808" y="0"/>
                </a:lnTo>
                <a:lnTo>
                  <a:pt x="2200808" y="1964221"/>
                </a:lnTo>
                <a:lnTo>
                  <a:pt x="0" y="1964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9800" y="4133414"/>
            <a:ext cx="2760163" cy="6000354"/>
          </a:xfrm>
          <a:custGeom>
            <a:avLst/>
            <a:gdLst/>
            <a:ahLst/>
            <a:cxnLst/>
            <a:rect l="l" t="t" r="r" b="b"/>
            <a:pathLst>
              <a:path w="2760163" h="6000354">
                <a:moveTo>
                  <a:pt x="0" y="0"/>
                </a:moveTo>
                <a:lnTo>
                  <a:pt x="2760163" y="0"/>
                </a:lnTo>
                <a:lnTo>
                  <a:pt x="2760163" y="6000354"/>
                </a:lnTo>
                <a:lnTo>
                  <a:pt x="0" y="6000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04061" y="626075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96127" y="9258300"/>
            <a:ext cx="7315200" cy="1301477"/>
          </a:xfrm>
          <a:custGeom>
            <a:avLst/>
            <a:gdLst/>
            <a:ahLst/>
            <a:cxnLst/>
            <a:rect l="l" t="t" r="r" b="b"/>
            <a:pathLst>
              <a:path w="7315200" h="1301477">
                <a:moveTo>
                  <a:pt x="0" y="0"/>
                </a:moveTo>
                <a:lnTo>
                  <a:pt x="7315200" y="0"/>
                </a:lnTo>
                <a:lnTo>
                  <a:pt x="7315200" y="1301477"/>
                </a:lnTo>
                <a:lnTo>
                  <a:pt x="0" y="1301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53361" y="8318150"/>
            <a:ext cx="7315200" cy="2141359"/>
          </a:xfrm>
          <a:custGeom>
            <a:avLst/>
            <a:gdLst/>
            <a:ahLst/>
            <a:cxnLst/>
            <a:rect l="l" t="t" r="r" b="b"/>
            <a:pathLst>
              <a:path w="7315200" h="2141359">
                <a:moveTo>
                  <a:pt x="0" y="0"/>
                </a:moveTo>
                <a:lnTo>
                  <a:pt x="7315200" y="0"/>
                </a:lnTo>
                <a:lnTo>
                  <a:pt x="7315200" y="2141358"/>
                </a:lnTo>
                <a:lnTo>
                  <a:pt x="0" y="2141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82111"/>
            <a:ext cx="17391162" cy="7715352"/>
          </a:xfrm>
          <a:custGeom>
            <a:avLst/>
            <a:gdLst/>
            <a:ahLst/>
            <a:cxnLst/>
            <a:rect l="l" t="t" r="r" b="b"/>
            <a:pathLst>
              <a:path w="17391162" h="7715352">
                <a:moveTo>
                  <a:pt x="0" y="0"/>
                </a:moveTo>
                <a:lnTo>
                  <a:pt x="17391162" y="0"/>
                </a:lnTo>
                <a:lnTo>
                  <a:pt x="17391162" y="7715351"/>
                </a:lnTo>
                <a:lnTo>
                  <a:pt x="0" y="771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37636">
            <a:off x="-3160027" y="-45595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96550" y="353559"/>
            <a:ext cx="1676155" cy="1381431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23680" y="2681284"/>
            <a:ext cx="12610760" cy="61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49"/>
              </a:lnSpc>
            </a:pPr>
            <a:r>
              <a:rPr lang="en-US" sz="7499" spc="277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Rồi hết mọi người phàm sẽ thấy ơn cứu độ của Thiên Chúa.</a:t>
            </a:r>
          </a:p>
          <a:p>
            <a:pPr algn="ctr">
              <a:lnSpc>
                <a:spcPts val="12449"/>
              </a:lnSpc>
            </a:pPr>
            <a:r>
              <a:rPr lang="en-US" sz="7499" spc="277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Đó là lời Chúa.</a:t>
            </a:r>
          </a:p>
          <a:p>
            <a:pPr algn="ctr">
              <a:lnSpc>
                <a:spcPts val="12449"/>
              </a:lnSpc>
            </a:pPr>
            <a:endParaRPr lang="en-US" sz="7499" spc="277">
              <a:solidFill>
                <a:srgbClr val="000000"/>
              </a:solidFill>
              <a:latin typeface="UTM Habano"/>
              <a:ea typeface="UTM Habano"/>
              <a:cs typeface="UTM Habano"/>
              <a:sym typeface="UTM Habano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0"/>
            <a:ext cx="2200808" cy="1964221"/>
          </a:xfrm>
          <a:custGeom>
            <a:avLst/>
            <a:gdLst/>
            <a:ahLst/>
            <a:cxnLst/>
            <a:rect l="l" t="t" r="r" b="b"/>
            <a:pathLst>
              <a:path w="2200808" h="1964221">
                <a:moveTo>
                  <a:pt x="0" y="0"/>
                </a:moveTo>
                <a:lnTo>
                  <a:pt x="2200808" y="0"/>
                </a:lnTo>
                <a:lnTo>
                  <a:pt x="2200808" y="1964221"/>
                </a:lnTo>
                <a:lnTo>
                  <a:pt x="0" y="1964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829338" y="5064820"/>
            <a:ext cx="3677561" cy="5456870"/>
            <a:chOff x="0" y="0"/>
            <a:chExt cx="4903415" cy="72758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03415" cy="7275826"/>
            </a:xfrm>
            <a:custGeom>
              <a:avLst/>
              <a:gdLst/>
              <a:ahLst/>
              <a:cxnLst/>
              <a:rect l="l" t="t" r="r" b="b"/>
              <a:pathLst>
                <a:path w="4903415" h="7275826">
                  <a:moveTo>
                    <a:pt x="0" y="0"/>
                  </a:moveTo>
                  <a:lnTo>
                    <a:pt x="4903415" y="0"/>
                  </a:lnTo>
                  <a:lnTo>
                    <a:pt x="4903415" y="7275826"/>
                  </a:lnTo>
                  <a:lnTo>
                    <a:pt x="0" y="727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067" r="-2283" b="-124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81932" y="275929"/>
              <a:ext cx="2739551" cy="517090"/>
            </a:xfrm>
            <a:custGeom>
              <a:avLst/>
              <a:gdLst/>
              <a:ahLst/>
              <a:cxnLst/>
              <a:rect l="l" t="t" r="r" b="b"/>
              <a:pathLst>
                <a:path w="2739551" h="517090">
                  <a:moveTo>
                    <a:pt x="0" y="0"/>
                  </a:moveTo>
                  <a:lnTo>
                    <a:pt x="2739551" y="0"/>
                  </a:lnTo>
                  <a:lnTo>
                    <a:pt x="2739551" y="517090"/>
                  </a:lnTo>
                  <a:lnTo>
                    <a:pt x="0" y="51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4238899" y="6260750"/>
            <a:ext cx="1571242" cy="3632929"/>
          </a:xfrm>
          <a:custGeom>
            <a:avLst/>
            <a:gdLst/>
            <a:ahLst/>
            <a:cxnLst/>
            <a:rect l="l" t="t" r="r" b="b"/>
            <a:pathLst>
              <a:path w="1571242" h="3632929">
                <a:moveTo>
                  <a:pt x="1571242" y="0"/>
                </a:moveTo>
                <a:lnTo>
                  <a:pt x="0" y="0"/>
                </a:lnTo>
                <a:lnTo>
                  <a:pt x="0" y="3632929"/>
                </a:lnTo>
                <a:lnTo>
                  <a:pt x="1571242" y="3632929"/>
                </a:lnTo>
                <a:lnTo>
                  <a:pt x="157124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97471" y="6518741"/>
            <a:ext cx="1841428" cy="3510269"/>
          </a:xfrm>
          <a:custGeom>
            <a:avLst/>
            <a:gdLst/>
            <a:ahLst/>
            <a:cxnLst/>
            <a:rect l="l" t="t" r="r" b="b"/>
            <a:pathLst>
              <a:path w="1841428" h="3510269">
                <a:moveTo>
                  <a:pt x="1841428" y="0"/>
                </a:moveTo>
                <a:lnTo>
                  <a:pt x="0" y="0"/>
                </a:lnTo>
                <a:lnTo>
                  <a:pt x="0" y="3510268"/>
                </a:lnTo>
                <a:lnTo>
                  <a:pt x="1841428" y="3510268"/>
                </a:lnTo>
                <a:lnTo>
                  <a:pt x="184142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566356" y="7066423"/>
            <a:ext cx="1508771" cy="3529288"/>
          </a:xfrm>
          <a:custGeom>
            <a:avLst/>
            <a:gdLst/>
            <a:ahLst/>
            <a:cxnLst/>
            <a:rect l="l" t="t" r="r" b="b"/>
            <a:pathLst>
              <a:path w="1508771" h="3529288">
                <a:moveTo>
                  <a:pt x="1508771" y="0"/>
                </a:moveTo>
                <a:lnTo>
                  <a:pt x="0" y="0"/>
                </a:lnTo>
                <a:lnTo>
                  <a:pt x="0" y="3529288"/>
                </a:lnTo>
                <a:lnTo>
                  <a:pt x="1508771" y="3529288"/>
                </a:lnTo>
                <a:lnTo>
                  <a:pt x="150877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028700" y="7600815"/>
            <a:ext cx="1281534" cy="2686185"/>
          </a:xfrm>
          <a:custGeom>
            <a:avLst/>
            <a:gdLst/>
            <a:ahLst/>
            <a:cxnLst/>
            <a:rect l="l" t="t" r="r" b="b"/>
            <a:pathLst>
              <a:path w="1281534" h="2686185">
                <a:moveTo>
                  <a:pt x="1281534" y="0"/>
                </a:moveTo>
                <a:lnTo>
                  <a:pt x="0" y="0"/>
                </a:lnTo>
                <a:lnTo>
                  <a:pt x="0" y="2686185"/>
                </a:lnTo>
                <a:lnTo>
                  <a:pt x="1281534" y="2686185"/>
                </a:lnTo>
                <a:lnTo>
                  <a:pt x="1281534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0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09844"/>
            <a:ext cx="18288000" cy="1509412"/>
            <a:chOff x="0" y="0"/>
            <a:chExt cx="4816593" cy="3975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97541"/>
            </a:xfrm>
            <a:custGeom>
              <a:avLst/>
              <a:gdLst/>
              <a:ahLst/>
              <a:cxnLst/>
              <a:rect l="l" t="t" r="r" b="b"/>
              <a:pathLst>
                <a:path w="4816592" h="397541">
                  <a:moveTo>
                    <a:pt x="0" y="0"/>
                  </a:moveTo>
                  <a:lnTo>
                    <a:pt x="4816592" y="0"/>
                  </a:lnTo>
                  <a:lnTo>
                    <a:pt x="4816592" y="397541"/>
                  </a:lnTo>
                  <a:lnTo>
                    <a:pt x="0" y="397541"/>
                  </a:lnTo>
                  <a:close/>
                </a:path>
              </a:pathLst>
            </a:custGeom>
            <a:solidFill>
              <a:srgbClr val="C481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5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703391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2584609" y="0"/>
                </a:moveTo>
                <a:lnTo>
                  <a:pt x="0" y="0"/>
                </a:lnTo>
                <a:lnTo>
                  <a:pt x="0" y="10287000"/>
                </a:lnTo>
                <a:lnTo>
                  <a:pt x="2584609" y="10287000"/>
                </a:lnTo>
                <a:lnTo>
                  <a:pt x="25846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87657" y="-1205500"/>
            <a:ext cx="19463314" cy="2335598"/>
          </a:xfrm>
          <a:custGeom>
            <a:avLst/>
            <a:gdLst/>
            <a:ahLst/>
            <a:cxnLst/>
            <a:rect l="l" t="t" r="r" b="b"/>
            <a:pathLst>
              <a:path w="19463314" h="2335598">
                <a:moveTo>
                  <a:pt x="0" y="0"/>
                </a:moveTo>
                <a:lnTo>
                  <a:pt x="19463314" y="0"/>
                </a:lnTo>
                <a:lnTo>
                  <a:pt x="19463314" y="2335597"/>
                </a:lnTo>
                <a:lnTo>
                  <a:pt x="0" y="2335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7306770" y="7933082"/>
            <a:ext cx="3674461" cy="726941"/>
            <a:chOff x="0" y="0"/>
            <a:chExt cx="205422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4227" cy="406400"/>
            </a:xfrm>
            <a:custGeom>
              <a:avLst/>
              <a:gdLst/>
              <a:ahLst/>
              <a:cxnLst/>
              <a:rect l="l" t="t" r="r" b="b"/>
              <a:pathLst>
                <a:path w="2054227" h="406400">
                  <a:moveTo>
                    <a:pt x="2054227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2054227" y="406400"/>
                  </a:lnTo>
                  <a:lnTo>
                    <a:pt x="1952627" y="203200"/>
                  </a:lnTo>
                  <a:lnTo>
                    <a:pt x="2054227" y="0"/>
                  </a:ln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8764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27226">
            <a:off x="1924989" y="7074144"/>
            <a:ext cx="2818176" cy="2975042"/>
          </a:xfrm>
          <a:custGeom>
            <a:avLst/>
            <a:gdLst/>
            <a:ahLst/>
            <a:cxnLst/>
            <a:rect l="l" t="t" r="r" b="b"/>
            <a:pathLst>
              <a:path w="2818176" h="2975042">
                <a:moveTo>
                  <a:pt x="0" y="0"/>
                </a:moveTo>
                <a:lnTo>
                  <a:pt x="2818176" y="0"/>
                </a:lnTo>
                <a:lnTo>
                  <a:pt x="2818176" y="2975042"/>
                </a:lnTo>
                <a:lnTo>
                  <a:pt x="0" y="2975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78916" y="5600700"/>
            <a:ext cx="2584609" cy="4296288"/>
          </a:xfrm>
          <a:custGeom>
            <a:avLst/>
            <a:gdLst/>
            <a:ahLst/>
            <a:cxnLst/>
            <a:rect l="l" t="t" r="r" b="b"/>
            <a:pathLst>
              <a:path w="3779406" h="4856713">
                <a:moveTo>
                  <a:pt x="0" y="0"/>
                </a:moveTo>
                <a:lnTo>
                  <a:pt x="3779406" y="0"/>
                </a:lnTo>
                <a:lnTo>
                  <a:pt x="3779406" y="4856713"/>
                </a:lnTo>
                <a:lnTo>
                  <a:pt x="0" y="4856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25373" y="3686410"/>
            <a:ext cx="368506" cy="530225"/>
          </a:xfrm>
          <a:custGeom>
            <a:avLst/>
            <a:gdLst/>
            <a:ahLst/>
            <a:cxnLst/>
            <a:rect l="l" t="t" r="r" b="b"/>
            <a:pathLst>
              <a:path w="368506" h="530225">
                <a:moveTo>
                  <a:pt x="0" y="0"/>
                </a:moveTo>
                <a:lnTo>
                  <a:pt x="368506" y="0"/>
                </a:lnTo>
                <a:lnTo>
                  <a:pt x="368506" y="530225"/>
                </a:lnTo>
                <a:lnTo>
                  <a:pt x="0" y="530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57111" y="3751507"/>
            <a:ext cx="368506" cy="530225"/>
          </a:xfrm>
          <a:custGeom>
            <a:avLst/>
            <a:gdLst/>
            <a:ahLst/>
            <a:cxnLst/>
            <a:rect l="l" t="t" r="r" b="b"/>
            <a:pathLst>
              <a:path w="368506" h="530225">
                <a:moveTo>
                  <a:pt x="0" y="0"/>
                </a:moveTo>
                <a:lnTo>
                  <a:pt x="368506" y="0"/>
                </a:lnTo>
                <a:lnTo>
                  <a:pt x="368506" y="530225"/>
                </a:lnTo>
                <a:lnTo>
                  <a:pt x="0" y="530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84610" y="5040275"/>
            <a:ext cx="13010484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51"/>
              </a:lnSpc>
            </a:pPr>
            <a:r>
              <a:rPr lang="en-US" sz="19097" spc="-802">
                <a:solidFill>
                  <a:srgbClr val="FBF5D6"/>
                </a:solidFill>
                <a:latin typeface="Lucky Bones"/>
                <a:ea typeface="Lucky Bones"/>
                <a:cs typeface="Lucky Bones"/>
                <a:sym typeface="Lucky Bones"/>
              </a:rPr>
              <a:t>KINH THÁNH</a:t>
            </a:r>
          </a:p>
        </p:txBody>
      </p:sp>
      <p:sp>
        <p:nvSpPr>
          <p:cNvPr id="17" name="TextBox 17">
            <a:hlinkClick r:id="rId12" action="ppaction://hlinksldjump"/>
          </p:cNvPr>
          <p:cNvSpPr txBox="1"/>
          <p:nvPr/>
        </p:nvSpPr>
        <p:spPr>
          <a:xfrm>
            <a:off x="7492439" y="8013566"/>
            <a:ext cx="3329773" cy="548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FBF5D6"/>
                </a:solidFill>
                <a:latin typeface="UTM Nokia"/>
                <a:ea typeface="UTM Nokia"/>
                <a:cs typeface="UTM Nokia"/>
                <a:sym typeface="UTM Nokia"/>
              </a:rPr>
              <a:t>BẮT ĐẦU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81600" y="4054072"/>
            <a:ext cx="7387790" cy="646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FBF5D6"/>
                </a:solidFill>
                <a:latin typeface="UTM Nokia"/>
                <a:ea typeface="UTM Nokia"/>
                <a:cs typeface="UTM Nokia"/>
                <a:sym typeface="UTM Nokia"/>
              </a:rPr>
              <a:t>TRÒ CHƠI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0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743" y="67788"/>
            <a:ext cx="18017257" cy="2298326"/>
            <a:chOff x="0" y="0"/>
            <a:chExt cx="14472960" cy="1846207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14480618" cy="1846207"/>
            </a:xfrm>
            <a:custGeom>
              <a:avLst/>
              <a:gdLst/>
              <a:ahLst/>
              <a:cxnLst/>
              <a:rect l="l" t="t" r="r" b="b"/>
              <a:pathLst>
                <a:path w="14480618" h="1846207">
                  <a:moveTo>
                    <a:pt x="13974179" y="1829288"/>
                  </a:moveTo>
                  <a:cubicBezTo>
                    <a:pt x="13974179" y="1829288"/>
                    <a:pt x="13737184" y="1819318"/>
                    <a:pt x="13375045" y="1832763"/>
                  </a:cubicBezTo>
                  <a:cubicBezTo>
                    <a:pt x="13012906" y="1846207"/>
                    <a:pt x="490924" y="1846207"/>
                    <a:pt x="490924" y="1846207"/>
                  </a:cubicBezTo>
                  <a:cubicBezTo>
                    <a:pt x="245502" y="1846207"/>
                    <a:pt x="32509" y="1748939"/>
                    <a:pt x="31032" y="1588825"/>
                  </a:cubicBezTo>
                  <a:cubicBezTo>
                    <a:pt x="31032" y="1588825"/>
                    <a:pt x="0" y="66139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927631" y="0"/>
                    <a:pt x="13927631" y="0"/>
                  </a:cubicBezTo>
                  <a:cubicBezTo>
                    <a:pt x="14239532" y="0"/>
                    <a:pt x="14472961" y="101069"/>
                    <a:pt x="14465103" y="303616"/>
                  </a:cubicBezTo>
                  <a:cubicBezTo>
                    <a:pt x="14465103" y="303616"/>
                    <a:pt x="14463107" y="656634"/>
                    <a:pt x="14471863" y="889237"/>
                  </a:cubicBezTo>
                  <a:cubicBezTo>
                    <a:pt x="14480618" y="1182539"/>
                    <a:pt x="14434070" y="1515610"/>
                    <a:pt x="14434070" y="1515610"/>
                  </a:cubicBezTo>
                  <a:cubicBezTo>
                    <a:pt x="14431105" y="1695635"/>
                    <a:pt x="14219601" y="1829288"/>
                    <a:pt x="13974179" y="1829288"/>
                  </a:cubicBezTo>
                  <a:close/>
                </a:path>
              </a:pathLst>
            </a:custGeom>
            <a:solidFill>
              <a:srgbClr val="FBF3D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75755" y="2375638"/>
            <a:ext cx="930179" cy="930179"/>
            <a:chOff x="0" y="0"/>
            <a:chExt cx="1240238" cy="124023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05933" y="2375638"/>
            <a:ext cx="930179" cy="930179"/>
            <a:chOff x="0" y="0"/>
            <a:chExt cx="1240238" cy="124023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75755" y="7957661"/>
            <a:ext cx="930179" cy="930179"/>
            <a:chOff x="0" y="0"/>
            <a:chExt cx="1240238" cy="124023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136112" y="2375638"/>
            <a:ext cx="930179" cy="930179"/>
            <a:chOff x="0" y="0"/>
            <a:chExt cx="1240238" cy="124023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Ể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136112" y="3305817"/>
            <a:ext cx="930179" cy="930179"/>
            <a:chOff x="0" y="0"/>
            <a:chExt cx="1240238" cy="124023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T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205933" y="7027482"/>
            <a:ext cx="930179" cy="930179"/>
            <a:chOff x="0" y="0"/>
            <a:chExt cx="1240238" cy="124023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H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05933" y="7957661"/>
            <a:ext cx="930179" cy="930179"/>
            <a:chOff x="0" y="0"/>
            <a:chExt cx="1240238" cy="1240238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I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066291" y="2375638"/>
            <a:ext cx="930179" cy="930179"/>
            <a:chOff x="0" y="0"/>
            <a:chExt cx="1240238" cy="124023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U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066291" y="3305817"/>
            <a:ext cx="930179" cy="930179"/>
            <a:chOff x="0" y="0"/>
            <a:chExt cx="1240238" cy="1240238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H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5507720" y="4236946"/>
            <a:ext cx="930179" cy="930179"/>
            <a:chOff x="0" y="0"/>
            <a:chExt cx="1240238" cy="1240238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7136112" y="7027482"/>
            <a:ext cx="930179" cy="930179"/>
            <a:chOff x="0" y="0"/>
            <a:chExt cx="1240238" cy="1240238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O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7136112" y="7957661"/>
            <a:ext cx="930179" cy="930179"/>
            <a:chOff x="0" y="0"/>
            <a:chExt cx="1240238" cy="1240238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B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8996469" y="2375638"/>
            <a:ext cx="930179" cy="930179"/>
            <a:chOff x="0" y="0"/>
            <a:chExt cx="1240238" cy="1240238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V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996469" y="3305817"/>
            <a:ext cx="930179" cy="930179"/>
            <a:chOff x="0" y="0"/>
            <a:chExt cx="1240238" cy="1240238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Ư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996469" y="4236946"/>
            <a:ext cx="930179" cy="930179"/>
            <a:chOff x="0" y="0"/>
            <a:chExt cx="1240238" cy="1240238"/>
          </a:xfrm>
        </p:grpSpPr>
        <p:grpSp>
          <p:nvGrpSpPr>
            <p:cNvPr id="75" name="Group 7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8" name="TextBox 7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D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8066291" y="7027482"/>
            <a:ext cx="930179" cy="930179"/>
            <a:chOff x="0" y="0"/>
            <a:chExt cx="1240238" cy="1240238"/>
          </a:xfrm>
        </p:grpSpPr>
        <p:grpSp>
          <p:nvGrpSpPr>
            <p:cNvPr id="80" name="Group 8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82" name="TextBox 8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8066291" y="7957661"/>
            <a:ext cx="930179" cy="930179"/>
            <a:chOff x="0" y="0"/>
            <a:chExt cx="1240238" cy="1240238"/>
          </a:xfrm>
        </p:grpSpPr>
        <p:grpSp>
          <p:nvGrpSpPr>
            <p:cNvPr id="85" name="Group 8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Ê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9926648" y="2375638"/>
            <a:ext cx="930179" cy="930179"/>
            <a:chOff x="0" y="0"/>
            <a:chExt cx="1240238" cy="1240238"/>
          </a:xfrm>
        </p:grpSpPr>
        <p:grpSp>
          <p:nvGrpSpPr>
            <p:cNvPr id="90" name="Group 9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Ư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9926648" y="3305817"/>
            <a:ext cx="930179" cy="930179"/>
            <a:chOff x="0" y="0"/>
            <a:chExt cx="1240238" cy="1240238"/>
          </a:xfrm>
        </p:grpSpPr>
        <p:grpSp>
          <p:nvGrpSpPr>
            <p:cNvPr id="95" name="Group 9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97" name="TextBox 9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Ợ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9926648" y="4236946"/>
            <a:ext cx="930179" cy="930179"/>
            <a:chOff x="0" y="0"/>
            <a:chExt cx="1240238" cy="1240238"/>
          </a:xfrm>
        </p:grpSpPr>
        <p:grpSp>
          <p:nvGrpSpPr>
            <p:cNvPr id="100" name="Group 10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02" name="TextBox 10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3" name="TextBox 10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9926648" y="5167125"/>
            <a:ext cx="930179" cy="930179"/>
            <a:chOff x="0" y="0"/>
            <a:chExt cx="1240238" cy="1240238"/>
          </a:xfrm>
        </p:grpSpPr>
        <p:grpSp>
          <p:nvGrpSpPr>
            <p:cNvPr id="105" name="Group 10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8" name="TextBox 10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Đ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8996469" y="7027482"/>
            <a:ext cx="930179" cy="930179"/>
            <a:chOff x="0" y="0"/>
            <a:chExt cx="1240238" cy="1240238"/>
          </a:xfrm>
        </p:grpSpPr>
        <p:grpSp>
          <p:nvGrpSpPr>
            <p:cNvPr id="110" name="Group 11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12" name="TextBox 1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3" name="TextBox 11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N</a:t>
              </a:r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8996469" y="7957661"/>
            <a:ext cx="930179" cy="930179"/>
            <a:chOff x="0" y="0"/>
            <a:chExt cx="1240238" cy="1240238"/>
          </a:xfrm>
        </p:grpSpPr>
        <p:grpSp>
          <p:nvGrpSpPr>
            <p:cNvPr id="115" name="Group 11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17" name="TextBox 1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8" name="TextBox 11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R</a:t>
              </a: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10856827" y="2375638"/>
            <a:ext cx="930179" cy="930179"/>
            <a:chOff x="0" y="0"/>
            <a:chExt cx="812800" cy="812800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122" name="TextBox 1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3" name="TextBox 123"/>
          <p:cNvSpPr txBox="1"/>
          <p:nvPr/>
        </p:nvSpPr>
        <p:spPr>
          <a:xfrm>
            <a:off x="11007541" y="2697988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Ơ</a:t>
            </a:r>
          </a:p>
        </p:txBody>
      </p:sp>
      <p:grpSp>
        <p:nvGrpSpPr>
          <p:cNvPr id="125" name="Group 125"/>
          <p:cNvGrpSpPr/>
          <p:nvPr/>
        </p:nvGrpSpPr>
        <p:grpSpPr>
          <a:xfrm>
            <a:off x="10856827" y="3305817"/>
            <a:ext cx="930179" cy="930179"/>
            <a:chOff x="0" y="0"/>
            <a:chExt cx="812800" cy="81280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127" name="TextBox 1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8" name="TextBox 128"/>
          <p:cNvSpPr txBox="1"/>
          <p:nvPr/>
        </p:nvSpPr>
        <p:spPr>
          <a:xfrm>
            <a:off x="11007904" y="3594853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N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10856827" y="4236946"/>
            <a:ext cx="930179" cy="930179"/>
            <a:chOff x="0" y="0"/>
            <a:chExt cx="812800" cy="812800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132" name="TextBox 1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3" name="TextBox 133"/>
          <p:cNvSpPr txBox="1"/>
          <p:nvPr/>
        </p:nvSpPr>
        <p:spPr>
          <a:xfrm>
            <a:off x="11007904" y="4525982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C</a:t>
            </a:r>
          </a:p>
        </p:txBody>
      </p:sp>
      <p:grpSp>
        <p:nvGrpSpPr>
          <p:cNvPr id="135" name="Group 135"/>
          <p:cNvGrpSpPr/>
          <p:nvPr/>
        </p:nvGrpSpPr>
        <p:grpSpPr>
          <a:xfrm>
            <a:off x="10856827" y="5167125"/>
            <a:ext cx="930179" cy="930179"/>
            <a:chOff x="0" y="0"/>
            <a:chExt cx="812800" cy="812800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137" name="TextBox 1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8" name="TextBox 138"/>
          <p:cNvSpPr txBox="1"/>
          <p:nvPr/>
        </p:nvSpPr>
        <p:spPr>
          <a:xfrm>
            <a:off x="11007904" y="5456161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Ứ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8996469" y="6097304"/>
            <a:ext cx="930179" cy="930179"/>
            <a:chOff x="0" y="0"/>
            <a:chExt cx="1240238" cy="1240238"/>
          </a:xfrm>
        </p:grpSpPr>
        <p:grpSp>
          <p:nvGrpSpPr>
            <p:cNvPr id="140" name="Group 14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42" name="TextBox 1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3" name="TextBox 14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G</a:t>
              </a:r>
            </a:p>
          </p:txBody>
        </p:sp>
      </p:grpSp>
      <p:grpSp>
        <p:nvGrpSpPr>
          <p:cNvPr id="144" name="Group 144"/>
          <p:cNvGrpSpPr/>
          <p:nvPr/>
        </p:nvGrpSpPr>
        <p:grpSpPr>
          <a:xfrm>
            <a:off x="9926648" y="7027482"/>
            <a:ext cx="930179" cy="930179"/>
            <a:chOff x="0" y="0"/>
            <a:chExt cx="1240238" cy="1240238"/>
          </a:xfrm>
        </p:grpSpPr>
        <p:grpSp>
          <p:nvGrpSpPr>
            <p:cNvPr id="145" name="Group 14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47" name="TextBox 14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8" name="TextBox 14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G</a:t>
              </a:r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9926648" y="7957661"/>
            <a:ext cx="930179" cy="930179"/>
            <a:chOff x="0" y="0"/>
            <a:chExt cx="1240238" cy="1240238"/>
          </a:xfrm>
        </p:grpSpPr>
        <p:grpSp>
          <p:nvGrpSpPr>
            <p:cNvPr id="150" name="Group 15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52" name="TextBox 15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3" name="TextBox 15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I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1787005" y="2375638"/>
            <a:ext cx="930179" cy="930179"/>
            <a:chOff x="0" y="0"/>
            <a:chExt cx="1240238" cy="1240238"/>
          </a:xfrm>
        </p:grpSpPr>
        <p:grpSp>
          <p:nvGrpSpPr>
            <p:cNvPr id="155" name="Group 15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57" name="TextBox 15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8" name="TextBox 15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N</a:t>
              </a:r>
            </a:p>
          </p:txBody>
        </p:sp>
      </p:grpSp>
      <p:grpSp>
        <p:nvGrpSpPr>
          <p:cNvPr id="159" name="Group 159"/>
          <p:cNvGrpSpPr/>
          <p:nvPr/>
        </p:nvGrpSpPr>
        <p:grpSpPr>
          <a:xfrm>
            <a:off x="11787005" y="3305817"/>
            <a:ext cx="930179" cy="930179"/>
            <a:chOff x="0" y="0"/>
            <a:chExt cx="1240238" cy="1240238"/>
          </a:xfrm>
        </p:grpSpPr>
        <p:grpSp>
          <p:nvGrpSpPr>
            <p:cNvPr id="160" name="Group 16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61" name="Freeform 1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62" name="TextBox 16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3" name="TextBox 16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G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1787005" y="4236946"/>
            <a:ext cx="930179" cy="930179"/>
            <a:chOff x="0" y="0"/>
            <a:chExt cx="1240238" cy="1240238"/>
          </a:xfrm>
        </p:grpSpPr>
        <p:grpSp>
          <p:nvGrpSpPr>
            <p:cNvPr id="165" name="Group 16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67" name="TextBox 16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8" name="TextBox 16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grpSp>
        <p:nvGrpSpPr>
          <p:cNvPr id="169" name="Group 169"/>
          <p:cNvGrpSpPr/>
          <p:nvPr/>
        </p:nvGrpSpPr>
        <p:grpSpPr>
          <a:xfrm>
            <a:off x="11787005" y="5167125"/>
            <a:ext cx="930179" cy="930179"/>
            <a:chOff x="0" y="0"/>
            <a:chExt cx="1240238" cy="1240238"/>
          </a:xfrm>
        </p:grpSpPr>
        <p:grpSp>
          <p:nvGrpSpPr>
            <p:cNvPr id="170" name="Group 17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72" name="TextBox 17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TextBox 17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C</a:t>
              </a:r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9926648" y="6097304"/>
            <a:ext cx="930179" cy="930179"/>
            <a:chOff x="0" y="0"/>
            <a:chExt cx="1240238" cy="1240238"/>
          </a:xfrm>
        </p:grpSpPr>
        <p:grpSp>
          <p:nvGrpSpPr>
            <p:cNvPr id="175" name="Group 17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76" name="Freeform 1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77" name="TextBox 1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8" name="TextBox 17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I</a:t>
              </a: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10856827" y="7027482"/>
            <a:ext cx="930179" cy="930179"/>
            <a:chOff x="0" y="0"/>
            <a:chExt cx="812800" cy="812800"/>
          </a:xfrm>
        </p:grpSpPr>
        <p:sp>
          <p:nvSpPr>
            <p:cNvPr id="181" name="Freeform 1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182" name="TextBox 18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3" name="TextBox 183"/>
          <p:cNvSpPr txBox="1"/>
          <p:nvPr/>
        </p:nvSpPr>
        <p:spPr>
          <a:xfrm>
            <a:off x="11007904" y="7316518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Đ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12717184" y="2375638"/>
            <a:ext cx="930179" cy="930179"/>
            <a:chOff x="0" y="0"/>
            <a:chExt cx="1240238" cy="1240238"/>
          </a:xfrm>
        </p:grpSpPr>
        <p:grpSp>
          <p:nvGrpSpPr>
            <p:cNvPr id="185" name="Group 18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87" name="TextBox 18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8" name="TextBox 18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G</a:t>
              </a:r>
            </a:p>
          </p:txBody>
        </p:sp>
      </p:grpSp>
      <p:grpSp>
        <p:nvGrpSpPr>
          <p:cNvPr id="189" name="Group 189"/>
          <p:cNvGrpSpPr/>
          <p:nvPr/>
        </p:nvGrpSpPr>
        <p:grpSpPr>
          <a:xfrm>
            <a:off x="12717184" y="3305817"/>
            <a:ext cx="930179" cy="930179"/>
            <a:chOff x="0" y="0"/>
            <a:chExt cx="1240238" cy="1240238"/>
          </a:xfrm>
        </p:grpSpPr>
        <p:grpSp>
          <p:nvGrpSpPr>
            <p:cNvPr id="190" name="Group 19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91" name="Freeform 1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92" name="TextBox 19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3" name="TextBox 19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T</a:t>
              </a:r>
            </a:p>
          </p:txBody>
        </p:sp>
      </p:grpSp>
      <p:grpSp>
        <p:nvGrpSpPr>
          <p:cNvPr id="194" name="Group 194"/>
          <p:cNvGrpSpPr/>
          <p:nvPr/>
        </p:nvGrpSpPr>
        <p:grpSpPr>
          <a:xfrm>
            <a:off x="12717184" y="4236946"/>
            <a:ext cx="930179" cy="930179"/>
            <a:chOff x="0" y="0"/>
            <a:chExt cx="1240238" cy="1240238"/>
          </a:xfrm>
        </p:grpSpPr>
        <p:grpSp>
          <p:nvGrpSpPr>
            <p:cNvPr id="195" name="Group 19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197" name="TextBox 19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8" name="TextBox 19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D</a:t>
              </a:r>
            </a:p>
          </p:txBody>
        </p:sp>
      </p:grpSp>
      <p:grpSp>
        <p:nvGrpSpPr>
          <p:cNvPr id="199" name="Group 199"/>
          <p:cNvGrpSpPr/>
          <p:nvPr/>
        </p:nvGrpSpPr>
        <p:grpSpPr>
          <a:xfrm>
            <a:off x="12717184" y="5167125"/>
            <a:ext cx="930179" cy="930179"/>
            <a:chOff x="0" y="0"/>
            <a:chExt cx="1240238" cy="1240238"/>
          </a:xfrm>
        </p:grpSpPr>
        <p:grpSp>
          <p:nvGrpSpPr>
            <p:cNvPr id="200" name="Group 20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02" name="TextBox 20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3" name="TextBox 20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C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0856827" y="6097304"/>
            <a:ext cx="930179" cy="930179"/>
            <a:chOff x="0" y="0"/>
            <a:chExt cx="812800" cy="812800"/>
          </a:xfrm>
        </p:grpSpPr>
        <p:sp>
          <p:nvSpPr>
            <p:cNvPr id="206" name="Freeform 20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207" name="TextBox 20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8" name="TextBox 208"/>
          <p:cNvSpPr txBox="1"/>
          <p:nvPr/>
        </p:nvSpPr>
        <p:spPr>
          <a:xfrm>
            <a:off x="11007904" y="6386340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U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11787005" y="7027482"/>
            <a:ext cx="930179" cy="930179"/>
            <a:chOff x="0" y="0"/>
            <a:chExt cx="1240238" cy="1240238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11" name="Freeform 2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12" name="TextBox 2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3" name="TextBox 21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Ị</a:t>
              </a:r>
            </a:p>
          </p:txBody>
        </p:sp>
      </p:grpSp>
      <p:grpSp>
        <p:nvGrpSpPr>
          <p:cNvPr id="214" name="Group 214"/>
          <p:cNvGrpSpPr/>
          <p:nvPr/>
        </p:nvGrpSpPr>
        <p:grpSpPr>
          <a:xfrm>
            <a:off x="13647363" y="3305817"/>
            <a:ext cx="930179" cy="930179"/>
            <a:chOff x="0" y="0"/>
            <a:chExt cx="1240238" cy="1240238"/>
          </a:xfrm>
        </p:grpSpPr>
        <p:grpSp>
          <p:nvGrpSpPr>
            <p:cNvPr id="215" name="Group 21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17" name="TextBox 2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8" name="TextBox 21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Ế</a:t>
              </a:r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13647363" y="4236946"/>
            <a:ext cx="930179" cy="930179"/>
            <a:chOff x="0" y="0"/>
            <a:chExt cx="1240238" cy="1240238"/>
          </a:xfrm>
        </p:grpSpPr>
        <p:grpSp>
          <p:nvGrpSpPr>
            <p:cNvPr id="220" name="Group 22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22" name="TextBox 2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3" name="TextBox 22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R</a:t>
              </a:r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13647363" y="5167125"/>
            <a:ext cx="930179" cy="930179"/>
            <a:chOff x="0" y="0"/>
            <a:chExt cx="1240238" cy="1240238"/>
          </a:xfrm>
        </p:grpSpPr>
        <p:grpSp>
          <p:nvGrpSpPr>
            <p:cNvPr id="225" name="Group 22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27" name="TextBox 2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8" name="TextBox 22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H</a:t>
              </a:r>
            </a:p>
          </p:txBody>
        </p:sp>
      </p:grpSp>
      <p:grpSp>
        <p:nvGrpSpPr>
          <p:cNvPr id="229" name="Group 229"/>
          <p:cNvGrpSpPr/>
          <p:nvPr/>
        </p:nvGrpSpPr>
        <p:grpSpPr>
          <a:xfrm>
            <a:off x="11787005" y="6097304"/>
            <a:ext cx="930179" cy="930179"/>
            <a:chOff x="0" y="0"/>
            <a:chExt cx="1240238" cy="1240238"/>
          </a:xfrm>
        </p:grpSpPr>
        <p:grpSp>
          <p:nvGrpSpPr>
            <p:cNvPr id="230" name="Group 23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32" name="TextBox 23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3" name="TextBox 23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Đ</a:t>
              </a:r>
            </a:p>
          </p:txBody>
        </p:sp>
      </p:grpSp>
      <p:grpSp>
        <p:nvGrpSpPr>
          <p:cNvPr id="234" name="Group 234"/>
          <p:cNvGrpSpPr/>
          <p:nvPr/>
        </p:nvGrpSpPr>
        <p:grpSpPr>
          <a:xfrm>
            <a:off x="12717184" y="7027482"/>
            <a:ext cx="930179" cy="930179"/>
            <a:chOff x="0" y="0"/>
            <a:chExt cx="1240238" cy="1240238"/>
          </a:xfrm>
        </p:grpSpPr>
        <p:grpSp>
          <p:nvGrpSpPr>
            <p:cNvPr id="235" name="Group 23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37" name="TextBox 23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8" name="TextBox 23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14577541" y="4236946"/>
            <a:ext cx="930179" cy="930179"/>
            <a:chOff x="0" y="0"/>
            <a:chExt cx="1240238" cy="1240238"/>
          </a:xfrm>
        </p:grpSpPr>
        <p:grpSp>
          <p:nvGrpSpPr>
            <p:cNvPr id="240" name="Group 24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41" name="Freeform 2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42" name="TextBox 2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3" name="TextBox 24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I</a:t>
              </a:r>
            </a:p>
          </p:txBody>
        </p:sp>
      </p:grpSp>
      <p:grpSp>
        <p:nvGrpSpPr>
          <p:cNvPr id="244" name="Group 244"/>
          <p:cNvGrpSpPr/>
          <p:nvPr/>
        </p:nvGrpSpPr>
        <p:grpSpPr>
          <a:xfrm>
            <a:off x="14577541" y="5167125"/>
            <a:ext cx="930179" cy="930179"/>
            <a:chOff x="0" y="0"/>
            <a:chExt cx="1240238" cy="1240238"/>
          </a:xfrm>
        </p:grpSpPr>
        <p:grpSp>
          <p:nvGrpSpPr>
            <p:cNvPr id="245" name="Group 24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47" name="TextBox 24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8" name="TextBox 24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Ú</a:t>
              </a:r>
            </a:p>
          </p:txBody>
        </p:sp>
      </p:grpSp>
      <p:grpSp>
        <p:nvGrpSpPr>
          <p:cNvPr id="249" name="Group 249"/>
          <p:cNvGrpSpPr/>
          <p:nvPr/>
        </p:nvGrpSpPr>
        <p:grpSpPr>
          <a:xfrm>
            <a:off x="12717184" y="6097304"/>
            <a:ext cx="930179" cy="930179"/>
            <a:chOff x="0" y="0"/>
            <a:chExt cx="1240238" cy="1240238"/>
          </a:xfrm>
        </p:grpSpPr>
        <p:grpSp>
          <p:nvGrpSpPr>
            <p:cNvPr id="250" name="Group 25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51" name="Freeform 2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52" name="TextBox 25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3" name="TextBox 25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Ê</a:t>
              </a:r>
            </a:p>
          </p:txBody>
        </p:sp>
      </p:grpSp>
      <p:grpSp>
        <p:nvGrpSpPr>
          <p:cNvPr id="254" name="Group 254"/>
          <p:cNvGrpSpPr/>
          <p:nvPr/>
        </p:nvGrpSpPr>
        <p:grpSpPr>
          <a:xfrm>
            <a:off x="15507720" y="5167125"/>
            <a:ext cx="930179" cy="930179"/>
            <a:chOff x="0" y="0"/>
            <a:chExt cx="1240238" cy="1240238"/>
          </a:xfrm>
        </p:grpSpPr>
        <p:grpSp>
          <p:nvGrpSpPr>
            <p:cNvPr id="255" name="Group 25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57" name="TextBox 25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8" name="TextBox 25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grpSp>
        <p:nvGrpSpPr>
          <p:cNvPr id="260" name="Group 260"/>
          <p:cNvGrpSpPr/>
          <p:nvPr/>
        </p:nvGrpSpPr>
        <p:grpSpPr>
          <a:xfrm>
            <a:off x="10856827" y="7957661"/>
            <a:ext cx="930179" cy="930179"/>
            <a:chOff x="0" y="0"/>
            <a:chExt cx="812800" cy="812800"/>
          </a:xfrm>
        </p:grpSpPr>
        <p:sp>
          <p:nvSpPr>
            <p:cNvPr id="261" name="Freeform 2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262" name="TextBox 26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3" name="TextBox 263"/>
          <p:cNvSpPr txBox="1"/>
          <p:nvPr/>
        </p:nvSpPr>
        <p:spPr>
          <a:xfrm>
            <a:off x="11007904" y="8246697"/>
            <a:ext cx="628026" cy="3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Ô</a:t>
            </a:r>
          </a:p>
        </p:txBody>
      </p:sp>
      <p:grpSp>
        <p:nvGrpSpPr>
          <p:cNvPr id="264" name="Group 264"/>
          <p:cNvGrpSpPr/>
          <p:nvPr/>
        </p:nvGrpSpPr>
        <p:grpSpPr>
          <a:xfrm>
            <a:off x="4410615" y="8924197"/>
            <a:ext cx="930179" cy="930179"/>
            <a:chOff x="0" y="0"/>
            <a:chExt cx="1240238" cy="1240238"/>
          </a:xfrm>
        </p:grpSpPr>
        <p:grpSp>
          <p:nvGrpSpPr>
            <p:cNvPr id="265" name="Group 26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66" name="Freeform 2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67" name="TextBox 26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8" name="TextBox 26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P</a:t>
              </a:r>
            </a:p>
          </p:txBody>
        </p:sp>
      </p:grpSp>
      <p:grpSp>
        <p:nvGrpSpPr>
          <p:cNvPr id="269" name="Group 269"/>
          <p:cNvGrpSpPr/>
          <p:nvPr/>
        </p:nvGrpSpPr>
        <p:grpSpPr>
          <a:xfrm>
            <a:off x="5340794" y="8924197"/>
            <a:ext cx="930179" cy="930179"/>
            <a:chOff x="0" y="0"/>
            <a:chExt cx="1240238" cy="1240238"/>
          </a:xfrm>
        </p:grpSpPr>
        <p:grpSp>
          <p:nvGrpSpPr>
            <p:cNvPr id="270" name="Group 27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72" name="TextBox 27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3" name="TextBox 27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H</a:t>
              </a:r>
            </a:p>
          </p:txBody>
        </p:sp>
      </p:grpSp>
      <p:grpSp>
        <p:nvGrpSpPr>
          <p:cNvPr id="274" name="Group 274"/>
          <p:cNvGrpSpPr/>
          <p:nvPr/>
        </p:nvGrpSpPr>
        <p:grpSpPr>
          <a:xfrm>
            <a:off x="6270973" y="8924197"/>
            <a:ext cx="930179" cy="930179"/>
            <a:chOff x="0" y="0"/>
            <a:chExt cx="1240238" cy="1240238"/>
          </a:xfrm>
        </p:grpSpPr>
        <p:grpSp>
          <p:nvGrpSpPr>
            <p:cNvPr id="275" name="Group 27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77" name="TextBox 2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8" name="TextBox 27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É</a:t>
              </a:r>
            </a:p>
          </p:txBody>
        </p:sp>
      </p:grpSp>
      <p:grpSp>
        <p:nvGrpSpPr>
          <p:cNvPr id="279" name="Group 279"/>
          <p:cNvGrpSpPr/>
          <p:nvPr/>
        </p:nvGrpSpPr>
        <p:grpSpPr>
          <a:xfrm>
            <a:off x="7201151" y="8924197"/>
            <a:ext cx="930179" cy="930179"/>
            <a:chOff x="0" y="0"/>
            <a:chExt cx="1240238" cy="1240238"/>
          </a:xfrm>
        </p:grpSpPr>
        <p:grpSp>
          <p:nvGrpSpPr>
            <p:cNvPr id="280" name="Group 28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82" name="TextBox 28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3" name="TextBox 28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P</a:t>
              </a:r>
            </a:p>
          </p:txBody>
        </p:sp>
      </p:grpSp>
      <p:grpSp>
        <p:nvGrpSpPr>
          <p:cNvPr id="284" name="Group 284"/>
          <p:cNvGrpSpPr/>
          <p:nvPr/>
        </p:nvGrpSpPr>
        <p:grpSpPr>
          <a:xfrm>
            <a:off x="8131330" y="8924197"/>
            <a:ext cx="930179" cy="930179"/>
            <a:chOff x="0" y="0"/>
            <a:chExt cx="1240238" cy="1240238"/>
          </a:xfrm>
        </p:grpSpPr>
        <p:grpSp>
          <p:nvGrpSpPr>
            <p:cNvPr id="285" name="Group 28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86" name="Freeform 2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87" name="TextBox 28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8" name="TextBox 28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R</a:t>
              </a:r>
            </a:p>
          </p:txBody>
        </p:sp>
      </p:grpSp>
      <p:grpSp>
        <p:nvGrpSpPr>
          <p:cNvPr id="289" name="Group 289"/>
          <p:cNvGrpSpPr/>
          <p:nvPr/>
        </p:nvGrpSpPr>
        <p:grpSpPr>
          <a:xfrm>
            <a:off x="9061509" y="8924197"/>
            <a:ext cx="930179" cy="930179"/>
            <a:chOff x="0" y="0"/>
            <a:chExt cx="1240238" cy="1240238"/>
          </a:xfrm>
        </p:grpSpPr>
        <p:grpSp>
          <p:nvGrpSpPr>
            <p:cNvPr id="290" name="Group 290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92" name="TextBox 29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3" name="TextBox 293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Ử</a:t>
              </a:r>
            </a:p>
          </p:txBody>
        </p:sp>
      </p:grpSp>
      <p:grpSp>
        <p:nvGrpSpPr>
          <p:cNvPr id="294" name="Group 294"/>
          <p:cNvGrpSpPr/>
          <p:nvPr/>
        </p:nvGrpSpPr>
        <p:grpSpPr>
          <a:xfrm>
            <a:off x="9991687" y="8924197"/>
            <a:ext cx="930179" cy="930179"/>
            <a:chOff x="0" y="0"/>
            <a:chExt cx="1240238" cy="1240238"/>
          </a:xfrm>
        </p:grpSpPr>
        <p:grpSp>
          <p:nvGrpSpPr>
            <p:cNvPr id="295" name="Group 295"/>
            <p:cNvGrpSpPr/>
            <p:nvPr/>
          </p:nvGrpSpPr>
          <p:grpSpPr>
            <a:xfrm>
              <a:off x="0" y="0"/>
              <a:ext cx="1240238" cy="1240238"/>
              <a:chOff x="0" y="0"/>
              <a:chExt cx="812800" cy="812800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297" name="TextBox 29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8" name="TextBox 298"/>
            <p:cNvSpPr txBox="1"/>
            <p:nvPr/>
          </p:nvSpPr>
          <p:spPr>
            <a:xfrm>
              <a:off x="201436" y="385381"/>
              <a:ext cx="837367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UTM Nokia"/>
                  <a:ea typeface="UTM Nokia"/>
                  <a:cs typeface="UTM Nokia"/>
                  <a:sym typeface="UTM Nokia"/>
                </a:rPr>
                <a:t>A</a:t>
              </a:r>
            </a:p>
          </p:txBody>
        </p:sp>
      </p:grpSp>
      <p:sp>
        <p:nvSpPr>
          <p:cNvPr id="299" name="Freeform 299"/>
          <p:cNvSpPr/>
          <p:nvPr/>
        </p:nvSpPr>
        <p:spPr>
          <a:xfrm>
            <a:off x="3945526" y="2375638"/>
            <a:ext cx="930179" cy="930179"/>
          </a:xfrm>
          <a:custGeom>
            <a:avLst/>
            <a:gdLst/>
            <a:ahLst/>
            <a:cxnLst/>
            <a:rect l="l" t="t" r="r" b="b"/>
            <a:pathLst>
              <a:path w="930179" h="930179">
                <a:moveTo>
                  <a:pt x="0" y="0"/>
                </a:moveTo>
                <a:lnTo>
                  <a:pt x="930179" y="0"/>
                </a:lnTo>
                <a:lnTo>
                  <a:pt x="930179" y="930179"/>
                </a:lnTo>
                <a:lnTo>
                  <a:pt x="0" y="930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0" name="Freeform 300"/>
          <p:cNvSpPr/>
          <p:nvPr/>
        </p:nvSpPr>
        <p:spPr>
          <a:xfrm>
            <a:off x="4345576" y="7957661"/>
            <a:ext cx="930179" cy="930179"/>
          </a:xfrm>
          <a:custGeom>
            <a:avLst/>
            <a:gdLst/>
            <a:ahLst/>
            <a:cxnLst/>
            <a:rect l="l" t="t" r="r" b="b"/>
            <a:pathLst>
              <a:path w="930179" h="930179">
                <a:moveTo>
                  <a:pt x="0" y="0"/>
                </a:moveTo>
                <a:lnTo>
                  <a:pt x="930179" y="0"/>
                </a:lnTo>
                <a:lnTo>
                  <a:pt x="930179" y="930179"/>
                </a:lnTo>
                <a:lnTo>
                  <a:pt x="0" y="930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1" name="Freeform 301"/>
          <p:cNvSpPr/>
          <p:nvPr/>
        </p:nvSpPr>
        <p:spPr>
          <a:xfrm>
            <a:off x="5143500" y="7069105"/>
            <a:ext cx="888556" cy="888556"/>
          </a:xfrm>
          <a:custGeom>
            <a:avLst/>
            <a:gdLst/>
            <a:ahLst/>
            <a:cxnLst/>
            <a:rect l="l" t="t" r="r" b="b"/>
            <a:pathLst>
              <a:path w="888556" h="888556">
                <a:moveTo>
                  <a:pt x="0" y="0"/>
                </a:moveTo>
                <a:lnTo>
                  <a:pt x="888556" y="0"/>
                </a:lnTo>
                <a:lnTo>
                  <a:pt x="888556" y="888556"/>
                </a:lnTo>
                <a:lnTo>
                  <a:pt x="0" y="888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2" name="Freeform 302"/>
          <p:cNvSpPr/>
          <p:nvPr/>
        </p:nvSpPr>
        <p:spPr>
          <a:xfrm>
            <a:off x="8996469" y="5188091"/>
            <a:ext cx="888248" cy="888248"/>
          </a:xfrm>
          <a:custGeom>
            <a:avLst/>
            <a:gdLst/>
            <a:ahLst/>
            <a:cxnLst/>
            <a:rect l="l" t="t" r="r" b="b"/>
            <a:pathLst>
              <a:path w="888248" h="888248">
                <a:moveTo>
                  <a:pt x="0" y="0"/>
                </a:moveTo>
                <a:lnTo>
                  <a:pt x="888248" y="0"/>
                </a:lnTo>
                <a:lnTo>
                  <a:pt x="888248" y="888247"/>
                </a:lnTo>
                <a:lnTo>
                  <a:pt x="0" y="888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3" name="Freeform 303"/>
          <p:cNvSpPr/>
          <p:nvPr/>
        </p:nvSpPr>
        <p:spPr>
          <a:xfrm>
            <a:off x="5274804" y="3305817"/>
            <a:ext cx="931129" cy="931129"/>
          </a:xfrm>
          <a:custGeom>
            <a:avLst/>
            <a:gdLst/>
            <a:ahLst/>
            <a:cxnLst/>
            <a:rect l="l" t="t" r="r" b="b"/>
            <a:pathLst>
              <a:path w="931129" h="931129">
                <a:moveTo>
                  <a:pt x="0" y="0"/>
                </a:moveTo>
                <a:lnTo>
                  <a:pt x="931129" y="0"/>
                </a:lnTo>
                <a:lnTo>
                  <a:pt x="931129" y="931129"/>
                </a:lnTo>
                <a:lnTo>
                  <a:pt x="0" y="931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4" name="Freeform 304"/>
          <p:cNvSpPr/>
          <p:nvPr/>
        </p:nvSpPr>
        <p:spPr>
          <a:xfrm>
            <a:off x="8104391" y="6177026"/>
            <a:ext cx="892079" cy="892079"/>
          </a:xfrm>
          <a:custGeom>
            <a:avLst/>
            <a:gdLst/>
            <a:ahLst/>
            <a:cxnLst/>
            <a:rect l="l" t="t" r="r" b="b"/>
            <a:pathLst>
              <a:path w="892079" h="892079">
                <a:moveTo>
                  <a:pt x="0" y="0"/>
                </a:moveTo>
                <a:lnTo>
                  <a:pt x="892078" y="0"/>
                </a:lnTo>
                <a:lnTo>
                  <a:pt x="892078" y="892079"/>
                </a:lnTo>
                <a:lnTo>
                  <a:pt x="0" y="892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5" name="Freeform 305"/>
          <p:cNvSpPr/>
          <p:nvPr/>
        </p:nvSpPr>
        <p:spPr>
          <a:xfrm>
            <a:off x="3424237" y="8933037"/>
            <a:ext cx="921339" cy="921339"/>
          </a:xfrm>
          <a:custGeom>
            <a:avLst/>
            <a:gdLst/>
            <a:ahLst/>
            <a:cxnLst/>
            <a:rect l="l" t="t" r="r" b="b"/>
            <a:pathLst>
              <a:path w="921339" h="921339">
                <a:moveTo>
                  <a:pt x="0" y="0"/>
                </a:moveTo>
                <a:lnTo>
                  <a:pt x="921339" y="0"/>
                </a:lnTo>
                <a:lnTo>
                  <a:pt x="921339" y="921338"/>
                </a:lnTo>
                <a:lnTo>
                  <a:pt x="0" y="921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6" name="Freeform 306"/>
          <p:cNvSpPr/>
          <p:nvPr/>
        </p:nvSpPr>
        <p:spPr>
          <a:xfrm>
            <a:off x="7981265" y="4237897"/>
            <a:ext cx="977104" cy="977104"/>
          </a:xfrm>
          <a:custGeom>
            <a:avLst/>
            <a:gdLst/>
            <a:ahLst/>
            <a:cxnLst/>
            <a:rect l="l" t="t" r="r" b="b"/>
            <a:pathLst>
              <a:path w="977104" h="977104">
                <a:moveTo>
                  <a:pt x="0" y="0"/>
                </a:moveTo>
                <a:lnTo>
                  <a:pt x="977104" y="0"/>
                </a:lnTo>
                <a:lnTo>
                  <a:pt x="977104" y="977104"/>
                </a:lnTo>
                <a:lnTo>
                  <a:pt x="0" y="977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9" name="Picture 324">
            <a:extLst>
              <a:ext uri="{FF2B5EF4-FFF2-40B4-BE49-F238E27FC236}">
                <a16:creationId xmlns:a16="http://schemas.microsoft.com/office/drawing/2014/main" id="{E2E93978-74A7-04B1-5E5C-A318564F046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 flipV="1">
            <a:off x="15850635" y="8381457"/>
            <a:ext cx="819563" cy="1179227"/>
          </a:xfrm>
          <a:prstGeom prst="rect">
            <a:avLst/>
          </a:prstGeom>
        </p:spPr>
      </p:pic>
      <p:pic>
        <p:nvPicPr>
          <p:cNvPr id="310" name="Picture 325">
            <a:extLst>
              <a:ext uri="{FF2B5EF4-FFF2-40B4-BE49-F238E27FC236}">
                <a16:creationId xmlns:a16="http://schemas.microsoft.com/office/drawing/2014/main" id="{14A18627-16B6-BEDA-F889-C6F35939E85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46353" y="8106037"/>
            <a:ext cx="1549115" cy="1549115"/>
          </a:xfrm>
          <a:prstGeom prst="rect">
            <a:avLst/>
          </a:prstGeom>
        </p:spPr>
      </p:pic>
      <p:sp>
        <p:nvSpPr>
          <p:cNvPr id="311" name="TextBox 263">
            <a:extLst>
              <a:ext uri="{FF2B5EF4-FFF2-40B4-BE49-F238E27FC236}">
                <a16:creationId xmlns:a16="http://schemas.microsoft.com/office/drawing/2014/main" id="{260291EE-F594-DA0A-CE5B-208A24A63009}"/>
              </a:ext>
            </a:extLst>
          </p:cNvPr>
          <p:cNvSpPr txBox="1"/>
          <p:nvPr/>
        </p:nvSpPr>
        <p:spPr>
          <a:xfrm>
            <a:off x="11049000" y="8289627"/>
            <a:ext cx="62802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FFF"/>
                </a:solidFill>
                <a:latin typeface="UTM Nokia"/>
                <a:ea typeface="UTM Nokia"/>
                <a:cs typeface="UTM Nokia"/>
                <a:sym typeface="UTM Nokia"/>
              </a:rPr>
              <a:t>Ộ</a:t>
            </a:r>
          </a:p>
        </p:txBody>
      </p:sp>
      <p:grpSp>
        <p:nvGrpSpPr>
          <p:cNvPr id="549" name="Group 73">
            <a:extLst>
              <a:ext uri="{FF2B5EF4-FFF2-40B4-BE49-F238E27FC236}">
                <a16:creationId xmlns:a16="http://schemas.microsoft.com/office/drawing/2014/main" id="{F4D1C164-AECB-EDC4-AA4E-442F885FE1C7}"/>
              </a:ext>
            </a:extLst>
          </p:cNvPr>
          <p:cNvGrpSpPr/>
          <p:nvPr/>
        </p:nvGrpSpPr>
        <p:grpSpPr>
          <a:xfrm>
            <a:off x="10888952" y="2403064"/>
            <a:ext cx="930179" cy="930179"/>
            <a:chOff x="0" y="0"/>
            <a:chExt cx="812800" cy="812800"/>
          </a:xfrm>
        </p:grpSpPr>
        <p:sp>
          <p:nvSpPr>
            <p:cNvPr id="550" name="Freeform 74">
              <a:extLst>
                <a:ext uri="{FF2B5EF4-FFF2-40B4-BE49-F238E27FC236}">
                  <a16:creationId xmlns:a16="http://schemas.microsoft.com/office/drawing/2014/main" id="{B913A601-3205-AB34-39A5-0D162A31B9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551" name="TextBox 75">
              <a:extLst>
                <a:ext uri="{FF2B5EF4-FFF2-40B4-BE49-F238E27FC236}">
                  <a16:creationId xmlns:a16="http://schemas.microsoft.com/office/drawing/2014/main" id="{B5CC107D-C7EA-3B7D-9541-59D13335CAD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2" name="Group 76">
            <a:extLst>
              <a:ext uri="{FF2B5EF4-FFF2-40B4-BE49-F238E27FC236}">
                <a16:creationId xmlns:a16="http://schemas.microsoft.com/office/drawing/2014/main" id="{B5454E71-9102-8F30-1799-261936D7DAFA}"/>
              </a:ext>
            </a:extLst>
          </p:cNvPr>
          <p:cNvGrpSpPr/>
          <p:nvPr/>
        </p:nvGrpSpPr>
        <p:grpSpPr>
          <a:xfrm>
            <a:off x="10888952" y="3333243"/>
            <a:ext cx="930179" cy="930179"/>
            <a:chOff x="0" y="0"/>
            <a:chExt cx="812800" cy="812800"/>
          </a:xfrm>
        </p:grpSpPr>
        <p:sp>
          <p:nvSpPr>
            <p:cNvPr id="553" name="Freeform 77">
              <a:extLst>
                <a:ext uri="{FF2B5EF4-FFF2-40B4-BE49-F238E27FC236}">
                  <a16:creationId xmlns:a16="http://schemas.microsoft.com/office/drawing/2014/main" id="{54ED4754-B6E9-3ADD-488C-186C5FBEBC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554" name="TextBox 78">
              <a:extLst>
                <a:ext uri="{FF2B5EF4-FFF2-40B4-BE49-F238E27FC236}">
                  <a16:creationId xmlns:a16="http://schemas.microsoft.com/office/drawing/2014/main" id="{C828F0F8-8C97-89A7-AC47-10BE1622394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5" name="Group 79">
            <a:extLst>
              <a:ext uri="{FF2B5EF4-FFF2-40B4-BE49-F238E27FC236}">
                <a16:creationId xmlns:a16="http://schemas.microsoft.com/office/drawing/2014/main" id="{10CBE2F1-BBFF-893E-25EF-0BBD63CD343E}"/>
              </a:ext>
            </a:extLst>
          </p:cNvPr>
          <p:cNvGrpSpPr/>
          <p:nvPr/>
        </p:nvGrpSpPr>
        <p:grpSpPr>
          <a:xfrm>
            <a:off x="10888952" y="4264372"/>
            <a:ext cx="930179" cy="930179"/>
            <a:chOff x="0" y="0"/>
            <a:chExt cx="812800" cy="812800"/>
          </a:xfrm>
        </p:grpSpPr>
        <p:sp>
          <p:nvSpPr>
            <p:cNvPr id="556" name="Freeform 80">
              <a:extLst>
                <a:ext uri="{FF2B5EF4-FFF2-40B4-BE49-F238E27FC236}">
                  <a16:creationId xmlns:a16="http://schemas.microsoft.com/office/drawing/2014/main" id="{3F8FD3C9-C143-9824-DC8C-1513FA8808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557" name="TextBox 81">
              <a:extLst>
                <a:ext uri="{FF2B5EF4-FFF2-40B4-BE49-F238E27FC236}">
                  <a16:creationId xmlns:a16="http://schemas.microsoft.com/office/drawing/2014/main" id="{87C12B81-4592-624F-A694-8C7023CD178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8" name="Group 82">
            <a:extLst>
              <a:ext uri="{FF2B5EF4-FFF2-40B4-BE49-F238E27FC236}">
                <a16:creationId xmlns:a16="http://schemas.microsoft.com/office/drawing/2014/main" id="{75743384-402A-096E-9661-9DA60A47A0B3}"/>
              </a:ext>
            </a:extLst>
          </p:cNvPr>
          <p:cNvGrpSpPr/>
          <p:nvPr/>
        </p:nvGrpSpPr>
        <p:grpSpPr>
          <a:xfrm>
            <a:off x="10888952" y="5194551"/>
            <a:ext cx="930179" cy="930179"/>
            <a:chOff x="0" y="0"/>
            <a:chExt cx="812800" cy="812800"/>
          </a:xfrm>
        </p:grpSpPr>
        <p:sp>
          <p:nvSpPr>
            <p:cNvPr id="559" name="Freeform 83">
              <a:extLst>
                <a:ext uri="{FF2B5EF4-FFF2-40B4-BE49-F238E27FC236}">
                  <a16:creationId xmlns:a16="http://schemas.microsoft.com/office/drawing/2014/main" id="{6A414F34-6BA4-E739-0091-8123D33C541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560" name="TextBox 84">
              <a:extLst>
                <a:ext uri="{FF2B5EF4-FFF2-40B4-BE49-F238E27FC236}">
                  <a16:creationId xmlns:a16="http://schemas.microsoft.com/office/drawing/2014/main" id="{4858D259-B7A9-4C60-4ABC-54230C7CE3F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6" name="Nhóm 665">
            <a:extLst>
              <a:ext uri="{FF2B5EF4-FFF2-40B4-BE49-F238E27FC236}">
                <a16:creationId xmlns:a16="http://schemas.microsoft.com/office/drawing/2014/main" id="{B36EC2A6-90B4-FD4E-87A3-2D0D59CA5DCC}"/>
              </a:ext>
            </a:extLst>
          </p:cNvPr>
          <p:cNvGrpSpPr/>
          <p:nvPr/>
        </p:nvGrpSpPr>
        <p:grpSpPr>
          <a:xfrm>
            <a:off x="5307880" y="7985087"/>
            <a:ext cx="5581072" cy="930179"/>
            <a:chOff x="5307880" y="7985087"/>
            <a:chExt cx="5581072" cy="930179"/>
          </a:xfrm>
        </p:grpSpPr>
        <p:grpSp>
          <p:nvGrpSpPr>
            <p:cNvPr id="489" name="Group 10">
              <a:extLst>
                <a:ext uri="{FF2B5EF4-FFF2-40B4-BE49-F238E27FC236}">
                  <a16:creationId xmlns:a16="http://schemas.microsoft.com/office/drawing/2014/main" id="{08E7971A-0276-6396-4D68-18BFB5FD2C3F}"/>
                </a:ext>
              </a:extLst>
            </p:cNvPr>
            <p:cNvGrpSpPr/>
            <p:nvPr/>
          </p:nvGrpSpPr>
          <p:grpSpPr>
            <a:xfrm>
              <a:off x="5307880" y="7985087"/>
              <a:ext cx="930179" cy="930179"/>
              <a:chOff x="0" y="0"/>
              <a:chExt cx="812800" cy="812800"/>
            </a:xfrm>
          </p:grpSpPr>
          <p:sp>
            <p:nvSpPr>
              <p:cNvPr id="490" name="Freeform 11">
                <a:extLst>
                  <a:ext uri="{FF2B5EF4-FFF2-40B4-BE49-F238E27FC236}">
                    <a16:creationId xmlns:a16="http://schemas.microsoft.com/office/drawing/2014/main" id="{1C9A8F8A-70FF-E2A7-B8C2-74CDE877ED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91" name="TextBox 12">
                <a:extLst>
                  <a:ext uri="{FF2B5EF4-FFF2-40B4-BE49-F238E27FC236}">
                    <a16:creationId xmlns:a16="http://schemas.microsoft.com/office/drawing/2014/main" id="{4E93CFD8-B7C1-8C42-A442-825DDF850CB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1" name="Group 22">
              <a:extLst>
                <a:ext uri="{FF2B5EF4-FFF2-40B4-BE49-F238E27FC236}">
                  <a16:creationId xmlns:a16="http://schemas.microsoft.com/office/drawing/2014/main" id="{434E9E7A-1D32-BDDB-2DBB-532E93EE1E00}"/>
                </a:ext>
              </a:extLst>
            </p:cNvPr>
            <p:cNvGrpSpPr/>
            <p:nvPr/>
          </p:nvGrpSpPr>
          <p:grpSpPr>
            <a:xfrm>
              <a:off x="6238058" y="7985087"/>
              <a:ext cx="930179" cy="930179"/>
              <a:chOff x="0" y="0"/>
              <a:chExt cx="812800" cy="812800"/>
            </a:xfrm>
          </p:grpSpPr>
          <p:sp>
            <p:nvSpPr>
              <p:cNvPr id="502" name="Freeform 23">
                <a:extLst>
                  <a:ext uri="{FF2B5EF4-FFF2-40B4-BE49-F238E27FC236}">
                    <a16:creationId xmlns:a16="http://schemas.microsoft.com/office/drawing/2014/main" id="{2C3F2410-4A8F-AB3E-D778-CDC0FA737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03" name="TextBox 24">
                <a:extLst>
                  <a:ext uri="{FF2B5EF4-FFF2-40B4-BE49-F238E27FC236}">
                    <a16:creationId xmlns:a16="http://schemas.microsoft.com/office/drawing/2014/main" id="{BE149BAD-CEA4-8BAA-2796-8ADF8C1157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3" name="Group 37">
              <a:extLst>
                <a:ext uri="{FF2B5EF4-FFF2-40B4-BE49-F238E27FC236}">
                  <a16:creationId xmlns:a16="http://schemas.microsoft.com/office/drawing/2014/main" id="{EDBE98D8-3C03-2BEF-618D-E72906EF3C79}"/>
                </a:ext>
              </a:extLst>
            </p:cNvPr>
            <p:cNvGrpSpPr/>
            <p:nvPr/>
          </p:nvGrpSpPr>
          <p:grpSpPr>
            <a:xfrm>
              <a:off x="7168237" y="7985087"/>
              <a:ext cx="930179" cy="930179"/>
              <a:chOff x="0" y="0"/>
              <a:chExt cx="812800" cy="812800"/>
            </a:xfrm>
          </p:grpSpPr>
          <p:sp>
            <p:nvSpPr>
              <p:cNvPr id="514" name="Freeform 38">
                <a:extLst>
                  <a:ext uri="{FF2B5EF4-FFF2-40B4-BE49-F238E27FC236}">
                    <a16:creationId xmlns:a16="http://schemas.microsoft.com/office/drawing/2014/main" id="{D57EA772-DA24-D1F2-E694-AA9E90AA0C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15" name="TextBox 39">
                <a:extLst>
                  <a:ext uri="{FF2B5EF4-FFF2-40B4-BE49-F238E27FC236}">
                    <a16:creationId xmlns:a16="http://schemas.microsoft.com/office/drawing/2014/main" id="{1BD1E19B-9EE1-ECEB-3BE7-3D5020BF85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8" name="Group 52">
              <a:extLst>
                <a:ext uri="{FF2B5EF4-FFF2-40B4-BE49-F238E27FC236}">
                  <a16:creationId xmlns:a16="http://schemas.microsoft.com/office/drawing/2014/main" id="{F5016831-17C3-A4BB-3F46-1349482D6341}"/>
                </a:ext>
              </a:extLst>
            </p:cNvPr>
            <p:cNvGrpSpPr/>
            <p:nvPr/>
          </p:nvGrpSpPr>
          <p:grpSpPr>
            <a:xfrm>
              <a:off x="8098416" y="7985087"/>
              <a:ext cx="930179" cy="930179"/>
              <a:chOff x="0" y="0"/>
              <a:chExt cx="812800" cy="812800"/>
            </a:xfrm>
          </p:grpSpPr>
          <p:sp>
            <p:nvSpPr>
              <p:cNvPr id="529" name="Freeform 53">
                <a:extLst>
                  <a:ext uri="{FF2B5EF4-FFF2-40B4-BE49-F238E27FC236}">
                    <a16:creationId xmlns:a16="http://schemas.microsoft.com/office/drawing/2014/main" id="{75E39859-7E4E-F062-3142-0B014E43EA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30" name="TextBox 54">
                <a:extLst>
                  <a:ext uri="{FF2B5EF4-FFF2-40B4-BE49-F238E27FC236}">
                    <a16:creationId xmlns:a16="http://schemas.microsoft.com/office/drawing/2014/main" id="{D267DC32-72B6-14C2-E933-57B7578CAF2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46" name="Group 70">
              <a:extLst>
                <a:ext uri="{FF2B5EF4-FFF2-40B4-BE49-F238E27FC236}">
                  <a16:creationId xmlns:a16="http://schemas.microsoft.com/office/drawing/2014/main" id="{1268E8CD-4DF1-9E83-E279-B1DF4774E34E}"/>
                </a:ext>
              </a:extLst>
            </p:cNvPr>
            <p:cNvGrpSpPr/>
            <p:nvPr/>
          </p:nvGrpSpPr>
          <p:grpSpPr>
            <a:xfrm>
              <a:off x="9028594" y="7985087"/>
              <a:ext cx="930179" cy="930179"/>
              <a:chOff x="0" y="0"/>
              <a:chExt cx="812800" cy="812800"/>
            </a:xfrm>
          </p:grpSpPr>
          <p:sp>
            <p:nvSpPr>
              <p:cNvPr id="547" name="Freeform 71">
                <a:extLst>
                  <a:ext uri="{FF2B5EF4-FFF2-40B4-BE49-F238E27FC236}">
                    <a16:creationId xmlns:a16="http://schemas.microsoft.com/office/drawing/2014/main" id="{44AC13F7-5261-16C0-D783-5908B9EF467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48" name="TextBox 72">
                <a:extLst>
                  <a:ext uri="{FF2B5EF4-FFF2-40B4-BE49-F238E27FC236}">
                    <a16:creationId xmlns:a16="http://schemas.microsoft.com/office/drawing/2014/main" id="{DCA98986-98A8-0E9E-52D0-7E103B841FF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67" name="Group 91">
              <a:extLst>
                <a:ext uri="{FF2B5EF4-FFF2-40B4-BE49-F238E27FC236}">
                  <a16:creationId xmlns:a16="http://schemas.microsoft.com/office/drawing/2014/main" id="{BC051DEE-7E44-06A4-38F8-5EAA7AB7E306}"/>
                </a:ext>
              </a:extLst>
            </p:cNvPr>
            <p:cNvGrpSpPr/>
            <p:nvPr/>
          </p:nvGrpSpPr>
          <p:grpSpPr>
            <a:xfrm>
              <a:off x="9958773" y="7985087"/>
              <a:ext cx="930179" cy="930179"/>
              <a:chOff x="0" y="0"/>
              <a:chExt cx="812800" cy="812800"/>
            </a:xfrm>
          </p:grpSpPr>
          <p:sp>
            <p:nvSpPr>
              <p:cNvPr id="568" name="Freeform 92">
                <a:extLst>
                  <a:ext uri="{FF2B5EF4-FFF2-40B4-BE49-F238E27FC236}">
                    <a16:creationId xmlns:a16="http://schemas.microsoft.com/office/drawing/2014/main" id="{A4AA0F4B-11AB-5841-522A-0BCF3199C0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69" name="TextBox 93">
                <a:extLst>
                  <a:ext uri="{FF2B5EF4-FFF2-40B4-BE49-F238E27FC236}">
                    <a16:creationId xmlns:a16="http://schemas.microsoft.com/office/drawing/2014/main" id="{A90A09F2-7281-E2FD-1CF7-0B50B85915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85" name="Group 109">
            <a:extLst>
              <a:ext uri="{FF2B5EF4-FFF2-40B4-BE49-F238E27FC236}">
                <a16:creationId xmlns:a16="http://schemas.microsoft.com/office/drawing/2014/main" id="{C40D5EF3-E16A-F128-566C-3342AD682677}"/>
              </a:ext>
            </a:extLst>
          </p:cNvPr>
          <p:cNvGrpSpPr/>
          <p:nvPr/>
        </p:nvGrpSpPr>
        <p:grpSpPr>
          <a:xfrm>
            <a:off x="10888952" y="7054908"/>
            <a:ext cx="930179" cy="930179"/>
            <a:chOff x="0" y="0"/>
            <a:chExt cx="812800" cy="812800"/>
          </a:xfrm>
        </p:grpSpPr>
        <p:sp>
          <p:nvSpPr>
            <p:cNvPr id="586" name="Freeform 110">
              <a:extLst>
                <a:ext uri="{FF2B5EF4-FFF2-40B4-BE49-F238E27FC236}">
                  <a16:creationId xmlns:a16="http://schemas.microsoft.com/office/drawing/2014/main" id="{5423B1A0-DDE0-E35F-BFBE-8354D3223D4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587" name="TextBox 111">
              <a:extLst>
                <a:ext uri="{FF2B5EF4-FFF2-40B4-BE49-F238E27FC236}">
                  <a16:creationId xmlns:a16="http://schemas.microsoft.com/office/drawing/2014/main" id="{9E6AFCCB-7D04-7D6A-93DC-81D9D6F65CC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0" name="Nhóm 659">
            <a:extLst>
              <a:ext uri="{FF2B5EF4-FFF2-40B4-BE49-F238E27FC236}">
                <a16:creationId xmlns:a16="http://schemas.microsoft.com/office/drawing/2014/main" id="{80EF656E-BC1B-671E-EC75-75831058988B}"/>
              </a:ext>
            </a:extLst>
          </p:cNvPr>
          <p:cNvGrpSpPr/>
          <p:nvPr/>
        </p:nvGrpSpPr>
        <p:grpSpPr>
          <a:xfrm>
            <a:off x="5307880" y="2403064"/>
            <a:ext cx="8371608" cy="930179"/>
            <a:chOff x="5307880" y="2403064"/>
            <a:chExt cx="8371608" cy="930179"/>
          </a:xfrm>
        </p:grpSpPr>
        <p:grpSp>
          <p:nvGrpSpPr>
            <p:cNvPr id="483" name="Group 4">
              <a:extLst>
                <a:ext uri="{FF2B5EF4-FFF2-40B4-BE49-F238E27FC236}">
                  <a16:creationId xmlns:a16="http://schemas.microsoft.com/office/drawing/2014/main" id="{2296BC24-CEBF-9883-0171-1EECEA44A801}"/>
                </a:ext>
              </a:extLst>
            </p:cNvPr>
            <p:cNvGrpSpPr/>
            <p:nvPr/>
          </p:nvGrpSpPr>
          <p:grpSpPr>
            <a:xfrm>
              <a:off x="5307880" y="2403064"/>
              <a:ext cx="930179" cy="930179"/>
              <a:chOff x="0" y="0"/>
              <a:chExt cx="812800" cy="812800"/>
            </a:xfrm>
          </p:grpSpPr>
          <p:sp>
            <p:nvSpPr>
              <p:cNvPr id="484" name="Freeform 5">
                <a:extLst>
                  <a:ext uri="{FF2B5EF4-FFF2-40B4-BE49-F238E27FC236}">
                    <a16:creationId xmlns:a16="http://schemas.microsoft.com/office/drawing/2014/main" id="{CE0A04BE-2366-4152-1791-647AA1DC4B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85" name="TextBox 6">
                <a:extLst>
                  <a:ext uri="{FF2B5EF4-FFF2-40B4-BE49-F238E27FC236}">
                    <a16:creationId xmlns:a16="http://schemas.microsoft.com/office/drawing/2014/main" id="{D3B8B677-7A22-A9DD-5849-78569217D6C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6" name="Group 7">
              <a:extLst>
                <a:ext uri="{FF2B5EF4-FFF2-40B4-BE49-F238E27FC236}">
                  <a16:creationId xmlns:a16="http://schemas.microsoft.com/office/drawing/2014/main" id="{527DE606-2CC0-F615-AD75-9AB3754659B3}"/>
                </a:ext>
              </a:extLst>
            </p:cNvPr>
            <p:cNvGrpSpPr/>
            <p:nvPr/>
          </p:nvGrpSpPr>
          <p:grpSpPr>
            <a:xfrm>
              <a:off x="6238058" y="2403064"/>
              <a:ext cx="930179" cy="930179"/>
              <a:chOff x="0" y="0"/>
              <a:chExt cx="812800" cy="812800"/>
            </a:xfrm>
          </p:grpSpPr>
          <p:sp>
            <p:nvSpPr>
              <p:cNvPr id="487" name="Freeform 8">
                <a:extLst>
                  <a:ext uri="{FF2B5EF4-FFF2-40B4-BE49-F238E27FC236}">
                    <a16:creationId xmlns:a16="http://schemas.microsoft.com/office/drawing/2014/main" id="{015CAC76-B894-4CCE-CD15-84D0972248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88" name="TextBox 9">
                <a:extLst>
                  <a:ext uri="{FF2B5EF4-FFF2-40B4-BE49-F238E27FC236}">
                    <a16:creationId xmlns:a16="http://schemas.microsoft.com/office/drawing/2014/main" id="{49B4452B-DE4F-1F54-F426-8D3B1277469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92" name="Group 13">
              <a:extLst>
                <a:ext uri="{FF2B5EF4-FFF2-40B4-BE49-F238E27FC236}">
                  <a16:creationId xmlns:a16="http://schemas.microsoft.com/office/drawing/2014/main" id="{7A010522-F787-71C3-A4F2-D994A1D98898}"/>
                </a:ext>
              </a:extLst>
            </p:cNvPr>
            <p:cNvGrpSpPr/>
            <p:nvPr/>
          </p:nvGrpSpPr>
          <p:grpSpPr>
            <a:xfrm>
              <a:off x="7168237" y="2403064"/>
              <a:ext cx="930179" cy="930179"/>
              <a:chOff x="0" y="0"/>
              <a:chExt cx="812800" cy="812800"/>
            </a:xfrm>
          </p:grpSpPr>
          <p:sp>
            <p:nvSpPr>
              <p:cNvPr id="493" name="Freeform 14">
                <a:extLst>
                  <a:ext uri="{FF2B5EF4-FFF2-40B4-BE49-F238E27FC236}">
                    <a16:creationId xmlns:a16="http://schemas.microsoft.com/office/drawing/2014/main" id="{5FD2F96A-BDCB-B562-CE2A-62AB8F923D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94" name="TextBox 15">
                <a:extLst>
                  <a:ext uri="{FF2B5EF4-FFF2-40B4-BE49-F238E27FC236}">
                    <a16:creationId xmlns:a16="http://schemas.microsoft.com/office/drawing/2014/main" id="{B8881F8E-3D15-2C7D-5ED8-8E7E2333B92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4" name="Group 25">
              <a:extLst>
                <a:ext uri="{FF2B5EF4-FFF2-40B4-BE49-F238E27FC236}">
                  <a16:creationId xmlns:a16="http://schemas.microsoft.com/office/drawing/2014/main" id="{63A0E877-3D67-0C17-7026-AD9922EB9758}"/>
                </a:ext>
              </a:extLst>
            </p:cNvPr>
            <p:cNvGrpSpPr/>
            <p:nvPr/>
          </p:nvGrpSpPr>
          <p:grpSpPr>
            <a:xfrm>
              <a:off x="8098416" y="2403064"/>
              <a:ext cx="930179" cy="930179"/>
              <a:chOff x="0" y="0"/>
              <a:chExt cx="812800" cy="812800"/>
            </a:xfrm>
          </p:grpSpPr>
          <p:sp>
            <p:nvSpPr>
              <p:cNvPr id="505" name="Freeform 26">
                <a:extLst>
                  <a:ext uri="{FF2B5EF4-FFF2-40B4-BE49-F238E27FC236}">
                    <a16:creationId xmlns:a16="http://schemas.microsoft.com/office/drawing/2014/main" id="{DBBC2D48-2987-D793-3CE6-6EA27F9C5D1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06" name="TextBox 27">
                <a:extLst>
                  <a:ext uri="{FF2B5EF4-FFF2-40B4-BE49-F238E27FC236}">
                    <a16:creationId xmlns:a16="http://schemas.microsoft.com/office/drawing/2014/main" id="{05278009-4394-2FFA-C372-94886F06F88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6" name="Group 40">
              <a:extLst>
                <a:ext uri="{FF2B5EF4-FFF2-40B4-BE49-F238E27FC236}">
                  <a16:creationId xmlns:a16="http://schemas.microsoft.com/office/drawing/2014/main" id="{61F462C0-4333-02D1-21AD-0D820FF4003A}"/>
                </a:ext>
              </a:extLst>
            </p:cNvPr>
            <p:cNvGrpSpPr/>
            <p:nvPr/>
          </p:nvGrpSpPr>
          <p:grpSpPr>
            <a:xfrm>
              <a:off x="9028594" y="2403064"/>
              <a:ext cx="930179" cy="930179"/>
              <a:chOff x="0" y="0"/>
              <a:chExt cx="812800" cy="812800"/>
            </a:xfrm>
          </p:grpSpPr>
          <p:sp>
            <p:nvSpPr>
              <p:cNvPr id="517" name="Freeform 41">
                <a:extLst>
                  <a:ext uri="{FF2B5EF4-FFF2-40B4-BE49-F238E27FC236}">
                    <a16:creationId xmlns:a16="http://schemas.microsoft.com/office/drawing/2014/main" id="{C154D207-E4F2-29D4-0569-06BB09E573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18" name="TextBox 42">
                <a:extLst>
                  <a:ext uri="{FF2B5EF4-FFF2-40B4-BE49-F238E27FC236}">
                    <a16:creationId xmlns:a16="http://schemas.microsoft.com/office/drawing/2014/main" id="{DE94236A-0ED0-F6B6-56F2-7B266FD3E8C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31" name="Group 55">
              <a:extLst>
                <a:ext uri="{FF2B5EF4-FFF2-40B4-BE49-F238E27FC236}">
                  <a16:creationId xmlns:a16="http://schemas.microsoft.com/office/drawing/2014/main" id="{363FF9C0-D131-5F17-2CE2-A213BD603867}"/>
                </a:ext>
              </a:extLst>
            </p:cNvPr>
            <p:cNvGrpSpPr/>
            <p:nvPr/>
          </p:nvGrpSpPr>
          <p:grpSpPr>
            <a:xfrm>
              <a:off x="9958773" y="2403064"/>
              <a:ext cx="930179" cy="930179"/>
              <a:chOff x="0" y="0"/>
              <a:chExt cx="812800" cy="812800"/>
            </a:xfrm>
          </p:grpSpPr>
          <p:sp>
            <p:nvSpPr>
              <p:cNvPr id="532" name="Freeform 56">
                <a:extLst>
                  <a:ext uri="{FF2B5EF4-FFF2-40B4-BE49-F238E27FC236}">
                    <a16:creationId xmlns:a16="http://schemas.microsoft.com/office/drawing/2014/main" id="{B4285F59-12D3-3396-F24C-E6E254824C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33" name="TextBox 57">
                <a:extLst>
                  <a:ext uri="{FF2B5EF4-FFF2-40B4-BE49-F238E27FC236}">
                    <a16:creationId xmlns:a16="http://schemas.microsoft.com/office/drawing/2014/main" id="{96295AFF-8003-0A36-FC85-59C2ED2CCD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70" name="Group 94">
              <a:extLst>
                <a:ext uri="{FF2B5EF4-FFF2-40B4-BE49-F238E27FC236}">
                  <a16:creationId xmlns:a16="http://schemas.microsoft.com/office/drawing/2014/main" id="{42279EE7-7D0F-4ABF-28EC-914B6697C722}"/>
                </a:ext>
              </a:extLst>
            </p:cNvPr>
            <p:cNvGrpSpPr/>
            <p:nvPr/>
          </p:nvGrpSpPr>
          <p:grpSpPr>
            <a:xfrm>
              <a:off x="11819130" y="2403064"/>
              <a:ext cx="930179" cy="930179"/>
              <a:chOff x="0" y="0"/>
              <a:chExt cx="812800" cy="812800"/>
            </a:xfrm>
          </p:grpSpPr>
          <p:sp>
            <p:nvSpPr>
              <p:cNvPr id="571" name="Freeform 95">
                <a:extLst>
                  <a:ext uri="{FF2B5EF4-FFF2-40B4-BE49-F238E27FC236}">
                    <a16:creationId xmlns:a16="http://schemas.microsoft.com/office/drawing/2014/main" id="{8E349D1D-A047-BBFC-DCE0-DDB3EC4E19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72" name="TextBox 96">
                <a:extLst>
                  <a:ext uri="{FF2B5EF4-FFF2-40B4-BE49-F238E27FC236}">
                    <a16:creationId xmlns:a16="http://schemas.microsoft.com/office/drawing/2014/main" id="{C0280BFA-4F6F-3BFC-DF9A-4188DD25C58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8" name="Group 112">
              <a:extLst>
                <a:ext uri="{FF2B5EF4-FFF2-40B4-BE49-F238E27FC236}">
                  <a16:creationId xmlns:a16="http://schemas.microsoft.com/office/drawing/2014/main" id="{93499455-EE89-351C-D9E4-7993034188D5}"/>
                </a:ext>
              </a:extLst>
            </p:cNvPr>
            <p:cNvGrpSpPr/>
            <p:nvPr/>
          </p:nvGrpSpPr>
          <p:grpSpPr>
            <a:xfrm>
              <a:off x="12749309" y="2403064"/>
              <a:ext cx="930179" cy="930179"/>
              <a:chOff x="0" y="0"/>
              <a:chExt cx="812800" cy="812800"/>
            </a:xfrm>
          </p:grpSpPr>
          <p:sp>
            <p:nvSpPr>
              <p:cNvPr id="589" name="Freeform 113">
                <a:extLst>
                  <a:ext uri="{FF2B5EF4-FFF2-40B4-BE49-F238E27FC236}">
                    <a16:creationId xmlns:a16="http://schemas.microsoft.com/office/drawing/2014/main" id="{E8EC3C75-EBE5-CB21-ABD2-B185FEA3C4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90" name="TextBox 114">
                <a:extLst>
                  <a:ext uri="{FF2B5EF4-FFF2-40B4-BE49-F238E27FC236}">
                    <a16:creationId xmlns:a16="http://schemas.microsoft.com/office/drawing/2014/main" id="{F97A43DC-C9B9-C8D0-251F-167E464A017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600" name="Group 124">
            <a:extLst>
              <a:ext uri="{FF2B5EF4-FFF2-40B4-BE49-F238E27FC236}">
                <a16:creationId xmlns:a16="http://schemas.microsoft.com/office/drawing/2014/main" id="{69BBDABF-1A12-6428-C183-D03FEA4BA2B1}"/>
              </a:ext>
            </a:extLst>
          </p:cNvPr>
          <p:cNvGrpSpPr/>
          <p:nvPr/>
        </p:nvGrpSpPr>
        <p:grpSpPr>
          <a:xfrm>
            <a:off x="10888952" y="6124730"/>
            <a:ext cx="930179" cy="930179"/>
            <a:chOff x="0" y="0"/>
            <a:chExt cx="812800" cy="812800"/>
          </a:xfrm>
        </p:grpSpPr>
        <p:sp>
          <p:nvSpPr>
            <p:cNvPr id="601" name="Freeform 125">
              <a:extLst>
                <a:ext uri="{FF2B5EF4-FFF2-40B4-BE49-F238E27FC236}">
                  <a16:creationId xmlns:a16="http://schemas.microsoft.com/office/drawing/2014/main" id="{9D5E697C-B431-509A-8112-7A9B7A9FD4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602" name="TextBox 126">
              <a:extLst>
                <a:ext uri="{FF2B5EF4-FFF2-40B4-BE49-F238E27FC236}">
                  <a16:creationId xmlns:a16="http://schemas.microsoft.com/office/drawing/2014/main" id="{39F2C06A-40C4-44B6-D9D5-CBA72CB5312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1" name="Nhóm 660">
            <a:extLst>
              <a:ext uri="{FF2B5EF4-FFF2-40B4-BE49-F238E27FC236}">
                <a16:creationId xmlns:a16="http://schemas.microsoft.com/office/drawing/2014/main" id="{62E9D29D-C612-4E9B-3215-4E02466B4794}"/>
              </a:ext>
            </a:extLst>
          </p:cNvPr>
          <p:cNvGrpSpPr/>
          <p:nvPr/>
        </p:nvGrpSpPr>
        <p:grpSpPr>
          <a:xfrm>
            <a:off x="7168237" y="3333243"/>
            <a:ext cx="7441430" cy="930179"/>
            <a:chOff x="7168237" y="3333243"/>
            <a:chExt cx="7441430" cy="930179"/>
          </a:xfrm>
        </p:grpSpPr>
        <p:grpSp>
          <p:nvGrpSpPr>
            <p:cNvPr id="495" name="Group 16">
              <a:extLst>
                <a:ext uri="{FF2B5EF4-FFF2-40B4-BE49-F238E27FC236}">
                  <a16:creationId xmlns:a16="http://schemas.microsoft.com/office/drawing/2014/main" id="{2E626AC0-F605-9218-E64B-05732F4ADE41}"/>
                </a:ext>
              </a:extLst>
            </p:cNvPr>
            <p:cNvGrpSpPr/>
            <p:nvPr/>
          </p:nvGrpSpPr>
          <p:grpSpPr>
            <a:xfrm>
              <a:off x="7168237" y="3333243"/>
              <a:ext cx="930179" cy="930179"/>
              <a:chOff x="0" y="0"/>
              <a:chExt cx="812800" cy="812800"/>
            </a:xfrm>
          </p:grpSpPr>
          <p:sp>
            <p:nvSpPr>
              <p:cNvPr id="496" name="Freeform 17">
                <a:extLst>
                  <a:ext uri="{FF2B5EF4-FFF2-40B4-BE49-F238E27FC236}">
                    <a16:creationId xmlns:a16="http://schemas.microsoft.com/office/drawing/2014/main" id="{09C3900C-B346-A64F-064A-7963214166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497" name="TextBox 18">
                <a:extLst>
                  <a:ext uri="{FF2B5EF4-FFF2-40B4-BE49-F238E27FC236}">
                    <a16:creationId xmlns:a16="http://schemas.microsoft.com/office/drawing/2014/main" id="{313D0DD2-5CD5-37D6-357F-7E89E7B2BBF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7" name="Group 28">
              <a:extLst>
                <a:ext uri="{FF2B5EF4-FFF2-40B4-BE49-F238E27FC236}">
                  <a16:creationId xmlns:a16="http://schemas.microsoft.com/office/drawing/2014/main" id="{4BABCEFA-41C2-761C-2EC1-A7429E0BF03C}"/>
                </a:ext>
              </a:extLst>
            </p:cNvPr>
            <p:cNvGrpSpPr/>
            <p:nvPr/>
          </p:nvGrpSpPr>
          <p:grpSpPr>
            <a:xfrm>
              <a:off x="8098416" y="3333243"/>
              <a:ext cx="930179" cy="930179"/>
              <a:chOff x="0" y="0"/>
              <a:chExt cx="812800" cy="812800"/>
            </a:xfrm>
          </p:grpSpPr>
          <p:sp>
            <p:nvSpPr>
              <p:cNvPr id="508" name="Freeform 29">
                <a:extLst>
                  <a:ext uri="{FF2B5EF4-FFF2-40B4-BE49-F238E27FC236}">
                    <a16:creationId xmlns:a16="http://schemas.microsoft.com/office/drawing/2014/main" id="{C922E31E-1E69-9095-7931-CD30E42BC8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09" name="TextBox 30">
                <a:extLst>
                  <a:ext uri="{FF2B5EF4-FFF2-40B4-BE49-F238E27FC236}">
                    <a16:creationId xmlns:a16="http://schemas.microsoft.com/office/drawing/2014/main" id="{9CBE42FA-A4A8-60D9-3011-A2DCDBD4E6A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9" name="Group 43">
              <a:extLst>
                <a:ext uri="{FF2B5EF4-FFF2-40B4-BE49-F238E27FC236}">
                  <a16:creationId xmlns:a16="http://schemas.microsoft.com/office/drawing/2014/main" id="{D9824D2A-DC68-C564-B04F-7C8F110EA20E}"/>
                </a:ext>
              </a:extLst>
            </p:cNvPr>
            <p:cNvGrpSpPr/>
            <p:nvPr/>
          </p:nvGrpSpPr>
          <p:grpSpPr>
            <a:xfrm>
              <a:off x="9028594" y="3333243"/>
              <a:ext cx="930179" cy="930179"/>
              <a:chOff x="0" y="0"/>
              <a:chExt cx="812800" cy="812800"/>
            </a:xfrm>
          </p:grpSpPr>
          <p:sp>
            <p:nvSpPr>
              <p:cNvPr id="520" name="Freeform 44">
                <a:extLst>
                  <a:ext uri="{FF2B5EF4-FFF2-40B4-BE49-F238E27FC236}">
                    <a16:creationId xmlns:a16="http://schemas.microsoft.com/office/drawing/2014/main" id="{07F458AF-CC8B-48F7-4209-95E5602531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21" name="TextBox 45">
                <a:extLst>
                  <a:ext uri="{FF2B5EF4-FFF2-40B4-BE49-F238E27FC236}">
                    <a16:creationId xmlns:a16="http://schemas.microsoft.com/office/drawing/2014/main" id="{5DDADE1D-723E-67AE-D20E-D4BAD09F86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34" name="Group 58">
              <a:extLst>
                <a:ext uri="{FF2B5EF4-FFF2-40B4-BE49-F238E27FC236}">
                  <a16:creationId xmlns:a16="http://schemas.microsoft.com/office/drawing/2014/main" id="{2538D290-F64B-CDC1-2F1B-44A6FC2CD3CF}"/>
                </a:ext>
              </a:extLst>
            </p:cNvPr>
            <p:cNvGrpSpPr/>
            <p:nvPr/>
          </p:nvGrpSpPr>
          <p:grpSpPr>
            <a:xfrm>
              <a:off x="9958773" y="3333243"/>
              <a:ext cx="930179" cy="930179"/>
              <a:chOff x="0" y="0"/>
              <a:chExt cx="812800" cy="812800"/>
            </a:xfrm>
          </p:grpSpPr>
          <p:sp>
            <p:nvSpPr>
              <p:cNvPr id="535" name="Freeform 59">
                <a:extLst>
                  <a:ext uri="{FF2B5EF4-FFF2-40B4-BE49-F238E27FC236}">
                    <a16:creationId xmlns:a16="http://schemas.microsoft.com/office/drawing/2014/main" id="{CC6F4615-563D-7B9C-5FEB-9C49AEF2A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36" name="TextBox 60">
                <a:extLst>
                  <a:ext uri="{FF2B5EF4-FFF2-40B4-BE49-F238E27FC236}">
                    <a16:creationId xmlns:a16="http://schemas.microsoft.com/office/drawing/2014/main" id="{041B2418-4544-D905-3B9D-DB5BA087C5C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73" name="Group 97">
              <a:extLst>
                <a:ext uri="{FF2B5EF4-FFF2-40B4-BE49-F238E27FC236}">
                  <a16:creationId xmlns:a16="http://schemas.microsoft.com/office/drawing/2014/main" id="{2CEA5CC6-DAEC-11C8-619B-4F0CF7933006}"/>
                </a:ext>
              </a:extLst>
            </p:cNvPr>
            <p:cNvGrpSpPr/>
            <p:nvPr/>
          </p:nvGrpSpPr>
          <p:grpSpPr>
            <a:xfrm>
              <a:off x="11819130" y="3333243"/>
              <a:ext cx="930179" cy="930179"/>
              <a:chOff x="0" y="0"/>
              <a:chExt cx="812800" cy="812800"/>
            </a:xfrm>
          </p:grpSpPr>
          <p:sp>
            <p:nvSpPr>
              <p:cNvPr id="574" name="Freeform 98">
                <a:extLst>
                  <a:ext uri="{FF2B5EF4-FFF2-40B4-BE49-F238E27FC236}">
                    <a16:creationId xmlns:a16="http://schemas.microsoft.com/office/drawing/2014/main" id="{6033F663-62D9-EF8B-3B41-94E09FB656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75" name="TextBox 99">
                <a:extLst>
                  <a:ext uri="{FF2B5EF4-FFF2-40B4-BE49-F238E27FC236}">
                    <a16:creationId xmlns:a16="http://schemas.microsoft.com/office/drawing/2014/main" id="{6691145C-E6B2-DB84-B2C4-EF9DD74DBC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91" name="Group 115">
              <a:extLst>
                <a:ext uri="{FF2B5EF4-FFF2-40B4-BE49-F238E27FC236}">
                  <a16:creationId xmlns:a16="http://schemas.microsoft.com/office/drawing/2014/main" id="{9ED41F2E-4164-20BA-0926-293F45948D6F}"/>
                </a:ext>
              </a:extLst>
            </p:cNvPr>
            <p:cNvGrpSpPr/>
            <p:nvPr/>
          </p:nvGrpSpPr>
          <p:grpSpPr>
            <a:xfrm>
              <a:off x="12749309" y="3333243"/>
              <a:ext cx="930179" cy="930179"/>
              <a:chOff x="0" y="0"/>
              <a:chExt cx="812800" cy="812800"/>
            </a:xfrm>
          </p:grpSpPr>
          <p:sp>
            <p:nvSpPr>
              <p:cNvPr id="592" name="Freeform 116">
                <a:extLst>
                  <a:ext uri="{FF2B5EF4-FFF2-40B4-BE49-F238E27FC236}">
                    <a16:creationId xmlns:a16="http://schemas.microsoft.com/office/drawing/2014/main" id="{4A690F7D-0C84-DA15-C822-5F7A7C0B4CC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93" name="TextBox 117">
                <a:extLst>
                  <a:ext uri="{FF2B5EF4-FFF2-40B4-BE49-F238E27FC236}">
                    <a16:creationId xmlns:a16="http://schemas.microsoft.com/office/drawing/2014/main" id="{7AAAC7A7-EB6A-E6D7-5EE5-D9FE2EFB07F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06" name="Group 130">
              <a:extLst>
                <a:ext uri="{FF2B5EF4-FFF2-40B4-BE49-F238E27FC236}">
                  <a16:creationId xmlns:a16="http://schemas.microsoft.com/office/drawing/2014/main" id="{A405A23B-F299-621C-7479-ECDE948F3D94}"/>
                </a:ext>
              </a:extLst>
            </p:cNvPr>
            <p:cNvGrpSpPr/>
            <p:nvPr/>
          </p:nvGrpSpPr>
          <p:grpSpPr>
            <a:xfrm>
              <a:off x="13679488" y="3333243"/>
              <a:ext cx="930179" cy="930179"/>
              <a:chOff x="0" y="0"/>
              <a:chExt cx="812800" cy="812800"/>
            </a:xfrm>
          </p:grpSpPr>
          <p:sp>
            <p:nvSpPr>
              <p:cNvPr id="607" name="Freeform 131">
                <a:extLst>
                  <a:ext uri="{FF2B5EF4-FFF2-40B4-BE49-F238E27FC236}">
                    <a16:creationId xmlns:a16="http://schemas.microsoft.com/office/drawing/2014/main" id="{1DB7F11A-0852-15C6-1D55-218995E621D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08" name="TextBox 132">
                <a:extLst>
                  <a:ext uri="{FF2B5EF4-FFF2-40B4-BE49-F238E27FC236}">
                    <a16:creationId xmlns:a16="http://schemas.microsoft.com/office/drawing/2014/main" id="{AA9BF870-FE13-378A-7EFF-2E03432576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665" name="Nhóm 664">
            <a:extLst>
              <a:ext uri="{FF2B5EF4-FFF2-40B4-BE49-F238E27FC236}">
                <a16:creationId xmlns:a16="http://schemas.microsoft.com/office/drawing/2014/main" id="{D10739D4-BC1A-DF42-22AF-C65535273867}"/>
              </a:ext>
            </a:extLst>
          </p:cNvPr>
          <p:cNvGrpSpPr/>
          <p:nvPr/>
        </p:nvGrpSpPr>
        <p:grpSpPr>
          <a:xfrm>
            <a:off x="6238058" y="7054908"/>
            <a:ext cx="7441430" cy="930179"/>
            <a:chOff x="6238058" y="7054908"/>
            <a:chExt cx="7441430" cy="930179"/>
          </a:xfrm>
        </p:grpSpPr>
        <p:grpSp>
          <p:nvGrpSpPr>
            <p:cNvPr id="498" name="Group 19">
              <a:extLst>
                <a:ext uri="{FF2B5EF4-FFF2-40B4-BE49-F238E27FC236}">
                  <a16:creationId xmlns:a16="http://schemas.microsoft.com/office/drawing/2014/main" id="{809F488D-99E3-CBE2-FA6B-9F4B3FE18D79}"/>
                </a:ext>
              </a:extLst>
            </p:cNvPr>
            <p:cNvGrpSpPr/>
            <p:nvPr/>
          </p:nvGrpSpPr>
          <p:grpSpPr>
            <a:xfrm>
              <a:off x="6238058" y="7054908"/>
              <a:ext cx="930179" cy="930179"/>
              <a:chOff x="0" y="0"/>
              <a:chExt cx="812800" cy="812800"/>
            </a:xfrm>
          </p:grpSpPr>
          <p:sp>
            <p:nvSpPr>
              <p:cNvPr id="499" name="Freeform 20">
                <a:extLst>
                  <a:ext uri="{FF2B5EF4-FFF2-40B4-BE49-F238E27FC236}">
                    <a16:creationId xmlns:a16="http://schemas.microsoft.com/office/drawing/2014/main" id="{405EB903-CAD1-580F-F8F5-170CA5F958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00" name="TextBox 21">
                <a:extLst>
                  <a:ext uri="{FF2B5EF4-FFF2-40B4-BE49-F238E27FC236}">
                    <a16:creationId xmlns:a16="http://schemas.microsoft.com/office/drawing/2014/main" id="{D3F8139C-8314-845D-6BC9-966B3F5C0D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0" name="Group 34">
              <a:extLst>
                <a:ext uri="{FF2B5EF4-FFF2-40B4-BE49-F238E27FC236}">
                  <a16:creationId xmlns:a16="http://schemas.microsoft.com/office/drawing/2014/main" id="{88BD604E-5F6F-5F15-94A0-FE47BCCA6875}"/>
                </a:ext>
              </a:extLst>
            </p:cNvPr>
            <p:cNvGrpSpPr/>
            <p:nvPr/>
          </p:nvGrpSpPr>
          <p:grpSpPr>
            <a:xfrm>
              <a:off x="7168237" y="7054908"/>
              <a:ext cx="930179" cy="930179"/>
              <a:chOff x="0" y="0"/>
              <a:chExt cx="812800" cy="812800"/>
            </a:xfrm>
          </p:grpSpPr>
          <p:sp>
            <p:nvSpPr>
              <p:cNvPr id="511" name="Freeform 35">
                <a:extLst>
                  <a:ext uri="{FF2B5EF4-FFF2-40B4-BE49-F238E27FC236}">
                    <a16:creationId xmlns:a16="http://schemas.microsoft.com/office/drawing/2014/main" id="{DD6B8203-DC7A-10CC-1B3D-1AAFA58E5C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12" name="TextBox 36">
                <a:extLst>
                  <a:ext uri="{FF2B5EF4-FFF2-40B4-BE49-F238E27FC236}">
                    <a16:creationId xmlns:a16="http://schemas.microsoft.com/office/drawing/2014/main" id="{E2DFBDBF-2FD8-D507-3A03-16863C21EA0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5" name="Group 49">
              <a:extLst>
                <a:ext uri="{FF2B5EF4-FFF2-40B4-BE49-F238E27FC236}">
                  <a16:creationId xmlns:a16="http://schemas.microsoft.com/office/drawing/2014/main" id="{073D4D8A-2A9F-2CCC-FC9E-EFF6813B4ECE}"/>
                </a:ext>
              </a:extLst>
            </p:cNvPr>
            <p:cNvGrpSpPr/>
            <p:nvPr/>
          </p:nvGrpSpPr>
          <p:grpSpPr>
            <a:xfrm>
              <a:off x="8098416" y="7054908"/>
              <a:ext cx="930179" cy="930179"/>
              <a:chOff x="0" y="0"/>
              <a:chExt cx="812800" cy="812800"/>
            </a:xfrm>
          </p:grpSpPr>
          <p:sp>
            <p:nvSpPr>
              <p:cNvPr id="526" name="Freeform 50">
                <a:extLst>
                  <a:ext uri="{FF2B5EF4-FFF2-40B4-BE49-F238E27FC236}">
                    <a16:creationId xmlns:a16="http://schemas.microsoft.com/office/drawing/2014/main" id="{183C9BDB-429B-7857-7D25-BFFE63CBDF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27" name="TextBox 51">
                <a:extLst>
                  <a:ext uri="{FF2B5EF4-FFF2-40B4-BE49-F238E27FC236}">
                    <a16:creationId xmlns:a16="http://schemas.microsoft.com/office/drawing/2014/main" id="{36AD6A96-CDD6-FBE7-2615-D776D7EE726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43" name="Group 67">
              <a:extLst>
                <a:ext uri="{FF2B5EF4-FFF2-40B4-BE49-F238E27FC236}">
                  <a16:creationId xmlns:a16="http://schemas.microsoft.com/office/drawing/2014/main" id="{F16DDB77-7DAD-FC84-07A3-9D69809CCA5A}"/>
                </a:ext>
              </a:extLst>
            </p:cNvPr>
            <p:cNvGrpSpPr/>
            <p:nvPr/>
          </p:nvGrpSpPr>
          <p:grpSpPr>
            <a:xfrm>
              <a:off x="9028594" y="7054908"/>
              <a:ext cx="930179" cy="930179"/>
              <a:chOff x="0" y="0"/>
              <a:chExt cx="812800" cy="812800"/>
            </a:xfrm>
          </p:grpSpPr>
          <p:sp>
            <p:nvSpPr>
              <p:cNvPr id="544" name="Freeform 68">
                <a:extLst>
                  <a:ext uri="{FF2B5EF4-FFF2-40B4-BE49-F238E27FC236}">
                    <a16:creationId xmlns:a16="http://schemas.microsoft.com/office/drawing/2014/main" id="{04EA1E76-8119-6496-31C7-412B42373A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45" name="TextBox 69">
                <a:extLst>
                  <a:ext uri="{FF2B5EF4-FFF2-40B4-BE49-F238E27FC236}">
                    <a16:creationId xmlns:a16="http://schemas.microsoft.com/office/drawing/2014/main" id="{87C4AB6F-90BA-CDF2-2755-CC128CF914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64" name="Group 88">
              <a:extLst>
                <a:ext uri="{FF2B5EF4-FFF2-40B4-BE49-F238E27FC236}">
                  <a16:creationId xmlns:a16="http://schemas.microsoft.com/office/drawing/2014/main" id="{DEDC735F-AD65-6D9F-1869-05C9E04A2144}"/>
                </a:ext>
              </a:extLst>
            </p:cNvPr>
            <p:cNvGrpSpPr/>
            <p:nvPr/>
          </p:nvGrpSpPr>
          <p:grpSpPr>
            <a:xfrm>
              <a:off x="9958773" y="7054908"/>
              <a:ext cx="930179" cy="930179"/>
              <a:chOff x="0" y="0"/>
              <a:chExt cx="812800" cy="812800"/>
            </a:xfrm>
          </p:grpSpPr>
          <p:sp>
            <p:nvSpPr>
              <p:cNvPr id="565" name="Freeform 89">
                <a:extLst>
                  <a:ext uri="{FF2B5EF4-FFF2-40B4-BE49-F238E27FC236}">
                    <a16:creationId xmlns:a16="http://schemas.microsoft.com/office/drawing/2014/main" id="{FF6D4F3B-8426-7E14-95DD-84958F0E32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66" name="TextBox 90">
                <a:extLst>
                  <a:ext uri="{FF2B5EF4-FFF2-40B4-BE49-F238E27FC236}">
                    <a16:creationId xmlns:a16="http://schemas.microsoft.com/office/drawing/2014/main" id="{08963EF1-11AF-4CB8-E3D4-970A2A134B4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03" name="Group 127">
              <a:extLst>
                <a:ext uri="{FF2B5EF4-FFF2-40B4-BE49-F238E27FC236}">
                  <a16:creationId xmlns:a16="http://schemas.microsoft.com/office/drawing/2014/main" id="{102910DD-8726-32AA-8CE3-0C531A08CCF4}"/>
                </a:ext>
              </a:extLst>
            </p:cNvPr>
            <p:cNvGrpSpPr/>
            <p:nvPr/>
          </p:nvGrpSpPr>
          <p:grpSpPr>
            <a:xfrm>
              <a:off x="11819130" y="7054908"/>
              <a:ext cx="930179" cy="930179"/>
              <a:chOff x="0" y="0"/>
              <a:chExt cx="812800" cy="812800"/>
            </a:xfrm>
          </p:grpSpPr>
          <p:sp>
            <p:nvSpPr>
              <p:cNvPr id="604" name="Freeform 128">
                <a:extLst>
                  <a:ext uri="{FF2B5EF4-FFF2-40B4-BE49-F238E27FC236}">
                    <a16:creationId xmlns:a16="http://schemas.microsoft.com/office/drawing/2014/main" id="{6462BD44-A2CD-0B46-1486-FF99482AD7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05" name="TextBox 129">
                <a:extLst>
                  <a:ext uri="{FF2B5EF4-FFF2-40B4-BE49-F238E27FC236}">
                    <a16:creationId xmlns:a16="http://schemas.microsoft.com/office/drawing/2014/main" id="{91B126C3-52BC-59F1-3082-E657E0144DA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18" name="Group 142">
              <a:extLst>
                <a:ext uri="{FF2B5EF4-FFF2-40B4-BE49-F238E27FC236}">
                  <a16:creationId xmlns:a16="http://schemas.microsoft.com/office/drawing/2014/main" id="{F5762BF2-63E3-9952-5CE2-F006250B1322}"/>
                </a:ext>
              </a:extLst>
            </p:cNvPr>
            <p:cNvGrpSpPr/>
            <p:nvPr/>
          </p:nvGrpSpPr>
          <p:grpSpPr>
            <a:xfrm>
              <a:off x="12749309" y="7054908"/>
              <a:ext cx="930179" cy="930179"/>
              <a:chOff x="0" y="0"/>
              <a:chExt cx="812800" cy="812800"/>
            </a:xfrm>
          </p:grpSpPr>
          <p:sp>
            <p:nvSpPr>
              <p:cNvPr id="619" name="Freeform 143">
                <a:extLst>
                  <a:ext uri="{FF2B5EF4-FFF2-40B4-BE49-F238E27FC236}">
                    <a16:creationId xmlns:a16="http://schemas.microsoft.com/office/drawing/2014/main" id="{88BEF157-CEEB-D66C-BEDA-02F2D306991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20" name="TextBox 144">
                <a:extLst>
                  <a:ext uri="{FF2B5EF4-FFF2-40B4-BE49-F238E27FC236}">
                    <a16:creationId xmlns:a16="http://schemas.microsoft.com/office/drawing/2014/main" id="{6909011D-A0EA-5AA1-2B0D-7174D2F63F6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664" name="Nhóm 663">
            <a:extLst>
              <a:ext uri="{FF2B5EF4-FFF2-40B4-BE49-F238E27FC236}">
                <a16:creationId xmlns:a16="http://schemas.microsoft.com/office/drawing/2014/main" id="{1C0A2FAB-C39D-8FC1-FE78-422EBEA251E5}"/>
              </a:ext>
            </a:extLst>
          </p:cNvPr>
          <p:cNvGrpSpPr/>
          <p:nvPr/>
        </p:nvGrpSpPr>
        <p:grpSpPr>
          <a:xfrm>
            <a:off x="9028594" y="6124730"/>
            <a:ext cx="4650894" cy="930179"/>
            <a:chOff x="9028594" y="6124730"/>
            <a:chExt cx="4650894" cy="930179"/>
          </a:xfrm>
        </p:grpSpPr>
        <p:grpSp>
          <p:nvGrpSpPr>
            <p:cNvPr id="561" name="Group 85">
              <a:extLst>
                <a:ext uri="{FF2B5EF4-FFF2-40B4-BE49-F238E27FC236}">
                  <a16:creationId xmlns:a16="http://schemas.microsoft.com/office/drawing/2014/main" id="{917BA567-15FF-AF31-46CC-B8BBCD50EFA8}"/>
                </a:ext>
              </a:extLst>
            </p:cNvPr>
            <p:cNvGrpSpPr/>
            <p:nvPr/>
          </p:nvGrpSpPr>
          <p:grpSpPr>
            <a:xfrm>
              <a:off x="9028594" y="6124730"/>
              <a:ext cx="930179" cy="930179"/>
              <a:chOff x="0" y="0"/>
              <a:chExt cx="812800" cy="812800"/>
            </a:xfrm>
          </p:grpSpPr>
          <p:sp>
            <p:nvSpPr>
              <p:cNvPr id="562" name="Freeform 86">
                <a:extLst>
                  <a:ext uri="{FF2B5EF4-FFF2-40B4-BE49-F238E27FC236}">
                    <a16:creationId xmlns:a16="http://schemas.microsoft.com/office/drawing/2014/main" id="{0C5BEE2C-E22B-A640-392B-FA2418FDAC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63" name="TextBox 87">
                <a:extLst>
                  <a:ext uri="{FF2B5EF4-FFF2-40B4-BE49-F238E27FC236}">
                    <a16:creationId xmlns:a16="http://schemas.microsoft.com/office/drawing/2014/main" id="{12CD5211-F70D-4ED6-D642-25B2DF27A90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2" name="Group 106">
              <a:extLst>
                <a:ext uri="{FF2B5EF4-FFF2-40B4-BE49-F238E27FC236}">
                  <a16:creationId xmlns:a16="http://schemas.microsoft.com/office/drawing/2014/main" id="{8EC64306-DC06-F40B-BE8A-BDF36C513BE7}"/>
                </a:ext>
              </a:extLst>
            </p:cNvPr>
            <p:cNvGrpSpPr/>
            <p:nvPr/>
          </p:nvGrpSpPr>
          <p:grpSpPr>
            <a:xfrm>
              <a:off x="9958773" y="6124730"/>
              <a:ext cx="930179" cy="930179"/>
              <a:chOff x="0" y="0"/>
              <a:chExt cx="812800" cy="812800"/>
            </a:xfrm>
          </p:grpSpPr>
          <p:sp>
            <p:nvSpPr>
              <p:cNvPr id="583" name="Freeform 107">
                <a:extLst>
                  <a:ext uri="{FF2B5EF4-FFF2-40B4-BE49-F238E27FC236}">
                    <a16:creationId xmlns:a16="http://schemas.microsoft.com/office/drawing/2014/main" id="{B0F9BC92-8FF4-BE99-9333-470827B935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84" name="TextBox 108">
                <a:extLst>
                  <a:ext uri="{FF2B5EF4-FFF2-40B4-BE49-F238E27FC236}">
                    <a16:creationId xmlns:a16="http://schemas.microsoft.com/office/drawing/2014/main" id="{620D011A-D768-63BA-4201-974AC62E1C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15" name="Group 139">
              <a:extLst>
                <a:ext uri="{FF2B5EF4-FFF2-40B4-BE49-F238E27FC236}">
                  <a16:creationId xmlns:a16="http://schemas.microsoft.com/office/drawing/2014/main" id="{535F82FF-5C79-C6A6-ED19-93641F21A83A}"/>
                </a:ext>
              </a:extLst>
            </p:cNvPr>
            <p:cNvGrpSpPr/>
            <p:nvPr/>
          </p:nvGrpSpPr>
          <p:grpSpPr>
            <a:xfrm>
              <a:off x="11819130" y="6124730"/>
              <a:ext cx="930179" cy="930179"/>
              <a:chOff x="0" y="0"/>
              <a:chExt cx="812800" cy="812800"/>
            </a:xfrm>
          </p:grpSpPr>
          <p:sp>
            <p:nvSpPr>
              <p:cNvPr id="616" name="Freeform 140">
                <a:extLst>
                  <a:ext uri="{FF2B5EF4-FFF2-40B4-BE49-F238E27FC236}">
                    <a16:creationId xmlns:a16="http://schemas.microsoft.com/office/drawing/2014/main" id="{3275638B-F3A4-4FC6-F3DC-C21F9457251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17" name="TextBox 141">
                <a:extLst>
                  <a:ext uri="{FF2B5EF4-FFF2-40B4-BE49-F238E27FC236}">
                    <a16:creationId xmlns:a16="http://schemas.microsoft.com/office/drawing/2014/main" id="{E0670D2C-2B91-187D-1B0E-B63E8D5C464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7" name="Group 151">
              <a:extLst>
                <a:ext uri="{FF2B5EF4-FFF2-40B4-BE49-F238E27FC236}">
                  <a16:creationId xmlns:a16="http://schemas.microsoft.com/office/drawing/2014/main" id="{C0CB636C-4250-C52E-AF0C-4FCAFE88AABC}"/>
                </a:ext>
              </a:extLst>
            </p:cNvPr>
            <p:cNvGrpSpPr/>
            <p:nvPr/>
          </p:nvGrpSpPr>
          <p:grpSpPr>
            <a:xfrm>
              <a:off x="12749309" y="6124730"/>
              <a:ext cx="930179" cy="930179"/>
              <a:chOff x="0" y="0"/>
              <a:chExt cx="812800" cy="812800"/>
            </a:xfrm>
          </p:grpSpPr>
          <p:sp>
            <p:nvSpPr>
              <p:cNvPr id="628" name="Freeform 152">
                <a:extLst>
                  <a:ext uri="{FF2B5EF4-FFF2-40B4-BE49-F238E27FC236}">
                    <a16:creationId xmlns:a16="http://schemas.microsoft.com/office/drawing/2014/main" id="{C88BEA67-BF39-58C5-0F9F-A1C91D00D8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29" name="TextBox 153">
                <a:extLst>
                  <a:ext uri="{FF2B5EF4-FFF2-40B4-BE49-F238E27FC236}">
                    <a16:creationId xmlns:a16="http://schemas.microsoft.com/office/drawing/2014/main" id="{DA08FD68-992C-5051-08FF-46F04CFDCF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630" name="Group 157">
            <a:extLst>
              <a:ext uri="{FF2B5EF4-FFF2-40B4-BE49-F238E27FC236}">
                <a16:creationId xmlns:a16="http://schemas.microsoft.com/office/drawing/2014/main" id="{C543D162-6A13-C618-EAF3-81302E75D241}"/>
              </a:ext>
            </a:extLst>
          </p:cNvPr>
          <p:cNvGrpSpPr/>
          <p:nvPr/>
        </p:nvGrpSpPr>
        <p:grpSpPr>
          <a:xfrm>
            <a:off x="10888952" y="7985087"/>
            <a:ext cx="930179" cy="930179"/>
            <a:chOff x="0" y="0"/>
            <a:chExt cx="812800" cy="812800"/>
          </a:xfrm>
        </p:grpSpPr>
        <p:sp>
          <p:nvSpPr>
            <p:cNvPr id="631" name="Freeform 158">
              <a:extLst>
                <a:ext uri="{FF2B5EF4-FFF2-40B4-BE49-F238E27FC236}">
                  <a16:creationId xmlns:a16="http://schemas.microsoft.com/office/drawing/2014/main" id="{1690C15A-5B4B-AD3E-17BB-AE00AE07CD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24722" y="0"/>
                  </a:moveTo>
                  <a:lnTo>
                    <a:pt x="588078" y="0"/>
                  </a:lnTo>
                  <a:cubicBezTo>
                    <a:pt x="647678" y="0"/>
                    <a:pt x="704837" y="23676"/>
                    <a:pt x="746980" y="65820"/>
                  </a:cubicBezTo>
                  <a:cubicBezTo>
                    <a:pt x="789124" y="107963"/>
                    <a:pt x="812800" y="165122"/>
                    <a:pt x="812800" y="224722"/>
                  </a:cubicBezTo>
                  <a:lnTo>
                    <a:pt x="812800" y="588078"/>
                  </a:lnTo>
                  <a:cubicBezTo>
                    <a:pt x="812800" y="647678"/>
                    <a:pt x="789124" y="704837"/>
                    <a:pt x="746980" y="746980"/>
                  </a:cubicBezTo>
                  <a:cubicBezTo>
                    <a:pt x="704837" y="789124"/>
                    <a:pt x="647678" y="812800"/>
                    <a:pt x="588078" y="812800"/>
                  </a:cubicBezTo>
                  <a:lnTo>
                    <a:pt x="224722" y="812800"/>
                  </a:lnTo>
                  <a:cubicBezTo>
                    <a:pt x="165122" y="812800"/>
                    <a:pt x="107963" y="789124"/>
                    <a:pt x="65820" y="746980"/>
                  </a:cubicBezTo>
                  <a:cubicBezTo>
                    <a:pt x="23676" y="704837"/>
                    <a:pt x="0" y="647678"/>
                    <a:pt x="0" y="588078"/>
                  </a:cubicBezTo>
                  <a:lnTo>
                    <a:pt x="0" y="224722"/>
                  </a:lnTo>
                  <a:cubicBezTo>
                    <a:pt x="0" y="165122"/>
                    <a:pt x="23676" y="107963"/>
                    <a:pt x="65820" y="65820"/>
                  </a:cubicBezTo>
                  <a:cubicBezTo>
                    <a:pt x="107963" y="23676"/>
                    <a:pt x="165122" y="0"/>
                    <a:pt x="224722" y="0"/>
                  </a:cubicBezTo>
                  <a:close/>
                </a:path>
              </a:pathLst>
            </a:custGeom>
            <a:solidFill>
              <a:srgbClr val="E72625"/>
            </a:solidFill>
          </p:spPr>
        </p:sp>
        <p:sp>
          <p:nvSpPr>
            <p:cNvPr id="632" name="TextBox 159">
              <a:extLst>
                <a:ext uri="{FF2B5EF4-FFF2-40B4-BE49-F238E27FC236}">
                  <a16:creationId xmlns:a16="http://schemas.microsoft.com/office/drawing/2014/main" id="{4D2B354E-24EB-D403-5D89-62301A5490D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7" name="Nhóm 666">
            <a:extLst>
              <a:ext uri="{FF2B5EF4-FFF2-40B4-BE49-F238E27FC236}">
                <a16:creationId xmlns:a16="http://schemas.microsoft.com/office/drawing/2014/main" id="{B06EB2C8-E08E-1E25-E00D-A111D049FFB5}"/>
              </a:ext>
            </a:extLst>
          </p:cNvPr>
          <p:cNvGrpSpPr/>
          <p:nvPr/>
        </p:nvGrpSpPr>
        <p:grpSpPr>
          <a:xfrm>
            <a:off x="4442740" y="8951623"/>
            <a:ext cx="6511251" cy="930179"/>
            <a:chOff x="4442740" y="8951623"/>
            <a:chExt cx="6511251" cy="930179"/>
          </a:xfrm>
        </p:grpSpPr>
        <p:grpSp>
          <p:nvGrpSpPr>
            <p:cNvPr id="633" name="Group 160">
              <a:extLst>
                <a:ext uri="{FF2B5EF4-FFF2-40B4-BE49-F238E27FC236}">
                  <a16:creationId xmlns:a16="http://schemas.microsoft.com/office/drawing/2014/main" id="{6942155C-1AE5-C5F5-EAFE-C9839DB311CF}"/>
                </a:ext>
              </a:extLst>
            </p:cNvPr>
            <p:cNvGrpSpPr/>
            <p:nvPr/>
          </p:nvGrpSpPr>
          <p:grpSpPr>
            <a:xfrm>
              <a:off x="4442740" y="8951623"/>
              <a:ext cx="930179" cy="930179"/>
              <a:chOff x="0" y="0"/>
              <a:chExt cx="812800" cy="812800"/>
            </a:xfrm>
          </p:grpSpPr>
          <p:sp>
            <p:nvSpPr>
              <p:cNvPr id="634" name="Freeform 161">
                <a:extLst>
                  <a:ext uri="{FF2B5EF4-FFF2-40B4-BE49-F238E27FC236}">
                    <a16:creationId xmlns:a16="http://schemas.microsoft.com/office/drawing/2014/main" id="{7948C316-E703-486B-D6E9-F73084E3EC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35" name="TextBox 162">
                <a:extLst>
                  <a:ext uri="{FF2B5EF4-FFF2-40B4-BE49-F238E27FC236}">
                    <a16:creationId xmlns:a16="http://schemas.microsoft.com/office/drawing/2014/main" id="{C288E55C-935C-7569-FEA4-85029ABCFF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36" name="Group 163">
              <a:extLst>
                <a:ext uri="{FF2B5EF4-FFF2-40B4-BE49-F238E27FC236}">
                  <a16:creationId xmlns:a16="http://schemas.microsoft.com/office/drawing/2014/main" id="{15AA8EC1-55B4-E176-EF96-3E4FD847F1B9}"/>
                </a:ext>
              </a:extLst>
            </p:cNvPr>
            <p:cNvGrpSpPr/>
            <p:nvPr/>
          </p:nvGrpSpPr>
          <p:grpSpPr>
            <a:xfrm>
              <a:off x="5372919" y="8951623"/>
              <a:ext cx="930179" cy="930179"/>
              <a:chOff x="0" y="0"/>
              <a:chExt cx="812800" cy="812800"/>
            </a:xfrm>
          </p:grpSpPr>
          <p:sp>
            <p:nvSpPr>
              <p:cNvPr id="637" name="Freeform 164">
                <a:extLst>
                  <a:ext uri="{FF2B5EF4-FFF2-40B4-BE49-F238E27FC236}">
                    <a16:creationId xmlns:a16="http://schemas.microsoft.com/office/drawing/2014/main" id="{F70A0A40-F829-A2A8-6E31-F618BCDD89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38" name="TextBox 165">
                <a:extLst>
                  <a:ext uri="{FF2B5EF4-FFF2-40B4-BE49-F238E27FC236}">
                    <a16:creationId xmlns:a16="http://schemas.microsoft.com/office/drawing/2014/main" id="{BAA24021-AB53-023D-F1B0-069E5BB1DE6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39" name="Group 166">
              <a:extLst>
                <a:ext uri="{FF2B5EF4-FFF2-40B4-BE49-F238E27FC236}">
                  <a16:creationId xmlns:a16="http://schemas.microsoft.com/office/drawing/2014/main" id="{B41DFC0C-5456-920A-B460-64CACF5B7526}"/>
                </a:ext>
              </a:extLst>
            </p:cNvPr>
            <p:cNvGrpSpPr/>
            <p:nvPr/>
          </p:nvGrpSpPr>
          <p:grpSpPr>
            <a:xfrm>
              <a:off x="6303098" y="8951623"/>
              <a:ext cx="930179" cy="930179"/>
              <a:chOff x="0" y="0"/>
              <a:chExt cx="812800" cy="812800"/>
            </a:xfrm>
          </p:grpSpPr>
          <p:sp>
            <p:nvSpPr>
              <p:cNvPr id="640" name="Freeform 167">
                <a:extLst>
                  <a:ext uri="{FF2B5EF4-FFF2-40B4-BE49-F238E27FC236}">
                    <a16:creationId xmlns:a16="http://schemas.microsoft.com/office/drawing/2014/main" id="{95A14B70-16E1-7B29-4F2C-87716A7B3BE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41" name="TextBox 168">
                <a:extLst>
                  <a:ext uri="{FF2B5EF4-FFF2-40B4-BE49-F238E27FC236}">
                    <a16:creationId xmlns:a16="http://schemas.microsoft.com/office/drawing/2014/main" id="{BFE7BF32-8334-DABD-517D-80D8815503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42" name="Group 169">
              <a:extLst>
                <a:ext uri="{FF2B5EF4-FFF2-40B4-BE49-F238E27FC236}">
                  <a16:creationId xmlns:a16="http://schemas.microsoft.com/office/drawing/2014/main" id="{0652AD7A-86F1-89CC-9D20-7C10DEE7863D}"/>
                </a:ext>
              </a:extLst>
            </p:cNvPr>
            <p:cNvGrpSpPr/>
            <p:nvPr/>
          </p:nvGrpSpPr>
          <p:grpSpPr>
            <a:xfrm>
              <a:off x="7233276" y="8951623"/>
              <a:ext cx="930179" cy="930179"/>
              <a:chOff x="0" y="0"/>
              <a:chExt cx="812800" cy="812800"/>
            </a:xfrm>
          </p:grpSpPr>
          <p:sp>
            <p:nvSpPr>
              <p:cNvPr id="643" name="Freeform 170">
                <a:extLst>
                  <a:ext uri="{FF2B5EF4-FFF2-40B4-BE49-F238E27FC236}">
                    <a16:creationId xmlns:a16="http://schemas.microsoft.com/office/drawing/2014/main" id="{B554A05C-7D9D-7CFB-1F6E-FBBCE8641FA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44" name="TextBox 171">
                <a:extLst>
                  <a:ext uri="{FF2B5EF4-FFF2-40B4-BE49-F238E27FC236}">
                    <a16:creationId xmlns:a16="http://schemas.microsoft.com/office/drawing/2014/main" id="{A8C6D187-3204-D893-78EE-94FF3464574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45" name="Group 172">
              <a:extLst>
                <a:ext uri="{FF2B5EF4-FFF2-40B4-BE49-F238E27FC236}">
                  <a16:creationId xmlns:a16="http://schemas.microsoft.com/office/drawing/2014/main" id="{E1021020-EDDA-C047-6F42-8F3B50A551C3}"/>
                </a:ext>
              </a:extLst>
            </p:cNvPr>
            <p:cNvGrpSpPr/>
            <p:nvPr/>
          </p:nvGrpSpPr>
          <p:grpSpPr>
            <a:xfrm>
              <a:off x="8163455" y="8951623"/>
              <a:ext cx="930179" cy="930179"/>
              <a:chOff x="0" y="0"/>
              <a:chExt cx="812800" cy="812800"/>
            </a:xfrm>
          </p:grpSpPr>
          <p:sp>
            <p:nvSpPr>
              <p:cNvPr id="646" name="Freeform 173">
                <a:extLst>
                  <a:ext uri="{FF2B5EF4-FFF2-40B4-BE49-F238E27FC236}">
                    <a16:creationId xmlns:a16="http://schemas.microsoft.com/office/drawing/2014/main" id="{52BC2086-9E0C-74E1-B580-85143AA5BB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47" name="TextBox 174">
                <a:extLst>
                  <a:ext uri="{FF2B5EF4-FFF2-40B4-BE49-F238E27FC236}">
                    <a16:creationId xmlns:a16="http://schemas.microsoft.com/office/drawing/2014/main" id="{40A7C2CA-EA0F-04B1-D478-F30A4A1B834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48" name="Group 175">
              <a:extLst>
                <a:ext uri="{FF2B5EF4-FFF2-40B4-BE49-F238E27FC236}">
                  <a16:creationId xmlns:a16="http://schemas.microsoft.com/office/drawing/2014/main" id="{4451F375-F8DB-E056-084A-329890C3337A}"/>
                </a:ext>
              </a:extLst>
            </p:cNvPr>
            <p:cNvGrpSpPr/>
            <p:nvPr/>
          </p:nvGrpSpPr>
          <p:grpSpPr>
            <a:xfrm>
              <a:off x="9093634" y="8951623"/>
              <a:ext cx="930179" cy="930179"/>
              <a:chOff x="0" y="0"/>
              <a:chExt cx="812800" cy="812800"/>
            </a:xfrm>
          </p:grpSpPr>
          <p:sp>
            <p:nvSpPr>
              <p:cNvPr id="649" name="Freeform 176">
                <a:extLst>
                  <a:ext uri="{FF2B5EF4-FFF2-40B4-BE49-F238E27FC236}">
                    <a16:creationId xmlns:a16="http://schemas.microsoft.com/office/drawing/2014/main" id="{E201C9EB-2238-9D77-A06E-84E569DE154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50" name="TextBox 177">
                <a:extLst>
                  <a:ext uri="{FF2B5EF4-FFF2-40B4-BE49-F238E27FC236}">
                    <a16:creationId xmlns:a16="http://schemas.microsoft.com/office/drawing/2014/main" id="{A8A8CD00-2E1E-4C29-5D6D-CBD9A2FBF94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51" name="Group 178">
              <a:extLst>
                <a:ext uri="{FF2B5EF4-FFF2-40B4-BE49-F238E27FC236}">
                  <a16:creationId xmlns:a16="http://schemas.microsoft.com/office/drawing/2014/main" id="{7EDE9555-6235-26DA-C776-480ACBCBFEFE}"/>
                </a:ext>
              </a:extLst>
            </p:cNvPr>
            <p:cNvGrpSpPr/>
            <p:nvPr/>
          </p:nvGrpSpPr>
          <p:grpSpPr>
            <a:xfrm>
              <a:off x="10023812" y="8951623"/>
              <a:ext cx="930179" cy="930179"/>
              <a:chOff x="0" y="0"/>
              <a:chExt cx="812800" cy="812800"/>
            </a:xfrm>
          </p:grpSpPr>
          <p:sp>
            <p:nvSpPr>
              <p:cNvPr id="652" name="Freeform 179">
                <a:extLst>
                  <a:ext uri="{FF2B5EF4-FFF2-40B4-BE49-F238E27FC236}">
                    <a16:creationId xmlns:a16="http://schemas.microsoft.com/office/drawing/2014/main" id="{83326847-2376-5A08-BA2E-FFA17D7ACF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53" name="TextBox 180">
                <a:extLst>
                  <a:ext uri="{FF2B5EF4-FFF2-40B4-BE49-F238E27FC236}">
                    <a16:creationId xmlns:a16="http://schemas.microsoft.com/office/drawing/2014/main" id="{5B5190B4-260C-A14E-E8A6-304DEDA36B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662" name="Nhóm 661">
            <a:extLst>
              <a:ext uri="{FF2B5EF4-FFF2-40B4-BE49-F238E27FC236}">
                <a16:creationId xmlns:a16="http://schemas.microsoft.com/office/drawing/2014/main" id="{A422B2EA-7331-F6A1-7144-C87302BC112F}"/>
              </a:ext>
            </a:extLst>
          </p:cNvPr>
          <p:cNvGrpSpPr/>
          <p:nvPr/>
        </p:nvGrpSpPr>
        <p:grpSpPr>
          <a:xfrm>
            <a:off x="9028594" y="4228858"/>
            <a:ext cx="7364717" cy="965693"/>
            <a:chOff x="9028594" y="4228858"/>
            <a:chExt cx="7364717" cy="965693"/>
          </a:xfrm>
        </p:grpSpPr>
        <p:grpSp>
          <p:nvGrpSpPr>
            <p:cNvPr id="522" name="Group 46">
              <a:extLst>
                <a:ext uri="{FF2B5EF4-FFF2-40B4-BE49-F238E27FC236}">
                  <a16:creationId xmlns:a16="http://schemas.microsoft.com/office/drawing/2014/main" id="{3AD00CB2-EB0F-0FE0-A03A-FA32CEE09B78}"/>
                </a:ext>
              </a:extLst>
            </p:cNvPr>
            <p:cNvGrpSpPr/>
            <p:nvPr/>
          </p:nvGrpSpPr>
          <p:grpSpPr>
            <a:xfrm>
              <a:off x="9028594" y="4264372"/>
              <a:ext cx="930179" cy="930179"/>
              <a:chOff x="0" y="0"/>
              <a:chExt cx="812800" cy="812800"/>
            </a:xfrm>
          </p:grpSpPr>
          <p:sp>
            <p:nvSpPr>
              <p:cNvPr id="523" name="Freeform 47">
                <a:extLst>
                  <a:ext uri="{FF2B5EF4-FFF2-40B4-BE49-F238E27FC236}">
                    <a16:creationId xmlns:a16="http://schemas.microsoft.com/office/drawing/2014/main" id="{6319E87C-1F3D-34C5-E2C7-6CDD0ADEE1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24" name="TextBox 48">
                <a:extLst>
                  <a:ext uri="{FF2B5EF4-FFF2-40B4-BE49-F238E27FC236}">
                    <a16:creationId xmlns:a16="http://schemas.microsoft.com/office/drawing/2014/main" id="{E21694A4-E202-F608-9E73-7FE3B149E9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37" name="Group 61">
              <a:extLst>
                <a:ext uri="{FF2B5EF4-FFF2-40B4-BE49-F238E27FC236}">
                  <a16:creationId xmlns:a16="http://schemas.microsoft.com/office/drawing/2014/main" id="{D603F758-B435-950B-539A-8657E9647D48}"/>
                </a:ext>
              </a:extLst>
            </p:cNvPr>
            <p:cNvGrpSpPr/>
            <p:nvPr/>
          </p:nvGrpSpPr>
          <p:grpSpPr>
            <a:xfrm>
              <a:off x="9958773" y="4264372"/>
              <a:ext cx="930179" cy="930179"/>
              <a:chOff x="0" y="0"/>
              <a:chExt cx="812800" cy="812800"/>
            </a:xfrm>
          </p:grpSpPr>
          <p:sp>
            <p:nvSpPr>
              <p:cNvPr id="538" name="Freeform 62">
                <a:extLst>
                  <a:ext uri="{FF2B5EF4-FFF2-40B4-BE49-F238E27FC236}">
                    <a16:creationId xmlns:a16="http://schemas.microsoft.com/office/drawing/2014/main" id="{A39D6DFF-0699-F595-FDF4-10340EE0783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39" name="TextBox 63">
                <a:extLst>
                  <a:ext uri="{FF2B5EF4-FFF2-40B4-BE49-F238E27FC236}">
                    <a16:creationId xmlns:a16="http://schemas.microsoft.com/office/drawing/2014/main" id="{1268F88D-B539-10B2-97CA-B6F7D4D36CE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76" name="Group 100">
              <a:extLst>
                <a:ext uri="{FF2B5EF4-FFF2-40B4-BE49-F238E27FC236}">
                  <a16:creationId xmlns:a16="http://schemas.microsoft.com/office/drawing/2014/main" id="{18B7A219-94E4-3AF2-8155-D575F92F431E}"/>
                </a:ext>
              </a:extLst>
            </p:cNvPr>
            <p:cNvGrpSpPr/>
            <p:nvPr/>
          </p:nvGrpSpPr>
          <p:grpSpPr>
            <a:xfrm>
              <a:off x="11819130" y="4264372"/>
              <a:ext cx="930179" cy="930179"/>
              <a:chOff x="0" y="0"/>
              <a:chExt cx="812800" cy="812800"/>
            </a:xfrm>
          </p:grpSpPr>
          <p:sp>
            <p:nvSpPr>
              <p:cNvPr id="577" name="Freeform 101">
                <a:extLst>
                  <a:ext uri="{FF2B5EF4-FFF2-40B4-BE49-F238E27FC236}">
                    <a16:creationId xmlns:a16="http://schemas.microsoft.com/office/drawing/2014/main" id="{11C0CFCA-3810-4E85-F970-5735ACC47C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78" name="TextBox 102">
                <a:extLst>
                  <a:ext uri="{FF2B5EF4-FFF2-40B4-BE49-F238E27FC236}">
                    <a16:creationId xmlns:a16="http://schemas.microsoft.com/office/drawing/2014/main" id="{BA7A35DD-33EF-4DBF-44B0-09F2D03A5F2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94" name="Group 118">
              <a:extLst>
                <a:ext uri="{FF2B5EF4-FFF2-40B4-BE49-F238E27FC236}">
                  <a16:creationId xmlns:a16="http://schemas.microsoft.com/office/drawing/2014/main" id="{FA80A04D-603F-EAEF-CB7E-D56526DD3C27}"/>
                </a:ext>
              </a:extLst>
            </p:cNvPr>
            <p:cNvGrpSpPr/>
            <p:nvPr/>
          </p:nvGrpSpPr>
          <p:grpSpPr>
            <a:xfrm>
              <a:off x="12749309" y="4264372"/>
              <a:ext cx="930179" cy="930179"/>
              <a:chOff x="0" y="0"/>
              <a:chExt cx="812800" cy="812800"/>
            </a:xfrm>
          </p:grpSpPr>
          <p:sp>
            <p:nvSpPr>
              <p:cNvPr id="595" name="Freeform 119">
                <a:extLst>
                  <a:ext uri="{FF2B5EF4-FFF2-40B4-BE49-F238E27FC236}">
                    <a16:creationId xmlns:a16="http://schemas.microsoft.com/office/drawing/2014/main" id="{65FF3699-9F65-EC76-1A75-A61C0D1E190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96" name="TextBox 120">
                <a:extLst>
                  <a:ext uri="{FF2B5EF4-FFF2-40B4-BE49-F238E27FC236}">
                    <a16:creationId xmlns:a16="http://schemas.microsoft.com/office/drawing/2014/main" id="{E8FD7488-F52D-4A9B-A0B5-69A283043F2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09" name="Group 133">
              <a:extLst>
                <a:ext uri="{FF2B5EF4-FFF2-40B4-BE49-F238E27FC236}">
                  <a16:creationId xmlns:a16="http://schemas.microsoft.com/office/drawing/2014/main" id="{2BD6A311-9203-CF3F-0768-296B35EC912C}"/>
                </a:ext>
              </a:extLst>
            </p:cNvPr>
            <p:cNvGrpSpPr/>
            <p:nvPr/>
          </p:nvGrpSpPr>
          <p:grpSpPr>
            <a:xfrm>
              <a:off x="13679488" y="4264372"/>
              <a:ext cx="930179" cy="930179"/>
              <a:chOff x="0" y="0"/>
              <a:chExt cx="812800" cy="812800"/>
            </a:xfrm>
          </p:grpSpPr>
          <p:sp>
            <p:nvSpPr>
              <p:cNvPr id="610" name="Freeform 134">
                <a:extLst>
                  <a:ext uri="{FF2B5EF4-FFF2-40B4-BE49-F238E27FC236}">
                    <a16:creationId xmlns:a16="http://schemas.microsoft.com/office/drawing/2014/main" id="{68FEC339-0C3B-760C-5C34-2295582BDF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11" name="TextBox 135">
                <a:extLst>
                  <a:ext uri="{FF2B5EF4-FFF2-40B4-BE49-F238E27FC236}">
                    <a16:creationId xmlns:a16="http://schemas.microsoft.com/office/drawing/2014/main" id="{B42340F6-0E9B-F500-974A-3D62356535E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1" name="Group 145">
              <a:extLst>
                <a:ext uri="{FF2B5EF4-FFF2-40B4-BE49-F238E27FC236}">
                  <a16:creationId xmlns:a16="http://schemas.microsoft.com/office/drawing/2014/main" id="{97489134-350A-1E6A-3684-AAE148F3AB95}"/>
                </a:ext>
              </a:extLst>
            </p:cNvPr>
            <p:cNvGrpSpPr/>
            <p:nvPr/>
          </p:nvGrpSpPr>
          <p:grpSpPr>
            <a:xfrm>
              <a:off x="14609666" y="4264372"/>
              <a:ext cx="930179" cy="930179"/>
              <a:chOff x="0" y="0"/>
              <a:chExt cx="812800" cy="812800"/>
            </a:xfrm>
          </p:grpSpPr>
          <p:sp>
            <p:nvSpPr>
              <p:cNvPr id="622" name="Freeform 146">
                <a:extLst>
                  <a:ext uri="{FF2B5EF4-FFF2-40B4-BE49-F238E27FC236}">
                    <a16:creationId xmlns:a16="http://schemas.microsoft.com/office/drawing/2014/main" id="{E807E49E-9D47-DF0F-040E-F84EB54C16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23" name="TextBox 147">
                <a:extLst>
                  <a:ext uri="{FF2B5EF4-FFF2-40B4-BE49-F238E27FC236}">
                    <a16:creationId xmlns:a16="http://schemas.microsoft.com/office/drawing/2014/main" id="{2C8988ED-EA11-E20D-0284-3FEAAE7CDBB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54" name="Group 145">
              <a:extLst>
                <a:ext uri="{FF2B5EF4-FFF2-40B4-BE49-F238E27FC236}">
                  <a16:creationId xmlns:a16="http://schemas.microsoft.com/office/drawing/2014/main" id="{7F49AF74-06DC-4CA5-BB06-FD3B6AACDFAD}"/>
                </a:ext>
              </a:extLst>
            </p:cNvPr>
            <p:cNvGrpSpPr/>
            <p:nvPr/>
          </p:nvGrpSpPr>
          <p:grpSpPr>
            <a:xfrm>
              <a:off x="15463132" y="4228858"/>
              <a:ext cx="930179" cy="930179"/>
              <a:chOff x="0" y="0"/>
              <a:chExt cx="812800" cy="812800"/>
            </a:xfrm>
          </p:grpSpPr>
          <p:sp>
            <p:nvSpPr>
              <p:cNvPr id="655" name="Freeform 146">
                <a:extLst>
                  <a:ext uri="{FF2B5EF4-FFF2-40B4-BE49-F238E27FC236}">
                    <a16:creationId xmlns:a16="http://schemas.microsoft.com/office/drawing/2014/main" id="{2C078C60-F06C-79AD-E035-A705713850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56" name="TextBox 147">
                <a:extLst>
                  <a:ext uri="{FF2B5EF4-FFF2-40B4-BE49-F238E27FC236}">
                    <a16:creationId xmlns:a16="http://schemas.microsoft.com/office/drawing/2014/main" id="{B1A09764-385A-CEF0-37D2-07F8426D49A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663" name="Nhóm 662">
            <a:extLst>
              <a:ext uri="{FF2B5EF4-FFF2-40B4-BE49-F238E27FC236}">
                <a16:creationId xmlns:a16="http://schemas.microsoft.com/office/drawing/2014/main" id="{50801593-DAA9-D718-01EF-E2DAA6D0356A}"/>
              </a:ext>
            </a:extLst>
          </p:cNvPr>
          <p:cNvGrpSpPr/>
          <p:nvPr/>
        </p:nvGrpSpPr>
        <p:grpSpPr>
          <a:xfrm>
            <a:off x="9958773" y="5194551"/>
            <a:ext cx="6479125" cy="930179"/>
            <a:chOff x="9958773" y="5194551"/>
            <a:chExt cx="6479125" cy="930179"/>
          </a:xfrm>
        </p:grpSpPr>
        <p:grpSp>
          <p:nvGrpSpPr>
            <p:cNvPr id="540" name="Group 64">
              <a:extLst>
                <a:ext uri="{FF2B5EF4-FFF2-40B4-BE49-F238E27FC236}">
                  <a16:creationId xmlns:a16="http://schemas.microsoft.com/office/drawing/2014/main" id="{9447C7E6-2EF1-BCAB-005E-B42146AEA21B}"/>
                </a:ext>
              </a:extLst>
            </p:cNvPr>
            <p:cNvGrpSpPr/>
            <p:nvPr/>
          </p:nvGrpSpPr>
          <p:grpSpPr>
            <a:xfrm>
              <a:off x="9958773" y="5194551"/>
              <a:ext cx="930179" cy="930179"/>
              <a:chOff x="0" y="0"/>
              <a:chExt cx="812800" cy="812800"/>
            </a:xfrm>
          </p:grpSpPr>
          <p:sp>
            <p:nvSpPr>
              <p:cNvPr id="541" name="Freeform 65">
                <a:extLst>
                  <a:ext uri="{FF2B5EF4-FFF2-40B4-BE49-F238E27FC236}">
                    <a16:creationId xmlns:a16="http://schemas.microsoft.com/office/drawing/2014/main" id="{6B3EB177-29AC-F434-8493-B9D56CEE52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42" name="TextBox 66">
                <a:extLst>
                  <a:ext uri="{FF2B5EF4-FFF2-40B4-BE49-F238E27FC236}">
                    <a16:creationId xmlns:a16="http://schemas.microsoft.com/office/drawing/2014/main" id="{A17E2CF6-4B67-0BC9-ABD3-66F34EF231D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79" name="Group 103">
              <a:extLst>
                <a:ext uri="{FF2B5EF4-FFF2-40B4-BE49-F238E27FC236}">
                  <a16:creationId xmlns:a16="http://schemas.microsoft.com/office/drawing/2014/main" id="{C5FE4665-7A6B-43AB-1566-B614042B7097}"/>
                </a:ext>
              </a:extLst>
            </p:cNvPr>
            <p:cNvGrpSpPr/>
            <p:nvPr/>
          </p:nvGrpSpPr>
          <p:grpSpPr>
            <a:xfrm>
              <a:off x="11819130" y="5194551"/>
              <a:ext cx="930179" cy="930179"/>
              <a:chOff x="0" y="0"/>
              <a:chExt cx="812800" cy="812800"/>
            </a:xfrm>
          </p:grpSpPr>
          <p:sp>
            <p:nvSpPr>
              <p:cNvPr id="580" name="Freeform 104">
                <a:extLst>
                  <a:ext uri="{FF2B5EF4-FFF2-40B4-BE49-F238E27FC236}">
                    <a16:creationId xmlns:a16="http://schemas.microsoft.com/office/drawing/2014/main" id="{B6E0FEA2-FA90-E302-AC36-E63D5BD8F8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81" name="TextBox 105">
                <a:extLst>
                  <a:ext uri="{FF2B5EF4-FFF2-40B4-BE49-F238E27FC236}">
                    <a16:creationId xmlns:a16="http://schemas.microsoft.com/office/drawing/2014/main" id="{71AA08AF-8157-06CC-825D-494C0C9C70D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97" name="Group 121">
              <a:extLst>
                <a:ext uri="{FF2B5EF4-FFF2-40B4-BE49-F238E27FC236}">
                  <a16:creationId xmlns:a16="http://schemas.microsoft.com/office/drawing/2014/main" id="{3B7DD766-519D-726C-CEE8-4121CC944EBD}"/>
                </a:ext>
              </a:extLst>
            </p:cNvPr>
            <p:cNvGrpSpPr/>
            <p:nvPr/>
          </p:nvGrpSpPr>
          <p:grpSpPr>
            <a:xfrm>
              <a:off x="12749309" y="5194551"/>
              <a:ext cx="930179" cy="930179"/>
              <a:chOff x="0" y="0"/>
              <a:chExt cx="812800" cy="812800"/>
            </a:xfrm>
          </p:grpSpPr>
          <p:sp>
            <p:nvSpPr>
              <p:cNvPr id="598" name="Freeform 122">
                <a:extLst>
                  <a:ext uri="{FF2B5EF4-FFF2-40B4-BE49-F238E27FC236}">
                    <a16:creationId xmlns:a16="http://schemas.microsoft.com/office/drawing/2014/main" id="{5A82A887-FADD-34B8-A2F5-048B6FBEF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599" name="TextBox 123">
                <a:extLst>
                  <a:ext uri="{FF2B5EF4-FFF2-40B4-BE49-F238E27FC236}">
                    <a16:creationId xmlns:a16="http://schemas.microsoft.com/office/drawing/2014/main" id="{80F96B9B-4212-8B6C-F340-DC67FF1690E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12" name="Group 136">
              <a:extLst>
                <a:ext uri="{FF2B5EF4-FFF2-40B4-BE49-F238E27FC236}">
                  <a16:creationId xmlns:a16="http://schemas.microsoft.com/office/drawing/2014/main" id="{279FBE68-A493-9E22-175D-005CFAA81286}"/>
                </a:ext>
              </a:extLst>
            </p:cNvPr>
            <p:cNvGrpSpPr/>
            <p:nvPr/>
          </p:nvGrpSpPr>
          <p:grpSpPr>
            <a:xfrm>
              <a:off x="13679488" y="5194551"/>
              <a:ext cx="930179" cy="930179"/>
              <a:chOff x="0" y="0"/>
              <a:chExt cx="812800" cy="812800"/>
            </a:xfrm>
          </p:grpSpPr>
          <p:sp>
            <p:nvSpPr>
              <p:cNvPr id="613" name="Freeform 137">
                <a:extLst>
                  <a:ext uri="{FF2B5EF4-FFF2-40B4-BE49-F238E27FC236}">
                    <a16:creationId xmlns:a16="http://schemas.microsoft.com/office/drawing/2014/main" id="{95AABE37-7716-79DA-B169-5E9F671344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14" name="TextBox 138">
                <a:extLst>
                  <a:ext uri="{FF2B5EF4-FFF2-40B4-BE49-F238E27FC236}">
                    <a16:creationId xmlns:a16="http://schemas.microsoft.com/office/drawing/2014/main" id="{B1D76FFE-8858-6D9C-26A3-F4D66E73BD3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4" name="Group 148">
              <a:extLst>
                <a:ext uri="{FF2B5EF4-FFF2-40B4-BE49-F238E27FC236}">
                  <a16:creationId xmlns:a16="http://schemas.microsoft.com/office/drawing/2014/main" id="{BBCFF5B3-F8A2-3267-F752-E14EB75B9C2A}"/>
                </a:ext>
              </a:extLst>
            </p:cNvPr>
            <p:cNvGrpSpPr/>
            <p:nvPr/>
          </p:nvGrpSpPr>
          <p:grpSpPr>
            <a:xfrm>
              <a:off x="14609666" y="5194551"/>
              <a:ext cx="930179" cy="930179"/>
              <a:chOff x="0" y="0"/>
              <a:chExt cx="812800" cy="812800"/>
            </a:xfrm>
          </p:grpSpPr>
          <p:sp>
            <p:nvSpPr>
              <p:cNvPr id="625" name="Freeform 149">
                <a:extLst>
                  <a:ext uri="{FF2B5EF4-FFF2-40B4-BE49-F238E27FC236}">
                    <a16:creationId xmlns:a16="http://schemas.microsoft.com/office/drawing/2014/main" id="{D92CC125-D646-191D-FB0D-E75178DE9C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26" name="TextBox 150">
                <a:extLst>
                  <a:ext uri="{FF2B5EF4-FFF2-40B4-BE49-F238E27FC236}">
                    <a16:creationId xmlns:a16="http://schemas.microsoft.com/office/drawing/2014/main" id="{CB359568-21BB-38D0-AD2B-7677663D39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57" name="Group 145">
              <a:extLst>
                <a:ext uri="{FF2B5EF4-FFF2-40B4-BE49-F238E27FC236}">
                  <a16:creationId xmlns:a16="http://schemas.microsoft.com/office/drawing/2014/main" id="{299AA493-6938-0588-DBC6-A2DACB10C7E9}"/>
                </a:ext>
              </a:extLst>
            </p:cNvPr>
            <p:cNvGrpSpPr/>
            <p:nvPr/>
          </p:nvGrpSpPr>
          <p:grpSpPr>
            <a:xfrm>
              <a:off x="15507719" y="5194551"/>
              <a:ext cx="930179" cy="930179"/>
              <a:chOff x="0" y="0"/>
              <a:chExt cx="812800" cy="812800"/>
            </a:xfrm>
          </p:grpSpPr>
          <p:sp>
            <p:nvSpPr>
              <p:cNvPr id="658" name="Freeform 146">
                <a:extLst>
                  <a:ext uri="{FF2B5EF4-FFF2-40B4-BE49-F238E27FC236}">
                    <a16:creationId xmlns:a16="http://schemas.microsoft.com/office/drawing/2014/main" id="{73768817-72B1-CE2D-2864-745A54C1EE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224722" y="0"/>
                    </a:moveTo>
                    <a:lnTo>
                      <a:pt x="588078" y="0"/>
                    </a:lnTo>
                    <a:cubicBezTo>
                      <a:pt x="647678" y="0"/>
                      <a:pt x="704837" y="23676"/>
                      <a:pt x="746980" y="65820"/>
                    </a:cubicBezTo>
                    <a:cubicBezTo>
                      <a:pt x="789124" y="107963"/>
                      <a:pt x="812800" y="165122"/>
                      <a:pt x="812800" y="224722"/>
                    </a:cubicBezTo>
                    <a:lnTo>
                      <a:pt x="812800" y="588078"/>
                    </a:lnTo>
                    <a:cubicBezTo>
                      <a:pt x="812800" y="647678"/>
                      <a:pt x="789124" y="704837"/>
                      <a:pt x="746980" y="746980"/>
                    </a:cubicBezTo>
                    <a:cubicBezTo>
                      <a:pt x="704837" y="789124"/>
                      <a:pt x="647678" y="812800"/>
                      <a:pt x="588078" y="812800"/>
                    </a:cubicBezTo>
                    <a:lnTo>
                      <a:pt x="224722" y="812800"/>
                    </a:lnTo>
                    <a:cubicBezTo>
                      <a:pt x="165122" y="812800"/>
                      <a:pt x="107963" y="789124"/>
                      <a:pt x="65820" y="746980"/>
                    </a:cubicBezTo>
                    <a:cubicBezTo>
                      <a:pt x="23676" y="704837"/>
                      <a:pt x="0" y="647678"/>
                      <a:pt x="0" y="588078"/>
                    </a:cubicBezTo>
                    <a:lnTo>
                      <a:pt x="0" y="224722"/>
                    </a:lnTo>
                    <a:cubicBezTo>
                      <a:pt x="0" y="165122"/>
                      <a:pt x="23676" y="107963"/>
                      <a:pt x="65820" y="65820"/>
                    </a:cubicBezTo>
                    <a:cubicBezTo>
                      <a:pt x="107963" y="23676"/>
                      <a:pt x="165122" y="0"/>
                      <a:pt x="224722" y="0"/>
                    </a:cubicBezTo>
                    <a:close/>
                  </a:path>
                </a:pathLst>
              </a:custGeom>
              <a:solidFill>
                <a:srgbClr val="E72625"/>
              </a:solidFill>
            </p:spPr>
          </p:sp>
          <p:sp>
            <p:nvSpPr>
              <p:cNvPr id="659" name="TextBox 147">
                <a:extLst>
                  <a:ext uri="{FF2B5EF4-FFF2-40B4-BE49-F238E27FC236}">
                    <a16:creationId xmlns:a16="http://schemas.microsoft.com/office/drawing/2014/main" id="{8F5B6929-7AF9-7E44-193C-876DF65879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668" name="TextBox 8">
            <a:extLst>
              <a:ext uri="{FF2B5EF4-FFF2-40B4-BE49-F238E27FC236}">
                <a16:creationId xmlns:a16="http://schemas.microsoft.com/office/drawing/2014/main" id="{A0B18909-6B3F-7716-622B-D0F8F6D47820}"/>
              </a:ext>
            </a:extLst>
          </p:cNvPr>
          <p:cNvSpPr txBox="1"/>
          <p:nvPr/>
        </p:nvSpPr>
        <p:spPr>
          <a:xfrm>
            <a:off x="623242" y="540758"/>
            <a:ext cx="16574381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1: MIỀN I-TU-RÊ VÀ TRA-KHÔ-NIT, PHILIPPHE LÀM CHỨC VỤ GÌ?</a:t>
            </a:r>
          </a:p>
        </p:txBody>
      </p:sp>
      <p:sp>
        <p:nvSpPr>
          <p:cNvPr id="669" name="TextBox 9">
            <a:extLst>
              <a:ext uri="{FF2B5EF4-FFF2-40B4-BE49-F238E27FC236}">
                <a16:creationId xmlns:a16="http://schemas.microsoft.com/office/drawing/2014/main" id="{CFF123F4-5D24-3A5B-5A70-A63112EBC7D4}"/>
              </a:ext>
            </a:extLst>
          </p:cNvPr>
          <p:cNvSpPr txBox="1"/>
          <p:nvPr/>
        </p:nvSpPr>
        <p:spPr>
          <a:xfrm>
            <a:off x="479670" y="543730"/>
            <a:ext cx="165743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2: TIN MỪNG NÓI KHA NAN VÀ CAI PHA LÀM CHỨC VỤ GÌ?</a:t>
            </a:r>
          </a:p>
        </p:txBody>
      </p:sp>
      <p:sp>
        <p:nvSpPr>
          <p:cNvPr id="670" name="TextBox 10">
            <a:extLst>
              <a:ext uri="{FF2B5EF4-FFF2-40B4-BE49-F238E27FC236}">
                <a16:creationId xmlns:a16="http://schemas.microsoft.com/office/drawing/2014/main" id="{FA9DF998-1B2E-A494-479B-13463036EF85}"/>
              </a:ext>
            </a:extLst>
          </p:cNvPr>
          <p:cNvSpPr txBox="1"/>
          <p:nvPr/>
        </p:nvSpPr>
        <p:spPr>
          <a:xfrm>
            <a:off x="-927057" y="458797"/>
            <a:ext cx="12354042" cy="676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3: CHA CỦA GIOAN TÊN LÀ GÌ?</a:t>
            </a:r>
          </a:p>
        </p:txBody>
      </p:sp>
      <p:sp>
        <p:nvSpPr>
          <p:cNvPr id="671" name="TextBox 11">
            <a:extLst>
              <a:ext uri="{FF2B5EF4-FFF2-40B4-BE49-F238E27FC236}">
                <a16:creationId xmlns:a16="http://schemas.microsoft.com/office/drawing/2014/main" id="{8B6BE061-7D1F-2AD7-9569-1EA04745A449}"/>
              </a:ext>
            </a:extLst>
          </p:cNvPr>
          <p:cNvSpPr txBox="1"/>
          <p:nvPr/>
        </p:nvSpPr>
        <p:spPr>
          <a:xfrm>
            <a:off x="-893813" y="445858"/>
            <a:ext cx="16574381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4: ĐIỀN VÀO CHỖ TRỐNG: “HÃY DỌN SẴN CON ĐƯỜNG...SỬA LỐI CHO THẲNG ĐỂ NGƯỜI ĐI”</a:t>
            </a:r>
          </a:p>
        </p:txBody>
      </p:sp>
      <p:sp>
        <p:nvSpPr>
          <p:cNvPr id="672" name="TextBox 14">
            <a:extLst>
              <a:ext uri="{FF2B5EF4-FFF2-40B4-BE49-F238E27FC236}">
                <a16:creationId xmlns:a16="http://schemas.microsoft.com/office/drawing/2014/main" id="{4A22E0C3-72CA-84F8-8C08-C0682DAB0742}"/>
              </a:ext>
            </a:extLst>
          </p:cNvPr>
          <p:cNvSpPr txBox="1"/>
          <p:nvPr/>
        </p:nvSpPr>
        <p:spPr>
          <a:xfrm>
            <a:off x="-285157" y="498210"/>
            <a:ext cx="165743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5: PHONGXIO PHILATO LÀM TỔNG TRẤN MIỀN NÀO?</a:t>
            </a:r>
          </a:p>
        </p:txBody>
      </p:sp>
      <p:sp>
        <p:nvSpPr>
          <p:cNvPr id="676" name="TextBox 12">
            <a:extLst>
              <a:ext uri="{FF2B5EF4-FFF2-40B4-BE49-F238E27FC236}">
                <a16:creationId xmlns:a16="http://schemas.microsoft.com/office/drawing/2014/main" id="{D73855A9-324C-902E-2BFD-CF6FCE6A4680}"/>
              </a:ext>
            </a:extLst>
          </p:cNvPr>
          <p:cNvSpPr txBox="1"/>
          <p:nvPr/>
        </p:nvSpPr>
        <p:spPr>
          <a:xfrm>
            <a:off x="-213371" y="555998"/>
            <a:ext cx="1657438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6: LỜI CHÚA PHÁN VỚI GIOAN Ở ĐÂU?</a:t>
            </a:r>
          </a:p>
        </p:txBody>
      </p:sp>
      <p:sp>
        <p:nvSpPr>
          <p:cNvPr id="677" name="TextBox 7">
            <a:extLst>
              <a:ext uri="{FF2B5EF4-FFF2-40B4-BE49-F238E27FC236}">
                <a16:creationId xmlns:a16="http://schemas.microsoft.com/office/drawing/2014/main" id="{79F49081-A792-1301-0865-C71478EE8D91}"/>
              </a:ext>
            </a:extLst>
          </p:cNvPr>
          <p:cNvSpPr txBox="1"/>
          <p:nvPr/>
        </p:nvSpPr>
        <p:spPr>
          <a:xfrm>
            <a:off x="799471" y="452666"/>
            <a:ext cx="16574381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7: HÔM NAY TIN MỪNG THUẬT LẠI NĂM THỨ 15 DƯỚI CHIỀU HOÀNG ĐẾ NÀO?</a:t>
            </a:r>
          </a:p>
        </p:txBody>
      </p:sp>
      <p:sp>
        <p:nvSpPr>
          <p:cNvPr id="678" name="TextBox 13">
            <a:extLst>
              <a:ext uri="{FF2B5EF4-FFF2-40B4-BE49-F238E27FC236}">
                <a16:creationId xmlns:a16="http://schemas.microsoft.com/office/drawing/2014/main" id="{63F1941B-8419-7E08-A237-2067472DEB4A}"/>
              </a:ext>
            </a:extLst>
          </p:cNvPr>
          <p:cNvSpPr txBox="1"/>
          <p:nvPr/>
        </p:nvSpPr>
        <p:spPr>
          <a:xfrm>
            <a:off x="264797" y="450647"/>
            <a:ext cx="16574381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90203"/>
                </a:solidFill>
                <a:latin typeface="UTM Alberta Heavy"/>
                <a:ea typeface="UTM Alberta Heavy"/>
                <a:cs typeface="UTM Alberta Heavy"/>
                <a:sym typeface="UTM Alberta Heavy"/>
              </a:rPr>
              <a:t>CÂU 8:  GIOAN KÊU GỌI NGƯỜI TA LÀM GÌ ĐỂ TỎ LÒNG SÁM HỐI?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</p:childTnLst>
        </p:cTn>
      </p:par>
    </p:tnLst>
    <p:bldLst>
      <p:bldP spid="123" grpId="0"/>
      <p:bldP spid="128" grpId="0"/>
      <p:bldP spid="133" grpId="0"/>
      <p:bldP spid="138" grpId="0"/>
      <p:bldP spid="183" grpId="0"/>
      <p:bldP spid="208" grpId="0"/>
      <p:bldP spid="263" grpId="0"/>
      <p:bldP spid="311" grpId="0"/>
      <p:bldP spid="311" grpId="1"/>
      <p:bldP spid="668" grpId="0"/>
      <p:bldP spid="668" grpId="1"/>
      <p:bldP spid="669" grpId="0"/>
      <p:bldP spid="669" grpId="1"/>
      <p:bldP spid="670" grpId="0"/>
      <p:bldP spid="670" grpId="1"/>
      <p:bldP spid="671" grpId="0" build="allAtOnce"/>
      <p:bldP spid="672" grpId="0"/>
      <p:bldP spid="672" grpId="1"/>
      <p:bldP spid="676" grpId="0"/>
      <p:bldP spid="676" grpId="1"/>
      <p:bldP spid="677" grpId="0"/>
      <p:bldP spid="677" grpId="1"/>
      <p:bldP spid="678" grpId="0"/>
      <p:bldP spid="67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866FB4A2-4CF4-4982-25F0-280753CC6508}"/>
              </a:ext>
            </a:extLst>
          </p:cNvPr>
          <p:cNvSpPr/>
          <p:nvPr/>
        </p:nvSpPr>
        <p:spPr>
          <a:xfrm rot="2340000">
            <a:off x="-1198880" y="-4608345"/>
            <a:ext cx="20685759" cy="19502888"/>
          </a:xfrm>
          <a:custGeom>
            <a:avLst/>
            <a:gdLst>
              <a:gd name="connsiteX0" fmla="*/ 5904156 w 13790506"/>
              <a:gd name="connsiteY0" fmla="*/ 8941952 h 13001925"/>
              <a:gd name="connsiteX1" fmla="*/ 5821444 w 13790506"/>
              <a:gd name="connsiteY1" fmla="*/ 9085651 h 13001925"/>
              <a:gd name="connsiteX2" fmla="*/ 5706557 w 13790506"/>
              <a:gd name="connsiteY2" fmla="*/ 9967294 h 13001925"/>
              <a:gd name="connsiteX3" fmla="*/ 5893381 w 13790506"/>
              <a:gd name="connsiteY3" fmla="*/ 10210104 h 13001925"/>
              <a:gd name="connsiteX4" fmla="*/ 6752624 w 13790506"/>
              <a:gd name="connsiteY4" fmla="*/ 10322071 h 13001925"/>
              <a:gd name="connsiteX5" fmla="*/ 6995434 w 13790506"/>
              <a:gd name="connsiteY5" fmla="*/ 10135247 h 13001925"/>
              <a:gd name="connsiteX6" fmla="*/ 7110319 w 13790506"/>
              <a:gd name="connsiteY6" fmla="*/ 9253605 h 13001925"/>
              <a:gd name="connsiteX7" fmla="*/ 6923496 w 13790506"/>
              <a:gd name="connsiteY7" fmla="*/ 9010795 h 13001925"/>
              <a:gd name="connsiteX8" fmla="*/ 6064254 w 13790506"/>
              <a:gd name="connsiteY8" fmla="*/ 8898827 h 13001925"/>
              <a:gd name="connsiteX9" fmla="*/ 5904156 w 13790506"/>
              <a:gd name="connsiteY9" fmla="*/ 8941952 h 13001925"/>
              <a:gd name="connsiteX10" fmla="*/ 3383831 w 13790506"/>
              <a:gd name="connsiteY10" fmla="*/ 10018851 h 13001925"/>
              <a:gd name="connsiteX11" fmla="*/ 3359230 w 13790506"/>
              <a:gd name="connsiteY11" fmla="*/ 10061591 h 13001925"/>
              <a:gd name="connsiteX12" fmla="*/ 3325928 w 13790506"/>
              <a:gd name="connsiteY12" fmla="*/ 10317154 h 13001925"/>
              <a:gd name="connsiteX13" fmla="*/ 3381494 w 13790506"/>
              <a:gd name="connsiteY13" fmla="*/ 10389371 h 13001925"/>
              <a:gd name="connsiteX14" fmla="*/ 6326166 w 13790506"/>
              <a:gd name="connsiteY14" fmla="*/ 10773090 h 13001925"/>
              <a:gd name="connsiteX15" fmla="*/ 6398384 w 13790506"/>
              <a:gd name="connsiteY15" fmla="*/ 10717524 h 13001925"/>
              <a:gd name="connsiteX16" fmla="*/ 6431686 w 13790506"/>
              <a:gd name="connsiteY16" fmla="*/ 10461961 h 13001925"/>
              <a:gd name="connsiteX17" fmla="*/ 6376120 w 13790506"/>
              <a:gd name="connsiteY17" fmla="*/ 10389744 h 13001925"/>
              <a:gd name="connsiteX18" fmla="*/ 3431448 w 13790506"/>
              <a:gd name="connsiteY18" fmla="*/ 10006025 h 13001925"/>
              <a:gd name="connsiteX19" fmla="*/ 3383831 w 13790506"/>
              <a:gd name="connsiteY19" fmla="*/ 10018851 h 13001925"/>
              <a:gd name="connsiteX20" fmla="*/ 4547196 w 13790506"/>
              <a:gd name="connsiteY20" fmla="*/ 8812309 h 13001925"/>
              <a:gd name="connsiteX21" fmla="*/ 4464484 w 13790506"/>
              <a:gd name="connsiteY21" fmla="*/ 8956008 h 13001925"/>
              <a:gd name="connsiteX22" fmla="*/ 4349598 w 13790506"/>
              <a:gd name="connsiteY22" fmla="*/ 9837651 h 13001925"/>
              <a:gd name="connsiteX23" fmla="*/ 4536422 w 13790506"/>
              <a:gd name="connsiteY23" fmla="*/ 10080461 h 13001925"/>
              <a:gd name="connsiteX24" fmla="*/ 5395664 w 13790506"/>
              <a:gd name="connsiteY24" fmla="*/ 10192428 h 13001925"/>
              <a:gd name="connsiteX25" fmla="*/ 5638474 w 13790506"/>
              <a:gd name="connsiteY25" fmla="*/ 10005604 h 13001925"/>
              <a:gd name="connsiteX26" fmla="*/ 5753361 w 13790506"/>
              <a:gd name="connsiteY26" fmla="*/ 9123961 h 13001925"/>
              <a:gd name="connsiteX27" fmla="*/ 5566536 w 13790506"/>
              <a:gd name="connsiteY27" fmla="*/ 8881152 h 13001925"/>
              <a:gd name="connsiteX28" fmla="*/ 4707293 w 13790506"/>
              <a:gd name="connsiteY28" fmla="*/ 8769184 h 13001925"/>
              <a:gd name="connsiteX29" fmla="*/ 4547196 w 13790506"/>
              <a:gd name="connsiteY29" fmla="*/ 8812309 h 13001925"/>
              <a:gd name="connsiteX30" fmla="*/ 3195853 w 13790506"/>
              <a:gd name="connsiteY30" fmla="*/ 8616520 h 13001925"/>
              <a:gd name="connsiteX31" fmla="*/ 3113140 w 13790506"/>
              <a:gd name="connsiteY31" fmla="*/ 8760220 h 13001925"/>
              <a:gd name="connsiteX32" fmla="*/ 2998253 w 13790506"/>
              <a:gd name="connsiteY32" fmla="*/ 9641862 h 13001925"/>
              <a:gd name="connsiteX33" fmla="*/ 3185078 w 13790506"/>
              <a:gd name="connsiteY33" fmla="*/ 9884672 h 13001925"/>
              <a:gd name="connsiteX34" fmla="*/ 4044320 w 13790506"/>
              <a:gd name="connsiteY34" fmla="*/ 9996639 h 13001925"/>
              <a:gd name="connsiteX35" fmla="*/ 4287130 w 13790506"/>
              <a:gd name="connsiteY35" fmla="*/ 9809815 h 13001925"/>
              <a:gd name="connsiteX36" fmla="*/ 4402016 w 13790506"/>
              <a:gd name="connsiteY36" fmla="*/ 8928172 h 13001925"/>
              <a:gd name="connsiteX37" fmla="*/ 4215192 w 13790506"/>
              <a:gd name="connsiteY37" fmla="*/ 8685363 h 13001925"/>
              <a:gd name="connsiteX38" fmla="*/ 3355949 w 13790506"/>
              <a:gd name="connsiteY38" fmla="*/ 8573395 h 13001925"/>
              <a:gd name="connsiteX39" fmla="*/ 3195853 w 13790506"/>
              <a:gd name="connsiteY39" fmla="*/ 8616520 h 13001925"/>
              <a:gd name="connsiteX40" fmla="*/ 8619376 w 13790506"/>
              <a:gd name="connsiteY40" fmla="*/ 3345634 h 13001925"/>
              <a:gd name="connsiteX41" fmla="*/ 8536664 w 13790506"/>
              <a:gd name="connsiteY41" fmla="*/ 3489333 h 13001925"/>
              <a:gd name="connsiteX42" fmla="*/ 8421777 w 13790506"/>
              <a:gd name="connsiteY42" fmla="*/ 4370976 h 13001925"/>
              <a:gd name="connsiteX43" fmla="*/ 8608601 w 13790506"/>
              <a:gd name="connsiteY43" fmla="*/ 4613786 h 13001925"/>
              <a:gd name="connsiteX44" fmla="*/ 9467843 w 13790506"/>
              <a:gd name="connsiteY44" fmla="*/ 4725753 h 13001925"/>
              <a:gd name="connsiteX45" fmla="*/ 9710653 w 13790506"/>
              <a:gd name="connsiteY45" fmla="*/ 4538929 h 13001925"/>
              <a:gd name="connsiteX46" fmla="*/ 9825540 w 13790506"/>
              <a:gd name="connsiteY46" fmla="*/ 3657286 h 13001925"/>
              <a:gd name="connsiteX47" fmla="*/ 9638716 w 13790506"/>
              <a:gd name="connsiteY47" fmla="*/ 3414476 h 13001925"/>
              <a:gd name="connsiteX48" fmla="*/ 8779473 w 13790506"/>
              <a:gd name="connsiteY48" fmla="*/ 3302509 h 13001925"/>
              <a:gd name="connsiteX49" fmla="*/ 8619376 w 13790506"/>
              <a:gd name="connsiteY49" fmla="*/ 3345634 h 13001925"/>
              <a:gd name="connsiteX50" fmla="*/ 5626890 w 13790506"/>
              <a:gd name="connsiteY50" fmla="*/ 5326492 h 13001925"/>
              <a:gd name="connsiteX51" fmla="*/ 5412507 w 13790506"/>
              <a:gd name="connsiteY51" fmla="*/ 5729697 h 13001925"/>
              <a:gd name="connsiteX52" fmla="*/ 5412508 w 13790506"/>
              <a:gd name="connsiteY52" fmla="*/ 7704539 h 13001925"/>
              <a:gd name="connsiteX53" fmla="*/ 5898756 w 13790506"/>
              <a:gd name="connsiteY53" fmla="*/ 8190788 h 13001925"/>
              <a:gd name="connsiteX54" fmla="*/ 7843695 w 13790506"/>
              <a:gd name="connsiteY54" fmla="*/ 8190788 h 13001925"/>
              <a:gd name="connsiteX55" fmla="*/ 8329944 w 13790506"/>
              <a:gd name="connsiteY55" fmla="*/ 7704539 h 13001925"/>
              <a:gd name="connsiteX56" fmla="*/ 8329944 w 13790506"/>
              <a:gd name="connsiteY56" fmla="*/ 5729697 h 13001925"/>
              <a:gd name="connsiteX57" fmla="*/ 7843696 w 13790506"/>
              <a:gd name="connsiteY57" fmla="*/ 5243449 h 13001925"/>
              <a:gd name="connsiteX58" fmla="*/ 5898756 w 13790506"/>
              <a:gd name="connsiteY58" fmla="*/ 5243448 h 13001925"/>
              <a:gd name="connsiteX59" fmla="*/ 5626890 w 13790506"/>
              <a:gd name="connsiteY59" fmla="*/ 5326492 h 13001925"/>
              <a:gd name="connsiteX60" fmla="*/ 7251483 w 13790506"/>
              <a:gd name="connsiteY60" fmla="*/ 3224844 h 13001925"/>
              <a:gd name="connsiteX61" fmla="*/ 7168771 w 13790506"/>
              <a:gd name="connsiteY61" fmla="*/ 3368544 h 13001925"/>
              <a:gd name="connsiteX62" fmla="*/ 7053885 w 13790506"/>
              <a:gd name="connsiteY62" fmla="*/ 4250187 h 13001925"/>
              <a:gd name="connsiteX63" fmla="*/ 7240709 w 13790506"/>
              <a:gd name="connsiteY63" fmla="*/ 4492996 h 13001925"/>
              <a:gd name="connsiteX64" fmla="*/ 8099951 w 13790506"/>
              <a:gd name="connsiteY64" fmla="*/ 4604963 h 13001925"/>
              <a:gd name="connsiteX65" fmla="*/ 8342761 w 13790506"/>
              <a:gd name="connsiteY65" fmla="*/ 4418140 h 13001925"/>
              <a:gd name="connsiteX66" fmla="*/ 8457648 w 13790506"/>
              <a:gd name="connsiteY66" fmla="*/ 3536497 h 13001925"/>
              <a:gd name="connsiteX67" fmla="*/ 8270823 w 13790506"/>
              <a:gd name="connsiteY67" fmla="*/ 3293687 h 13001925"/>
              <a:gd name="connsiteX68" fmla="*/ 7411581 w 13790506"/>
              <a:gd name="connsiteY68" fmla="*/ 3181719 h 13001925"/>
              <a:gd name="connsiteX69" fmla="*/ 7251483 w 13790506"/>
              <a:gd name="connsiteY69" fmla="*/ 3224844 h 13001925"/>
              <a:gd name="connsiteX70" fmla="*/ 6474770 w 13790506"/>
              <a:gd name="connsiteY70" fmla="*/ 2580796 h 13001925"/>
              <a:gd name="connsiteX71" fmla="*/ 6450170 w 13790506"/>
              <a:gd name="connsiteY71" fmla="*/ 2623536 h 13001925"/>
              <a:gd name="connsiteX72" fmla="*/ 6416867 w 13790506"/>
              <a:gd name="connsiteY72" fmla="*/ 2879098 h 13001925"/>
              <a:gd name="connsiteX73" fmla="*/ 6472433 w 13790506"/>
              <a:gd name="connsiteY73" fmla="*/ 2951316 h 13001925"/>
              <a:gd name="connsiteX74" fmla="*/ 9417106 w 13790506"/>
              <a:gd name="connsiteY74" fmla="*/ 3335035 h 13001925"/>
              <a:gd name="connsiteX75" fmla="*/ 9489324 w 13790506"/>
              <a:gd name="connsiteY75" fmla="*/ 3279468 h 13001925"/>
              <a:gd name="connsiteX76" fmla="*/ 9522626 w 13790506"/>
              <a:gd name="connsiteY76" fmla="*/ 3023906 h 13001925"/>
              <a:gd name="connsiteX77" fmla="*/ 9467059 w 13790506"/>
              <a:gd name="connsiteY77" fmla="*/ 2951688 h 13001925"/>
              <a:gd name="connsiteX78" fmla="*/ 6522387 w 13790506"/>
              <a:gd name="connsiteY78" fmla="*/ 2567970 h 13001925"/>
              <a:gd name="connsiteX79" fmla="*/ 6474770 w 13790506"/>
              <a:gd name="connsiteY79" fmla="*/ 2580796 h 13001925"/>
              <a:gd name="connsiteX80" fmla="*/ 5891286 w 13790506"/>
              <a:gd name="connsiteY80" fmla="*/ 3018123 h 13001925"/>
              <a:gd name="connsiteX81" fmla="*/ 5808573 w 13790506"/>
              <a:gd name="connsiteY81" fmla="*/ 3161822 h 13001925"/>
              <a:gd name="connsiteX82" fmla="*/ 5693687 w 13790506"/>
              <a:gd name="connsiteY82" fmla="*/ 4043465 h 13001925"/>
              <a:gd name="connsiteX83" fmla="*/ 5880511 w 13790506"/>
              <a:gd name="connsiteY83" fmla="*/ 4286275 h 13001925"/>
              <a:gd name="connsiteX84" fmla="*/ 6739754 w 13790506"/>
              <a:gd name="connsiteY84" fmla="*/ 4398242 h 13001925"/>
              <a:gd name="connsiteX85" fmla="*/ 6982563 w 13790506"/>
              <a:gd name="connsiteY85" fmla="*/ 4211418 h 13001925"/>
              <a:gd name="connsiteX86" fmla="*/ 7097450 w 13790506"/>
              <a:gd name="connsiteY86" fmla="*/ 3329775 h 13001925"/>
              <a:gd name="connsiteX87" fmla="*/ 6910625 w 13790506"/>
              <a:gd name="connsiteY87" fmla="*/ 3086965 h 13001925"/>
              <a:gd name="connsiteX88" fmla="*/ 6051383 w 13790506"/>
              <a:gd name="connsiteY88" fmla="*/ 2974998 h 13001925"/>
              <a:gd name="connsiteX89" fmla="*/ 5891286 w 13790506"/>
              <a:gd name="connsiteY89" fmla="*/ 3018123 h 13001925"/>
              <a:gd name="connsiteX90" fmla="*/ 0 w 13790506"/>
              <a:gd name="connsiteY90" fmla="*/ 7672674 h 13001925"/>
              <a:gd name="connsiteX91" fmla="*/ 9474963 w 13790506"/>
              <a:gd name="connsiteY91" fmla="*/ 0 h 13001925"/>
              <a:gd name="connsiteX92" fmla="*/ 13790506 w 13790506"/>
              <a:gd name="connsiteY92" fmla="*/ 5329251 h 13001925"/>
              <a:gd name="connsiteX93" fmla="*/ 4315542 w 13790506"/>
              <a:gd name="connsiteY93" fmla="*/ 13001925 h 130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790506" h="13001925">
                <a:moveTo>
                  <a:pt x="5904156" y="8941952"/>
                </a:moveTo>
                <a:cubicBezTo>
                  <a:pt x="5860217" y="8975760"/>
                  <a:pt x="5829174" y="9026331"/>
                  <a:pt x="5821444" y="9085651"/>
                </a:cubicBezTo>
                <a:lnTo>
                  <a:pt x="5706557" y="9967294"/>
                </a:lnTo>
                <a:cubicBezTo>
                  <a:pt x="5691098" y="10085934"/>
                  <a:pt x="5774742" y="10194644"/>
                  <a:pt x="5893381" y="10210104"/>
                </a:cubicBezTo>
                <a:lnTo>
                  <a:pt x="6752624" y="10322071"/>
                </a:lnTo>
                <a:cubicBezTo>
                  <a:pt x="6871264" y="10337531"/>
                  <a:pt x="6979974" y="10253887"/>
                  <a:pt x="6995434" y="10135247"/>
                </a:cubicBezTo>
                <a:lnTo>
                  <a:pt x="7110319" y="9253605"/>
                </a:lnTo>
                <a:cubicBezTo>
                  <a:pt x="7125779" y="9134964"/>
                  <a:pt x="7042135" y="9026255"/>
                  <a:pt x="6923496" y="9010795"/>
                </a:cubicBezTo>
                <a:lnTo>
                  <a:pt x="6064254" y="8898827"/>
                </a:lnTo>
                <a:cubicBezTo>
                  <a:pt x="6004934" y="8891097"/>
                  <a:pt x="5948096" y="8908143"/>
                  <a:pt x="5904156" y="8941952"/>
                </a:cubicBezTo>
                <a:close/>
                <a:moveTo>
                  <a:pt x="3383831" y="10018851"/>
                </a:moveTo>
                <a:cubicBezTo>
                  <a:pt x="3370762" y="10028907"/>
                  <a:pt x="3361529" y="10043948"/>
                  <a:pt x="3359230" y="10061591"/>
                </a:cubicBezTo>
                <a:lnTo>
                  <a:pt x="3325928" y="10317154"/>
                </a:lnTo>
                <a:cubicBezTo>
                  <a:pt x="3321330" y="10352440"/>
                  <a:pt x="3346208" y="10384773"/>
                  <a:pt x="3381494" y="10389371"/>
                </a:cubicBezTo>
                <a:lnTo>
                  <a:pt x="6326166" y="10773090"/>
                </a:lnTo>
                <a:cubicBezTo>
                  <a:pt x="6361453" y="10777688"/>
                  <a:pt x="6393786" y="10752810"/>
                  <a:pt x="6398384" y="10717524"/>
                </a:cubicBezTo>
                <a:lnTo>
                  <a:pt x="6431686" y="10461961"/>
                </a:lnTo>
                <a:cubicBezTo>
                  <a:pt x="6436284" y="10426675"/>
                  <a:pt x="6411406" y="10394342"/>
                  <a:pt x="6376120" y="10389744"/>
                </a:cubicBezTo>
                <a:lnTo>
                  <a:pt x="3431448" y="10006025"/>
                </a:lnTo>
                <a:cubicBezTo>
                  <a:pt x="3413805" y="10003726"/>
                  <a:pt x="3396900" y="10008796"/>
                  <a:pt x="3383831" y="10018851"/>
                </a:cubicBezTo>
                <a:close/>
                <a:moveTo>
                  <a:pt x="4547196" y="8812309"/>
                </a:moveTo>
                <a:cubicBezTo>
                  <a:pt x="4503257" y="8846117"/>
                  <a:pt x="4472214" y="8896688"/>
                  <a:pt x="4464484" y="8956008"/>
                </a:cubicBezTo>
                <a:lnTo>
                  <a:pt x="4349598" y="9837651"/>
                </a:lnTo>
                <a:cubicBezTo>
                  <a:pt x="4334138" y="9956291"/>
                  <a:pt x="4417782" y="10065001"/>
                  <a:pt x="4536422" y="10080461"/>
                </a:cubicBezTo>
                <a:lnTo>
                  <a:pt x="5395664" y="10192428"/>
                </a:lnTo>
                <a:cubicBezTo>
                  <a:pt x="5514304" y="10207888"/>
                  <a:pt x="5623014" y="10124244"/>
                  <a:pt x="5638474" y="10005604"/>
                </a:cubicBezTo>
                <a:lnTo>
                  <a:pt x="5753361" y="9123961"/>
                </a:lnTo>
                <a:cubicBezTo>
                  <a:pt x="5768820" y="9005321"/>
                  <a:pt x="5685176" y="8896612"/>
                  <a:pt x="5566536" y="8881152"/>
                </a:cubicBezTo>
                <a:lnTo>
                  <a:pt x="4707293" y="8769184"/>
                </a:lnTo>
                <a:cubicBezTo>
                  <a:pt x="4647973" y="8761454"/>
                  <a:pt x="4591136" y="8778501"/>
                  <a:pt x="4547196" y="8812309"/>
                </a:cubicBezTo>
                <a:close/>
                <a:moveTo>
                  <a:pt x="3195853" y="8616520"/>
                </a:moveTo>
                <a:cubicBezTo>
                  <a:pt x="3151912" y="8650328"/>
                  <a:pt x="3120870" y="8700900"/>
                  <a:pt x="3113140" y="8760220"/>
                </a:cubicBezTo>
                <a:lnTo>
                  <a:pt x="2998253" y="9641862"/>
                </a:lnTo>
                <a:cubicBezTo>
                  <a:pt x="2982793" y="9760502"/>
                  <a:pt x="3066437" y="9869212"/>
                  <a:pt x="3185078" y="9884672"/>
                </a:cubicBezTo>
                <a:lnTo>
                  <a:pt x="4044320" y="9996639"/>
                </a:lnTo>
                <a:cubicBezTo>
                  <a:pt x="4162960" y="10012099"/>
                  <a:pt x="4271670" y="9928455"/>
                  <a:pt x="4287130" y="9809815"/>
                </a:cubicBezTo>
                <a:lnTo>
                  <a:pt x="4402016" y="8928172"/>
                </a:lnTo>
                <a:cubicBezTo>
                  <a:pt x="4417476" y="8809532"/>
                  <a:pt x="4333832" y="8700823"/>
                  <a:pt x="4215192" y="8685363"/>
                </a:cubicBezTo>
                <a:lnTo>
                  <a:pt x="3355949" y="8573395"/>
                </a:lnTo>
                <a:cubicBezTo>
                  <a:pt x="3296630" y="8565666"/>
                  <a:pt x="3239793" y="8582712"/>
                  <a:pt x="3195853" y="8616520"/>
                </a:cubicBezTo>
                <a:close/>
                <a:moveTo>
                  <a:pt x="8619376" y="3345634"/>
                </a:moveTo>
                <a:cubicBezTo>
                  <a:pt x="8575436" y="3379442"/>
                  <a:pt x="8544393" y="3430013"/>
                  <a:pt x="8536664" y="3489333"/>
                </a:cubicBezTo>
                <a:lnTo>
                  <a:pt x="8421777" y="4370976"/>
                </a:lnTo>
                <a:cubicBezTo>
                  <a:pt x="8406317" y="4489616"/>
                  <a:pt x="8489962" y="4598326"/>
                  <a:pt x="8608601" y="4613786"/>
                </a:cubicBezTo>
                <a:lnTo>
                  <a:pt x="9467843" y="4725753"/>
                </a:lnTo>
                <a:cubicBezTo>
                  <a:pt x="9586484" y="4741213"/>
                  <a:pt x="9695193" y="4657569"/>
                  <a:pt x="9710653" y="4538929"/>
                </a:cubicBezTo>
                <a:lnTo>
                  <a:pt x="9825540" y="3657286"/>
                </a:lnTo>
                <a:cubicBezTo>
                  <a:pt x="9841000" y="3538646"/>
                  <a:pt x="9757355" y="3429936"/>
                  <a:pt x="9638716" y="3414476"/>
                </a:cubicBezTo>
                <a:lnTo>
                  <a:pt x="8779473" y="3302509"/>
                </a:lnTo>
                <a:cubicBezTo>
                  <a:pt x="8720153" y="3294779"/>
                  <a:pt x="8663315" y="3311825"/>
                  <a:pt x="8619376" y="3345634"/>
                </a:cubicBezTo>
                <a:close/>
                <a:moveTo>
                  <a:pt x="5626890" y="5326492"/>
                </a:moveTo>
                <a:cubicBezTo>
                  <a:pt x="5497547" y="5413875"/>
                  <a:pt x="5412507" y="5561855"/>
                  <a:pt x="5412507" y="5729697"/>
                </a:cubicBezTo>
                <a:lnTo>
                  <a:pt x="5412508" y="7704539"/>
                </a:lnTo>
                <a:cubicBezTo>
                  <a:pt x="5412508" y="7973086"/>
                  <a:pt x="5630209" y="8190787"/>
                  <a:pt x="5898756" y="8190788"/>
                </a:cubicBezTo>
                <a:lnTo>
                  <a:pt x="7843695" y="8190788"/>
                </a:lnTo>
                <a:cubicBezTo>
                  <a:pt x="8112243" y="8190788"/>
                  <a:pt x="8329944" y="7973087"/>
                  <a:pt x="8329944" y="7704539"/>
                </a:cubicBezTo>
                <a:lnTo>
                  <a:pt x="8329944" y="5729697"/>
                </a:lnTo>
                <a:cubicBezTo>
                  <a:pt x="8329944" y="5461149"/>
                  <a:pt x="8112243" y="5243448"/>
                  <a:pt x="7843696" y="5243449"/>
                </a:cubicBezTo>
                <a:lnTo>
                  <a:pt x="5898756" y="5243448"/>
                </a:lnTo>
                <a:cubicBezTo>
                  <a:pt x="5798051" y="5243448"/>
                  <a:pt x="5704496" y="5274063"/>
                  <a:pt x="5626890" y="5326492"/>
                </a:cubicBezTo>
                <a:close/>
                <a:moveTo>
                  <a:pt x="7251483" y="3224844"/>
                </a:moveTo>
                <a:cubicBezTo>
                  <a:pt x="7207544" y="3258653"/>
                  <a:pt x="7176501" y="3309224"/>
                  <a:pt x="7168771" y="3368544"/>
                </a:cubicBezTo>
                <a:lnTo>
                  <a:pt x="7053885" y="4250187"/>
                </a:lnTo>
                <a:cubicBezTo>
                  <a:pt x="7038425" y="4368827"/>
                  <a:pt x="7122069" y="4477537"/>
                  <a:pt x="7240709" y="4492996"/>
                </a:cubicBezTo>
                <a:lnTo>
                  <a:pt x="8099951" y="4604963"/>
                </a:lnTo>
                <a:cubicBezTo>
                  <a:pt x="8218591" y="4620423"/>
                  <a:pt x="8327301" y="4536779"/>
                  <a:pt x="8342761" y="4418140"/>
                </a:cubicBezTo>
                <a:lnTo>
                  <a:pt x="8457648" y="3536497"/>
                </a:lnTo>
                <a:cubicBezTo>
                  <a:pt x="8473107" y="3417856"/>
                  <a:pt x="8389463" y="3309147"/>
                  <a:pt x="8270823" y="3293687"/>
                </a:cubicBezTo>
                <a:lnTo>
                  <a:pt x="7411581" y="3181719"/>
                </a:lnTo>
                <a:cubicBezTo>
                  <a:pt x="7352261" y="3173989"/>
                  <a:pt x="7295423" y="3191035"/>
                  <a:pt x="7251483" y="3224844"/>
                </a:cubicBezTo>
                <a:close/>
                <a:moveTo>
                  <a:pt x="6474770" y="2580796"/>
                </a:moveTo>
                <a:cubicBezTo>
                  <a:pt x="6461701" y="2590851"/>
                  <a:pt x="6452469" y="2605892"/>
                  <a:pt x="6450170" y="2623536"/>
                </a:cubicBezTo>
                <a:lnTo>
                  <a:pt x="6416867" y="2879098"/>
                </a:lnTo>
                <a:cubicBezTo>
                  <a:pt x="6412269" y="2914385"/>
                  <a:pt x="6437147" y="2946717"/>
                  <a:pt x="6472433" y="2951316"/>
                </a:cubicBezTo>
                <a:lnTo>
                  <a:pt x="9417106" y="3335035"/>
                </a:lnTo>
                <a:cubicBezTo>
                  <a:pt x="9452392" y="3339633"/>
                  <a:pt x="9484725" y="3314754"/>
                  <a:pt x="9489324" y="3279468"/>
                </a:cubicBezTo>
                <a:lnTo>
                  <a:pt x="9522626" y="3023906"/>
                </a:lnTo>
                <a:cubicBezTo>
                  <a:pt x="9527224" y="2988619"/>
                  <a:pt x="9502346" y="2956286"/>
                  <a:pt x="9467059" y="2951688"/>
                </a:cubicBezTo>
                <a:lnTo>
                  <a:pt x="6522387" y="2567970"/>
                </a:lnTo>
                <a:cubicBezTo>
                  <a:pt x="6504744" y="2565671"/>
                  <a:pt x="6487839" y="2570740"/>
                  <a:pt x="6474770" y="2580796"/>
                </a:cubicBezTo>
                <a:close/>
                <a:moveTo>
                  <a:pt x="5891286" y="3018123"/>
                </a:moveTo>
                <a:cubicBezTo>
                  <a:pt x="5847346" y="3051931"/>
                  <a:pt x="5816303" y="3102502"/>
                  <a:pt x="5808573" y="3161822"/>
                </a:cubicBezTo>
                <a:lnTo>
                  <a:pt x="5693687" y="4043465"/>
                </a:lnTo>
                <a:cubicBezTo>
                  <a:pt x="5678227" y="4162105"/>
                  <a:pt x="5761871" y="4270815"/>
                  <a:pt x="5880511" y="4286275"/>
                </a:cubicBezTo>
                <a:lnTo>
                  <a:pt x="6739754" y="4398242"/>
                </a:lnTo>
                <a:cubicBezTo>
                  <a:pt x="6858394" y="4413702"/>
                  <a:pt x="6967103" y="4330058"/>
                  <a:pt x="6982563" y="4211418"/>
                </a:cubicBezTo>
                <a:lnTo>
                  <a:pt x="7097450" y="3329775"/>
                </a:lnTo>
                <a:cubicBezTo>
                  <a:pt x="7112910" y="3211135"/>
                  <a:pt x="7029266" y="3102425"/>
                  <a:pt x="6910625" y="3086965"/>
                </a:cubicBezTo>
                <a:lnTo>
                  <a:pt x="6051383" y="2974998"/>
                </a:lnTo>
                <a:cubicBezTo>
                  <a:pt x="5992063" y="2967268"/>
                  <a:pt x="5935226" y="2984314"/>
                  <a:pt x="5891286" y="3018123"/>
                </a:cubicBezTo>
                <a:close/>
                <a:moveTo>
                  <a:pt x="0" y="7672674"/>
                </a:moveTo>
                <a:lnTo>
                  <a:pt x="9474963" y="0"/>
                </a:lnTo>
                <a:lnTo>
                  <a:pt x="13790506" y="5329251"/>
                </a:lnTo>
                <a:lnTo>
                  <a:pt x="4315542" y="13001925"/>
                </a:lnTo>
                <a:close/>
              </a:path>
            </a:pathLst>
          </a:custGeom>
          <a:gradFill>
            <a:gsLst>
              <a:gs pos="0">
                <a:srgbClr val="FAFAFC"/>
              </a:gs>
              <a:gs pos="23000">
                <a:srgbClr val="C3C6CF"/>
              </a:gs>
              <a:gs pos="55000">
                <a:srgbClr val="A19FAC"/>
              </a:gs>
              <a:gs pos="88000">
                <a:srgbClr val="FFFFFF">
                  <a:alpha val="19000"/>
                  <a:lumMod val="48000"/>
                  <a:lumOff val="52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Khung 3">
            <a:extLst>
              <a:ext uri="{FF2B5EF4-FFF2-40B4-BE49-F238E27FC236}">
                <a16:creationId xmlns:a16="http://schemas.microsoft.com/office/drawing/2014/main" id="{0C2EB4F6-D59C-A479-73EB-44BDB762B59E}"/>
              </a:ext>
            </a:extLst>
          </p:cNvPr>
          <p:cNvSpPr/>
          <p:nvPr/>
        </p:nvSpPr>
        <p:spPr>
          <a:xfrm rot="19220305">
            <a:off x="6203853" y="2838164"/>
            <a:ext cx="5423094" cy="5296479"/>
          </a:xfrm>
          <a:prstGeom prst="frame">
            <a:avLst>
              <a:gd name="adj1" fmla="val 163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Khung 4">
            <a:extLst>
              <a:ext uri="{FF2B5EF4-FFF2-40B4-BE49-F238E27FC236}">
                <a16:creationId xmlns:a16="http://schemas.microsoft.com/office/drawing/2014/main" id="{4C04C84F-5B46-5F36-F0DE-A290148139E4}"/>
              </a:ext>
            </a:extLst>
          </p:cNvPr>
          <p:cNvSpPr/>
          <p:nvPr/>
        </p:nvSpPr>
        <p:spPr>
          <a:xfrm rot="1857589">
            <a:off x="6203853" y="2838164"/>
            <a:ext cx="5423094" cy="5296479"/>
          </a:xfrm>
          <a:prstGeom prst="frame">
            <a:avLst>
              <a:gd name="adj1" fmla="val 207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5C38FBE-3713-1DBF-C492-A87A47E20EFE}"/>
              </a:ext>
            </a:extLst>
          </p:cNvPr>
          <p:cNvSpPr txBox="1"/>
          <p:nvPr/>
        </p:nvSpPr>
        <p:spPr>
          <a:xfrm>
            <a:off x="6247921" y="4932356"/>
            <a:ext cx="5687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Millhous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 END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325203" y="4324701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1337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17179" y="512037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9086850" y="512037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735497" y="4312505"/>
            <a:ext cx="167349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     Vui học    Kinh Thánh</a:t>
            </a:r>
            <a:endParaRPr kumimoji="0" lang="vi-VN" sz="99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7598787" y="4636553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4876800" y="5860377"/>
            <a:ext cx="7496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Luca 3. 1 - 6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512716" y="1813289"/>
            <a:ext cx="9591813" cy="7034639"/>
            <a:chOff x="0" y="0"/>
            <a:chExt cx="12789084" cy="93795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89084" cy="9379519"/>
            </a:xfrm>
            <a:custGeom>
              <a:avLst/>
              <a:gdLst/>
              <a:ahLst/>
              <a:cxnLst/>
              <a:rect l="l" t="t" r="r" b="b"/>
              <a:pathLst>
                <a:path w="12789084" h="9379519">
                  <a:moveTo>
                    <a:pt x="0" y="0"/>
                  </a:moveTo>
                  <a:lnTo>
                    <a:pt x="12789084" y="0"/>
                  </a:lnTo>
                  <a:lnTo>
                    <a:pt x="12789084" y="9379519"/>
                  </a:lnTo>
                  <a:lnTo>
                    <a:pt x="0" y="9379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98149" y="218663"/>
              <a:ext cx="12192785" cy="8942194"/>
            </a:xfrm>
            <a:custGeom>
              <a:avLst/>
              <a:gdLst/>
              <a:ahLst/>
              <a:cxnLst/>
              <a:rect l="l" t="t" r="r" b="b"/>
              <a:pathLst>
                <a:path w="12192785" h="8942194">
                  <a:moveTo>
                    <a:pt x="0" y="0"/>
                  </a:moveTo>
                  <a:lnTo>
                    <a:pt x="12192786" y="0"/>
                  </a:lnTo>
                  <a:lnTo>
                    <a:pt x="12192786" y="8942194"/>
                  </a:lnTo>
                  <a:lnTo>
                    <a:pt x="0" y="8942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619882" y="7466673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67323" y="2872375"/>
            <a:ext cx="740903" cy="452877"/>
          </a:xfrm>
          <a:custGeom>
            <a:avLst/>
            <a:gdLst/>
            <a:ahLst/>
            <a:cxnLst/>
            <a:rect l="l" t="t" r="r" b="b"/>
            <a:pathLst>
              <a:path w="740903" h="452877">
                <a:moveTo>
                  <a:pt x="0" y="0"/>
                </a:moveTo>
                <a:lnTo>
                  <a:pt x="740903" y="0"/>
                </a:lnTo>
                <a:lnTo>
                  <a:pt x="740903" y="452877"/>
                </a:lnTo>
                <a:lnTo>
                  <a:pt x="0" y="452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9882" y="696191"/>
            <a:ext cx="3637184" cy="9268836"/>
          </a:xfrm>
          <a:custGeom>
            <a:avLst/>
            <a:gdLst/>
            <a:ahLst/>
            <a:cxnLst/>
            <a:rect l="l" t="t" r="r" b="b"/>
            <a:pathLst>
              <a:path w="3637184" h="9268836">
                <a:moveTo>
                  <a:pt x="0" y="0"/>
                </a:moveTo>
                <a:lnTo>
                  <a:pt x="3637184" y="0"/>
                </a:lnTo>
                <a:lnTo>
                  <a:pt x="3637184" y="9268836"/>
                </a:lnTo>
                <a:lnTo>
                  <a:pt x="0" y="92688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208" b="-32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96557" y="3476569"/>
            <a:ext cx="7688851" cy="223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9"/>
              </a:lnSpc>
            </a:pPr>
            <a:r>
              <a:rPr lang="en-US" sz="7529" spc="-67">
                <a:solidFill>
                  <a:srgbClr val="759B69"/>
                </a:solidFill>
                <a:latin typeface="UTM Nokia"/>
                <a:ea typeface="UTM Nokia"/>
                <a:cs typeface="UTM Nokia"/>
                <a:sym typeface="UTM Nokia"/>
              </a:rPr>
              <a:t>TIN MỪNG</a:t>
            </a:r>
          </a:p>
          <a:p>
            <a:pPr algn="ctr">
              <a:lnSpc>
                <a:spcPts val="8809"/>
              </a:lnSpc>
            </a:pPr>
            <a:r>
              <a:rPr lang="en-US" sz="7529" spc="-67">
                <a:solidFill>
                  <a:srgbClr val="759B69"/>
                </a:solidFill>
                <a:latin typeface="UTM Nokia"/>
                <a:ea typeface="UTM Nokia"/>
                <a:cs typeface="UTM Nokia"/>
                <a:sym typeface="UTM Nokia"/>
              </a:rPr>
              <a:t>lc 3. 1-6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87051" y="314026"/>
            <a:ext cx="3580788" cy="3594267"/>
          </a:xfrm>
          <a:custGeom>
            <a:avLst/>
            <a:gdLst/>
            <a:ahLst/>
            <a:cxnLst/>
            <a:rect l="l" t="t" r="r" b="b"/>
            <a:pathLst>
              <a:path w="3580788" h="3594267">
                <a:moveTo>
                  <a:pt x="0" y="0"/>
                </a:moveTo>
                <a:lnTo>
                  <a:pt x="3580788" y="0"/>
                </a:lnTo>
                <a:lnTo>
                  <a:pt x="3580788" y="3594267"/>
                </a:lnTo>
                <a:lnTo>
                  <a:pt x="0" y="3594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0158" y="3282288"/>
            <a:ext cx="11267684" cy="493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59"/>
              </a:lnSpc>
            </a:pPr>
            <a:r>
              <a:rPr lang="en-US" sz="5999" spc="221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Năm thứ mười lăm dưới triều hoàng đế Ti-bê-ri-ô, thời Phong-xi-ô Phi-la-tô làm tổng trấn miền Giu-đê, Hê-rô-đê làm tiểu vương miền Ga-li-lê, 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25151" y="8652774"/>
            <a:ext cx="1024229" cy="972087"/>
          </a:xfrm>
          <a:custGeom>
            <a:avLst/>
            <a:gdLst/>
            <a:ahLst/>
            <a:cxnLst/>
            <a:rect l="l" t="t" r="r" b="b"/>
            <a:pathLst>
              <a:path w="1024229" h="972087">
                <a:moveTo>
                  <a:pt x="0" y="0"/>
                </a:moveTo>
                <a:lnTo>
                  <a:pt x="1024229" y="0"/>
                </a:lnTo>
                <a:lnTo>
                  <a:pt x="1024229" y="972086"/>
                </a:lnTo>
                <a:lnTo>
                  <a:pt x="0" y="972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11526" y="773914"/>
            <a:ext cx="8664948" cy="96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LC 3. 1-6</a:t>
            </a:r>
          </a:p>
        </p:txBody>
      </p:sp>
      <p:sp>
        <p:nvSpPr>
          <p:cNvPr id="12" name="Freeform 12"/>
          <p:cNvSpPr/>
          <p:nvPr/>
        </p:nvSpPr>
        <p:spPr>
          <a:xfrm>
            <a:off x="233362" y="1643097"/>
            <a:ext cx="3276796" cy="8594875"/>
          </a:xfrm>
          <a:custGeom>
            <a:avLst/>
            <a:gdLst/>
            <a:ahLst/>
            <a:cxnLst/>
            <a:rect l="l" t="t" r="r" b="b"/>
            <a:pathLst>
              <a:path w="3276796" h="8594875">
                <a:moveTo>
                  <a:pt x="0" y="0"/>
                </a:moveTo>
                <a:lnTo>
                  <a:pt x="3276796" y="0"/>
                </a:lnTo>
                <a:lnTo>
                  <a:pt x="3276796" y="8594875"/>
                </a:lnTo>
                <a:lnTo>
                  <a:pt x="0" y="85948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777842" y="4301592"/>
            <a:ext cx="1930294" cy="5985408"/>
          </a:xfrm>
          <a:custGeom>
            <a:avLst/>
            <a:gdLst/>
            <a:ahLst/>
            <a:cxnLst/>
            <a:rect l="l" t="t" r="r" b="b"/>
            <a:pathLst>
              <a:path w="1930294" h="5985408">
                <a:moveTo>
                  <a:pt x="1930294" y="0"/>
                </a:moveTo>
                <a:lnTo>
                  <a:pt x="0" y="0"/>
                </a:lnTo>
                <a:lnTo>
                  <a:pt x="0" y="5985408"/>
                </a:lnTo>
                <a:lnTo>
                  <a:pt x="1930294" y="5985408"/>
                </a:lnTo>
                <a:lnTo>
                  <a:pt x="193029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06374" y="2270581"/>
            <a:ext cx="12610760" cy="629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5"/>
              </a:lnSpc>
            </a:pPr>
            <a:r>
              <a:rPr lang="en-US" sz="7599" spc="281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người em là Phi-líp-phê làm tiểu vương miền I-tu-rê và Tra-khô-nít, Ly-xa-ni-a làm tiểu vương miền A-bi-lên,</a:t>
            </a:r>
          </a:p>
        </p:txBody>
      </p:sp>
      <p:sp>
        <p:nvSpPr>
          <p:cNvPr id="8" name="Freeform 8"/>
          <p:cNvSpPr/>
          <p:nvPr/>
        </p:nvSpPr>
        <p:spPr>
          <a:xfrm>
            <a:off x="537733" y="2603956"/>
            <a:ext cx="3005778" cy="7467771"/>
          </a:xfrm>
          <a:custGeom>
            <a:avLst/>
            <a:gdLst/>
            <a:ahLst/>
            <a:cxnLst/>
            <a:rect l="l" t="t" r="r" b="b"/>
            <a:pathLst>
              <a:path w="3005778" h="7467771">
                <a:moveTo>
                  <a:pt x="0" y="0"/>
                </a:moveTo>
                <a:lnTo>
                  <a:pt x="3005777" y="0"/>
                </a:lnTo>
                <a:lnTo>
                  <a:pt x="3005777" y="7467771"/>
                </a:lnTo>
                <a:lnTo>
                  <a:pt x="0" y="746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43510" y="773914"/>
            <a:ext cx="11200979" cy="96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LC 3. 1-6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81503" y="8049363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7" y="0"/>
                </a:lnTo>
                <a:lnTo>
                  <a:pt x="15048237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38620" y="2303244"/>
            <a:ext cx="12610760" cy="576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6999" spc="258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Kha-nan và Cai-pha làm thượng tế, có lời Thiên Chúa phán cùng con ông Da-ca-ri-a là ông Gio-an trong hoang địa. </a:t>
            </a:r>
          </a:p>
        </p:txBody>
      </p:sp>
      <p:sp>
        <p:nvSpPr>
          <p:cNvPr id="9" name="Freeform 9"/>
          <p:cNvSpPr/>
          <p:nvPr/>
        </p:nvSpPr>
        <p:spPr>
          <a:xfrm>
            <a:off x="-139495" y="5890529"/>
            <a:ext cx="4941149" cy="5061356"/>
          </a:xfrm>
          <a:custGeom>
            <a:avLst/>
            <a:gdLst/>
            <a:ahLst/>
            <a:cxnLst/>
            <a:rect l="l" t="t" r="r" b="b"/>
            <a:pathLst>
              <a:path w="4941149" h="5061356">
                <a:moveTo>
                  <a:pt x="0" y="0"/>
                </a:moveTo>
                <a:lnTo>
                  <a:pt x="4941149" y="0"/>
                </a:lnTo>
                <a:lnTo>
                  <a:pt x="4941149" y="5061357"/>
                </a:lnTo>
                <a:lnTo>
                  <a:pt x="0" y="5061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43510" y="773914"/>
            <a:ext cx="11200979" cy="96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LC 3. 1-6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65" y="2111159"/>
            <a:ext cx="15648871" cy="6942408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9882" y="8365826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928311" y="1445222"/>
            <a:ext cx="3023617" cy="2316847"/>
          </a:xfrm>
          <a:custGeom>
            <a:avLst/>
            <a:gdLst/>
            <a:ahLst/>
            <a:cxnLst/>
            <a:rect l="l" t="t" r="r" b="b"/>
            <a:pathLst>
              <a:path w="3023617" h="2316847">
                <a:moveTo>
                  <a:pt x="3023618" y="0"/>
                </a:moveTo>
                <a:lnTo>
                  <a:pt x="0" y="0"/>
                </a:lnTo>
                <a:lnTo>
                  <a:pt x="0" y="2316847"/>
                </a:lnTo>
                <a:lnTo>
                  <a:pt x="3023618" y="2316847"/>
                </a:lnTo>
                <a:lnTo>
                  <a:pt x="302361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06374" y="2289321"/>
            <a:ext cx="12610760" cy="58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5"/>
              </a:lnSpc>
            </a:pPr>
            <a:r>
              <a:rPr lang="en-US" sz="7099" spc="262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 Ông liền đi khắp vùng ven sông Gio-đan, rao giảng, kêu gọi người ta chịu phép rửa tỏ lòng sám hối để được ơn tha tội,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001767" y="4816374"/>
            <a:ext cx="2054664" cy="387818"/>
          </a:xfrm>
          <a:custGeom>
            <a:avLst/>
            <a:gdLst/>
            <a:ahLst/>
            <a:cxnLst/>
            <a:rect l="l" t="t" r="r" b="b"/>
            <a:pathLst>
              <a:path w="2054664" h="387818">
                <a:moveTo>
                  <a:pt x="0" y="0"/>
                </a:moveTo>
                <a:lnTo>
                  <a:pt x="2054663" y="0"/>
                </a:lnTo>
                <a:lnTo>
                  <a:pt x="2054663" y="387817"/>
                </a:lnTo>
                <a:lnTo>
                  <a:pt x="0" y="387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57301" y="5416691"/>
            <a:ext cx="4742463" cy="4870309"/>
          </a:xfrm>
          <a:custGeom>
            <a:avLst/>
            <a:gdLst/>
            <a:ahLst/>
            <a:cxnLst/>
            <a:rect l="l" t="t" r="r" b="b"/>
            <a:pathLst>
              <a:path w="4742463" h="4870309">
                <a:moveTo>
                  <a:pt x="0" y="0"/>
                </a:moveTo>
                <a:lnTo>
                  <a:pt x="4742463" y="0"/>
                </a:lnTo>
                <a:lnTo>
                  <a:pt x="4742463" y="4870309"/>
                </a:lnTo>
                <a:lnTo>
                  <a:pt x="0" y="4870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74555" y="5964865"/>
            <a:ext cx="5620065" cy="4868381"/>
          </a:xfrm>
          <a:custGeom>
            <a:avLst/>
            <a:gdLst/>
            <a:ahLst/>
            <a:cxnLst/>
            <a:rect l="l" t="t" r="r" b="b"/>
            <a:pathLst>
              <a:path w="5620065" h="4868381">
                <a:moveTo>
                  <a:pt x="0" y="0"/>
                </a:moveTo>
                <a:lnTo>
                  <a:pt x="5620064" y="0"/>
                </a:lnTo>
                <a:lnTo>
                  <a:pt x="5620064" y="4868381"/>
                </a:lnTo>
                <a:lnTo>
                  <a:pt x="0" y="4868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392020" y="6906348"/>
            <a:ext cx="1349202" cy="3516878"/>
          </a:xfrm>
          <a:custGeom>
            <a:avLst/>
            <a:gdLst/>
            <a:ahLst/>
            <a:cxnLst/>
            <a:rect l="l" t="t" r="r" b="b"/>
            <a:pathLst>
              <a:path w="1349202" h="3516878">
                <a:moveTo>
                  <a:pt x="0" y="0"/>
                </a:moveTo>
                <a:lnTo>
                  <a:pt x="1349202" y="0"/>
                </a:lnTo>
                <a:lnTo>
                  <a:pt x="1349202" y="3516878"/>
                </a:lnTo>
                <a:lnTo>
                  <a:pt x="0" y="3516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75972" y="6906348"/>
            <a:ext cx="1372460" cy="3173317"/>
          </a:xfrm>
          <a:custGeom>
            <a:avLst/>
            <a:gdLst/>
            <a:ahLst/>
            <a:cxnLst/>
            <a:rect l="l" t="t" r="r" b="b"/>
            <a:pathLst>
              <a:path w="1372460" h="3173317">
                <a:moveTo>
                  <a:pt x="0" y="0"/>
                </a:moveTo>
                <a:lnTo>
                  <a:pt x="1372459" y="0"/>
                </a:lnTo>
                <a:lnTo>
                  <a:pt x="1372459" y="3173317"/>
                </a:lnTo>
                <a:lnTo>
                  <a:pt x="0" y="31733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67508" y="7131699"/>
            <a:ext cx="1608464" cy="3066175"/>
          </a:xfrm>
          <a:custGeom>
            <a:avLst/>
            <a:gdLst/>
            <a:ahLst/>
            <a:cxnLst/>
            <a:rect l="l" t="t" r="r" b="b"/>
            <a:pathLst>
              <a:path w="1608464" h="3066175">
                <a:moveTo>
                  <a:pt x="0" y="0"/>
                </a:moveTo>
                <a:lnTo>
                  <a:pt x="1608464" y="0"/>
                </a:lnTo>
                <a:lnTo>
                  <a:pt x="1608464" y="3066175"/>
                </a:lnTo>
                <a:lnTo>
                  <a:pt x="0" y="30661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01767" y="7340438"/>
            <a:ext cx="1317892" cy="3082788"/>
          </a:xfrm>
          <a:custGeom>
            <a:avLst/>
            <a:gdLst/>
            <a:ahLst/>
            <a:cxnLst/>
            <a:rect l="l" t="t" r="r" b="b"/>
            <a:pathLst>
              <a:path w="1317892" h="3082788">
                <a:moveTo>
                  <a:pt x="0" y="0"/>
                </a:moveTo>
                <a:lnTo>
                  <a:pt x="1317891" y="0"/>
                </a:lnTo>
                <a:lnTo>
                  <a:pt x="1317891" y="3082788"/>
                </a:lnTo>
                <a:lnTo>
                  <a:pt x="0" y="30827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71904" y="8076877"/>
            <a:ext cx="1119404" cy="2346348"/>
          </a:xfrm>
          <a:custGeom>
            <a:avLst/>
            <a:gdLst/>
            <a:ahLst/>
            <a:cxnLst/>
            <a:rect l="l" t="t" r="r" b="b"/>
            <a:pathLst>
              <a:path w="1119404" h="2346348">
                <a:moveTo>
                  <a:pt x="0" y="0"/>
                </a:moveTo>
                <a:lnTo>
                  <a:pt x="1119404" y="0"/>
                </a:lnTo>
                <a:lnTo>
                  <a:pt x="1119404" y="2346349"/>
                </a:lnTo>
                <a:lnTo>
                  <a:pt x="0" y="23463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820017" y="6906348"/>
            <a:ext cx="2874992" cy="3668251"/>
          </a:xfrm>
          <a:custGeom>
            <a:avLst/>
            <a:gdLst/>
            <a:ahLst/>
            <a:cxnLst/>
            <a:rect l="l" t="t" r="r" b="b"/>
            <a:pathLst>
              <a:path w="2874992" h="3668251">
                <a:moveTo>
                  <a:pt x="0" y="0"/>
                </a:moveTo>
                <a:lnTo>
                  <a:pt x="2874991" y="0"/>
                </a:lnTo>
                <a:lnTo>
                  <a:pt x="2874991" y="3668250"/>
                </a:lnTo>
                <a:lnTo>
                  <a:pt x="0" y="366825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543510" y="773914"/>
            <a:ext cx="11200979" cy="96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LC 3. 1-6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833965" y="4063643"/>
            <a:ext cx="2454035" cy="2331333"/>
          </a:xfrm>
          <a:custGeom>
            <a:avLst/>
            <a:gdLst/>
            <a:ahLst/>
            <a:cxnLst/>
            <a:rect l="l" t="t" r="r" b="b"/>
            <a:pathLst>
              <a:path w="2454035" h="2331333">
                <a:moveTo>
                  <a:pt x="2454035" y="0"/>
                </a:moveTo>
                <a:lnTo>
                  <a:pt x="0" y="0"/>
                </a:lnTo>
                <a:lnTo>
                  <a:pt x="0" y="2331333"/>
                </a:lnTo>
                <a:lnTo>
                  <a:pt x="2454035" y="2331333"/>
                </a:lnTo>
                <a:lnTo>
                  <a:pt x="2454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1643" y="1734990"/>
            <a:ext cx="16496792" cy="7318577"/>
          </a:xfrm>
          <a:custGeom>
            <a:avLst/>
            <a:gdLst/>
            <a:ahLst/>
            <a:cxnLst/>
            <a:rect l="l" t="t" r="r" b="b"/>
            <a:pathLst>
              <a:path w="16496792" h="7318577">
                <a:moveTo>
                  <a:pt x="0" y="0"/>
                </a:moveTo>
                <a:lnTo>
                  <a:pt x="16496792" y="0"/>
                </a:lnTo>
                <a:lnTo>
                  <a:pt x="16496792" y="7318577"/>
                </a:lnTo>
                <a:lnTo>
                  <a:pt x="0" y="7318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9882" y="7859579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954807" y="-998347"/>
            <a:ext cx="3028905" cy="3595140"/>
          </a:xfrm>
          <a:custGeom>
            <a:avLst/>
            <a:gdLst/>
            <a:ahLst/>
            <a:cxnLst/>
            <a:rect l="l" t="t" r="r" b="b"/>
            <a:pathLst>
              <a:path w="3028905" h="3595140">
                <a:moveTo>
                  <a:pt x="3028905" y="0"/>
                </a:moveTo>
                <a:lnTo>
                  <a:pt x="0" y="0"/>
                </a:lnTo>
                <a:lnTo>
                  <a:pt x="0" y="3595140"/>
                </a:lnTo>
                <a:lnTo>
                  <a:pt x="3028905" y="3595140"/>
                </a:lnTo>
                <a:lnTo>
                  <a:pt x="302890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38351" y="323143"/>
            <a:ext cx="3059535" cy="2823696"/>
          </a:xfrm>
          <a:custGeom>
            <a:avLst/>
            <a:gdLst/>
            <a:ahLst/>
            <a:cxnLst/>
            <a:rect l="l" t="t" r="r" b="b"/>
            <a:pathLst>
              <a:path w="3059535" h="2823696">
                <a:moveTo>
                  <a:pt x="0" y="0"/>
                </a:moveTo>
                <a:lnTo>
                  <a:pt x="3059535" y="0"/>
                </a:lnTo>
                <a:lnTo>
                  <a:pt x="3059535" y="2823695"/>
                </a:lnTo>
                <a:lnTo>
                  <a:pt x="0" y="28236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46090" y="6091742"/>
            <a:ext cx="6831442" cy="5061292"/>
          </a:xfrm>
          <a:custGeom>
            <a:avLst/>
            <a:gdLst/>
            <a:ahLst/>
            <a:cxnLst/>
            <a:rect l="l" t="t" r="r" b="b"/>
            <a:pathLst>
              <a:path w="7535466" h="6009534">
                <a:moveTo>
                  <a:pt x="0" y="0"/>
                </a:moveTo>
                <a:lnTo>
                  <a:pt x="7535467" y="0"/>
                </a:lnTo>
                <a:lnTo>
                  <a:pt x="7535467" y="6009534"/>
                </a:lnTo>
                <a:lnTo>
                  <a:pt x="0" y="6009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83853" y="1994817"/>
            <a:ext cx="12895632" cy="506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4"/>
              </a:lnSpc>
            </a:pPr>
            <a:r>
              <a:rPr lang="en-US" sz="6135" spc="227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như có lời chép trong sách ngôn sứ I-sai-a rằng :  Có tiếng người hô trong hoang địa :       hãy dọn sẵn con đường cho Đức Chúa, </a:t>
            </a:r>
          </a:p>
          <a:p>
            <a:pPr algn="r">
              <a:lnSpc>
                <a:spcPts val="10184"/>
              </a:lnSpc>
            </a:pPr>
            <a:r>
              <a:rPr lang="en-US" sz="6135" spc="227">
                <a:solidFill>
                  <a:srgbClr val="000000"/>
                </a:solidFill>
                <a:latin typeface="UTM Habano"/>
                <a:ea typeface="UTM Habano"/>
                <a:cs typeface="UTM Habano"/>
                <a:sym typeface="UTM Habano"/>
              </a:rPr>
              <a:t>sửa lối cho thẳng để Người đi.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708124" y="6394976"/>
            <a:ext cx="2551176" cy="4114800"/>
          </a:xfrm>
          <a:custGeom>
            <a:avLst/>
            <a:gdLst/>
            <a:ahLst/>
            <a:cxnLst/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84530" y="5592330"/>
            <a:ext cx="1966126" cy="4274188"/>
          </a:xfrm>
          <a:custGeom>
            <a:avLst/>
            <a:gdLst/>
            <a:ahLst/>
            <a:cxnLst/>
            <a:rect l="l" t="t" r="r" b="b"/>
            <a:pathLst>
              <a:path w="1966126" h="4274188">
                <a:moveTo>
                  <a:pt x="0" y="0"/>
                </a:moveTo>
                <a:lnTo>
                  <a:pt x="1966127" y="0"/>
                </a:lnTo>
                <a:lnTo>
                  <a:pt x="1966127" y="4274187"/>
                </a:lnTo>
                <a:lnTo>
                  <a:pt x="0" y="4274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71938" y="6923626"/>
            <a:ext cx="3666413" cy="3944147"/>
          </a:xfrm>
          <a:custGeom>
            <a:avLst/>
            <a:gdLst/>
            <a:ahLst/>
            <a:cxnLst/>
            <a:rect l="l" t="t" r="r" b="b"/>
            <a:pathLst>
              <a:path w="3666413" h="3944147">
                <a:moveTo>
                  <a:pt x="0" y="0"/>
                </a:moveTo>
                <a:lnTo>
                  <a:pt x="3666413" y="0"/>
                </a:lnTo>
                <a:lnTo>
                  <a:pt x="3666413" y="3944147"/>
                </a:lnTo>
                <a:lnTo>
                  <a:pt x="0" y="39441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543510" y="773914"/>
            <a:ext cx="11200979" cy="96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LC 3. 1-6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414</Words>
  <Application>Microsoft Office PowerPoint</Application>
  <PresentationFormat>Tùy chỉnh</PresentationFormat>
  <Paragraphs>92</Paragraphs>
  <Slides>14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7" baseType="lpstr">
      <vt:lpstr>UTM Nokia</vt:lpstr>
      <vt:lpstr>Calibri</vt:lpstr>
      <vt:lpstr>SVN-Neutraface 2</vt:lpstr>
      <vt:lpstr>Millhouse</vt:lpstr>
      <vt:lpstr>Times New Roman</vt:lpstr>
      <vt:lpstr>UTM Alberta Heavy</vt:lpstr>
      <vt:lpstr>Puimek Font TH</vt:lpstr>
      <vt:lpstr>Lucky Bones</vt:lpstr>
      <vt:lpstr>Arial</vt:lpstr>
      <vt:lpstr>UTM Habano</vt:lpstr>
      <vt:lpstr>Office Theme</vt:lpstr>
      <vt:lpstr>1_Chủ đề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 II MV</dc:title>
  <cp:lastModifiedBy>bongbongcute12@gmail.com</cp:lastModifiedBy>
  <cp:revision>5</cp:revision>
  <dcterms:created xsi:type="dcterms:W3CDTF">2006-08-16T00:00:00Z</dcterms:created>
  <dcterms:modified xsi:type="dcterms:W3CDTF">2024-12-06T03:00:39Z</dcterms:modified>
  <dc:identifier>DAGX2blvolA</dc:identifier>
</cp:coreProperties>
</file>