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83" r:id="rId2"/>
    <p:sldId id="284" r:id="rId3"/>
    <p:sldId id="285" r:id="rId4"/>
    <p:sldId id="256" r:id="rId5"/>
    <p:sldId id="257" r:id="rId6"/>
    <p:sldId id="258" r:id="rId7"/>
    <p:sldId id="259" r:id="rId8"/>
    <p:sldId id="260" r:id="rId9"/>
    <p:sldId id="261" r:id="rId10"/>
    <p:sldId id="262" r:id="rId11"/>
    <p:sldId id="263" r:id="rId12"/>
    <p:sldId id="264" r:id="rId13"/>
    <p:sldId id="265" r:id="rId14"/>
    <p:sldId id="270" r:id="rId15"/>
    <p:sldId id="271" r:id="rId16"/>
    <p:sldId id="272" r:id="rId17"/>
    <p:sldId id="273" r:id="rId18"/>
    <p:sldId id="274" r:id="rId19"/>
    <p:sldId id="275" r:id="rId20"/>
    <p:sldId id="276" r:id="rId21"/>
    <p:sldId id="278" r:id="rId22"/>
    <p:sldId id="294" r:id="rId23"/>
  </p:sldIdLst>
  <p:sldSz cx="18288000" cy="10287000"/>
  <p:notesSz cx="6858000" cy="9144000"/>
  <p:embeddedFontLst>
    <p:embeddedFont>
      <p:font typeface="Calibri" panose="020F0502020204030204" pitchFamily="34" charset="0"/>
      <p:regular r:id="rId24"/>
      <p:bold r:id="rId25"/>
      <p:italic r:id="rId26"/>
      <p:boldItalic r:id="rId27"/>
    </p:embeddedFont>
    <p:embeddedFont>
      <p:font typeface="Montserrat Alternates Black" panose="00000A00000000000000" pitchFamily="2" charset="0"/>
      <p:bold r:id="rId28"/>
    </p:embeddedFont>
    <p:embeddedFont>
      <p:font typeface="Puimek Font TH" panose="020B0604020202020204" charset="-34"/>
      <p:regular r:id="rId29"/>
    </p:embeddedFont>
    <p:embeddedFont>
      <p:font typeface="SVN-Neutraface 2" panose="02000600040000020004" pitchFamily="2" charset="0"/>
      <p:bold r:id="rId30"/>
    </p:embeddedFont>
    <p:embeddedFont>
      <p:font typeface="UTM Habano" panose="02040603050506020204" pitchFamily="18" charset="0"/>
      <p:regular r:id="rId31"/>
    </p:embeddedFont>
    <p:embeddedFont>
      <p:font typeface="UTM Nokia" panose="02040603050506020204" pitchFamily="18" charset="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6" d="100"/>
          <a:sy n="46" d="100"/>
        </p:scale>
        <p:origin x="75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5.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0.svg"/><Relationship Id="rId7" Type="http://schemas.openxmlformats.org/officeDocument/2006/relationships/image" Target="../media/image46.png"/><Relationship Id="rId12"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2.svg"/><Relationship Id="rId10" Type="http://schemas.openxmlformats.org/officeDocument/2006/relationships/image" Target="../media/image49.svg"/><Relationship Id="rId4" Type="http://schemas.openxmlformats.org/officeDocument/2006/relationships/image" Target="../media/image1.png"/><Relationship Id="rId9" Type="http://schemas.openxmlformats.org/officeDocument/2006/relationships/image" Target="../media/image48.png"/></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30.svg"/><Relationship Id="rId18" Type="http://schemas.openxmlformats.org/officeDocument/2006/relationships/image" Target="../media/image35.png"/><Relationship Id="rId3" Type="http://schemas.openxmlformats.org/officeDocument/2006/relationships/image" Target="../media/image20.svg"/><Relationship Id="rId7" Type="http://schemas.openxmlformats.org/officeDocument/2006/relationships/image" Target="../media/image46.png"/><Relationship Id="rId12" Type="http://schemas.openxmlformats.org/officeDocument/2006/relationships/image" Target="../media/image29.png"/><Relationship Id="rId17" Type="http://schemas.openxmlformats.org/officeDocument/2006/relationships/image" Target="../media/image34.svg"/><Relationship Id="rId2" Type="http://schemas.openxmlformats.org/officeDocument/2006/relationships/image" Target="../media/image19.png"/><Relationship Id="rId16"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25.svg"/><Relationship Id="rId5" Type="http://schemas.openxmlformats.org/officeDocument/2006/relationships/image" Target="../media/image2.svg"/><Relationship Id="rId15" Type="http://schemas.openxmlformats.org/officeDocument/2006/relationships/image" Target="../media/image32.svg"/><Relationship Id="rId10" Type="http://schemas.openxmlformats.org/officeDocument/2006/relationships/image" Target="../media/image24.png"/><Relationship Id="rId4" Type="http://schemas.openxmlformats.org/officeDocument/2006/relationships/image" Target="../media/image1.png"/><Relationship Id="rId9" Type="http://schemas.openxmlformats.org/officeDocument/2006/relationships/image" Target="../media/image50.png"/><Relationship Id="rId1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33.png"/><Relationship Id="rId3" Type="http://schemas.openxmlformats.org/officeDocument/2006/relationships/image" Target="../media/image20.svg"/><Relationship Id="rId7" Type="http://schemas.openxmlformats.org/officeDocument/2006/relationships/image" Target="../media/image46.png"/><Relationship Id="rId12" Type="http://schemas.openxmlformats.org/officeDocument/2006/relationships/image" Target="../media/image32.svg"/><Relationship Id="rId2" Type="http://schemas.openxmlformats.org/officeDocument/2006/relationships/image" Target="../media/image19.png"/><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31.png"/><Relationship Id="rId5" Type="http://schemas.openxmlformats.org/officeDocument/2006/relationships/image" Target="../media/image2.svg"/><Relationship Id="rId15" Type="http://schemas.openxmlformats.org/officeDocument/2006/relationships/image" Target="../media/image35.png"/><Relationship Id="rId10" Type="http://schemas.openxmlformats.org/officeDocument/2006/relationships/image" Target="../media/image30.svg"/><Relationship Id="rId4" Type="http://schemas.openxmlformats.org/officeDocument/2006/relationships/image" Target="../media/image1.png"/><Relationship Id="rId9" Type="http://schemas.openxmlformats.org/officeDocument/2006/relationships/image" Target="../media/image29.png"/><Relationship Id="rId14" Type="http://schemas.openxmlformats.org/officeDocument/2006/relationships/image" Target="../media/image34.sv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gif"/><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slide" Target="slide14.xml"/><Relationship Id="rId4" Type="http://schemas.openxmlformats.org/officeDocument/2006/relationships/image" Target="../media/image53.gif"/></Relationships>
</file>

<file path=ppt/slides/_rels/slide14.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audio" Target="../media/audio2.wav"/><Relationship Id="rId7" Type="http://schemas.openxmlformats.org/officeDocument/2006/relationships/image" Target="../media/image56.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3.gif"/><Relationship Id="rId10" Type="http://schemas.openxmlformats.org/officeDocument/2006/relationships/image" Target="../media/image58.gif"/><Relationship Id="rId4" Type="http://schemas.openxmlformats.org/officeDocument/2006/relationships/image" Target="../media/image52.png"/><Relationship Id="rId9" Type="http://schemas.openxmlformats.org/officeDocument/2006/relationships/image" Target="../media/image57.png"/></Relationships>
</file>

<file path=ppt/slides/_rels/slide15.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audio" Target="../media/audio2.wav"/><Relationship Id="rId7" Type="http://schemas.openxmlformats.org/officeDocument/2006/relationships/image" Target="../media/image55.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8.gif"/><Relationship Id="rId11" Type="http://schemas.openxmlformats.org/officeDocument/2006/relationships/image" Target="../media/image60.png"/><Relationship Id="rId5" Type="http://schemas.openxmlformats.org/officeDocument/2006/relationships/image" Target="../media/image53.gif"/><Relationship Id="rId10" Type="http://schemas.openxmlformats.org/officeDocument/2006/relationships/slide" Target="slide16.xml"/><Relationship Id="rId4" Type="http://schemas.openxmlformats.org/officeDocument/2006/relationships/image" Target="../media/image52.png"/><Relationship Id="rId9" Type="http://schemas.openxmlformats.org/officeDocument/2006/relationships/image" Target="../media/image59.gif"/></Relationships>
</file>

<file path=ppt/slides/_rels/slide16.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audio" Target="../media/audio2.wav"/><Relationship Id="rId7" Type="http://schemas.openxmlformats.org/officeDocument/2006/relationships/image" Target="../media/image56.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5.jpeg"/><Relationship Id="rId11" Type="http://schemas.openxmlformats.org/officeDocument/2006/relationships/image" Target="../media/image62.gif"/><Relationship Id="rId5" Type="http://schemas.openxmlformats.org/officeDocument/2006/relationships/image" Target="../media/image59.gif"/><Relationship Id="rId10" Type="http://schemas.openxmlformats.org/officeDocument/2006/relationships/image" Target="../media/image53.gif"/><Relationship Id="rId4" Type="http://schemas.openxmlformats.org/officeDocument/2006/relationships/image" Target="../media/image52.png"/><Relationship Id="rId9" Type="http://schemas.openxmlformats.org/officeDocument/2006/relationships/image" Target="../media/image61.png"/></Relationships>
</file>

<file path=ppt/slides/_rels/slide17.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audio" Target="../media/audio2.wav"/><Relationship Id="rId7" Type="http://schemas.openxmlformats.org/officeDocument/2006/relationships/image" Target="../media/image55.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2.gif"/><Relationship Id="rId11" Type="http://schemas.openxmlformats.org/officeDocument/2006/relationships/image" Target="../media/image64.gif"/><Relationship Id="rId5" Type="http://schemas.openxmlformats.org/officeDocument/2006/relationships/image" Target="../media/image53.gif"/><Relationship Id="rId10" Type="http://schemas.openxmlformats.org/officeDocument/2006/relationships/image" Target="../media/image63.png"/><Relationship Id="rId4" Type="http://schemas.openxmlformats.org/officeDocument/2006/relationships/image" Target="../media/image52.png"/><Relationship Id="rId9" Type="http://schemas.openxmlformats.org/officeDocument/2006/relationships/slide" Target="slide18.xml"/></Relationships>
</file>

<file path=ppt/slides/_rels/slide18.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audio" Target="../media/audio2.wav"/><Relationship Id="rId7" Type="http://schemas.openxmlformats.org/officeDocument/2006/relationships/image" Target="../media/image55.jpeg"/><Relationship Id="rId12" Type="http://schemas.openxmlformats.org/officeDocument/2006/relationships/slide" Target="slide19.xm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3.gif"/><Relationship Id="rId11" Type="http://schemas.openxmlformats.org/officeDocument/2006/relationships/image" Target="../media/image57.png"/><Relationship Id="rId5" Type="http://schemas.openxmlformats.org/officeDocument/2006/relationships/image" Target="../media/image64.gif"/><Relationship Id="rId10" Type="http://schemas.openxmlformats.org/officeDocument/2006/relationships/slide" Target="slide6.xml"/><Relationship Id="rId4" Type="http://schemas.openxmlformats.org/officeDocument/2006/relationships/image" Target="../media/image52.png"/><Relationship Id="rId9" Type="http://schemas.openxmlformats.org/officeDocument/2006/relationships/image" Target="../media/image65.png"/></Relationships>
</file>

<file path=ppt/slides/_rels/slide19.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slide" Target="slide20.xml"/><Relationship Id="rId3" Type="http://schemas.openxmlformats.org/officeDocument/2006/relationships/audio" Target="../media/audio2.wav"/><Relationship Id="rId7" Type="http://schemas.openxmlformats.org/officeDocument/2006/relationships/image" Target="../media/image55.jpeg"/><Relationship Id="rId12" Type="http://schemas.openxmlformats.org/officeDocument/2006/relationships/image" Target="../media/image6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3.gif"/><Relationship Id="rId11" Type="http://schemas.openxmlformats.org/officeDocument/2006/relationships/slide" Target="slide8.xml"/><Relationship Id="rId5" Type="http://schemas.openxmlformats.org/officeDocument/2006/relationships/image" Target="../media/image65.png"/><Relationship Id="rId10" Type="http://schemas.openxmlformats.org/officeDocument/2006/relationships/image" Target="../media/image67.svg"/><Relationship Id="rId4" Type="http://schemas.openxmlformats.org/officeDocument/2006/relationships/image" Target="../media/image52.png"/><Relationship Id="rId9" Type="http://schemas.openxmlformats.org/officeDocument/2006/relationships/image" Target="../media/image6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5.jpeg"/><Relationship Id="rId13" Type="http://schemas.openxmlformats.org/officeDocument/2006/relationships/slide" Target="slide21.xml"/><Relationship Id="rId3" Type="http://schemas.openxmlformats.org/officeDocument/2006/relationships/audio" Target="../media/audio2.wav"/><Relationship Id="rId7" Type="http://schemas.openxmlformats.org/officeDocument/2006/relationships/image" Target="../media/image53.gif"/><Relationship Id="rId12"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7.svg"/><Relationship Id="rId11" Type="http://schemas.openxmlformats.org/officeDocument/2006/relationships/slide" Target="slide7.xml"/><Relationship Id="rId5" Type="http://schemas.openxmlformats.org/officeDocument/2006/relationships/image" Target="../media/image66.png"/><Relationship Id="rId10"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56.jpeg"/></Relationships>
</file>

<file path=ppt/slides/_rels/slide21.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audio" Target="../media/audio2.wav"/><Relationship Id="rId7" Type="http://schemas.openxmlformats.org/officeDocument/2006/relationships/image" Target="../media/image55.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3.gif"/><Relationship Id="rId5" Type="http://schemas.openxmlformats.org/officeDocument/2006/relationships/image" Target="../media/image69.png"/><Relationship Id="rId10" Type="http://schemas.openxmlformats.org/officeDocument/2006/relationships/image" Target="../media/image17.png"/><Relationship Id="rId4" Type="http://schemas.openxmlformats.org/officeDocument/2006/relationships/image" Target="../media/image68.png"/><Relationship Id="rId9" Type="http://schemas.openxmlformats.org/officeDocument/2006/relationships/image" Target="../media/image70.gif"/></Relationships>
</file>

<file path=ppt/slides/_rels/slide22.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5.gif"/><Relationship Id="rId2" Type="http://schemas.openxmlformats.org/officeDocument/2006/relationships/image" Target="../media/image71.gif"/><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svg"/><Relationship Id="rId7"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svg"/><Relationship Id="rId11" Type="http://schemas.openxmlformats.org/officeDocument/2006/relationships/image" Target="../media/image18.png"/><Relationship Id="rId5" Type="http://schemas.openxmlformats.org/officeDocument/2006/relationships/image" Target="../media/image1.png"/><Relationship Id="rId10" Type="http://schemas.openxmlformats.org/officeDocument/2006/relationships/image" Target="../media/image17.png"/><Relationship Id="rId4" Type="http://schemas.openxmlformats.org/officeDocument/2006/relationships/image" Target="../media/image14.png"/><Relationship Id="rId9" Type="http://schemas.openxmlformats.org/officeDocument/2006/relationships/image" Target="../media/image16.sv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0.svg"/><Relationship Id="rId7"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0.svg"/><Relationship Id="rId7"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22.png"/><Relationship Id="rId5" Type="http://schemas.openxmlformats.org/officeDocument/2006/relationships/image" Target="../media/image2.svg"/><Relationship Id="rId10" Type="http://schemas.openxmlformats.org/officeDocument/2006/relationships/image" Target="../media/image21.png"/><Relationship Id="rId4" Type="http://schemas.openxmlformats.org/officeDocument/2006/relationships/image" Target="../media/image1.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png"/><Relationship Id="rId18" Type="http://schemas.openxmlformats.org/officeDocument/2006/relationships/image" Target="../media/image32.svg"/><Relationship Id="rId3" Type="http://schemas.openxmlformats.org/officeDocument/2006/relationships/image" Target="../media/image20.svg"/><Relationship Id="rId21" Type="http://schemas.openxmlformats.org/officeDocument/2006/relationships/image" Target="../media/image35.png"/><Relationship Id="rId7" Type="http://schemas.openxmlformats.org/officeDocument/2006/relationships/image" Target="../media/image8.png"/><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image" Target="../media/image19.png"/><Relationship Id="rId16" Type="http://schemas.openxmlformats.org/officeDocument/2006/relationships/image" Target="../media/image30.svg"/><Relationship Id="rId20" Type="http://schemas.openxmlformats.org/officeDocument/2006/relationships/image" Target="../media/image34.sv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7.png"/><Relationship Id="rId5" Type="http://schemas.openxmlformats.org/officeDocument/2006/relationships/image" Target="../media/image2.svg"/><Relationship Id="rId15" Type="http://schemas.openxmlformats.org/officeDocument/2006/relationships/image" Target="../media/image29.png"/><Relationship Id="rId10" Type="http://schemas.openxmlformats.org/officeDocument/2006/relationships/image" Target="../media/image25.svg"/><Relationship Id="rId19" Type="http://schemas.openxmlformats.org/officeDocument/2006/relationships/image" Target="../media/image33.png"/><Relationship Id="rId4" Type="http://schemas.openxmlformats.org/officeDocument/2006/relationships/image" Target="../media/image1.png"/><Relationship Id="rId9" Type="http://schemas.openxmlformats.org/officeDocument/2006/relationships/image" Target="../media/image24.png"/><Relationship Id="rId14" Type="http://schemas.openxmlformats.org/officeDocument/2006/relationships/image" Target="../media/image28.svg"/><Relationship Id="rId22"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43.svg"/><Relationship Id="rId3" Type="http://schemas.openxmlformats.org/officeDocument/2006/relationships/image" Target="../media/image38.svg"/><Relationship Id="rId7" Type="http://schemas.openxmlformats.org/officeDocument/2006/relationships/image" Target="../media/image2.svg"/><Relationship Id="rId12" Type="http://schemas.openxmlformats.org/officeDocument/2006/relationships/image" Target="../media/image42.png"/><Relationship Id="rId2" Type="http://schemas.openxmlformats.org/officeDocument/2006/relationships/image" Target="../media/image37.png"/><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41.png"/><Relationship Id="rId5" Type="http://schemas.openxmlformats.org/officeDocument/2006/relationships/image" Target="../media/image20.svg"/><Relationship Id="rId15" Type="http://schemas.openxmlformats.org/officeDocument/2006/relationships/image" Target="../media/image45.svg"/><Relationship Id="rId10" Type="http://schemas.openxmlformats.org/officeDocument/2006/relationships/image" Target="../media/image40.png"/><Relationship Id="rId4" Type="http://schemas.openxmlformats.org/officeDocument/2006/relationships/image" Target="../media/image19.png"/><Relationship Id="rId9" Type="http://schemas.openxmlformats.org/officeDocument/2006/relationships/image" Target="../media/image39.png"/><Relationship Id="rId1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ình Bầu dục 4">
            <a:extLst>
              <a:ext uri="{FF2B5EF4-FFF2-40B4-BE49-F238E27FC236}">
                <a16:creationId xmlns:a16="http://schemas.microsoft.com/office/drawing/2014/main" id="{4E9B3428-BA63-BCDF-48FE-CEBD96720164}"/>
              </a:ext>
            </a:extLst>
          </p:cNvPr>
          <p:cNvSpPr/>
          <p:nvPr/>
        </p:nvSpPr>
        <p:spPr>
          <a:xfrm>
            <a:off x="6308272" y="2269672"/>
            <a:ext cx="5671457" cy="5671457"/>
          </a:xfrm>
          <a:prstGeom prst="ellipse">
            <a:avLst/>
          </a:prstGeom>
          <a:solidFill>
            <a:srgbClr val="FFC0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
        <p:nvSpPr>
          <p:cNvPr id="4" name="Hình Bầu dục 3">
            <a:extLst>
              <a:ext uri="{FF2B5EF4-FFF2-40B4-BE49-F238E27FC236}">
                <a16:creationId xmlns:a16="http://schemas.microsoft.com/office/drawing/2014/main" id="{1DBA67CD-C649-2FDE-4E12-E15156245409}"/>
              </a:ext>
            </a:extLst>
          </p:cNvPr>
          <p:cNvSpPr/>
          <p:nvPr/>
        </p:nvSpPr>
        <p:spPr>
          <a:xfrm>
            <a:off x="5840186" y="4675415"/>
            <a:ext cx="936171" cy="936171"/>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Tree>
    <p:extLst>
      <p:ext uri="{BB962C8B-B14F-4D97-AF65-F5344CB8AC3E}">
        <p14:creationId xmlns:p14="http://schemas.microsoft.com/office/powerpoint/2010/main" val="291909596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accel="50000" decel="50000" fill="hold" grpId="0" nodeType="withEffect">
                                  <p:stCondLst>
                                    <p:cond delay="0"/>
                                  </p:stCondLst>
                                  <p:childTnLst>
                                    <p:animMotion origin="layout" path="M -1.875E-6 2.22222E-6 C -1.875E-6 -0.15209 0.0694 -0.27593 0.15495 -0.27593 C 0.2405 -0.27593 0.31016 -0.15209 0.31016 2.22222E-6 C 0.31016 0.15208 0.2405 0.27546 0.15495 0.27546 C 0.0694 0.27546 -1.875E-6 0.15208 -1.875E-6 2.22222E-6 Z " pathEditMode="relative" rAng="16200000" ptsTypes="AAAAA">
                                      <p:cBhvr>
                                        <p:cTn id="6" dur="2000" fill="hold"/>
                                        <p:tgtEl>
                                          <p:spTgt spid="4"/>
                                        </p:tgtEl>
                                        <p:attrNameLst>
                                          <p:attrName>ppt_x</p:attrName>
                                          <p:attrName>ppt_y</p:attrName>
                                        </p:attrNameLst>
                                      </p:cBhvr>
                                      <p:rCtr x="15508" y="-23"/>
                                    </p:animMotion>
                                  </p:childTnLst>
                                </p:cTn>
                              </p:par>
                              <p:par>
                                <p:cTn id="7" presetID="42" presetClass="path" presetSubtype="0" accel="50000" decel="50000" fill="hold" grpId="1" nodeType="withEffect">
                                  <p:stCondLst>
                                    <p:cond delay="2000"/>
                                  </p:stCondLst>
                                  <p:childTnLst>
                                    <p:animMotion origin="layout" path="M -1.875E-6 0 L 0.15508 0 " pathEditMode="relative" rAng="0" ptsTypes="AA">
                                      <p:cBhvr>
                                        <p:cTn id="8" dur="750" fill="hold"/>
                                        <p:tgtEl>
                                          <p:spTgt spid="4"/>
                                        </p:tgtEl>
                                        <p:attrNameLst>
                                          <p:attrName>ppt_x</p:attrName>
                                          <p:attrName>ppt_y</p:attrName>
                                        </p:attrNameLst>
                                      </p:cBhvr>
                                      <p:rCtr x="7747" y="0"/>
                                    </p:animMotion>
                                  </p:childTnLst>
                                </p:cTn>
                              </p:par>
                              <p:par>
                                <p:cTn id="9" presetID="31" presetClass="entr" presetSubtype="0" fill="hold" grpId="2" nodeType="withEffect">
                                  <p:stCondLst>
                                    <p:cond delay="2750"/>
                                  </p:stCondLst>
                                  <p:childTnLst>
                                    <p:set>
                                      <p:cBhvr>
                                        <p:cTn id="10" dur="1" fill="hold">
                                          <p:stCondLst>
                                            <p:cond delay="0"/>
                                          </p:stCondLst>
                                        </p:cTn>
                                        <p:tgtEl>
                                          <p:spTgt spid="4"/>
                                        </p:tgtEl>
                                        <p:attrNameLst>
                                          <p:attrName>style.visibility</p:attrName>
                                        </p:attrNameLst>
                                      </p:cBhvr>
                                      <p:to>
                                        <p:strVal val="visible"/>
                                      </p:to>
                                    </p:set>
                                    <p:anim calcmode="lin" valueType="num">
                                      <p:cBhvr>
                                        <p:cTn id="11" dur="750" fill="hold"/>
                                        <p:tgtEl>
                                          <p:spTgt spid="4"/>
                                        </p:tgtEl>
                                        <p:attrNameLst>
                                          <p:attrName>ppt_w</p:attrName>
                                        </p:attrNameLst>
                                      </p:cBhvr>
                                      <p:tavLst>
                                        <p:tav tm="0">
                                          <p:val>
                                            <p:fltVal val="0"/>
                                          </p:val>
                                        </p:tav>
                                        <p:tav tm="100000">
                                          <p:val>
                                            <p:strVal val="#ppt_w"/>
                                          </p:val>
                                        </p:tav>
                                      </p:tavLst>
                                    </p:anim>
                                    <p:anim calcmode="lin" valueType="num">
                                      <p:cBhvr>
                                        <p:cTn id="12" dur="750" fill="hold"/>
                                        <p:tgtEl>
                                          <p:spTgt spid="4"/>
                                        </p:tgtEl>
                                        <p:attrNameLst>
                                          <p:attrName>ppt_h</p:attrName>
                                        </p:attrNameLst>
                                      </p:cBhvr>
                                      <p:tavLst>
                                        <p:tav tm="0">
                                          <p:val>
                                            <p:fltVal val="0"/>
                                          </p:val>
                                        </p:tav>
                                        <p:tav tm="100000">
                                          <p:val>
                                            <p:strVal val="#ppt_h"/>
                                          </p:val>
                                        </p:tav>
                                      </p:tavLst>
                                    </p:anim>
                                    <p:anim calcmode="lin" valueType="num">
                                      <p:cBhvr>
                                        <p:cTn id="13" dur="750" fill="hold"/>
                                        <p:tgtEl>
                                          <p:spTgt spid="4"/>
                                        </p:tgtEl>
                                        <p:attrNameLst>
                                          <p:attrName>style.rotation</p:attrName>
                                        </p:attrNameLst>
                                      </p:cBhvr>
                                      <p:tavLst>
                                        <p:tav tm="0">
                                          <p:val>
                                            <p:fltVal val="90"/>
                                          </p:val>
                                        </p:tav>
                                        <p:tav tm="100000">
                                          <p:val>
                                            <p:fltVal val="0"/>
                                          </p:val>
                                        </p:tav>
                                      </p:tavLst>
                                    </p:anim>
                                    <p:animEffect transition="in" filter="fade">
                                      <p:cBhvr>
                                        <p:cTn id="14" dur="750"/>
                                        <p:tgtEl>
                                          <p:spTgt spid="4"/>
                                        </p:tgtEl>
                                      </p:cBhvr>
                                    </p:animEffect>
                                  </p:childTnLst>
                                </p:cTn>
                              </p:par>
                              <p:par>
                                <p:cTn id="15" presetID="6" presetClass="emph" presetSubtype="0" fill="hold" grpId="3" nodeType="withEffect">
                                  <p:stCondLst>
                                    <p:cond delay="3500"/>
                                  </p:stCondLst>
                                  <p:childTnLst>
                                    <p:animScale>
                                      <p:cBhvr>
                                        <p:cTn id="16" dur="750" fill="hold"/>
                                        <p:tgtEl>
                                          <p:spTgt spid="4"/>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4" grpId="3"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3EBDD"/>
        </a:solidFill>
        <a:effectLst/>
      </p:bgPr>
    </p:bg>
    <p:spTree>
      <p:nvGrpSpPr>
        <p:cNvPr id="1" name=""/>
        <p:cNvGrpSpPr/>
        <p:nvPr/>
      </p:nvGrpSpPr>
      <p:grpSpPr>
        <a:xfrm>
          <a:off x="0" y="0"/>
          <a:ext cx="0" cy="0"/>
          <a:chOff x="0" y="0"/>
          <a:chExt cx="0" cy="0"/>
        </a:xfrm>
      </p:grpSpPr>
      <p:sp>
        <p:nvSpPr>
          <p:cNvPr id="2" name="Freeform 2"/>
          <p:cNvSpPr/>
          <p:nvPr/>
        </p:nvSpPr>
        <p:spPr>
          <a:xfrm>
            <a:off x="1028700" y="982111"/>
            <a:ext cx="17391162" cy="7715352"/>
          </a:xfrm>
          <a:custGeom>
            <a:avLst/>
            <a:gdLst/>
            <a:ahLst/>
            <a:cxnLst/>
            <a:rect l="l" t="t" r="r" b="b"/>
            <a:pathLst>
              <a:path w="17391162" h="7715352">
                <a:moveTo>
                  <a:pt x="0" y="0"/>
                </a:moveTo>
                <a:lnTo>
                  <a:pt x="17391162" y="0"/>
                </a:lnTo>
                <a:lnTo>
                  <a:pt x="17391162" y="7715351"/>
                </a:lnTo>
                <a:lnTo>
                  <a:pt x="0" y="77153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3537636">
            <a:off x="-3160027" y="-455952"/>
            <a:ext cx="9559818" cy="3458916"/>
          </a:xfrm>
          <a:custGeom>
            <a:avLst/>
            <a:gdLst/>
            <a:ahLst/>
            <a:cxnLst/>
            <a:rect l="l" t="t" r="r" b="b"/>
            <a:pathLst>
              <a:path w="9559818" h="3458916">
                <a:moveTo>
                  <a:pt x="0" y="0"/>
                </a:moveTo>
                <a:lnTo>
                  <a:pt x="9559818" y="0"/>
                </a:lnTo>
                <a:lnTo>
                  <a:pt x="9559818" y="3458916"/>
                </a:lnTo>
                <a:lnTo>
                  <a:pt x="0" y="34589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3540000" flipH="1">
            <a:off x="11660211" y="5532"/>
            <a:ext cx="9559818" cy="3458916"/>
          </a:xfrm>
          <a:custGeom>
            <a:avLst/>
            <a:gdLst/>
            <a:ahLst/>
            <a:cxnLst/>
            <a:rect l="l" t="t" r="r" b="b"/>
            <a:pathLst>
              <a:path w="9559818" h="3458916">
                <a:moveTo>
                  <a:pt x="9559818" y="0"/>
                </a:moveTo>
                <a:lnTo>
                  <a:pt x="0" y="0"/>
                </a:lnTo>
                <a:lnTo>
                  <a:pt x="0" y="3458916"/>
                </a:lnTo>
                <a:lnTo>
                  <a:pt x="9559818" y="3458916"/>
                </a:lnTo>
                <a:lnTo>
                  <a:pt x="9559818"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619882" y="7859579"/>
            <a:ext cx="15048237" cy="8163668"/>
          </a:xfrm>
          <a:custGeom>
            <a:avLst/>
            <a:gdLst/>
            <a:ahLst/>
            <a:cxnLst/>
            <a:rect l="l" t="t" r="r" b="b"/>
            <a:pathLst>
              <a:path w="15048237" h="8163668">
                <a:moveTo>
                  <a:pt x="0" y="0"/>
                </a:moveTo>
                <a:lnTo>
                  <a:pt x="15048236" y="0"/>
                </a:lnTo>
                <a:lnTo>
                  <a:pt x="15048236" y="8163668"/>
                </a:lnTo>
                <a:lnTo>
                  <a:pt x="0" y="8163668"/>
                </a:lnTo>
                <a:lnTo>
                  <a:pt x="0" y="0"/>
                </a:lnTo>
                <a:close/>
              </a:path>
            </a:pathLst>
          </a:custGeom>
          <a:blipFill>
            <a:blip r:embed="rId6"/>
            <a:stretch>
              <a:fillRect/>
            </a:stretch>
          </a:blipFill>
        </p:spPr>
      </p:sp>
      <p:sp>
        <p:nvSpPr>
          <p:cNvPr id="6" name="Freeform 6"/>
          <p:cNvSpPr/>
          <p:nvPr/>
        </p:nvSpPr>
        <p:spPr>
          <a:xfrm>
            <a:off x="16396550" y="353559"/>
            <a:ext cx="1676155" cy="1381431"/>
          </a:xfrm>
          <a:custGeom>
            <a:avLst/>
            <a:gdLst/>
            <a:ahLst/>
            <a:cxnLst/>
            <a:rect l="l" t="t" r="r" b="b"/>
            <a:pathLst>
              <a:path w="1676155" h="1381431">
                <a:moveTo>
                  <a:pt x="0" y="0"/>
                </a:moveTo>
                <a:lnTo>
                  <a:pt x="1676155" y="0"/>
                </a:lnTo>
                <a:lnTo>
                  <a:pt x="1676155" y="1381431"/>
                </a:lnTo>
                <a:lnTo>
                  <a:pt x="0" y="1381431"/>
                </a:lnTo>
                <a:lnTo>
                  <a:pt x="0" y="0"/>
                </a:lnTo>
                <a:close/>
              </a:path>
            </a:pathLst>
          </a:custGeom>
          <a:blipFill>
            <a:blip r:embed="rId7"/>
            <a:stretch>
              <a:fillRect/>
            </a:stretch>
          </a:blipFill>
        </p:spPr>
      </p:sp>
      <p:sp>
        <p:nvSpPr>
          <p:cNvPr id="7" name="TextBox 7"/>
          <p:cNvSpPr txBox="1"/>
          <p:nvPr/>
        </p:nvSpPr>
        <p:spPr>
          <a:xfrm>
            <a:off x="2725723" y="1615684"/>
            <a:ext cx="12610760" cy="6172207"/>
          </a:xfrm>
          <a:prstGeom prst="rect">
            <a:avLst/>
          </a:prstGeom>
        </p:spPr>
        <p:txBody>
          <a:bodyPr lIns="0" tIns="0" rIns="0" bIns="0" rtlCol="0" anchor="t">
            <a:spAutoFit/>
          </a:bodyPr>
          <a:lstStyle/>
          <a:p>
            <a:pPr algn="ctr">
              <a:lnSpc>
                <a:spcPts val="12449"/>
              </a:lnSpc>
            </a:pPr>
            <a:r>
              <a:rPr lang="en-US" sz="7499" spc="277">
                <a:solidFill>
                  <a:srgbClr val="000000"/>
                </a:solidFill>
                <a:latin typeface="UTM Habano"/>
                <a:ea typeface="UTM Habano"/>
                <a:cs typeface="UTM Habano"/>
                <a:sym typeface="UTM Habano"/>
              </a:rPr>
              <a:t>Ông Gio-an trả lời mọi người rằng : "Tôi, tôi làm phép rửa cho anh em trong nước, nhưng có Đấng mạnh thế hơn tôi đang đến,</a:t>
            </a:r>
          </a:p>
        </p:txBody>
      </p:sp>
      <p:sp>
        <p:nvSpPr>
          <p:cNvPr id="8" name="Freeform 8"/>
          <p:cNvSpPr/>
          <p:nvPr/>
        </p:nvSpPr>
        <p:spPr>
          <a:xfrm>
            <a:off x="1028700" y="0"/>
            <a:ext cx="2200808" cy="1964221"/>
          </a:xfrm>
          <a:custGeom>
            <a:avLst/>
            <a:gdLst/>
            <a:ahLst/>
            <a:cxnLst/>
            <a:rect l="l" t="t" r="r" b="b"/>
            <a:pathLst>
              <a:path w="2200808" h="1964221">
                <a:moveTo>
                  <a:pt x="0" y="0"/>
                </a:moveTo>
                <a:lnTo>
                  <a:pt x="2200808" y="0"/>
                </a:lnTo>
                <a:lnTo>
                  <a:pt x="2200808" y="1964221"/>
                </a:lnTo>
                <a:lnTo>
                  <a:pt x="0" y="1964221"/>
                </a:lnTo>
                <a:lnTo>
                  <a:pt x="0" y="0"/>
                </a:lnTo>
                <a:close/>
              </a:path>
            </a:pathLst>
          </a:custGeom>
          <a:blipFill>
            <a:blip r:embed="rId8"/>
            <a:stretch>
              <a:fillRect/>
            </a:stretch>
          </a:blipFill>
        </p:spPr>
      </p:sp>
      <p:sp>
        <p:nvSpPr>
          <p:cNvPr id="11" name="Freeform 11"/>
          <p:cNvSpPr/>
          <p:nvPr/>
        </p:nvSpPr>
        <p:spPr>
          <a:xfrm>
            <a:off x="8096127" y="9258300"/>
            <a:ext cx="7315200" cy="1301477"/>
          </a:xfrm>
          <a:custGeom>
            <a:avLst/>
            <a:gdLst/>
            <a:ahLst/>
            <a:cxnLst/>
            <a:rect l="l" t="t" r="r" b="b"/>
            <a:pathLst>
              <a:path w="7315200" h="1301477">
                <a:moveTo>
                  <a:pt x="0" y="0"/>
                </a:moveTo>
                <a:lnTo>
                  <a:pt x="7315200" y="0"/>
                </a:lnTo>
                <a:lnTo>
                  <a:pt x="7315200" y="1301477"/>
                </a:lnTo>
                <a:lnTo>
                  <a:pt x="0" y="130147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5" name="Freeform 11">
            <a:extLst>
              <a:ext uri="{FF2B5EF4-FFF2-40B4-BE49-F238E27FC236}">
                <a16:creationId xmlns:a16="http://schemas.microsoft.com/office/drawing/2014/main" id="{05F8862D-76C6-1D39-5553-F1149938C7F1}"/>
              </a:ext>
            </a:extLst>
          </p:cNvPr>
          <p:cNvSpPr/>
          <p:nvPr/>
        </p:nvSpPr>
        <p:spPr>
          <a:xfrm>
            <a:off x="-150748" y="5970396"/>
            <a:ext cx="4742463" cy="4870309"/>
          </a:xfrm>
          <a:custGeom>
            <a:avLst/>
            <a:gdLst/>
            <a:ahLst/>
            <a:cxnLst/>
            <a:rect l="l" t="t" r="r" b="b"/>
            <a:pathLst>
              <a:path w="4742463" h="4870309">
                <a:moveTo>
                  <a:pt x="0" y="0"/>
                </a:moveTo>
                <a:lnTo>
                  <a:pt x="4742463" y="0"/>
                </a:lnTo>
                <a:lnTo>
                  <a:pt x="4742463" y="4870309"/>
                </a:lnTo>
                <a:lnTo>
                  <a:pt x="0" y="4870309"/>
                </a:lnTo>
                <a:lnTo>
                  <a:pt x="0" y="0"/>
                </a:lnTo>
                <a:close/>
              </a:path>
            </a:pathLst>
          </a:custGeom>
          <a:blipFill>
            <a:blip r:embed="rId11"/>
            <a:stretch>
              <a:fillRect/>
            </a:stretch>
          </a:blipFill>
        </p:spPr>
      </p:sp>
      <p:sp>
        <p:nvSpPr>
          <p:cNvPr id="16" name="Freeform 13">
            <a:extLst>
              <a:ext uri="{FF2B5EF4-FFF2-40B4-BE49-F238E27FC236}">
                <a16:creationId xmlns:a16="http://schemas.microsoft.com/office/drawing/2014/main" id="{0520DA18-1DAF-217F-95B2-CD7D9CA667E3}"/>
              </a:ext>
            </a:extLst>
          </p:cNvPr>
          <p:cNvSpPr/>
          <p:nvPr/>
        </p:nvSpPr>
        <p:spPr>
          <a:xfrm>
            <a:off x="13371169" y="4381501"/>
            <a:ext cx="4916831" cy="5725586"/>
          </a:xfrm>
          <a:custGeom>
            <a:avLst/>
            <a:gdLst/>
            <a:ahLst/>
            <a:cxnLst/>
            <a:rect l="l" t="t" r="r" b="b"/>
            <a:pathLst>
              <a:path w="3666413" h="3944147">
                <a:moveTo>
                  <a:pt x="0" y="0"/>
                </a:moveTo>
                <a:lnTo>
                  <a:pt x="3666413" y="0"/>
                </a:lnTo>
                <a:lnTo>
                  <a:pt x="3666413" y="3944147"/>
                </a:lnTo>
                <a:lnTo>
                  <a:pt x="0" y="3944147"/>
                </a:lnTo>
                <a:lnTo>
                  <a:pt x="0" y="0"/>
                </a:lnTo>
                <a:close/>
              </a:path>
            </a:pathLst>
          </a:custGeom>
          <a:blipFill>
            <a:blip r:embed="rId12"/>
            <a:stretch>
              <a:fillRect/>
            </a:stretch>
          </a:blipFill>
        </p:spPr>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3EBDD"/>
        </a:solidFill>
        <a:effectLst/>
      </p:bgPr>
    </p:bg>
    <p:spTree>
      <p:nvGrpSpPr>
        <p:cNvPr id="1" name=""/>
        <p:cNvGrpSpPr/>
        <p:nvPr/>
      </p:nvGrpSpPr>
      <p:grpSpPr>
        <a:xfrm>
          <a:off x="0" y="0"/>
          <a:ext cx="0" cy="0"/>
          <a:chOff x="0" y="0"/>
          <a:chExt cx="0" cy="0"/>
        </a:xfrm>
      </p:grpSpPr>
      <p:sp>
        <p:nvSpPr>
          <p:cNvPr id="2" name="Freeform 2"/>
          <p:cNvSpPr/>
          <p:nvPr/>
        </p:nvSpPr>
        <p:spPr>
          <a:xfrm>
            <a:off x="1028700" y="982111"/>
            <a:ext cx="17391162" cy="7715352"/>
          </a:xfrm>
          <a:custGeom>
            <a:avLst/>
            <a:gdLst/>
            <a:ahLst/>
            <a:cxnLst/>
            <a:rect l="l" t="t" r="r" b="b"/>
            <a:pathLst>
              <a:path w="17391162" h="7715352">
                <a:moveTo>
                  <a:pt x="0" y="0"/>
                </a:moveTo>
                <a:lnTo>
                  <a:pt x="17391162" y="0"/>
                </a:lnTo>
                <a:lnTo>
                  <a:pt x="17391162" y="7715351"/>
                </a:lnTo>
                <a:lnTo>
                  <a:pt x="0" y="77153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3537636">
            <a:off x="-3160027" y="-455952"/>
            <a:ext cx="9559818" cy="3458916"/>
          </a:xfrm>
          <a:custGeom>
            <a:avLst/>
            <a:gdLst/>
            <a:ahLst/>
            <a:cxnLst/>
            <a:rect l="l" t="t" r="r" b="b"/>
            <a:pathLst>
              <a:path w="9559818" h="3458916">
                <a:moveTo>
                  <a:pt x="0" y="0"/>
                </a:moveTo>
                <a:lnTo>
                  <a:pt x="9559818" y="0"/>
                </a:lnTo>
                <a:lnTo>
                  <a:pt x="9559818" y="3458916"/>
                </a:lnTo>
                <a:lnTo>
                  <a:pt x="0" y="34589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3540000" flipH="1">
            <a:off x="11660211" y="5532"/>
            <a:ext cx="9559818" cy="3458916"/>
          </a:xfrm>
          <a:custGeom>
            <a:avLst/>
            <a:gdLst/>
            <a:ahLst/>
            <a:cxnLst/>
            <a:rect l="l" t="t" r="r" b="b"/>
            <a:pathLst>
              <a:path w="9559818" h="3458916">
                <a:moveTo>
                  <a:pt x="9559818" y="0"/>
                </a:moveTo>
                <a:lnTo>
                  <a:pt x="0" y="0"/>
                </a:lnTo>
                <a:lnTo>
                  <a:pt x="0" y="3458916"/>
                </a:lnTo>
                <a:lnTo>
                  <a:pt x="9559818" y="3458916"/>
                </a:lnTo>
                <a:lnTo>
                  <a:pt x="9559818"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619882" y="7859579"/>
            <a:ext cx="15048237" cy="8163668"/>
          </a:xfrm>
          <a:custGeom>
            <a:avLst/>
            <a:gdLst/>
            <a:ahLst/>
            <a:cxnLst/>
            <a:rect l="l" t="t" r="r" b="b"/>
            <a:pathLst>
              <a:path w="15048237" h="8163668">
                <a:moveTo>
                  <a:pt x="0" y="0"/>
                </a:moveTo>
                <a:lnTo>
                  <a:pt x="15048236" y="0"/>
                </a:lnTo>
                <a:lnTo>
                  <a:pt x="15048236" y="8163668"/>
                </a:lnTo>
                <a:lnTo>
                  <a:pt x="0" y="8163668"/>
                </a:lnTo>
                <a:lnTo>
                  <a:pt x="0" y="0"/>
                </a:lnTo>
                <a:close/>
              </a:path>
            </a:pathLst>
          </a:custGeom>
          <a:blipFill>
            <a:blip r:embed="rId6"/>
            <a:stretch>
              <a:fillRect/>
            </a:stretch>
          </a:blipFill>
        </p:spPr>
      </p:sp>
      <p:sp>
        <p:nvSpPr>
          <p:cNvPr id="6" name="Freeform 6"/>
          <p:cNvSpPr/>
          <p:nvPr/>
        </p:nvSpPr>
        <p:spPr>
          <a:xfrm>
            <a:off x="16396550" y="353559"/>
            <a:ext cx="1676155" cy="1381431"/>
          </a:xfrm>
          <a:custGeom>
            <a:avLst/>
            <a:gdLst/>
            <a:ahLst/>
            <a:cxnLst/>
            <a:rect l="l" t="t" r="r" b="b"/>
            <a:pathLst>
              <a:path w="1676155" h="1381431">
                <a:moveTo>
                  <a:pt x="0" y="0"/>
                </a:moveTo>
                <a:lnTo>
                  <a:pt x="1676155" y="0"/>
                </a:lnTo>
                <a:lnTo>
                  <a:pt x="1676155" y="1381431"/>
                </a:lnTo>
                <a:lnTo>
                  <a:pt x="0" y="1381431"/>
                </a:lnTo>
                <a:lnTo>
                  <a:pt x="0" y="0"/>
                </a:lnTo>
                <a:close/>
              </a:path>
            </a:pathLst>
          </a:custGeom>
          <a:blipFill>
            <a:blip r:embed="rId7"/>
            <a:stretch>
              <a:fillRect/>
            </a:stretch>
          </a:blipFill>
        </p:spPr>
      </p:sp>
      <p:sp>
        <p:nvSpPr>
          <p:cNvPr id="7" name="TextBox 7"/>
          <p:cNvSpPr txBox="1"/>
          <p:nvPr/>
        </p:nvSpPr>
        <p:spPr>
          <a:xfrm>
            <a:off x="2838620" y="978231"/>
            <a:ext cx="12959261" cy="7098984"/>
          </a:xfrm>
          <a:prstGeom prst="rect">
            <a:avLst/>
          </a:prstGeom>
        </p:spPr>
        <p:txBody>
          <a:bodyPr lIns="0" tIns="0" rIns="0" bIns="0" rtlCol="0" anchor="t">
            <a:spAutoFit/>
          </a:bodyPr>
          <a:lstStyle/>
          <a:p>
            <a:pPr algn="ctr">
              <a:lnSpc>
                <a:spcPts val="11415"/>
              </a:lnSpc>
            </a:pPr>
            <a:r>
              <a:rPr lang="en-US" sz="6876" spc="254">
                <a:solidFill>
                  <a:srgbClr val="000000"/>
                </a:solidFill>
                <a:latin typeface="UTM Habano"/>
                <a:ea typeface="UTM Habano"/>
                <a:cs typeface="UTM Habano"/>
                <a:sym typeface="UTM Habano"/>
              </a:rPr>
              <a:t> tôi không đáng cởi quai dép cho Người. Người sẽ làm phép rửa cho anh em trong Thánh Thần và lửa. Tay Người cầm nia rê sạch lúa trong sân : thóc mẩy thì thu vào</a:t>
            </a:r>
          </a:p>
        </p:txBody>
      </p:sp>
      <p:sp>
        <p:nvSpPr>
          <p:cNvPr id="8" name="Freeform 8"/>
          <p:cNvSpPr/>
          <p:nvPr/>
        </p:nvSpPr>
        <p:spPr>
          <a:xfrm>
            <a:off x="1028700" y="0"/>
            <a:ext cx="2200808" cy="1964221"/>
          </a:xfrm>
          <a:custGeom>
            <a:avLst/>
            <a:gdLst/>
            <a:ahLst/>
            <a:cxnLst/>
            <a:rect l="l" t="t" r="r" b="b"/>
            <a:pathLst>
              <a:path w="2200808" h="1964221">
                <a:moveTo>
                  <a:pt x="0" y="0"/>
                </a:moveTo>
                <a:lnTo>
                  <a:pt x="2200808" y="0"/>
                </a:lnTo>
                <a:lnTo>
                  <a:pt x="2200808" y="1964221"/>
                </a:lnTo>
                <a:lnTo>
                  <a:pt x="0" y="1964221"/>
                </a:lnTo>
                <a:lnTo>
                  <a:pt x="0" y="0"/>
                </a:lnTo>
                <a:close/>
              </a:path>
            </a:pathLst>
          </a:custGeom>
          <a:blipFill>
            <a:blip r:embed="rId8"/>
            <a:stretch>
              <a:fillRect/>
            </a:stretch>
          </a:blipFill>
        </p:spPr>
      </p:sp>
      <p:grpSp>
        <p:nvGrpSpPr>
          <p:cNvPr id="9" name="Group 9"/>
          <p:cNvGrpSpPr/>
          <p:nvPr/>
        </p:nvGrpSpPr>
        <p:grpSpPr>
          <a:xfrm>
            <a:off x="14829338" y="5064820"/>
            <a:ext cx="3677561" cy="5456870"/>
            <a:chOff x="0" y="0"/>
            <a:chExt cx="4903415" cy="7275826"/>
          </a:xfrm>
        </p:grpSpPr>
        <p:sp>
          <p:nvSpPr>
            <p:cNvPr id="10" name="Freeform 10"/>
            <p:cNvSpPr/>
            <p:nvPr/>
          </p:nvSpPr>
          <p:spPr>
            <a:xfrm>
              <a:off x="0" y="0"/>
              <a:ext cx="4903415" cy="7275826"/>
            </a:xfrm>
            <a:custGeom>
              <a:avLst/>
              <a:gdLst/>
              <a:ahLst/>
              <a:cxnLst/>
              <a:rect l="l" t="t" r="r" b="b"/>
              <a:pathLst>
                <a:path w="4903415" h="7275826">
                  <a:moveTo>
                    <a:pt x="0" y="0"/>
                  </a:moveTo>
                  <a:lnTo>
                    <a:pt x="4903415" y="0"/>
                  </a:lnTo>
                  <a:lnTo>
                    <a:pt x="4903415" y="7275826"/>
                  </a:lnTo>
                  <a:lnTo>
                    <a:pt x="0" y="7275826"/>
                  </a:lnTo>
                  <a:lnTo>
                    <a:pt x="0" y="0"/>
                  </a:lnTo>
                  <a:close/>
                </a:path>
              </a:pathLst>
            </a:custGeom>
            <a:blipFill>
              <a:blip r:embed="rId9"/>
              <a:stretch>
                <a:fillRect l="-3067" r="-2283" b="-1247"/>
              </a:stretch>
            </a:blipFill>
          </p:spPr>
        </p:sp>
        <p:sp>
          <p:nvSpPr>
            <p:cNvPr id="11" name="Freeform 11"/>
            <p:cNvSpPr/>
            <p:nvPr/>
          </p:nvSpPr>
          <p:spPr>
            <a:xfrm>
              <a:off x="1081932" y="275929"/>
              <a:ext cx="2739551" cy="517090"/>
            </a:xfrm>
            <a:custGeom>
              <a:avLst/>
              <a:gdLst/>
              <a:ahLst/>
              <a:cxnLst/>
              <a:rect l="l" t="t" r="r" b="b"/>
              <a:pathLst>
                <a:path w="2739551" h="517090">
                  <a:moveTo>
                    <a:pt x="0" y="0"/>
                  </a:moveTo>
                  <a:lnTo>
                    <a:pt x="2739551" y="0"/>
                  </a:lnTo>
                  <a:lnTo>
                    <a:pt x="2739551" y="517090"/>
                  </a:lnTo>
                  <a:lnTo>
                    <a:pt x="0" y="51709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
        <p:nvSpPr>
          <p:cNvPr id="12" name="Freeform 12"/>
          <p:cNvSpPr/>
          <p:nvPr/>
        </p:nvSpPr>
        <p:spPr>
          <a:xfrm flipH="1">
            <a:off x="4238899" y="6260750"/>
            <a:ext cx="1571242" cy="3632929"/>
          </a:xfrm>
          <a:custGeom>
            <a:avLst/>
            <a:gdLst/>
            <a:ahLst/>
            <a:cxnLst/>
            <a:rect l="l" t="t" r="r" b="b"/>
            <a:pathLst>
              <a:path w="1571242" h="3632929">
                <a:moveTo>
                  <a:pt x="1571242" y="0"/>
                </a:moveTo>
                <a:lnTo>
                  <a:pt x="0" y="0"/>
                </a:lnTo>
                <a:lnTo>
                  <a:pt x="0" y="3632929"/>
                </a:lnTo>
                <a:lnTo>
                  <a:pt x="1571242" y="3632929"/>
                </a:lnTo>
                <a:lnTo>
                  <a:pt x="1571242"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Freeform 13"/>
          <p:cNvSpPr/>
          <p:nvPr/>
        </p:nvSpPr>
        <p:spPr>
          <a:xfrm flipH="1">
            <a:off x="2397471" y="6518741"/>
            <a:ext cx="1841428" cy="3510269"/>
          </a:xfrm>
          <a:custGeom>
            <a:avLst/>
            <a:gdLst/>
            <a:ahLst/>
            <a:cxnLst/>
            <a:rect l="l" t="t" r="r" b="b"/>
            <a:pathLst>
              <a:path w="1841428" h="3510269">
                <a:moveTo>
                  <a:pt x="1841428" y="0"/>
                </a:moveTo>
                <a:lnTo>
                  <a:pt x="0" y="0"/>
                </a:lnTo>
                <a:lnTo>
                  <a:pt x="0" y="3510268"/>
                </a:lnTo>
                <a:lnTo>
                  <a:pt x="1841428" y="3510268"/>
                </a:lnTo>
                <a:lnTo>
                  <a:pt x="1841428"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4" name="Freeform 14"/>
          <p:cNvSpPr/>
          <p:nvPr/>
        </p:nvSpPr>
        <p:spPr>
          <a:xfrm flipH="1">
            <a:off x="0" y="6260750"/>
            <a:ext cx="1508771" cy="3529288"/>
          </a:xfrm>
          <a:custGeom>
            <a:avLst/>
            <a:gdLst/>
            <a:ahLst/>
            <a:cxnLst/>
            <a:rect l="l" t="t" r="r" b="b"/>
            <a:pathLst>
              <a:path w="1508771" h="3529288">
                <a:moveTo>
                  <a:pt x="1508771" y="0"/>
                </a:moveTo>
                <a:lnTo>
                  <a:pt x="0" y="0"/>
                </a:lnTo>
                <a:lnTo>
                  <a:pt x="0" y="3529288"/>
                </a:lnTo>
                <a:lnTo>
                  <a:pt x="1508771" y="3529288"/>
                </a:lnTo>
                <a:lnTo>
                  <a:pt x="1508771"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5" name="Freeform 15"/>
          <p:cNvSpPr/>
          <p:nvPr/>
        </p:nvSpPr>
        <p:spPr>
          <a:xfrm flipH="1">
            <a:off x="1028700" y="7600815"/>
            <a:ext cx="1281534" cy="2686185"/>
          </a:xfrm>
          <a:custGeom>
            <a:avLst/>
            <a:gdLst/>
            <a:ahLst/>
            <a:cxnLst/>
            <a:rect l="l" t="t" r="r" b="b"/>
            <a:pathLst>
              <a:path w="1281534" h="2686185">
                <a:moveTo>
                  <a:pt x="1281534" y="0"/>
                </a:moveTo>
                <a:lnTo>
                  <a:pt x="0" y="0"/>
                </a:lnTo>
                <a:lnTo>
                  <a:pt x="0" y="2686185"/>
                </a:lnTo>
                <a:lnTo>
                  <a:pt x="1281534" y="2686185"/>
                </a:lnTo>
                <a:lnTo>
                  <a:pt x="1281534" y="0"/>
                </a:lnTo>
                <a:close/>
              </a:path>
            </a:pathLst>
          </a:custGeom>
          <a:blipFill>
            <a:blip r:embed="rId18"/>
            <a:stretch>
              <a:fillRect/>
            </a:stretch>
          </a:blipFill>
        </p:spPr>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3EBDD"/>
        </a:solidFill>
        <a:effectLst/>
      </p:bgPr>
    </p:bg>
    <p:spTree>
      <p:nvGrpSpPr>
        <p:cNvPr id="1" name=""/>
        <p:cNvGrpSpPr/>
        <p:nvPr/>
      </p:nvGrpSpPr>
      <p:grpSpPr>
        <a:xfrm>
          <a:off x="0" y="0"/>
          <a:ext cx="0" cy="0"/>
          <a:chOff x="0" y="0"/>
          <a:chExt cx="0" cy="0"/>
        </a:xfrm>
      </p:grpSpPr>
      <p:sp>
        <p:nvSpPr>
          <p:cNvPr id="2" name="Freeform 2"/>
          <p:cNvSpPr/>
          <p:nvPr/>
        </p:nvSpPr>
        <p:spPr>
          <a:xfrm>
            <a:off x="1028700" y="982111"/>
            <a:ext cx="17391162" cy="7715352"/>
          </a:xfrm>
          <a:custGeom>
            <a:avLst/>
            <a:gdLst/>
            <a:ahLst/>
            <a:cxnLst/>
            <a:rect l="l" t="t" r="r" b="b"/>
            <a:pathLst>
              <a:path w="17391162" h="7715352">
                <a:moveTo>
                  <a:pt x="0" y="0"/>
                </a:moveTo>
                <a:lnTo>
                  <a:pt x="17391162" y="0"/>
                </a:lnTo>
                <a:lnTo>
                  <a:pt x="17391162" y="7715351"/>
                </a:lnTo>
                <a:lnTo>
                  <a:pt x="0" y="77153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3537636">
            <a:off x="-3160027" y="-455952"/>
            <a:ext cx="9559818" cy="3458916"/>
          </a:xfrm>
          <a:custGeom>
            <a:avLst/>
            <a:gdLst/>
            <a:ahLst/>
            <a:cxnLst/>
            <a:rect l="l" t="t" r="r" b="b"/>
            <a:pathLst>
              <a:path w="9559818" h="3458916">
                <a:moveTo>
                  <a:pt x="0" y="0"/>
                </a:moveTo>
                <a:lnTo>
                  <a:pt x="9559818" y="0"/>
                </a:lnTo>
                <a:lnTo>
                  <a:pt x="9559818" y="3458916"/>
                </a:lnTo>
                <a:lnTo>
                  <a:pt x="0" y="34589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3540000" flipH="1">
            <a:off x="11660211" y="5532"/>
            <a:ext cx="9559818" cy="3458916"/>
          </a:xfrm>
          <a:custGeom>
            <a:avLst/>
            <a:gdLst/>
            <a:ahLst/>
            <a:cxnLst/>
            <a:rect l="l" t="t" r="r" b="b"/>
            <a:pathLst>
              <a:path w="9559818" h="3458916">
                <a:moveTo>
                  <a:pt x="9559818" y="0"/>
                </a:moveTo>
                <a:lnTo>
                  <a:pt x="0" y="0"/>
                </a:lnTo>
                <a:lnTo>
                  <a:pt x="0" y="3458916"/>
                </a:lnTo>
                <a:lnTo>
                  <a:pt x="9559818" y="3458916"/>
                </a:lnTo>
                <a:lnTo>
                  <a:pt x="9559818"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619882" y="7859579"/>
            <a:ext cx="15048237" cy="8163668"/>
          </a:xfrm>
          <a:custGeom>
            <a:avLst/>
            <a:gdLst/>
            <a:ahLst/>
            <a:cxnLst/>
            <a:rect l="l" t="t" r="r" b="b"/>
            <a:pathLst>
              <a:path w="15048237" h="8163668">
                <a:moveTo>
                  <a:pt x="0" y="0"/>
                </a:moveTo>
                <a:lnTo>
                  <a:pt x="15048236" y="0"/>
                </a:lnTo>
                <a:lnTo>
                  <a:pt x="15048236" y="8163668"/>
                </a:lnTo>
                <a:lnTo>
                  <a:pt x="0" y="8163668"/>
                </a:lnTo>
                <a:lnTo>
                  <a:pt x="0" y="0"/>
                </a:lnTo>
                <a:close/>
              </a:path>
            </a:pathLst>
          </a:custGeom>
          <a:blipFill>
            <a:blip r:embed="rId6"/>
            <a:stretch>
              <a:fillRect/>
            </a:stretch>
          </a:blipFill>
        </p:spPr>
      </p:sp>
      <p:sp>
        <p:nvSpPr>
          <p:cNvPr id="6" name="Freeform 6"/>
          <p:cNvSpPr/>
          <p:nvPr/>
        </p:nvSpPr>
        <p:spPr>
          <a:xfrm>
            <a:off x="16396550" y="353559"/>
            <a:ext cx="1676155" cy="1381431"/>
          </a:xfrm>
          <a:custGeom>
            <a:avLst/>
            <a:gdLst/>
            <a:ahLst/>
            <a:cxnLst/>
            <a:rect l="l" t="t" r="r" b="b"/>
            <a:pathLst>
              <a:path w="1676155" h="1381431">
                <a:moveTo>
                  <a:pt x="0" y="0"/>
                </a:moveTo>
                <a:lnTo>
                  <a:pt x="1676155" y="0"/>
                </a:lnTo>
                <a:lnTo>
                  <a:pt x="1676155" y="1381431"/>
                </a:lnTo>
                <a:lnTo>
                  <a:pt x="0" y="1381431"/>
                </a:lnTo>
                <a:lnTo>
                  <a:pt x="0" y="0"/>
                </a:lnTo>
                <a:close/>
              </a:path>
            </a:pathLst>
          </a:custGeom>
          <a:blipFill>
            <a:blip r:embed="rId7"/>
            <a:stretch>
              <a:fillRect/>
            </a:stretch>
          </a:blipFill>
        </p:spPr>
      </p:sp>
      <p:sp>
        <p:nvSpPr>
          <p:cNvPr id="7" name="TextBox 7"/>
          <p:cNvSpPr txBox="1"/>
          <p:nvPr/>
        </p:nvSpPr>
        <p:spPr>
          <a:xfrm>
            <a:off x="2327114" y="1472913"/>
            <a:ext cx="13915623" cy="7743832"/>
          </a:xfrm>
          <a:prstGeom prst="rect">
            <a:avLst/>
          </a:prstGeom>
        </p:spPr>
        <p:txBody>
          <a:bodyPr lIns="0" tIns="0" rIns="0" bIns="0" rtlCol="0" anchor="t">
            <a:spAutoFit/>
          </a:bodyPr>
          <a:lstStyle/>
          <a:p>
            <a:pPr algn="ctr">
              <a:lnSpc>
                <a:spcPts val="12449"/>
              </a:lnSpc>
            </a:pPr>
            <a:r>
              <a:rPr lang="en-US" sz="7499" spc="277">
                <a:solidFill>
                  <a:srgbClr val="000000"/>
                </a:solidFill>
                <a:latin typeface="UTM Habano"/>
                <a:ea typeface="UTM Habano"/>
                <a:cs typeface="UTM Habano"/>
                <a:sym typeface="UTM Habano"/>
              </a:rPr>
              <a:t> kho lẫm, còn thóc lép thì bỏ vào lửa không hề tắt mà đốt đi."Ngoài ra, ông còn khuyên dân nhiều điều khác nữa, mà loan báo Tin Mừng cho họ.</a:t>
            </a:r>
          </a:p>
          <a:p>
            <a:pPr algn="ctr">
              <a:lnSpc>
                <a:spcPts val="12449"/>
              </a:lnSpc>
            </a:pPr>
            <a:endParaRPr lang="en-US" sz="7499" spc="277">
              <a:solidFill>
                <a:srgbClr val="000000"/>
              </a:solidFill>
              <a:latin typeface="UTM Habano"/>
              <a:ea typeface="UTM Habano"/>
              <a:cs typeface="UTM Habano"/>
              <a:sym typeface="UTM Habano"/>
            </a:endParaRPr>
          </a:p>
        </p:txBody>
      </p:sp>
      <p:sp>
        <p:nvSpPr>
          <p:cNvPr id="8" name="Freeform 8"/>
          <p:cNvSpPr/>
          <p:nvPr/>
        </p:nvSpPr>
        <p:spPr>
          <a:xfrm>
            <a:off x="1028700" y="0"/>
            <a:ext cx="2200808" cy="1964221"/>
          </a:xfrm>
          <a:custGeom>
            <a:avLst/>
            <a:gdLst/>
            <a:ahLst/>
            <a:cxnLst/>
            <a:rect l="l" t="t" r="r" b="b"/>
            <a:pathLst>
              <a:path w="2200808" h="1964221">
                <a:moveTo>
                  <a:pt x="0" y="0"/>
                </a:moveTo>
                <a:lnTo>
                  <a:pt x="2200808" y="0"/>
                </a:lnTo>
                <a:lnTo>
                  <a:pt x="2200808" y="1964221"/>
                </a:lnTo>
                <a:lnTo>
                  <a:pt x="0" y="1964221"/>
                </a:lnTo>
                <a:lnTo>
                  <a:pt x="0" y="0"/>
                </a:lnTo>
                <a:close/>
              </a:path>
            </a:pathLst>
          </a:custGeom>
          <a:blipFill>
            <a:blip r:embed="rId8"/>
            <a:stretch>
              <a:fillRect/>
            </a:stretch>
          </a:blipFill>
        </p:spPr>
      </p:sp>
      <p:sp>
        <p:nvSpPr>
          <p:cNvPr id="9" name="Freeform 9"/>
          <p:cNvSpPr/>
          <p:nvPr/>
        </p:nvSpPr>
        <p:spPr>
          <a:xfrm flipH="1">
            <a:off x="1045580" y="6260750"/>
            <a:ext cx="1148604" cy="2655731"/>
          </a:xfrm>
          <a:custGeom>
            <a:avLst/>
            <a:gdLst/>
            <a:ahLst/>
            <a:cxnLst/>
            <a:rect l="l" t="t" r="r" b="b"/>
            <a:pathLst>
              <a:path w="1148604" h="2655731">
                <a:moveTo>
                  <a:pt x="1148603" y="0"/>
                </a:moveTo>
                <a:lnTo>
                  <a:pt x="0" y="0"/>
                </a:lnTo>
                <a:lnTo>
                  <a:pt x="0" y="2655730"/>
                </a:lnTo>
                <a:lnTo>
                  <a:pt x="1148603" y="2655730"/>
                </a:lnTo>
                <a:lnTo>
                  <a:pt x="1148603"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flipH="1">
            <a:off x="1388080" y="7431718"/>
            <a:ext cx="1841428" cy="3510269"/>
          </a:xfrm>
          <a:custGeom>
            <a:avLst/>
            <a:gdLst/>
            <a:ahLst/>
            <a:cxnLst/>
            <a:rect l="l" t="t" r="r" b="b"/>
            <a:pathLst>
              <a:path w="1841428" h="3510269">
                <a:moveTo>
                  <a:pt x="1841428" y="0"/>
                </a:moveTo>
                <a:lnTo>
                  <a:pt x="0" y="0"/>
                </a:lnTo>
                <a:lnTo>
                  <a:pt x="0" y="3510269"/>
                </a:lnTo>
                <a:lnTo>
                  <a:pt x="1841428" y="3510269"/>
                </a:lnTo>
                <a:lnTo>
                  <a:pt x="1841428"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1" name="Freeform 11"/>
          <p:cNvSpPr/>
          <p:nvPr/>
        </p:nvSpPr>
        <p:spPr>
          <a:xfrm flipH="1">
            <a:off x="2855933" y="7412699"/>
            <a:ext cx="1508771" cy="3529288"/>
          </a:xfrm>
          <a:custGeom>
            <a:avLst/>
            <a:gdLst/>
            <a:ahLst/>
            <a:cxnLst/>
            <a:rect l="l" t="t" r="r" b="b"/>
            <a:pathLst>
              <a:path w="1508771" h="3529288">
                <a:moveTo>
                  <a:pt x="1508770" y="0"/>
                </a:moveTo>
                <a:lnTo>
                  <a:pt x="0" y="0"/>
                </a:lnTo>
                <a:lnTo>
                  <a:pt x="0" y="3529288"/>
                </a:lnTo>
                <a:lnTo>
                  <a:pt x="1508770" y="3529288"/>
                </a:lnTo>
                <a:lnTo>
                  <a:pt x="150877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2" name="Freeform 12"/>
          <p:cNvSpPr/>
          <p:nvPr/>
        </p:nvSpPr>
        <p:spPr>
          <a:xfrm flipH="1">
            <a:off x="387933" y="7431718"/>
            <a:ext cx="1281534" cy="2686185"/>
          </a:xfrm>
          <a:custGeom>
            <a:avLst/>
            <a:gdLst/>
            <a:ahLst/>
            <a:cxnLst/>
            <a:rect l="l" t="t" r="r" b="b"/>
            <a:pathLst>
              <a:path w="1281534" h="2686185">
                <a:moveTo>
                  <a:pt x="1281534" y="0"/>
                </a:moveTo>
                <a:lnTo>
                  <a:pt x="0" y="0"/>
                </a:lnTo>
                <a:lnTo>
                  <a:pt x="0" y="2686186"/>
                </a:lnTo>
                <a:lnTo>
                  <a:pt x="1281534" y="2686186"/>
                </a:lnTo>
                <a:lnTo>
                  <a:pt x="1281534" y="0"/>
                </a:lnTo>
                <a:close/>
              </a:path>
            </a:pathLst>
          </a:custGeom>
          <a:blipFill>
            <a:blip r:embed="rId15"/>
            <a:stretch>
              <a:fillRect/>
            </a:stretch>
          </a:blipFill>
        </p:spPr>
      </p:sp>
      <p:sp>
        <p:nvSpPr>
          <p:cNvPr id="13" name="Freeform 13"/>
          <p:cNvSpPr/>
          <p:nvPr/>
        </p:nvSpPr>
        <p:spPr>
          <a:xfrm>
            <a:off x="13854626" y="5773257"/>
            <a:ext cx="4742463" cy="4870309"/>
          </a:xfrm>
          <a:custGeom>
            <a:avLst/>
            <a:gdLst/>
            <a:ahLst/>
            <a:cxnLst/>
            <a:rect l="l" t="t" r="r" b="b"/>
            <a:pathLst>
              <a:path w="4742463" h="4870309">
                <a:moveTo>
                  <a:pt x="0" y="0"/>
                </a:moveTo>
                <a:lnTo>
                  <a:pt x="4742463" y="0"/>
                </a:lnTo>
                <a:lnTo>
                  <a:pt x="4742463" y="4870309"/>
                </a:lnTo>
                <a:lnTo>
                  <a:pt x="0" y="4870309"/>
                </a:lnTo>
                <a:lnTo>
                  <a:pt x="0" y="0"/>
                </a:lnTo>
                <a:close/>
              </a:path>
            </a:pathLst>
          </a:custGeom>
          <a:blipFill>
            <a:blip r:embed="rId16"/>
            <a:stretch>
              <a:fillRect/>
            </a:stretch>
          </a:blipFill>
        </p:spPr>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3EBDD"/>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14694292" y="6627474"/>
            <a:ext cx="3389468" cy="3389468"/>
          </a:xfrm>
          <a:prstGeom prst="rect">
            <a:avLst/>
          </a:prstGeom>
        </p:spPr>
      </p:pic>
      <p:grpSp>
        <p:nvGrpSpPr>
          <p:cNvPr id="6" name="Nhóm 5">
            <a:extLst>
              <a:ext uri="{FF2B5EF4-FFF2-40B4-BE49-F238E27FC236}">
                <a16:creationId xmlns:a16="http://schemas.microsoft.com/office/drawing/2014/main" id="{F8DE5FD5-1E1D-DD45-D25B-D1F5883B05C5}"/>
              </a:ext>
            </a:extLst>
          </p:cNvPr>
          <p:cNvGrpSpPr/>
          <p:nvPr/>
        </p:nvGrpSpPr>
        <p:grpSpPr>
          <a:xfrm>
            <a:off x="0" y="0"/>
            <a:ext cx="36576000" cy="10264140"/>
            <a:chOff x="0" y="0"/>
            <a:chExt cx="36576000" cy="10264140"/>
          </a:xfrm>
        </p:grpSpPr>
        <p:sp>
          <p:nvSpPr>
            <p:cNvPr id="2" name="Freeform 2"/>
            <p:cNvSpPr/>
            <p:nvPr/>
          </p:nvSpPr>
          <p:spPr>
            <a:xfrm>
              <a:off x="0" y="0"/>
              <a:ext cx="18288000" cy="10241280"/>
            </a:xfrm>
            <a:custGeom>
              <a:avLst/>
              <a:gdLst/>
              <a:ahLst/>
              <a:cxnLst/>
              <a:rect l="l" t="t" r="r" b="b"/>
              <a:pathLst>
                <a:path w="18288000" h="10241280">
                  <a:moveTo>
                    <a:pt x="0" y="0"/>
                  </a:moveTo>
                  <a:lnTo>
                    <a:pt x="18288000" y="0"/>
                  </a:lnTo>
                  <a:lnTo>
                    <a:pt x="18288000" y="10241280"/>
                  </a:lnTo>
                  <a:lnTo>
                    <a:pt x="0" y="10241280"/>
                  </a:lnTo>
                  <a:lnTo>
                    <a:pt x="0" y="0"/>
                  </a:lnTo>
                  <a:close/>
                </a:path>
              </a:pathLst>
            </a:custGeom>
            <a:blipFill>
              <a:blip r:embed="rId3"/>
              <a:stretch>
                <a:fillRect/>
              </a:stretch>
            </a:blipFill>
          </p:spPr>
        </p:sp>
        <p:sp>
          <p:nvSpPr>
            <p:cNvPr id="5" name="Freeform 2">
              <a:extLst>
                <a:ext uri="{FF2B5EF4-FFF2-40B4-BE49-F238E27FC236}">
                  <a16:creationId xmlns:a16="http://schemas.microsoft.com/office/drawing/2014/main" id="{F4C2676D-5F33-42E1-F494-9F00511D1B46}"/>
                </a:ext>
              </a:extLst>
            </p:cNvPr>
            <p:cNvSpPr/>
            <p:nvPr/>
          </p:nvSpPr>
          <p:spPr>
            <a:xfrm>
              <a:off x="18288000" y="0"/>
              <a:ext cx="18288000" cy="10264140"/>
            </a:xfrm>
            <a:custGeom>
              <a:avLst/>
              <a:gdLst/>
              <a:ahLst/>
              <a:cxnLst/>
              <a:rect l="l" t="t" r="r" b="b"/>
              <a:pathLst>
                <a:path w="18288000" h="10241280">
                  <a:moveTo>
                    <a:pt x="0" y="0"/>
                  </a:moveTo>
                  <a:lnTo>
                    <a:pt x="18288000" y="0"/>
                  </a:lnTo>
                  <a:lnTo>
                    <a:pt x="18288000" y="10241280"/>
                  </a:lnTo>
                  <a:lnTo>
                    <a:pt x="0" y="10241280"/>
                  </a:lnTo>
                  <a:lnTo>
                    <a:pt x="0" y="0"/>
                  </a:lnTo>
                  <a:close/>
                </a:path>
              </a:pathLst>
            </a:custGeom>
            <a:blipFill>
              <a:blip r:embed="rId3"/>
              <a:stretch>
                <a:fillRect/>
              </a:stretch>
            </a:blipFill>
          </p:spPr>
        </p:sp>
      </p:grpSp>
      <p:pic>
        <p:nvPicPr>
          <p:cNvPr id="4" name="Picture 4"/>
          <p:cNvPicPr>
            <a:picLocks noChangeAspect="1"/>
          </p:cNvPicPr>
          <p:nvPr/>
        </p:nvPicPr>
        <p:blipFill>
          <a:blip r:embed="rId4"/>
          <a:srcRect/>
          <a:stretch>
            <a:fillRect/>
          </a:stretch>
        </p:blipFill>
        <p:spPr>
          <a:xfrm>
            <a:off x="-304800" y="2858347"/>
            <a:ext cx="5315712" cy="7382933"/>
          </a:xfrm>
          <a:prstGeom prst="rect">
            <a:avLst/>
          </a:prstGeom>
        </p:spPr>
      </p:pic>
      <p:pic>
        <p:nvPicPr>
          <p:cNvPr id="8" name="ĐC SHARE MIỄN PHÍ BỞI NK POWERSKILLS" descr="Download Software Development Services - Covent Garden PNG Image ...">
            <a:hlinkClick r:id="rId5" action="ppaction://hlinksldjump"/>
            <a:extLst>
              <a:ext uri="{FF2B5EF4-FFF2-40B4-BE49-F238E27FC236}">
                <a16:creationId xmlns:a16="http://schemas.microsoft.com/office/drawing/2014/main" id="{39D8F53B-4371-FA4B-9ED4-D8DB7302879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58537" y="4988149"/>
            <a:ext cx="3123327" cy="3123327"/>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
        <p:nvSpPr>
          <p:cNvPr id="9" name="TextBox 14">
            <a:extLst>
              <a:ext uri="{FF2B5EF4-FFF2-40B4-BE49-F238E27FC236}">
                <a16:creationId xmlns:a16="http://schemas.microsoft.com/office/drawing/2014/main" id="{FE6B46A5-FA8D-6491-A646-170F6F28B067}"/>
              </a:ext>
            </a:extLst>
          </p:cNvPr>
          <p:cNvSpPr txBox="1"/>
          <p:nvPr/>
        </p:nvSpPr>
        <p:spPr>
          <a:xfrm>
            <a:off x="1447800" y="1899333"/>
            <a:ext cx="15240000" cy="936154"/>
          </a:xfrm>
          <a:prstGeom prst="rect">
            <a:avLst/>
          </a:prstGeom>
        </p:spPr>
        <p:txBody>
          <a:bodyPr wrap="square" lIns="0" tIns="0" rIns="0" bIns="0" rtlCol="0" anchor="t">
            <a:spAutoFit/>
          </a:bodyPr>
          <a:lstStyle/>
          <a:p>
            <a:pPr algn="ctr" defTabSz="609630">
              <a:lnSpc>
                <a:spcPts val="7300"/>
              </a:lnSpc>
              <a:defRPr/>
            </a:pPr>
            <a:r>
              <a:rPr lang="en-US" sz="7300" spc="-365">
                <a:solidFill>
                  <a:srgbClr val="0070C0"/>
                </a:solidFill>
                <a:latin typeface="UTM Nokia"/>
                <a:ea typeface="UTM Nokia"/>
                <a:cs typeface="UTM Nokia"/>
                <a:sym typeface="UTM Nokia"/>
              </a:rPr>
              <a:t>Đường đến gio - đan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8"/>
                                        </p:tgtEl>
                                      </p:cBhvr>
                                    </p:animEffect>
                                    <p:set>
                                      <p:cBhvr>
                                        <p:cTn id="18"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2">
            <a:extLst>
              <a:ext uri="{FF2B5EF4-FFF2-40B4-BE49-F238E27FC236}">
                <a16:creationId xmlns:a16="http://schemas.microsoft.com/office/drawing/2014/main" id="{990DD3B2-0691-3854-5870-3717492895F4}"/>
              </a:ext>
            </a:extLst>
          </p:cNvPr>
          <p:cNvGrpSpPr/>
          <p:nvPr/>
        </p:nvGrpSpPr>
        <p:grpSpPr>
          <a:xfrm>
            <a:off x="-94795" y="0"/>
            <a:ext cx="36765589" cy="10264140"/>
            <a:chOff x="0" y="0"/>
            <a:chExt cx="36576000" cy="10264140"/>
          </a:xfrm>
        </p:grpSpPr>
        <p:sp>
          <p:nvSpPr>
            <p:cNvPr id="4" name="Freeform 2">
              <a:extLst>
                <a:ext uri="{FF2B5EF4-FFF2-40B4-BE49-F238E27FC236}">
                  <a16:creationId xmlns:a16="http://schemas.microsoft.com/office/drawing/2014/main" id="{5FDD61FE-A534-97F4-DBC4-892064DC5D69}"/>
                </a:ext>
              </a:extLst>
            </p:cNvPr>
            <p:cNvSpPr/>
            <p:nvPr/>
          </p:nvSpPr>
          <p:spPr>
            <a:xfrm>
              <a:off x="0" y="0"/>
              <a:ext cx="18288000" cy="10241280"/>
            </a:xfrm>
            <a:custGeom>
              <a:avLst/>
              <a:gdLst/>
              <a:ahLst/>
              <a:cxnLst/>
              <a:rect l="l" t="t" r="r" b="b"/>
              <a:pathLst>
                <a:path w="18288000" h="10241280">
                  <a:moveTo>
                    <a:pt x="0" y="0"/>
                  </a:moveTo>
                  <a:lnTo>
                    <a:pt x="18288000" y="0"/>
                  </a:lnTo>
                  <a:lnTo>
                    <a:pt x="18288000" y="10241280"/>
                  </a:lnTo>
                  <a:lnTo>
                    <a:pt x="0" y="10241280"/>
                  </a:lnTo>
                  <a:lnTo>
                    <a:pt x="0" y="0"/>
                  </a:lnTo>
                  <a:close/>
                </a:path>
              </a:pathLst>
            </a:custGeom>
            <a:blipFill>
              <a:blip r:embed="rId4"/>
              <a:stretch>
                <a:fillRect/>
              </a:stretch>
            </a:blipFill>
          </p:spPr>
        </p:sp>
        <p:sp>
          <p:nvSpPr>
            <p:cNvPr id="5" name="Freeform 2">
              <a:extLst>
                <a:ext uri="{FF2B5EF4-FFF2-40B4-BE49-F238E27FC236}">
                  <a16:creationId xmlns:a16="http://schemas.microsoft.com/office/drawing/2014/main" id="{0FB039F1-A79F-68D9-5297-919E43B24B96}"/>
                </a:ext>
              </a:extLst>
            </p:cNvPr>
            <p:cNvSpPr/>
            <p:nvPr/>
          </p:nvSpPr>
          <p:spPr>
            <a:xfrm>
              <a:off x="18288000" y="0"/>
              <a:ext cx="18288000" cy="10264140"/>
            </a:xfrm>
            <a:custGeom>
              <a:avLst/>
              <a:gdLst/>
              <a:ahLst/>
              <a:cxnLst/>
              <a:rect l="l" t="t" r="r" b="b"/>
              <a:pathLst>
                <a:path w="18288000" h="10241280">
                  <a:moveTo>
                    <a:pt x="0" y="0"/>
                  </a:moveTo>
                  <a:lnTo>
                    <a:pt x="18288000" y="0"/>
                  </a:lnTo>
                  <a:lnTo>
                    <a:pt x="18288000" y="10241280"/>
                  </a:lnTo>
                  <a:lnTo>
                    <a:pt x="0" y="10241280"/>
                  </a:lnTo>
                  <a:lnTo>
                    <a:pt x="0" y="0"/>
                  </a:lnTo>
                  <a:close/>
                </a:path>
              </a:pathLst>
            </a:custGeom>
            <a:blipFill>
              <a:blip r:embed="rId4"/>
              <a:stretch>
                <a:fillRect/>
              </a:stretch>
            </a:blipFill>
          </p:spPr>
        </p:sp>
      </p:grpSp>
      <p:pic>
        <p:nvPicPr>
          <p:cNvPr id="2" name="Picture 4">
            <a:extLst>
              <a:ext uri="{FF2B5EF4-FFF2-40B4-BE49-F238E27FC236}">
                <a16:creationId xmlns:a16="http://schemas.microsoft.com/office/drawing/2014/main" id="{41EDE062-7409-6AEE-AC01-6939CDB62AB9}"/>
              </a:ext>
            </a:extLst>
          </p:cNvPr>
          <p:cNvPicPr>
            <a:picLocks noChangeAspect="1"/>
          </p:cNvPicPr>
          <p:nvPr/>
        </p:nvPicPr>
        <p:blipFill>
          <a:blip r:embed="rId5"/>
          <a:srcRect/>
          <a:stretch>
            <a:fillRect/>
          </a:stretch>
        </p:blipFill>
        <p:spPr>
          <a:xfrm>
            <a:off x="-1038379" y="2906995"/>
            <a:ext cx="5315712" cy="7382933"/>
          </a:xfrm>
          <a:prstGeom prst="rect">
            <a:avLst/>
          </a:prstGeom>
        </p:spPr>
      </p:pic>
      <p:sp>
        <p:nvSpPr>
          <p:cNvPr id="19" name="Rectangle 18"/>
          <p:cNvSpPr/>
          <p:nvPr/>
        </p:nvSpPr>
        <p:spPr>
          <a:xfrm>
            <a:off x="1078610" y="829064"/>
            <a:ext cx="15751277" cy="557489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20" name="Rectangle 19"/>
          <p:cNvSpPr/>
          <p:nvPr/>
        </p:nvSpPr>
        <p:spPr>
          <a:xfrm>
            <a:off x="9804182" y="6637246"/>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B. Luca</a:t>
            </a:r>
            <a:endParaRPr lang="en-US" sz="4200" dirty="0"/>
          </a:p>
        </p:txBody>
      </p:sp>
      <p:sp>
        <p:nvSpPr>
          <p:cNvPr id="21" name="Rectangle 20"/>
          <p:cNvSpPr/>
          <p:nvPr/>
        </p:nvSpPr>
        <p:spPr>
          <a:xfrm>
            <a:off x="1111942" y="8261614"/>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C. Mattheu</a:t>
            </a:r>
            <a:endParaRPr lang="en-US" sz="4200" dirty="0"/>
          </a:p>
        </p:txBody>
      </p:sp>
      <p:sp>
        <p:nvSpPr>
          <p:cNvPr id="22" name="Rectangle 21"/>
          <p:cNvSpPr/>
          <p:nvPr/>
        </p:nvSpPr>
        <p:spPr>
          <a:xfrm>
            <a:off x="9804182" y="8261615"/>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D. Macco</a:t>
            </a:r>
            <a:endParaRPr lang="en-US" sz="4200" dirty="0"/>
          </a:p>
        </p:txBody>
      </p:sp>
      <p:sp>
        <p:nvSpPr>
          <p:cNvPr id="23" name="Rectangle 22"/>
          <p:cNvSpPr/>
          <p:nvPr/>
        </p:nvSpPr>
        <p:spPr>
          <a:xfrm>
            <a:off x="1078610" y="6709369"/>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A. Gioan</a:t>
            </a:r>
            <a:endParaRPr lang="en-US" sz="4200" dirty="0"/>
          </a:p>
        </p:txBody>
      </p:sp>
      <p:pic>
        <p:nvPicPr>
          <p:cNvPr id="2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63244" y="6258503"/>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797133" y="790919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194516" y="7749773"/>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5844073" y="6173936"/>
            <a:ext cx="2009397" cy="1766006"/>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1634370" y="2258760"/>
            <a:ext cx="14639756" cy="769441"/>
          </a:xfrm>
          <a:prstGeom prst="rect">
            <a:avLst/>
          </a:prstGeom>
          <a:noFill/>
        </p:spPr>
        <p:txBody>
          <a:bodyPr wrap="square" rtlCol="0">
            <a:spAutoFit/>
          </a:bodyPr>
          <a:lstStyle/>
          <a:p>
            <a:r>
              <a:rPr lang="en-US" sz="4400">
                <a:solidFill>
                  <a:schemeClr val="bg1"/>
                </a:solidFill>
                <a:latin typeface="Montserrat Alternates Black" panose="00000A00000000000000" pitchFamily="50" charset="0"/>
              </a:rPr>
              <a:t>CÂU HỎI  1: Tin Mừng hôm nay của thánh sử nào? </a:t>
            </a:r>
            <a:endParaRPr lang="en-US" sz="4400" dirty="0">
              <a:solidFill>
                <a:schemeClr val="bg1"/>
              </a:solidFill>
              <a:latin typeface="Montserrat Alternates Black" panose="00000A00000000000000" pitchFamily="50" charset="0"/>
            </a:endParaRPr>
          </a:p>
        </p:txBody>
      </p:sp>
      <p:pic>
        <p:nvPicPr>
          <p:cNvPr id="34" name="c2 2">
            <a:hlinkClick r:id="rId8"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793637" y="2506379"/>
            <a:ext cx="1929164" cy="2075196"/>
          </a:xfrm>
          <a:prstGeom prst="rect">
            <a:avLst/>
          </a:prstGeom>
        </p:spPr>
      </p:pic>
      <p:pic>
        <p:nvPicPr>
          <p:cNvPr id="6" name="Picture 5">
            <a:extLst>
              <a:ext uri="{FF2B5EF4-FFF2-40B4-BE49-F238E27FC236}">
                <a16:creationId xmlns:a16="http://schemas.microsoft.com/office/drawing/2014/main" id="{72FD13B9-3585-266A-0160-E51A72C4A761}"/>
              </a:ext>
            </a:extLst>
          </p:cNvPr>
          <p:cNvPicPr>
            <a:picLocks noChangeAspect="1"/>
          </p:cNvPicPr>
          <p:nvPr/>
        </p:nvPicPr>
        <p:blipFill>
          <a:blip r:embed="rId10"/>
          <a:srcRect/>
          <a:stretch>
            <a:fillRect/>
          </a:stretch>
        </p:blipFill>
        <p:spPr>
          <a:xfrm>
            <a:off x="26015684" y="3237520"/>
            <a:ext cx="4097794" cy="5668605"/>
          </a:xfrm>
          <a:prstGeom prst="rect">
            <a:avLst/>
          </a:prstGeom>
        </p:spPr>
      </p:pic>
    </p:spTree>
    <p:extLst>
      <p:ext uri="{BB962C8B-B14F-4D97-AF65-F5344CB8AC3E}">
        <p14:creationId xmlns:p14="http://schemas.microsoft.com/office/powerpoint/2010/main" val="4111588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1"/>
                  </p:tgtEl>
                </p:cond>
              </p:nextCondLst>
            </p:seq>
            <p:seq concurrent="1" nextAc="seek">
              <p:cTn id="28" restart="whenNotActive" fill="hold" evtFilter="cancelBubble" nodeType="interactiveSeq">
                <p:stCondLst>
                  <p:cond evt="onClick" delay="0">
                    <p:tgtEl>
                      <p:spTgt spid="23"/>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3"/>
                  </p:tgtEl>
                </p:cond>
              </p:nextCondLst>
            </p:seq>
            <p:seq concurrent="1" nextAc="seek">
              <p:cTn id="33" restart="whenNotActive" fill="hold" evtFilter="cancelBubble" nodeType="interactiveSeq">
                <p:stCondLst>
                  <p:cond evt="onClick" delay="0">
                    <p:tgtEl>
                      <p:spTgt spid="22"/>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2"/>
                  </p:tgtEl>
                </p:cond>
              </p:nextCondLst>
            </p:seq>
            <p:seq concurrent="1" nextAc="seek">
              <p:cTn id="38" restart="whenNotActive" fill="hold" evtFilter="cancelBubble" nodeType="interactiveSeq">
                <p:stCondLst>
                  <p:cond evt="onClick" delay="0">
                    <p:tgtEl>
                      <p:spTgt spid="20"/>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4" fill="hold">
                            <p:stCondLst>
                              <p:cond delay="500"/>
                            </p:stCondLst>
                            <p:childTnLst>
                              <p:par>
                                <p:cTn id="45" presetID="10" presetClass="exit" presetSubtype="0" fill="hold" nodeType="afterEffect">
                                  <p:stCondLst>
                                    <p:cond delay="500"/>
                                  </p:stCondLst>
                                  <p:childTnLst>
                                    <p:animEffect transition="out" filter="fade">
                                      <p:cBhvr>
                                        <p:cTn id="46" dur="500"/>
                                        <p:tgtEl>
                                          <p:spTgt spid="26"/>
                                        </p:tgtEl>
                                      </p:cBhvr>
                                    </p:animEffect>
                                    <p:set>
                                      <p:cBhvr>
                                        <p:cTn id="47" dur="1" fill="hold">
                                          <p:stCondLst>
                                            <p:cond delay="499"/>
                                          </p:stCondLst>
                                        </p:cTn>
                                        <p:tgtEl>
                                          <p:spTgt spid="26"/>
                                        </p:tgtEl>
                                        <p:attrNameLst>
                                          <p:attrName>style.visibility</p:attrName>
                                        </p:attrNameLst>
                                      </p:cBhvr>
                                      <p:to>
                                        <p:strVal val="hidden"/>
                                      </p:to>
                                    </p:set>
                                  </p:childTnLst>
                                </p:cTn>
                              </p:par>
                              <p:par>
                                <p:cTn id="48" presetID="10" presetClass="exit" presetSubtype="0" fill="hold" nodeType="withEffect">
                                  <p:stCondLst>
                                    <p:cond delay="500"/>
                                  </p:stCondLst>
                                  <p:childTnLst>
                                    <p:animEffect transition="out" filter="fade">
                                      <p:cBhvr>
                                        <p:cTn id="49" dur="500"/>
                                        <p:tgtEl>
                                          <p:spTgt spid="24"/>
                                        </p:tgtEl>
                                      </p:cBhvr>
                                    </p:animEffect>
                                    <p:set>
                                      <p:cBhvr>
                                        <p:cTn id="50" dur="1" fill="hold">
                                          <p:stCondLst>
                                            <p:cond delay="499"/>
                                          </p:stCondLst>
                                        </p:cTn>
                                        <p:tgtEl>
                                          <p:spTgt spid="24"/>
                                        </p:tgtEl>
                                        <p:attrNameLst>
                                          <p:attrName>style.visibility</p:attrName>
                                        </p:attrNameLst>
                                      </p:cBhvr>
                                      <p:to>
                                        <p:strVal val="hidden"/>
                                      </p:to>
                                    </p:set>
                                  </p:childTnLst>
                                </p:cTn>
                              </p:par>
                              <p:par>
                                <p:cTn id="51" presetID="10" presetClass="exit" presetSubtype="0" fill="hold" nodeType="withEffect">
                                  <p:stCondLst>
                                    <p:cond delay="500"/>
                                  </p:stCondLst>
                                  <p:childTnLst>
                                    <p:animEffect transition="out" filter="fade">
                                      <p:cBhvr>
                                        <p:cTn id="52" dur="500"/>
                                        <p:tgtEl>
                                          <p:spTgt spid="25"/>
                                        </p:tgtEl>
                                      </p:cBhvr>
                                    </p:animEffect>
                                    <p:set>
                                      <p:cBhvr>
                                        <p:cTn id="53" dur="1" fill="hold">
                                          <p:stCondLst>
                                            <p:cond delay="499"/>
                                          </p:stCondLst>
                                        </p:cTn>
                                        <p:tgtEl>
                                          <p:spTgt spid="25"/>
                                        </p:tgtEl>
                                        <p:attrNameLst>
                                          <p:attrName>style.visibility</p:attrName>
                                        </p:attrNameLst>
                                      </p:cBhvr>
                                      <p:to>
                                        <p:strVal val="hidden"/>
                                      </p:to>
                                    </p:set>
                                  </p:childTnLst>
                                </p:cTn>
                              </p:par>
                              <p:par>
                                <p:cTn id="54" presetID="10" presetClass="exit" presetSubtype="0" fill="hold" nodeType="withEffect">
                                  <p:stCondLst>
                                    <p:cond delay="500"/>
                                  </p:stCondLst>
                                  <p:childTnLst>
                                    <p:animEffect transition="out" filter="fade">
                                      <p:cBhvr>
                                        <p:cTn id="55" dur="500"/>
                                        <p:tgtEl>
                                          <p:spTgt spid="27"/>
                                        </p:tgtEl>
                                      </p:cBhvr>
                                    </p:animEffect>
                                    <p:set>
                                      <p:cBhvr>
                                        <p:cTn id="56" dur="1" fill="hold">
                                          <p:stCondLst>
                                            <p:cond delay="499"/>
                                          </p:stCondLst>
                                        </p:cTn>
                                        <p:tgtEl>
                                          <p:spTgt spid="27"/>
                                        </p:tgtEl>
                                        <p:attrNameLst>
                                          <p:attrName>style.visibility</p:attrName>
                                        </p:attrNameLst>
                                      </p:cBhvr>
                                      <p:to>
                                        <p:strVal val="hidden"/>
                                      </p:to>
                                    </p:set>
                                  </p:childTnLst>
                                </p:cTn>
                              </p:par>
                              <p:par>
                                <p:cTn id="57" presetID="10" presetClass="exit" presetSubtype="0" fill="hold" grpId="0" nodeType="withEffect">
                                  <p:stCondLst>
                                    <p:cond delay="500"/>
                                  </p:stCondLst>
                                  <p:childTnLst>
                                    <p:animEffect transition="out" filter="fade">
                                      <p:cBhvr>
                                        <p:cTn id="58" dur="500"/>
                                        <p:tgtEl>
                                          <p:spTgt spid="19"/>
                                        </p:tgtEl>
                                      </p:cBhvr>
                                    </p:animEffect>
                                    <p:set>
                                      <p:cBhvr>
                                        <p:cTn id="59" dur="1" fill="hold">
                                          <p:stCondLst>
                                            <p:cond delay="499"/>
                                          </p:stCondLst>
                                        </p:cTn>
                                        <p:tgtEl>
                                          <p:spTgt spid="19"/>
                                        </p:tgtEl>
                                        <p:attrNameLst>
                                          <p:attrName>style.visibility</p:attrName>
                                        </p:attrNameLst>
                                      </p:cBhvr>
                                      <p:to>
                                        <p:strVal val="hidden"/>
                                      </p:to>
                                    </p:set>
                                  </p:childTnLst>
                                </p:cTn>
                              </p:par>
                              <p:par>
                                <p:cTn id="60" presetID="10" presetClass="exit" presetSubtype="0" fill="hold" grpId="0" nodeType="withEffect">
                                  <p:stCondLst>
                                    <p:cond delay="50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grpId="0" nodeType="withEffect">
                                  <p:stCondLst>
                                    <p:cond delay="500"/>
                                  </p:stCondLst>
                                  <p:childTnLst>
                                    <p:animEffect transition="out" filter="fade">
                                      <p:cBhvr>
                                        <p:cTn id="64" dur="500"/>
                                        <p:tgtEl>
                                          <p:spTgt spid="21"/>
                                        </p:tgtEl>
                                      </p:cBhvr>
                                    </p:animEffect>
                                    <p:set>
                                      <p:cBhvr>
                                        <p:cTn id="65" dur="1" fill="hold">
                                          <p:stCondLst>
                                            <p:cond delay="499"/>
                                          </p:stCondLst>
                                        </p:cTn>
                                        <p:tgtEl>
                                          <p:spTgt spid="21"/>
                                        </p:tgtEl>
                                        <p:attrNameLst>
                                          <p:attrName>style.visibility</p:attrName>
                                        </p:attrNameLst>
                                      </p:cBhvr>
                                      <p:to>
                                        <p:strVal val="hidden"/>
                                      </p:to>
                                    </p:set>
                                  </p:childTnLst>
                                </p:cTn>
                              </p:par>
                              <p:par>
                                <p:cTn id="66" presetID="10" presetClass="exit" presetSubtype="0" fill="hold" grpId="0" nodeType="withEffect">
                                  <p:stCondLst>
                                    <p:cond delay="500"/>
                                  </p:stCondLst>
                                  <p:childTnLst>
                                    <p:animEffect transition="out" filter="fade">
                                      <p:cBhvr>
                                        <p:cTn id="67" dur="500"/>
                                        <p:tgtEl>
                                          <p:spTgt spid="22"/>
                                        </p:tgtEl>
                                      </p:cBhvr>
                                    </p:animEffect>
                                    <p:set>
                                      <p:cBhvr>
                                        <p:cTn id="68" dur="1" fill="hold">
                                          <p:stCondLst>
                                            <p:cond delay="499"/>
                                          </p:stCondLst>
                                        </p:cTn>
                                        <p:tgtEl>
                                          <p:spTgt spid="22"/>
                                        </p:tgtEl>
                                        <p:attrNameLst>
                                          <p:attrName>style.visibility</p:attrName>
                                        </p:attrNameLst>
                                      </p:cBhvr>
                                      <p:to>
                                        <p:strVal val="hidden"/>
                                      </p:to>
                                    </p:set>
                                  </p:childTnLst>
                                </p:cTn>
                              </p:par>
                              <p:par>
                                <p:cTn id="69" presetID="10" presetClass="exit" presetSubtype="0" fill="hold" grpId="0" nodeType="withEffect">
                                  <p:stCondLst>
                                    <p:cond delay="500"/>
                                  </p:stCondLst>
                                  <p:childTnLst>
                                    <p:animEffect transition="out" filter="fade">
                                      <p:cBhvr>
                                        <p:cTn id="70" dur="500"/>
                                        <p:tgtEl>
                                          <p:spTgt spid="23"/>
                                        </p:tgtEl>
                                      </p:cBhvr>
                                    </p:animEffect>
                                    <p:set>
                                      <p:cBhvr>
                                        <p:cTn id="71" dur="1" fill="hold">
                                          <p:stCondLst>
                                            <p:cond delay="499"/>
                                          </p:stCondLst>
                                        </p:cTn>
                                        <p:tgtEl>
                                          <p:spTgt spid="23"/>
                                        </p:tgtEl>
                                        <p:attrNameLst>
                                          <p:attrName>style.visibility</p:attrName>
                                        </p:attrNameLst>
                                      </p:cBhvr>
                                      <p:to>
                                        <p:strVal val="hidden"/>
                                      </p:to>
                                    </p:set>
                                  </p:childTnLst>
                                </p:cTn>
                              </p:par>
                              <p:par>
                                <p:cTn id="72" presetID="10" presetClass="exit" presetSubtype="0" fill="hold" grpId="0" nodeType="withEffect">
                                  <p:stCondLst>
                                    <p:cond delay="500"/>
                                  </p:stCondLst>
                                  <p:childTnLst>
                                    <p:animEffect transition="out" filter="fade">
                                      <p:cBhvr>
                                        <p:cTn id="73" dur="500"/>
                                        <p:tgtEl>
                                          <p:spTgt spid="29"/>
                                        </p:tgtEl>
                                      </p:cBhvr>
                                    </p:animEffect>
                                    <p:set>
                                      <p:cBhvr>
                                        <p:cTn id="74" dur="1" fill="hold">
                                          <p:stCondLst>
                                            <p:cond delay="499"/>
                                          </p:stCondLst>
                                        </p:cTn>
                                        <p:tgtEl>
                                          <p:spTgt spid="29"/>
                                        </p:tgtEl>
                                        <p:attrNameLst>
                                          <p:attrName>style.visibility</p:attrName>
                                        </p:attrNameLst>
                                      </p:cBhvr>
                                      <p:to>
                                        <p:strVal val="hidden"/>
                                      </p:to>
                                    </p:set>
                                  </p:childTnLst>
                                </p:cTn>
                              </p:par>
                            </p:childTnLst>
                          </p:cTn>
                        </p:par>
                        <p:par>
                          <p:cTn id="75" fill="hold">
                            <p:stCondLst>
                              <p:cond delay="1500"/>
                            </p:stCondLst>
                            <p:childTnLst>
                              <p:par>
                                <p:cTn id="76" presetID="35" presetClass="path" presetSubtype="0" fill="hold" nodeType="afterEffect">
                                  <p:stCondLst>
                                    <p:cond delay="0"/>
                                  </p:stCondLst>
                                  <p:childTnLst>
                                    <p:animMotion origin="layout" path="M 0 2.46914E-7 L -1 2.46914E-7 " pathEditMode="relative" rAng="0" ptsTypes="AA">
                                      <p:cBhvr>
                                        <p:cTn id="77" dur="3000" fill="hold"/>
                                        <p:tgtEl>
                                          <p:spTgt spid="3"/>
                                        </p:tgtEl>
                                        <p:attrNameLst>
                                          <p:attrName>ppt_x</p:attrName>
                                          <p:attrName>ppt_y</p:attrName>
                                        </p:attrNameLst>
                                      </p:cBhvr>
                                      <p:rCtr x="-50000" y="0"/>
                                    </p:animMotion>
                                  </p:childTnLst>
                                </p:cTn>
                              </p:par>
                              <p:par>
                                <p:cTn id="78" presetID="35" presetClass="path" presetSubtype="0" fill="hold" nodeType="withEffect">
                                  <p:stCondLst>
                                    <p:cond delay="0"/>
                                  </p:stCondLst>
                                  <p:childTnLst>
                                    <p:animMotion origin="layout" path="M -1.04167E-6 -4.81481E-6 L -1 -4.81481E-6 " pathEditMode="relative" rAng="0" ptsTypes="AA">
                                      <p:cBhvr>
                                        <p:cTn id="79" dur="3000" fill="hold"/>
                                        <p:tgtEl>
                                          <p:spTgt spid="34"/>
                                        </p:tgtEl>
                                        <p:attrNameLst>
                                          <p:attrName>ppt_x</p:attrName>
                                          <p:attrName>ppt_y</p:attrName>
                                        </p:attrNameLst>
                                      </p:cBhvr>
                                      <p:rCtr x="-50000" y="0"/>
                                    </p:animMotion>
                                  </p:childTnLst>
                                </p:cTn>
                              </p:par>
                              <p:par>
                                <p:cTn id="80" presetID="35" presetClass="path" presetSubtype="0" fill="hold" nodeType="withEffect">
                                  <p:stCondLst>
                                    <p:cond delay="0"/>
                                  </p:stCondLst>
                                  <p:childTnLst>
                                    <p:animMotion origin="layout" path="M 1.38889E-6 -3.45679E-6 L -1 -3.45679E-6 " pathEditMode="relative" rAng="0" ptsTypes="AA">
                                      <p:cBhvr>
                                        <p:cTn id="81" dur="3000" fill="hold"/>
                                        <p:tgtEl>
                                          <p:spTgt spid="6"/>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9" grpId="0"/>
      <p:bldP spid="29"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2">
            <a:extLst>
              <a:ext uri="{FF2B5EF4-FFF2-40B4-BE49-F238E27FC236}">
                <a16:creationId xmlns:a16="http://schemas.microsoft.com/office/drawing/2014/main" id="{DB53F4CA-A859-8CC6-FD27-1F81BB36F099}"/>
              </a:ext>
            </a:extLst>
          </p:cNvPr>
          <p:cNvGrpSpPr/>
          <p:nvPr/>
        </p:nvGrpSpPr>
        <p:grpSpPr>
          <a:xfrm>
            <a:off x="0" y="0"/>
            <a:ext cx="36576000" cy="10264140"/>
            <a:chOff x="0" y="0"/>
            <a:chExt cx="36576000" cy="10264140"/>
          </a:xfrm>
        </p:grpSpPr>
        <p:sp>
          <p:nvSpPr>
            <p:cNvPr id="4" name="Freeform 2">
              <a:extLst>
                <a:ext uri="{FF2B5EF4-FFF2-40B4-BE49-F238E27FC236}">
                  <a16:creationId xmlns:a16="http://schemas.microsoft.com/office/drawing/2014/main" id="{21632C8D-001F-1D41-F223-5BDC6B579442}"/>
                </a:ext>
              </a:extLst>
            </p:cNvPr>
            <p:cNvSpPr/>
            <p:nvPr/>
          </p:nvSpPr>
          <p:spPr>
            <a:xfrm>
              <a:off x="0" y="0"/>
              <a:ext cx="18288000" cy="10241280"/>
            </a:xfrm>
            <a:custGeom>
              <a:avLst/>
              <a:gdLst/>
              <a:ahLst/>
              <a:cxnLst/>
              <a:rect l="l" t="t" r="r" b="b"/>
              <a:pathLst>
                <a:path w="18288000" h="10241280">
                  <a:moveTo>
                    <a:pt x="0" y="0"/>
                  </a:moveTo>
                  <a:lnTo>
                    <a:pt x="18288000" y="0"/>
                  </a:lnTo>
                  <a:lnTo>
                    <a:pt x="18288000" y="10241280"/>
                  </a:lnTo>
                  <a:lnTo>
                    <a:pt x="0" y="10241280"/>
                  </a:lnTo>
                  <a:lnTo>
                    <a:pt x="0" y="0"/>
                  </a:lnTo>
                  <a:close/>
                </a:path>
              </a:pathLst>
            </a:custGeom>
            <a:blipFill>
              <a:blip r:embed="rId4"/>
              <a:stretch>
                <a:fillRect/>
              </a:stretch>
            </a:blipFill>
          </p:spPr>
        </p:sp>
        <p:sp>
          <p:nvSpPr>
            <p:cNvPr id="5" name="Freeform 2">
              <a:extLst>
                <a:ext uri="{FF2B5EF4-FFF2-40B4-BE49-F238E27FC236}">
                  <a16:creationId xmlns:a16="http://schemas.microsoft.com/office/drawing/2014/main" id="{89E4DD1C-57C9-4CFA-8812-F1E50E6DF33C}"/>
                </a:ext>
              </a:extLst>
            </p:cNvPr>
            <p:cNvSpPr/>
            <p:nvPr/>
          </p:nvSpPr>
          <p:spPr>
            <a:xfrm>
              <a:off x="18288000" y="0"/>
              <a:ext cx="18288000" cy="10264140"/>
            </a:xfrm>
            <a:custGeom>
              <a:avLst/>
              <a:gdLst/>
              <a:ahLst/>
              <a:cxnLst/>
              <a:rect l="l" t="t" r="r" b="b"/>
              <a:pathLst>
                <a:path w="18288000" h="10241280">
                  <a:moveTo>
                    <a:pt x="0" y="0"/>
                  </a:moveTo>
                  <a:lnTo>
                    <a:pt x="18288000" y="0"/>
                  </a:lnTo>
                  <a:lnTo>
                    <a:pt x="18288000" y="10241280"/>
                  </a:lnTo>
                  <a:lnTo>
                    <a:pt x="0" y="10241280"/>
                  </a:lnTo>
                  <a:lnTo>
                    <a:pt x="0" y="0"/>
                  </a:lnTo>
                  <a:close/>
                </a:path>
              </a:pathLst>
            </a:custGeom>
            <a:blipFill>
              <a:blip r:embed="rId4"/>
              <a:stretch>
                <a:fillRect/>
              </a:stretch>
            </a:blipFill>
          </p:spPr>
        </p:sp>
      </p:grpSp>
      <p:pic>
        <p:nvPicPr>
          <p:cNvPr id="6" name="Picture 4">
            <a:extLst>
              <a:ext uri="{FF2B5EF4-FFF2-40B4-BE49-F238E27FC236}">
                <a16:creationId xmlns:a16="http://schemas.microsoft.com/office/drawing/2014/main" id="{C5702034-9686-1EA9-4760-DE13BDA6808B}"/>
              </a:ext>
            </a:extLst>
          </p:cNvPr>
          <p:cNvPicPr>
            <a:picLocks noChangeAspect="1"/>
          </p:cNvPicPr>
          <p:nvPr/>
        </p:nvPicPr>
        <p:blipFill>
          <a:blip r:embed="rId5"/>
          <a:srcRect/>
          <a:stretch>
            <a:fillRect/>
          </a:stretch>
        </p:blipFill>
        <p:spPr>
          <a:xfrm>
            <a:off x="-1019817" y="3047012"/>
            <a:ext cx="5315712" cy="7382933"/>
          </a:xfrm>
          <a:prstGeom prst="rect">
            <a:avLst/>
          </a:prstGeom>
        </p:spPr>
      </p:pic>
      <p:pic>
        <p:nvPicPr>
          <p:cNvPr id="7" name="Picture 5">
            <a:extLst>
              <a:ext uri="{FF2B5EF4-FFF2-40B4-BE49-F238E27FC236}">
                <a16:creationId xmlns:a16="http://schemas.microsoft.com/office/drawing/2014/main" id="{75212E27-A2C7-0963-50EF-FDDED3F1F689}"/>
              </a:ext>
            </a:extLst>
          </p:cNvPr>
          <p:cNvPicPr>
            <a:picLocks noChangeAspect="1"/>
          </p:cNvPicPr>
          <p:nvPr/>
        </p:nvPicPr>
        <p:blipFill>
          <a:blip r:embed="rId6"/>
          <a:srcRect/>
          <a:stretch>
            <a:fillRect/>
          </a:stretch>
        </p:blipFill>
        <p:spPr>
          <a:xfrm>
            <a:off x="9394680" y="3344897"/>
            <a:ext cx="4097794" cy="5668605"/>
          </a:xfrm>
          <a:prstGeom prst="rect">
            <a:avLst/>
          </a:prstGeom>
        </p:spPr>
      </p:pic>
      <p:sp>
        <p:nvSpPr>
          <p:cNvPr id="19" name="Rectangle 18"/>
          <p:cNvSpPr/>
          <p:nvPr/>
        </p:nvSpPr>
        <p:spPr>
          <a:xfrm>
            <a:off x="1078610" y="829064"/>
            <a:ext cx="15751277" cy="557489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20" name="Rectangle 19"/>
          <p:cNvSpPr/>
          <p:nvPr/>
        </p:nvSpPr>
        <p:spPr>
          <a:xfrm>
            <a:off x="9778517" y="8318350"/>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D. LÀM PHÉP RỬA</a:t>
            </a:r>
            <a:endParaRPr lang="en-US" sz="4200" dirty="0"/>
          </a:p>
        </p:txBody>
      </p:sp>
      <p:sp>
        <p:nvSpPr>
          <p:cNvPr id="21" name="Rectangle 20"/>
          <p:cNvSpPr/>
          <p:nvPr/>
        </p:nvSpPr>
        <p:spPr>
          <a:xfrm>
            <a:off x="1111942" y="8261614"/>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C. Lời khuyên</a:t>
            </a:r>
            <a:endParaRPr lang="en-US" sz="4200" dirty="0"/>
          </a:p>
        </p:txBody>
      </p:sp>
      <p:sp>
        <p:nvSpPr>
          <p:cNvPr id="22" name="Rectangle 21"/>
          <p:cNvSpPr/>
          <p:nvPr/>
        </p:nvSpPr>
        <p:spPr>
          <a:xfrm>
            <a:off x="9778517" y="6738479"/>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B. Chữa lành</a:t>
            </a:r>
            <a:endParaRPr lang="en-US" sz="4200" dirty="0"/>
          </a:p>
        </p:txBody>
      </p:sp>
      <p:sp>
        <p:nvSpPr>
          <p:cNvPr id="23" name="Rectangle 22"/>
          <p:cNvSpPr/>
          <p:nvPr/>
        </p:nvSpPr>
        <p:spPr>
          <a:xfrm>
            <a:off x="1078610" y="6709369"/>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A. Cầu nguyện</a:t>
            </a:r>
            <a:endParaRPr lang="en-US" sz="4200" dirty="0"/>
          </a:p>
        </p:txBody>
      </p:sp>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63244" y="6258503"/>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771468" y="6386055"/>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194516" y="7749773"/>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5818408" y="7855040"/>
            <a:ext cx="2009397" cy="1766006"/>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1204316" y="949396"/>
            <a:ext cx="15331083" cy="1569660"/>
          </a:xfrm>
          <a:prstGeom prst="rect">
            <a:avLst/>
          </a:prstGeom>
          <a:noFill/>
        </p:spPr>
        <p:txBody>
          <a:bodyPr wrap="square" rtlCol="0">
            <a:spAutoFit/>
          </a:bodyPr>
          <a:lstStyle/>
          <a:p>
            <a:r>
              <a:rPr lang="en-US" sz="4800">
                <a:solidFill>
                  <a:schemeClr val="bg1"/>
                </a:solidFill>
                <a:latin typeface="Montserrat Alternates Black" panose="00000A00000000000000" pitchFamily="50" charset="0"/>
              </a:rPr>
              <a:t>CÂU HỎI 2: Dân chúng đến gặp ông Gio an để xin điều gì? </a:t>
            </a:r>
            <a:endParaRPr lang="en-US" sz="4800" dirty="0">
              <a:solidFill>
                <a:schemeClr val="bg1"/>
              </a:solidFill>
              <a:latin typeface="Montserrat Alternates Black" panose="00000A00000000000000" pitchFamily="50" charset="0"/>
            </a:endParaRPr>
          </a:p>
        </p:txBody>
      </p:sp>
      <p:pic>
        <p:nvPicPr>
          <p:cNvPr id="39" name="CAUDI">
            <a:extLst>
              <a:ext uri="{FF2B5EF4-FFF2-40B4-BE49-F238E27FC236}">
                <a16:creationId xmlns:a16="http://schemas.microsoft.com/office/drawing/2014/main" id="{EE858415-EB25-447D-A7DB-07F7FFF4BDD9}"/>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7232394" y="2569229"/>
            <a:ext cx="6113643" cy="6113643"/>
          </a:xfrm>
          <a:prstGeom prst="rect">
            <a:avLst/>
          </a:prstGeom>
        </p:spPr>
      </p:pic>
      <p:pic>
        <p:nvPicPr>
          <p:cNvPr id="34" name="c2 2">
            <a:hlinkClick r:id="rId10"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28793637" y="2542136"/>
            <a:ext cx="1929164" cy="2003681"/>
          </a:xfrm>
          <a:prstGeom prst="rect">
            <a:avLst/>
          </a:prstGeom>
        </p:spPr>
      </p:pic>
    </p:spTree>
    <p:extLst>
      <p:ext uri="{BB962C8B-B14F-4D97-AF65-F5344CB8AC3E}">
        <p14:creationId xmlns:p14="http://schemas.microsoft.com/office/powerpoint/2010/main" val="178304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1"/>
                  </p:tgtEl>
                </p:cond>
              </p:nextCondLst>
            </p:seq>
            <p:seq concurrent="1" nextAc="seek">
              <p:cTn id="28" restart="whenNotActive" fill="hold" evtFilter="cancelBubble" nodeType="interactiveSeq">
                <p:stCondLst>
                  <p:cond evt="onClick" delay="0">
                    <p:tgtEl>
                      <p:spTgt spid="23"/>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3"/>
                  </p:tgtEl>
                </p:cond>
              </p:nextCondLst>
            </p:seq>
            <p:seq concurrent="1" nextAc="seek">
              <p:cTn id="33" restart="whenNotActive" fill="hold" evtFilter="cancelBubble" nodeType="interactiveSeq">
                <p:stCondLst>
                  <p:cond evt="onClick" delay="0">
                    <p:tgtEl>
                      <p:spTgt spid="22"/>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2"/>
                  </p:tgtEl>
                </p:cond>
              </p:nextCondLst>
            </p:seq>
            <p:seq concurrent="1" nextAc="seek">
              <p:cTn id="38" restart="whenNotActive" fill="hold" evtFilter="cancelBubble" nodeType="interactiveSeq">
                <p:stCondLst>
                  <p:cond evt="onClick" delay="0">
                    <p:tgtEl>
                      <p:spTgt spid="20"/>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4" fill="hold">
                            <p:stCondLst>
                              <p:cond delay="500"/>
                            </p:stCondLst>
                            <p:childTnLst>
                              <p:par>
                                <p:cTn id="45" presetID="10" presetClass="exit" presetSubtype="0" fill="hold" nodeType="afterEffect">
                                  <p:stCondLst>
                                    <p:cond delay="500"/>
                                  </p:stCondLst>
                                  <p:childTnLst>
                                    <p:animEffect transition="out" filter="fade">
                                      <p:cBhvr>
                                        <p:cTn id="46" dur="500"/>
                                        <p:tgtEl>
                                          <p:spTgt spid="26"/>
                                        </p:tgtEl>
                                      </p:cBhvr>
                                    </p:animEffect>
                                    <p:set>
                                      <p:cBhvr>
                                        <p:cTn id="47" dur="1" fill="hold">
                                          <p:stCondLst>
                                            <p:cond delay="499"/>
                                          </p:stCondLst>
                                        </p:cTn>
                                        <p:tgtEl>
                                          <p:spTgt spid="26"/>
                                        </p:tgtEl>
                                        <p:attrNameLst>
                                          <p:attrName>style.visibility</p:attrName>
                                        </p:attrNameLst>
                                      </p:cBhvr>
                                      <p:to>
                                        <p:strVal val="hidden"/>
                                      </p:to>
                                    </p:set>
                                  </p:childTnLst>
                                </p:cTn>
                              </p:par>
                              <p:par>
                                <p:cTn id="48" presetID="10" presetClass="exit" presetSubtype="0" fill="hold" nodeType="withEffect">
                                  <p:stCondLst>
                                    <p:cond delay="500"/>
                                  </p:stCondLst>
                                  <p:childTnLst>
                                    <p:animEffect transition="out" filter="fade">
                                      <p:cBhvr>
                                        <p:cTn id="49" dur="500"/>
                                        <p:tgtEl>
                                          <p:spTgt spid="24"/>
                                        </p:tgtEl>
                                      </p:cBhvr>
                                    </p:animEffect>
                                    <p:set>
                                      <p:cBhvr>
                                        <p:cTn id="50" dur="1" fill="hold">
                                          <p:stCondLst>
                                            <p:cond delay="499"/>
                                          </p:stCondLst>
                                        </p:cTn>
                                        <p:tgtEl>
                                          <p:spTgt spid="24"/>
                                        </p:tgtEl>
                                        <p:attrNameLst>
                                          <p:attrName>style.visibility</p:attrName>
                                        </p:attrNameLst>
                                      </p:cBhvr>
                                      <p:to>
                                        <p:strVal val="hidden"/>
                                      </p:to>
                                    </p:set>
                                  </p:childTnLst>
                                </p:cTn>
                              </p:par>
                              <p:par>
                                <p:cTn id="51" presetID="10" presetClass="exit" presetSubtype="0" fill="hold" nodeType="withEffect">
                                  <p:stCondLst>
                                    <p:cond delay="500"/>
                                  </p:stCondLst>
                                  <p:childTnLst>
                                    <p:animEffect transition="out" filter="fade">
                                      <p:cBhvr>
                                        <p:cTn id="52" dur="500"/>
                                        <p:tgtEl>
                                          <p:spTgt spid="25"/>
                                        </p:tgtEl>
                                      </p:cBhvr>
                                    </p:animEffect>
                                    <p:set>
                                      <p:cBhvr>
                                        <p:cTn id="53" dur="1" fill="hold">
                                          <p:stCondLst>
                                            <p:cond delay="499"/>
                                          </p:stCondLst>
                                        </p:cTn>
                                        <p:tgtEl>
                                          <p:spTgt spid="25"/>
                                        </p:tgtEl>
                                        <p:attrNameLst>
                                          <p:attrName>style.visibility</p:attrName>
                                        </p:attrNameLst>
                                      </p:cBhvr>
                                      <p:to>
                                        <p:strVal val="hidden"/>
                                      </p:to>
                                    </p:set>
                                  </p:childTnLst>
                                </p:cTn>
                              </p:par>
                              <p:par>
                                <p:cTn id="54" presetID="10" presetClass="exit" presetSubtype="0" fill="hold" nodeType="withEffect">
                                  <p:stCondLst>
                                    <p:cond delay="500"/>
                                  </p:stCondLst>
                                  <p:childTnLst>
                                    <p:animEffect transition="out" filter="fade">
                                      <p:cBhvr>
                                        <p:cTn id="55" dur="500"/>
                                        <p:tgtEl>
                                          <p:spTgt spid="27"/>
                                        </p:tgtEl>
                                      </p:cBhvr>
                                    </p:animEffect>
                                    <p:set>
                                      <p:cBhvr>
                                        <p:cTn id="56" dur="1" fill="hold">
                                          <p:stCondLst>
                                            <p:cond delay="499"/>
                                          </p:stCondLst>
                                        </p:cTn>
                                        <p:tgtEl>
                                          <p:spTgt spid="27"/>
                                        </p:tgtEl>
                                        <p:attrNameLst>
                                          <p:attrName>style.visibility</p:attrName>
                                        </p:attrNameLst>
                                      </p:cBhvr>
                                      <p:to>
                                        <p:strVal val="hidden"/>
                                      </p:to>
                                    </p:set>
                                  </p:childTnLst>
                                </p:cTn>
                              </p:par>
                              <p:par>
                                <p:cTn id="57" presetID="10" presetClass="exit" presetSubtype="0" fill="hold" grpId="0" nodeType="withEffect">
                                  <p:stCondLst>
                                    <p:cond delay="500"/>
                                  </p:stCondLst>
                                  <p:childTnLst>
                                    <p:animEffect transition="out" filter="fade">
                                      <p:cBhvr>
                                        <p:cTn id="58" dur="500"/>
                                        <p:tgtEl>
                                          <p:spTgt spid="19"/>
                                        </p:tgtEl>
                                      </p:cBhvr>
                                    </p:animEffect>
                                    <p:set>
                                      <p:cBhvr>
                                        <p:cTn id="59" dur="1" fill="hold">
                                          <p:stCondLst>
                                            <p:cond delay="499"/>
                                          </p:stCondLst>
                                        </p:cTn>
                                        <p:tgtEl>
                                          <p:spTgt spid="19"/>
                                        </p:tgtEl>
                                        <p:attrNameLst>
                                          <p:attrName>style.visibility</p:attrName>
                                        </p:attrNameLst>
                                      </p:cBhvr>
                                      <p:to>
                                        <p:strVal val="hidden"/>
                                      </p:to>
                                    </p:set>
                                  </p:childTnLst>
                                </p:cTn>
                              </p:par>
                              <p:par>
                                <p:cTn id="60" presetID="10" presetClass="exit" presetSubtype="0" fill="hold" grpId="0" nodeType="withEffect">
                                  <p:stCondLst>
                                    <p:cond delay="50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grpId="0" nodeType="withEffect">
                                  <p:stCondLst>
                                    <p:cond delay="500"/>
                                  </p:stCondLst>
                                  <p:childTnLst>
                                    <p:animEffect transition="out" filter="fade">
                                      <p:cBhvr>
                                        <p:cTn id="64" dur="500"/>
                                        <p:tgtEl>
                                          <p:spTgt spid="21"/>
                                        </p:tgtEl>
                                      </p:cBhvr>
                                    </p:animEffect>
                                    <p:set>
                                      <p:cBhvr>
                                        <p:cTn id="65" dur="1" fill="hold">
                                          <p:stCondLst>
                                            <p:cond delay="499"/>
                                          </p:stCondLst>
                                        </p:cTn>
                                        <p:tgtEl>
                                          <p:spTgt spid="21"/>
                                        </p:tgtEl>
                                        <p:attrNameLst>
                                          <p:attrName>style.visibility</p:attrName>
                                        </p:attrNameLst>
                                      </p:cBhvr>
                                      <p:to>
                                        <p:strVal val="hidden"/>
                                      </p:to>
                                    </p:set>
                                  </p:childTnLst>
                                </p:cTn>
                              </p:par>
                              <p:par>
                                <p:cTn id="66" presetID="10" presetClass="exit" presetSubtype="0" fill="hold" grpId="0" nodeType="withEffect">
                                  <p:stCondLst>
                                    <p:cond delay="500"/>
                                  </p:stCondLst>
                                  <p:childTnLst>
                                    <p:animEffect transition="out" filter="fade">
                                      <p:cBhvr>
                                        <p:cTn id="67" dur="500"/>
                                        <p:tgtEl>
                                          <p:spTgt spid="22"/>
                                        </p:tgtEl>
                                      </p:cBhvr>
                                    </p:animEffect>
                                    <p:set>
                                      <p:cBhvr>
                                        <p:cTn id="68" dur="1" fill="hold">
                                          <p:stCondLst>
                                            <p:cond delay="499"/>
                                          </p:stCondLst>
                                        </p:cTn>
                                        <p:tgtEl>
                                          <p:spTgt spid="22"/>
                                        </p:tgtEl>
                                        <p:attrNameLst>
                                          <p:attrName>style.visibility</p:attrName>
                                        </p:attrNameLst>
                                      </p:cBhvr>
                                      <p:to>
                                        <p:strVal val="hidden"/>
                                      </p:to>
                                    </p:set>
                                  </p:childTnLst>
                                </p:cTn>
                              </p:par>
                              <p:par>
                                <p:cTn id="69" presetID="10" presetClass="exit" presetSubtype="0" fill="hold" grpId="0" nodeType="withEffect">
                                  <p:stCondLst>
                                    <p:cond delay="500"/>
                                  </p:stCondLst>
                                  <p:childTnLst>
                                    <p:animEffect transition="out" filter="fade">
                                      <p:cBhvr>
                                        <p:cTn id="70" dur="500"/>
                                        <p:tgtEl>
                                          <p:spTgt spid="23"/>
                                        </p:tgtEl>
                                      </p:cBhvr>
                                    </p:animEffect>
                                    <p:set>
                                      <p:cBhvr>
                                        <p:cTn id="71" dur="1" fill="hold">
                                          <p:stCondLst>
                                            <p:cond delay="499"/>
                                          </p:stCondLst>
                                        </p:cTn>
                                        <p:tgtEl>
                                          <p:spTgt spid="23"/>
                                        </p:tgtEl>
                                        <p:attrNameLst>
                                          <p:attrName>style.visibility</p:attrName>
                                        </p:attrNameLst>
                                      </p:cBhvr>
                                      <p:to>
                                        <p:strVal val="hidden"/>
                                      </p:to>
                                    </p:set>
                                  </p:childTnLst>
                                </p:cTn>
                              </p:par>
                              <p:par>
                                <p:cTn id="72" presetID="10" presetClass="exit" presetSubtype="0" fill="hold" grpId="0" nodeType="withEffect">
                                  <p:stCondLst>
                                    <p:cond delay="500"/>
                                  </p:stCondLst>
                                  <p:childTnLst>
                                    <p:animEffect transition="out" filter="fade">
                                      <p:cBhvr>
                                        <p:cTn id="73" dur="500"/>
                                        <p:tgtEl>
                                          <p:spTgt spid="29"/>
                                        </p:tgtEl>
                                      </p:cBhvr>
                                    </p:animEffect>
                                    <p:set>
                                      <p:cBhvr>
                                        <p:cTn id="74" dur="1" fill="hold">
                                          <p:stCondLst>
                                            <p:cond delay="499"/>
                                          </p:stCondLst>
                                        </p:cTn>
                                        <p:tgtEl>
                                          <p:spTgt spid="29"/>
                                        </p:tgtEl>
                                        <p:attrNameLst>
                                          <p:attrName>style.visibility</p:attrName>
                                        </p:attrNameLst>
                                      </p:cBhvr>
                                      <p:to>
                                        <p:strVal val="hidden"/>
                                      </p:to>
                                    </p:set>
                                  </p:childTnLst>
                                </p:cTn>
                              </p:par>
                            </p:childTnLst>
                          </p:cTn>
                        </p:par>
                        <p:par>
                          <p:cTn id="75" fill="hold">
                            <p:stCondLst>
                              <p:cond delay="1500"/>
                            </p:stCondLst>
                            <p:childTnLst>
                              <p:par>
                                <p:cTn id="76" presetID="10" presetClass="exit" presetSubtype="0" fill="hold" nodeType="afterEffect">
                                  <p:stCondLst>
                                    <p:cond delay="0"/>
                                  </p:stCondLst>
                                  <p:childTnLst>
                                    <p:animEffect transition="out" filter="fade">
                                      <p:cBhvr>
                                        <p:cTn id="77" dur="500"/>
                                        <p:tgtEl>
                                          <p:spTgt spid="7"/>
                                        </p:tgtEl>
                                      </p:cBhvr>
                                    </p:animEffect>
                                    <p:set>
                                      <p:cBhvr>
                                        <p:cTn id="78" dur="1" fill="hold">
                                          <p:stCondLst>
                                            <p:cond delay="499"/>
                                          </p:stCondLst>
                                        </p:cTn>
                                        <p:tgtEl>
                                          <p:spTgt spid="7"/>
                                        </p:tgtEl>
                                        <p:attrNameLst>
                                          <p:attrName>style.visibility</p:attrName>
                                        </p:attrNameLst>
                                      </p:cBhvr>
                                      <p:to>
                                        <p:strVal val="hidden"/>
                                      </p:to>
                                    </p:set>
                                  </p:childTnLst>
                                </p:cTn>
                              </p:par>
                            </p:childTnLst>
                          </p:cTn>
                        </p:par>
                        <p:par>
                          <p:cTn id="79" fill="hold">
                            <p:stCondLst>
                              <p:cond delay="2000"/>
                            </p:stCondLst>
                            <p:childTnLst>
                              <p:par>
                                <p:cTn id="80" presetID="35" presetClass="path" presetSubtype="0" fill="hold" nodeType="afterEffect">
                                  <p:stCondLst>
                                    <p:cond delay="0"/>
                                  </p:stCondLst>
                                  <p:childTnLst>
                                    <p:animMotion origin="layout" path="M 0 2.46914E-7 L -1 2.46914E-7 " pathEditMode="relative" rAng="0" ptsTypes="AA">
                                      <p:cBhvr>
                                        <p:cTn id="81" dur="3000" fill="hold"/>
                                        <p:tgtEl>
                                          <p:spTgt spid="3"/>
                                        </p:tgtEl>
                                        <p:attrNameLst>
                                          <p:attrName>ppt_x</p:attrName>
                                          <p:attrName>ppt_y</p:attrName>
                                        </p:attrNameLst>
                                      </p:cBhvr>
                                      <p:rCtr x="-50000" y="0"/>
                                    </p:animMotion>
                                  </p:childTnLst>
                                </p:cTn>
                              </p:par>
                              <p:par>
                                <p:cTn id="82" presetID="35" presetClass="path" presetSubtype="0" fill="hold" nodeType="withEffect">
                                  <p:stCondLst>
                                    <p:cond delay="0"/>
                                  </p:stCondLst>
                                  <p:childTnLst>
                                    <p:animMotion origin="layout" path="M -1.04167E-6 -4.81481E-6 L -1 -4.81481E-6 " pathEditMode="relative" rAng="0" ptsTypes="AA">
                                      <p:cBhvr>
                                        <p:cTn id="83" dur="3000" fill="hold"/>
                                        <p:tgtEl>
                                          <p:spTgt spid="34"/>
                                        </p:tgtEl>
                                        <p:attrNameLst>
                                          <p:attrName>ppt_x</p:attrName>
                                          <p:attrName>ppt_y</p:attrName>
                                        </p:attrNameLst>
                                      </p:cBhvr>
                                      <p:rCtr x="-50000" y="0"/>
                                    </p:animMotion>
                                  </p:childTnLst>
                                </p:cTn>
                              </p:par>
                              <p:par>
                                <p:cTn id="84" presetID="35" presetClass="path" presetSubtype="0" fill="hold" nodeType="withEffect">
                                  <p:stCondLst>
                                    <p:cond delay="0"/>
                                  </p:stCondLst>
                                  <p:childTnLst>
                                    <p:animMotion origin="layout" path="M 2.22045E-16 7.40741E-7 L -1 7.40741E-7 " pathEditMode="relative" rAng="0" ptsTypes="AA">
                                      <p:cBhvr>
                                        <p:cTn id="85" dur="3000" fill="hold"/>
                                        <p:tgtEl>
                                          <p:spTgt spid="39"/>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9" grpId="0"/>
      <p:bldP spid="29"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836602BC-FA01-D7DE-6EB6-7453F4D588FC}"/>
              </a:ext>
            </a:extLst>
          </p:cNvPr>
          <p:cNvGrpSpPr/>
          <p:nvPr/>
        </p:nvGrpSpPr>
        <p:grpSpPr>
          <a:xfrm>
            <a:off x="0" y="0"/>
            <a:ext cx="36576000" cy="10264140"/>
            <a:chOff x="0" y="0"/>
            <a:chExt cx="36576000" cy="10264140"/>
          </a:xfrm>
        </p:grpSpPr>
        <p:sp>
          <p:nvSpPr>
            <p:cNvPr id="3" name="Freeform 2">
              <a:extLst>
                <a:ext uri="{FF2B5EF4-FFF2-40B4-BE49-F238E27FC236}">
                  <a16:creationId xmlns:a16="http://schemas.microsoft.com/office/drawing/2014/main" id="{0DF68AFD-5FE7-2EF3-F119-E7B55594CCB8}"/>
                </a:ext>
              </a:extLst>
            </p:cNvPr>
            <p:cNvSpPr/>
            <p:nvPr/>
          </p:nvSpPr>
          <p:spPr>
            <a:xfrm>
              <a:off x="0" y="0"/>
              <a:ext cx="18288000" cy="10241280"/>
            </a:xfrm>
            <a:custGeom>
              <a:avLst/>
              <a:gdLst/>
              <a:ahLst/>
              <a:cxnLst/>
              <a:rect l="l" t="t" r="r" b="b"/>
              <a:pathLst>
                <a:path w="18288000" h="10241280">
                  <a:moveTo>
                    <a:pt x="0" y="0"/>
                  </a:moveTo>
                  <a:lnTo>
                    <a:pt x="18288000" y="0"/>
                  </a:lnTo>
                  <a:lnTo>
                    <a:pt x="18288000" y="10241280"/>
                  </a:lnTo>
                  <a:lnTo>
                    <a:pt x="0" y="10241280"/>
                  </a:lnTo>
                  <a:lnTo>
                    <a:pt x="0" y="0"/>
                  </a:lnTo>
                  <a:close/>
                </a:path>
              </a:pathLst>
            </a:custGeom>
            <a:blipFill>
              <a:blip r:embed="rId4"/>
              <a:stretch>
                <a:fillRect/>
              </a:stretch>
            </a:blipFill>
          </p:spPr>
        </p:sp>
        <p:sp>
          <p:nvSpPr>
            <p:cNvPr id="4" name="Freeform 2">
              <a:extLst>
                <a:ext uri="{FF2B5EF4-FFF2-40B4-BE49-F238E27FC236}">
                  <a16:creationId xmlns:a16="http://schemas.microsoft.com/office/drawing/2014/main" id="{9B0DA44F-08E7-FD95-8959-F583D2D0DF25}"/>
                </a:ext>
              </a:extLst>
            </p:cNvPr>
            <p:cNvSpPr/>
            <p:nvPr/>
          </p:nvSpPr>
          <p:spPr>
            <a:xfrm>
              <a:off x="18288000" y="0"/>
              <a:ext cx="18288000" cy="10264140"/>
            </a:xfrm>
            <a:custGeom>
              <a:avLst/>
              <a:gdLst/>
              <a:ahLst/>
              <a:cxnLst/>
              <a:rect l="l" t="t" r="r" b="b"/>
              <a:pathLst>
                <a:path w="18288000" h="10241280">
                  <a:moveTo>
                    <a:pt x="0" y="0"/>
                  </a:moveTo>
                  <a:lnTo>
                    <a:pt x="18288000" y="0"/>
                  </a:lnTo>
                  <a:lnTo>
                    <a:pt x="18288000" y="10241280"/>
                  </a:lnTo>
                  <a:lnTo>
                    <a:pt x="0" y="10241280"/>
                  </a:lnTo>
                  <a:lnTo>
                    <a:pt x="0" y="0"/>
                  </a:lnTo>
                  <a:close/>
                </a:path>
              </a:pathLst>
            </a:custGeom>
            <a:blipFill>
              <a:blip r:embed="rId4"/>
              <a:stretch>
                <a:fillRect/>
              </a:stretch>
            </a:blipFill>
          </p:spPr>
        </p:sp>
      </p:grpSp>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965747" y="2822871"/>
            <a:ext cx="6441159" cy="6441159"/>
          </a:xfrm>
          <a:prstGeom prst="rect">
            <a:avLst/>
          </a:prstGeom>
        </p:spPr>
      </p:pic>
      <p:sp>
        <p:nvSpPr>
          <p:cNvPr id="19" name="Rectangle 18"/>
          <p:cNvSpPr/>
          <p:nvPr/>
        </p:nvSpPr>
        <p:spPr>
          <a:xfrm>
            <a:off x="1078610" y="829064"/>
            <a:ext cx="15751277" cy="557489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20" name="Rectangle 19"/>
          <p:cNvSpPr/>
          <p:nvPr/>
        </p:nvSpPr>
        <p:spPr>
          <a:xfrm>
            <a:off x="1094713" y="8112635"/>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C. Chia cho</a:t>
            </a:r>
            <a:endParaRPr lang="en-US" sz="4200" dirty="0"/>
          </a:p>
        </p:txBody>
      </p:sp>
      <p:sp>
        <p:nvSpPr>
          <p:cNvPr id="21" name="Rectangle 20"/>
          <p:cNvSpPr/>
          <p:nvPr/>
        </p:nvSpPr>
        <p:spPr>
          <a:xfrm>
            <a:off x="9970861" y="6786688"/>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B.Lấy của</a:t>
            </a:r>
            <a:endParaRPr lang="en-US" sz="4200" dirty="0"/>
          </a:p>
        </p:txBody>
      </p:sp>
      <p:sp>
        <p:nvSpPr>
          <p:cNvPr id="22" name="Rectangle 21"/>
          <p:cNvSpPr/>
          <p:nvPr/>
        </p:nvSpPr>
        <p:spPr>
          <a:xfrm>
            <a:off x="9804182" y="8261615"/>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D. Cất</a:t>
            </a:r>
            <a:endParaRPr lang="en-US" sz="4200" dirty="0"/>
          </a:p>
        </p:txBody>
      </p:sp>
      <p:sp>
        <p:nvSpPr>
          <p:cNvPr id="23" name="Rectangle 22"/>
          <p:cNvSpPr/>
          <p:nvPr/>
        </p:nvSpPr>
        <p:spPr>
          <a:xfrm>
            <a:off x="1078610" y="6709369"/>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A. Đem cho</a:t>
            </a:r>
            <a:endParaRPr lang="en-US" sz="4200" dirty="0"/>
          </a:p>
        </p:txBody>
      </p:sp>
      <p:pic>
        <p:nvPicPr>
          <p:cNvPr id="2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63244" y="6258503"/>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797133" y="790919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053435" y="6274847"/>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134603" y="7649326"/>
            <a:ext cx="2009397" cy="1766006"/>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1204317" y="949396"/>
            <a:ext cx="14592816" cy="1200329"/>
          </a:xfrm>
          <a:prstGeom prst="rect">
            <a:avLst/>
          </a:prstGeom>
          <a:noFill/>
        </p:spPr>
        <p:txBody>
          <a:bodyPr wrap="square" rtlCol="0">
            <a:spAutoFit/>
          </a:bodyPr>
          <a:lstStyle/>
          <a:p>
            <a:r>
              <a:rPr lang="en-US" sz="3600">
                <a:solidFill>
                  <a:schemeClr val="bg1"/>
                </a:solidFill>
                <a:latin typeface="Montserrat Alternates Black" panose="00000A00000000000000" pitchFamily="50" charset="0"/>
              </a:rPr>
              <a:t>CÂU HỎI 3: Điền vào chỗ trống: Ai có hai áo, thì…người không có, ai có gì ăn thì cũng làm như vậy.”   </a:t>
            </a:r>
            <a:endParaRPr lang="en-US" sz="3600" dirty="0">
              <a:solidFill>
                <a:schemeClr val="bg1"/>
              </a:solidFill>
              <a:latin typeface="Montserrat Alternates Black" panose="00000A00000000000000" pitchFamily="50" charset="0"/>
            </a:endParaRPr>
          </a:p>
        </p:txBody>
      </p:sp>
      <p:pic>
        <p:nvPicPr>
          <p:cNvPr id="34" name="c2 2">
            <a:hlinkClick r:id="rId8"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8793637" y="2540812"/>
            <a:ext cx="1929164" cy="2006330"/>
          </a:xfrm>
          <a:prstGeom prst="rect">
            <a:avLst/>
          </a:prstGeom>
        </p:spPr>
      </p:pic>
      <p:pic>
        <p:nvPicPr>
          <p:cNvPr id="5" name="Picture 4">
            <a:extLst>
              <a:ext uri="{FF2B5EF4-FFF2-40B4-BE49-F238E27FC236}">
                <a16:creationId xmlns:a16="http://schemas.microsoft.com/office/drawing/2014/main" id="{43CC86E2-3E82-F522-10CA-D86BEEBD1CB8}"/>
              </a:ext>
            </a:extLst>
          </p:cNvPr>
          <p:cNvPicPr>
            <a:picLocks noChangeAspect="1"/>
          </p:cNvPicPr>
          <p:nvPr/>
        </p:nvPicPr>
        <p:blipFill>
          <a:blip r:embed="rId10"/>
          <a:srcRect/>
          <a:stretch>
            <a:fillRect/>
          </a:stretch>
        </p:blipFill>
        <p:spPr>
          <a:xfrm>
            <a:off x="-923514" y="2712487"/>
            <a:ext cx="5315712" cy="7382933"/>
          </a:xfrm>
          <a:prstGeom prst="rect">
            <a:avLst/>
          </a:prstGeom>
        </p:spPr>
      </p:pic>
      <p:pic>
        <p:nvPicPr>
          <p:cNvPr id="6" name="Picture 4">
            <a:extLst>
              <a:ext uri="{FF2B5EF4-FFF2-40B4-BE49-F238E27FC236}">
                <a16:creationId xmlns:a16="http://schemas.microsoft.com/office/drawing/2014/main" id="{0EC2BC0E-E073-E0B8-298B-4424D0C59745}"/>
              </a:ext>
            </a:extLst>
          </p:cNvPr>
          <p:cNvPicPr>
            <a:picLocks noChangeAspect="1"/>
          </p:cNvPicPr>
          <p:nvPr/>
        </p:nvPicPr>
        <p:blipFill>
          <a:blip r:embed="rId11"/>
          <a:srcRect/>
          <a:stretch>
            <a:fillRect/>
          </a:stretch>
        </p:blipFill>
        <p:spPr>
          <a:xfrm flipH="1">
            <a:off x="27322386" y="4733823"/>
            <a:ext cx="4871665" cy="5361597"/>
          </a:xfrm>
          <a:prstGeom prst="rect">
            <a:avLst/>
          </a:prstGeom>
        </p:spPr>
      </p:pic>
    </p:spTree>
    <p:extLst>
      <p:ext uri="{BB962C8B-B14F-4D97-AF65-F5344CB8AC3E}">
        <p14:creationId xmlns:p14="http://schemas.microsoft.com/office/powerpoint/2010/main" val="428608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1"/>
                  </p:tgtEl>
                </p:cond>
              </p:nextCondLst>
            </p:seq>
            <p:seq concurrent="1" nextAc="seek">
              <p:cTn id="28" restart="whenNotActive" fill="hold" evtFilter="cancelBubble" nodeType="interactiveSeq">
                <p:stCondLst>
                  <p:cond evt="onClick" delay="0">
                    <p:tgtEl>
                      <p:spTgt spid="23"/>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3"/>
                  </p:tgtEl>
                </p:cond>
              </p:nextCondLst>
            </p:seq>
            <p:seq concurrent="1" nextAc="seek">
              <p:cTn id="33" restart="whenNotActive" fill="hold" evtFilter="cancelBubble" nodeType="interactiveSeq">
                <p:stCondLst>
                  <p:cond evt="onClick" delay="0">
                    <p:tgtEl>
                      <p:spTgt spid="22"/>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2"/>
                  </p:tgtEl>
                </p:cond>
              </p:nextCondLst>
            </p:seq>
            <p:seq concurrent="1" nextAc="seek">
              <p:cTn id="38" restart="whenNotActive" fill="hold" evtFilter="cancelBubble" nodeType="interactiveSeq">
                <p:stCondLst>
                  <p:cond evt="onClick" delay="0">
                    <p:tgtEl>
                      <p:spTgt spid="20"/>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4" fill="hold">
                            <p:stCondLst>
                              <p:cond delay="500"/>
                            </p:stCondLst>
                            <p:childTnLst>
                              <p:par>
                                <p:cTn id="45" presetID="10" presetClass="exit" presetSubtype="0" fill="hold" nodeType="afterEffect">
                                  <p:stCondLst>
                                    <p:cond delay="500"/>
                                  </p:stCondLst>
                                  <p:childTnLst>
                                    <p:animEffect transition="out" filter="fade">
                                      <p:cBhvr>
                                        <p:cTn id="46" dur="500"/>
                                        <p:tgtEl>
                                          <p:spTgt spid="26"/>
                                        </p:tgtEl>
                                      </p:cBhvr>
                                    </p:animEffect>
                                    <p:set>
                                      <p:cBhvr>
                                        <p:cTn id="47" dur="1" fill="hold">
                                          <p:stCondLst>
                                            <p:cond delay="499"/>
                                          </p:stCondLst>
                                        </p:cTn>
                                        <p:tgtEl>
                                          <p:spTgt spid="26"/>
                                        </p:tgtEl>
                                        <p:attrNameLst>
                                          <p:attrName>style.visibility</p:attrName>
                                        </p:attrNameLst>
                                      </p:cBhvr>
                                      <p:to>
                                        <p:strVal val="hidden"/>
                                      </p:to>
                                    </p:set>
                                  </p:childTnLst>
                                </p:cTn>
                              </p:par>
                              <p:par>
                                <p:cTn id="48" presetID="10" presetClass="exit" presetSubtype="0" fill="hold" nodeType="withEffect">
                                  <p:stCondLst>
                                    <p:cond delay="500"/>
                                  </p:stCondLst>
                                  <p:childTnLst>
                                    <p:animEffect transition="out" filter="fade">
                                      <p:cBhvr>
                                        <p:cTn id="49" dur="500"/>
                                        <p:tgtEl>
                                          <p:spTgt spid="24"/>
                                        </p:tgtEl>
                                      </p:cBhvr>
                                    </p:animEffect>
                                    <p:set>
                                      <p:cBhvr>
                                        <p:cTn id="50" dur="1" fill="hold">
                                          <p:stCondLst>
                                            <p:cond delay="499"/>
                                          </p:stCondLst>
                                        </p:cTn>
                                        <p:tgtEl>
                                          <p:spTgt spid="24"/>
                                        </p:tgtEl>
                                        <p:attrNameLst>
                                          <p:attrName>style.visibility</p:attrName>
                                        </p:attrNameLst>
                                      </p:cBhvr>
                                      <p:to>
                                        <p:strVal val="hidden"/>
                                      </p:to>
                                    </p:set>
                                  </p:childTnLst>
                                </p:cTn>
                              </p:par>
                              <p:par>
                                <p:cTn id="51" presetID="10" presetClass="exit" presetSubtype="0" fill="hold" nodeType="withEffect">
                                  <p:stCondLst>
                                    <p:cond delay="500"/>
                                  </p:stCondLst>
                                  <p:childTnLst>
                                    <p:animEffect transition="out" filter="fade">
                                      <p:cBhvr>
                                        <p:cTn id="52" dur="500"/>
                                        <p:tgtEl>
                                          <p:spTgt spid="25"/>
                                        </p:tgtEl>
                                      </p:cBhvr>
                                    </p:animEffect>
                                    <p:set>
                                      <p:cBhvr>
                                        <p:cTn id="53" dur="1" fill="hold">
                                          <p:stCondLst>
                                            <p:cond delay="499"/>
                                          </p:stCondLst>
                                        </p:cTn>
                                        <p:tgtEl>
                                          <p:spTgt spid="25"/>
                                        </p:tgtEl>
                                        <p:attrNameLst>
                                          <p:attrName>style.visibility</p:attrName>
                                        </p:attrNameLst>
                                      </p:cBhvr>
                                      <p:to>
                                        <p:strVal val="hidden"/>
                                      </p:to>
                                    </p:set>
                                  </p:childTnLst>
                                </p:cTn>
                              </p:par>
                              <p:par>
                                <p:cTn id="54" presetID="10" presetClass="exit" presetSubtype="0" fill="hold" nodeType="withEffect">
                                  <p:stCondLst>
                                    <p:cond delay="500"/>
                                  </p:stCondLst>
                                  <p:childTnLst>
                                    <p:animEffect transition="out" filter="fade">
                                      <p:cBhvr>
                                        <p:cTn id="55" dur="500"/>
                                        <p:tgtEl>
                                          <p:spTgt spid="27"/>
                                        </p:tgtEl>
                                      </p:cBhvr>
                                    </p:animEffect>
                                    <p:set>
                                      <p:cBhvr>
                                        <p:cTn id="56" dur="1" fill="hold">
                                          <p:stCondLst>
                                            <p:cond delay="499"/>
                                          </p:stCondLst>
                                        </p:cTn>
                                        <p:tgtEl>
                                          <p:spTgt spid="27"/>
                                        </p:tgtEl>
                                        <p:attrNameLst>
                                          <p:attrName>style.visibility</p:attrName>
                                        </p:attrNameLst>
                                      </p:cBhvr>
                                      <p:to>
                                        <p:strVal val="hidden"/>
                                      </p:to>
                                    </p:set>
                                  </p:childTnLst>
                                </p:cTn>
                              </p:par>
                              <p:par>
                                <p:cTn id="57" presetID="10" presetClass="exit" presetSubtype="0" fill="hold" grpId="0" nodeType="withEffect">
                                  <p:stCondLst>
                                    <p:cond delay="500"/>
                                  </p:stCondLst>
                                  <p:childTnLst>
                                    <p:animEffect transition="out" filter="fade">
                                      <p:cBhvr>
                                        <p:cTn id="58" dur="500"/>
                                        <p:tgtEl>
                                          <p:spTgt spid="19"/>
                                        </p:tgtEl>
                                      </p:cBhvr>
                                    </p:animEffect>
                                    <p:set>
                                      <p:cBhvr>
                                        <p:cTn id="59" dur="1" fill="hold">
                                          <p:stCondLst>
                                            <p:cond delay="499"/>
                                          </p:stCondLst>
                                        </p:cTn>
                                        <p:tgtEl>
                                          <p:spTgt spid="19"/>
                                        </p:tgtEl>
                                        <p:attrNameLst>
                                          <p:attrName>style.visibility</p:attrName>
                                        </p:attrNameLst>
                                      </p:cBhvr>
                                      <p:to>
                                        <p:strVal val="hidden"/>
                                      </p:to>
                                    </p:set>
                                  </p:childTnLst>
                                </p:cTn>
                              </p:par>
                              <p:par>
                                <p:cTn id="60" presetID="10" presetClass="exit" presetSubtype="0" fill="hold" grpId="0" nodeType="withEffect">
                                  <p:stCondLst>
                                    <p:cond delay="50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grpId="0" nodeType="withEffect">
                                  <p:stCondLst>
                                    <p:cond delay="500"/>
                                  </p:stCondLst>
                                  <p:childTnLst>
                                    <p:animEffect transition="out" filter="fade">
                                      <p:cBhvr>
                                        <p:cTn id="64" dur="500"/>
                                        <p:tgtEl>
                                          <p:spTgt spid="21"/>
                                        </p:tgtEl>
                                      </p:cBhvr>
                                    </p:animEffect>
                                    <p:set>
                                      <p:cBhvr>
                                        <p:cTn id="65" dur="1" fill="hold">
                                          <p:stCondLst>
                                            <p:cond delay="499"/>
                                          </p:stCondLst>
                                        </p:cTn>
                                        <p:tgtEl>
                                          <p:spTgt spid="21"/>
                                        </p:tgtEl>
                                        <p:attrNameLst>
                                          <p:attrName>style.visibility</p:attrName>
                                        </p:attrNameLst>
                                      </p:cBhvr>
                                      <p:to>
                                        <p:strVal val="hidden"/>
                                      </p:to>
                                    </p:set>
                                  </p:childTnLst>
                                </p:cTn>
                              </p:par>
                              <p:par>
                                <p:cTn id="66" presetID="10" presetClass="exit" presetSubtype="0" fill="hold" grpId="0" nodeType="withEffect">
                                  <p:stCondLst>
                                    <p:cond delay="500"/>
                                  </p:stCondLst>
                                  <p:childTnLst>
                                    <p:animEffect transition="out" filter="fade">
                                      <p:cBhvr>
                                        <p:cTn id="67" dur="500"/>
                                        <p:tgtEl>
                                          <p:spTgt spid="22"/>
                                        </p:tgtEl>
                                      </p:cBhvr>
                                    </p:animEffect>
                                    <p:set>
                                      <p:cBhvr>
                                        <p:cTn id="68" dur="1" fill="hold">
                                          <p:stCondLst>
                                            <p:cond delay="499"/>
                                          </p:stCondLst>
                                        </p:cTn>
                                        <p:tgtEl>
                                          <p:spTgt spid="22"/>
                                        </p:tgtEl>
                                        <p:attrNameLst>
                                          <p:attrName>style.visibility</p:attrName>
                                        </p:attrNameLst>
                                      </p:cBhvr>
                                      <p:to>
                                        <p:strVal val="hidden"/>
                                      </p:to>
                                    </p:set>
                                  </p:childTnLst>
                                </p:cTn>
                              </p:par>
                              <p:par>
                                <p:cTn id="69" presetID="10" presetClass="exit" presetSubtype="0" fill="hold" grpId="0" nodeType="withEffect">
                                  <p:stCondLst>
                                    <p:cond delay="500"/>
                                  </p:stCondLst>
                                  <p:childTnLst>
                                    <p:animEffect transition="out" filter="fade">
                                      <p:cBhvr>
                                        <p:cTn id="70" dur="500"/>
                                        <p:tgtEl>
                                          <p:spTgt spid="23"/>
                                        </p:tgtEl>
                                      </p:cBhvr>
                                    </p:animEffect>
                                    <p:set>
                                      <p:cBhvr>
                                        <p:cTn id="71" dur="1" fill="hold">
                                          <p:stCondLst>
                                            <p:cond delay="499"/>
                                          </p:stCondLst>
                                        </p:cTn>
                                        <p:tgtEl>
                                          <p:spTgt spid="23"/>
                                        </p:tgtEl>
                                        <p:attrNameLst>
                                          <p:attrName>style.visibility</p:attrName>
                                        </p:attrNameLst>
                                      </p:cBhvr>
                                      <p:to>
                                        <p:strVal val="hidden"/>
                                      </p:to>
                                    </p:set>
                                  </p:childTnLst>
                                </p:cTn>
                              </p:par>
                              <p:par>
                                <p:cTn id="72" presetID="10" presetClass="exit" presetSubtype="0" fill="hold" grpId="0" nodeType="withEffect">
                                  <p:stCondLst>
                                    <p:cond delay="500"/>
                                  </p:stCondLst>
                                  <p:childTnLst>
                                    <p:animEffect transition="out" filter="fade">
                                      <p:cBhvr>
                                        <p:cTn id="73" dur="500"/>
                                        <p:tgtEl>
                                          <p:spTgt spid="29"/>
                                        </p:tgtEl>
                                      </p:cBhvr>
                                    </p:animEffect>
                                    <p:set>
                                      <p:cBhvr>
                                        <p:cTn id="74" dur="1" fill="hold">
                                          <p:stCondLst>
                                            <p:cond delay="499"/>
                                          </p:stCondLst>
                                        </p:cTn>
                                        <p:tgtEl>
                                          <p:spTgt spid="29"/>
                                        </p:tgtEl>
                                        <p:attrNameLst>
                                          <p:attrName>style.visibility</p:attrName>
                                        </p:attrNameLst>
                                      </p:cBhvr>
                                      <p:to>
                                        <p:strVal val="hidden"/>
                                      </p:to>
                                    </p:set>
                                  </p:childTnLst>
                                </p:cTn>
                              </p:par>
                            </p:childTnLst>
                          </p:cTn>
                        </p:par>
                        <p:par>
                          <p:cTn id="75" fill="hold">
                            <p:stCondLst>
                              <p:cond delay="1500"/>
                            </p:stCondLst>
                            <p:childTnLst>
                              <p:par>
                                <p:cTn id="76" presetID="10" presetClass="exit" presetSubtype="0" fill="hold" nodeType="afterEffect">
                                  <p:stCondLst>
                                    <p:cond delay="0"/>
                                  </p:stCondLst>
                                  <p:childTnLst>
                                    <p:animEffect transition="out" filter="fade">
                                      <p:cBhvr>
                                        <p:cTn id="77" dur="500"/>
                                        <p:tgtEl>
                                          <p:spTgt spid="9"/>
                                        </p:tgtEl>
                                      </p:cBhvr>
                                    </p:animEffect>
                                    <p:set>
                                      <p:cBhvr>
                                        <p:cTn id="78" dur="1" fill="hold">
                                          <p:stCondLst>
                                            <p:cond delay="499"/>
                                          </p:stCondLst>
                                        </p:cTn>
                                        <p:tgtEl>
                                          <p:spTgt spid="9"/>
                                        </p:tgtEl>
                                        <p:attrNameLst>
                                          <p:attrName>style.visibility</p:attrName>
                                        </p:attrNameLst>
                                      </p:cBhvr>
                                      <p:to>
                                        <p:strVal val="hidden"/>
                                      </p:to>
                                    </p:set>
                                  </p:childTnLst>
                                </p:cTn>
                              </p:par>
                            </p:childTnLst>
                          </p:cTn>
                        </p:par>
                        <p:par>
                          <p:cTn id="79" fill="hold">
                            <p:stCondLst>
                              <p:cond delay="2000"/>
                            </p:stCondLst>
                            <p:childTnLst>
                              <p:par>
                                <p:cTn id="80" presetID="35" presetClass="path" presetSubtype="0" fill="hold" nodeType="afterEffect">
                                  <p:stCondLst>
                                    <p:cond delay="0"/>
                                  </p:stCondLst>
                                  <p:childTnLst>
                                    <p:animMotion origin="layout" path="M 0 2.46914E-7 L -1 2.46914E-7 " pathEditMode="relative" rAng="0" ptsTypes="AA">
                                      <p:cBhvr>
                                        <p:cTn id="81" dur="3000" fill="hold"/>
                                        <p:tgtEl>
                                          <p:spTgt spid="2"/>
                                        </p:tgtEl>
                                        <p:attrNameLst>
                                          <p:attrName>ppt_x</p:attrName>
                                          <p:attrName>ppt_y</p:attrName>
                                        </p:attrNameLst>
                                      </p:cBhvr>
                                      <p:rCtr x="-50000" y="0"/>
                                    </p:animMotion>
                                  </p:childTnLst>
                                </p:cTn>
                              </p:par>
                              <p:par>
                                <p:cTn id="82" presetID="35" presetClass="path" presetSubtype="0" fill="hold" nodeType="withEffect">
                                  <p:stCondLst>
                                    <p:cond delay="0"/>
                                  </p:stCondLst>
                                  <p:childTnLst>
                                    <p:animMotion origin="layout" path="M -1.04167E-6 -4.81481E-6 L -1 -4.81481E-6 " pathEditMode="relative" rAng="0" ptsTypes="AA">
                                      <p:cBhvr>
                                        <p:cTn id="83" dur="3000" fill="hold"/>
                                        <p:tgtEl>
                                          <p:spTgt spid="34"/>
                                        </p:tgtEl>
                                        <p:attrNameLst>
                                          <p:attrName>ppt_x</p:attrName>
                                          <p:attrName>ppt_y</p:attrName>
                                        </p:attrNameLst>
                                      </p:cBhvr>
                                      <p:rCtr x="-50000" y="0"/>
                                    </p:animMotion>
                                  </p:childTnLst>
                                </p:cTn>
                              </p:par>
                              <p:par>
                                <p:cTn id="84" presetID="35" presetClass="path" presetSubtype="0" fill="hold" nodeType="withEffect">
                                  <p:stCondLst>
                                    <p:cond delay="0"/>
                                  </p:stCondLst>
                                  <p:childTnLst>
                                    <p:animMotion origin="layout" path="M -1.38889E-7 9.87654E-7 L -1 9.87654E-7 " pathEditMode="relative" rAng="0" ptsTypes="AA">
                                      <p:cBhvr>
                                        <p:cTn id="85" dur="3000" fill="hold"/>
                                        <p:tgtEl>
                                          <p:spTgt spid="6"/>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9" grpId="0"/>
      <p:bldP spid="29"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0027120C-09CE-C3E2-EDFF-CCBB2B71EEAC}"/>
              </a:ext>
            </a:extLst>
          </p:cNvPr>
          <p:cNvGrpSpPr/>
          <p:nvPr/>
        </p:nvGrpSpPr>
        <p:grpSpPr>
          <a:xfrm>
            <a:off x="0" y="-120928"/>
            <a:ext cx="36576000" cy="10264140"/>
            <a:chOff x="0" y="0"/>
            <a:chExt cx="36576000" cy="10264140"/>
          </a:xfrm>
        </p:grpSpPr>
        <p:sp>
          <p:nvSpPr>
            <p:cNvPr id="3" name="Freeform 2">
              <a:extLst>
                <a:ext uri="{FF2B5EF4-FFF2-40B4-BE49-F238E27FC236}">
                  <a16:creationId xmlns:a16="http://schemas.microsoft.com/office/drawing/2014/main" id="{3459EAAE-302B-FF89-AE42-D2829E021B49}"/>
                </a:ext>
              </a:extLst>
            </p:cNvPr>
            <p:cNvSpPr/>
            <p:nvPr/>
          </p:nvSpPr>
          <p:spPr>
            <a:xfrm>
              <a:off x="0" y="0"/>
              <a:ext cx="18288000" cy="10241280"/>
            </a:xfrm>
            <a:custGeom>
              <a:avLst/>
              <a:gdLst/>
              <a:ahLst/>
              <a:cxnLst/>
              <a:rect l="l" t="t" r="r" b="b"/>
              <a:pathLst>
                <a:path w="18288000" h="10241280">
                  <a:moveTo>
                    <a:pt x="0" y="0"/>
                  </a:moveTo>
                  <a:lnTo>
                    <a:pt x="18288000" y="0"/>
                  </a:lnTo>
                  <a:lnTo>
                    <a:pt x="18288000" y="10241280"/>
                  </a:lnTo>
                  <a:lnTo>
                    <a:pt x="0" y="10241280"/>
                  </a:lnTo>
                  <a:lnTo>
                    <a:pt x="0" y="0"/>
                  </a:lnTo>
                  <a:close/>
                </a:path>
              </a:pathLst>
            </a:custGeom>
            <a:blipFill>
              <a:blip r:embed="rId4"/>
              <a:stretch>
                <a:fillRect/>
              </a:stretch>
            </a:blipFill>
          </p:spPr>
        </p:sp>
        <p:sp>
          <p:nvSpPr>
            <p:cNvPr id="4" name="Freeform 2">
              <a:extLst>
                <a:ext uri="{FF2B5EF4-FFF2-40B4-BE49-F238E27FC236}">
                  <a16:creationId xmlns:a16="http://schemas.microsoft.com/office/drawing/2014/main" id="{539ADA2F-FD85-A7E0-0A62-5BDCAA77DB8A}"/>
                </a:ext>
              </a:extLst>
            </p:cNvPr>
            <p:cNvSpPr/>
            <p:nvPr/>
          </p:nvSpPr>
          <p:spPr>
            <a:xfrm>
              <a:off x="18288000" y="0"/>
              <a:ext cx="18288000" cy="10264140"/>
            </a:xfrm>
            <a:custGeom>
              <a:avLst/>
              <a:gdLst/>
              <a:ahLst/>
              <a:cxnLst/>
              <a:rect l="l" t="t" r="r" b="b"/>
              <a:pathLst>
                <a:path w="18288000" h="10241280">
                  <a:moveTo>
                    <a:pt x="0" y="0"/>
                  </a:moveTo>
                  <a:lnTo>
                    <a:pt x="18288000" y="0"/>
                  </a:lnTo>
                  <a:lnTo>
                    <a:pt x="18288000" y="10241280"/>
                  </a:lnTo>
                  <a:lnTo>
                    <a:pt x="0" y="10241280"/>
                  </a:lnTo>
                  <a:lnTo>
                    <a:pt x="0" y="0"/>
                  </a:lnTo>
                  <a:close/>
                </a:path>
              </a:pathLst>
            </a:custGeom>
            <a:blipFill>
              <a:blip r:embed="rId4"/>
              <a:stretch>
                <a:fillRect/>
              </a:stretch>
            </a:blipFill>
          </p:spPr>
        </p:sp>
      </p:grpSp>
      <p:pic>
        <p:nvPicPr>
          <p:cNvPr id="5" name="Picture 4">
            <a:extLst>
              <a:ext uri="{FF2B5EF4-FFF2-40B4-BE49-F238E27FC236}">
                <a16:creationId xmlns:a16="http://schemas.microsoft.com/office/drawing/2014/main" id="{6EA32274-FF22-3768-5971-A58E9904B786}"/>
              </a:ext>
            </a:extLst>
          </p:cNvPr>
          <p:cNvPicPr>
            <a:picLocks noChangeAspect="1"/>
          </p:cNvPicPr>
          <p:nvPr/>
        </p:nvPicPr>
        <p:blipFill>
          <a:blip r:embed="rId5"/>
          <a:srcRect/>
          <a:stretch>
            <a:fillRect/>
          </a:stretch>
        </p:blipFill>
        <p:spPr>
          <a:xfrm>
            <a:off x="-452573" y="2857751"/>
            <a:ext cx="5315712" cy="7382933"/>
          </a:xfrm>
          <a:prstGeom prst="rect">
            <a:avLst/>
          </a:prstGeom>
        </p:spPr>
      </p:pic>
      <p:pic>
        <p:nvPicPr>
          <p:cNvPr id="6" name="Picture 4">
            <a:extLst>
              <a:ext uri="{FF2B5EF4-FFF2-40B4-BE49-F238E27FC236}">
                <a16:creationId xmlns:a16="http://schemas.microsoft.com/office/drawing/2014/main" id="{A03DF1AB-DE46-2373-FF5C-F78079FFB28C}"/>
              </a:ext>
            </a:extLst>
          </p:cNvPr>
          <p:cNvPicPr>
            <a:picLocks noChangeAspect="1"/>
          </p:cNvPicPr>
          <p:nvPr/>
        </p:nvPicPr>
        <p:blipFill>
          <a:blip r:embed="rId6"/>
          <a:srcRect/>
          <a:stretch>
            <a:fillRect/>
          </a:stretch>
        </p:blipFill>
        <p:spPr>
          <a:xfrm flipH="1">
            <a:off x="11260759" y="3853944"/>
            <a:ext cx="4871665" cy="5361597"/>
          </a:xfrm>
          <a:prstGeom prst="rect">
            <a:avLst/>
          </a:prstGeom>
        </p:spPr>
      </p:pic>
      <p:sp>
        <p:nvSpPr>
          <p:cNvPr id="19" name="Rectangle 18"/>
          <p:cNvSpPr/>
          <p:nvPr/>
        </p:nvSpPr>
        <p:spPr>
          <a:xfrm>
            <a:off x="1078610" y="829064"/>
            <a:ext cx="15751277" cy="557489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20" name="Rectangle 19"/>
          <p:cNvSpPr/>
          <p:nvPr/>
        </p:nvSpPr>
        <p:spPr>
          <a:xfrm>
            <a:off x="1109864" y="6875814"/>
            <a:ext cx="7025705" cy="138579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742950" indent="-742950" algn="ctr">
              <a:buAutoNum type="alphaUcPeriod"/>
            </a:pPr>
            <a:r>
              <a:rPr lang="en-US" sz="4200">
                <a:solidFill>
                  <a:schemeClr val="bg1"/>
                </a:solidFill>
                <a:latin typeface="Montserrat Alternates Black" panose="00000A00000000000000" pitchFamily="50" charset="0"/>
              </a:rPr>
              <a:t>Không đòi hỏi điều gì quá mức  ấn định</a:t>
            </a:r>
            <a:endParaRPr lang="en-US" sz="4200" dirty="0"/>
          </a:p>
        </p:txBody>
      </p:sp>
      <p:sp>
        <p:nvSpPr>
          <p:cNvPr id="21" name="Rectangle 20"/>
          <p:cNvSpPr/>
          <p:nvPr/>
        </p:nvSpPr>
        <p:spPr>
          <a:xfrm>
            <a:off x="1204316" y="8763536"/>
            <a:ext cx="7025705" cy="126317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C. Trả lại của đã lấy</a:t>
            </a:r>
            <a:endParaRPr lang="en-US" sz="4200" dirty="0"/>
          </a:p>
        </p:txBody>
      </p:sp>
      <p:sp>
        <p:nvSpPr>
          <p:cNvPr id="22" name="Rectangle 21"/>
          <p:cNvSpPr/>
          <p:nvPr/>
        </p:nvSpPr>
        <p:spPr>
          <a:xfrm>
            <a:off x="9738494" y="8639775"/>
            <a:ext cx="7025705" cy="135706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D. Đừng làm điều trái lương tâm</a:t>
            </a:r>
            <a:endParaRPr lang="en-US" sz="4200" dirty="0"/>
          </a:p>
        </p:txBody>
      </p:sp>
      <p:sp>
        <p:nvSpPr>
          <p:cNvPr id="23" name="Rectangle 22"/>
          <p:cNvSpPr/>
          <p:nvPr/>
        </p:nvSpPr>
        <p:spPr>
          <a:xfrm>
            <a:off x="9670171" y="6954464"/>
            <a:ext cx="7025705" cy="120480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B. Bỏ nghề đó đi</a:t>
            </a:r>
            <a:endParaRPr lang="en-US" sz="4200" dirty="0"/>
          </a:p>
        </p:txBody>
      </p:sp>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010737" y="639621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105389" y="8336552"/>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647621" y="8538519"/>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708314" y="6188807"/>
            <a:ext cx="2009397" cy="1766006"/>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1204316" y="949396"/>
            <a:ext cx="14928107" cy="1200329"/>
          </a:xfrm>
          <a:prstGeom prst="rect">
            <a:avLst/>
          </a:prstGeom>
          <a:noFill/>
        </p:spPr>
        <p:txBody>
          <a:bodyPr wrap="square" rtlCol="0">
            <a:spAutoFit/>
          </a:bodyPr>
          <a:lstStyle/>
          <a:p>
            <a:r>
              <a:rPr lang="en-US" sz="3600">
                <a:solidFill>
                  <a:schemeClr val="bg1"/>
                </a:solidFill>
                <a:latin typeface="Montserrat Alternates Black" panose="00000A00000000000000" pitchFamily="50" charset="0"/>
              </a:rPr>
              <a:t>CÂU HỎI 4: Ông Gioan bảo những người thu thuế làm gì trong khi thực thi công việc của họ? </a:t>
            </a:r>
            <a:endParaRPr lang="en-US" sz="3600" dirty="0">
              <a:solidFill>
                <a:schemeClr val="bg1"/>
              </a:solidFill>
              <a:latin typeface="Montserrat Alternates Black" panose="00000A00000000000000" pitchFamily="50" charset="0"/>
            </a:endParaRPr>
          </a:p>
        </p:txBody>
      </p:sp>
      <p:pic>
        <p:nvPicPr>
          <p:cNvPr id="34" name="c2 2">
            <a:hlinkClick r:id="rId9"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28793637" y="2571080"/>
            <a:ext cx="1929164" cy="1945794"/>
          </a:xfrm>
          <a:prstGeom prst="rect">
            <a:avLst/>
          </a:prstGeom>
        </p:spPr>
      </p:pic>
      <p:pic>
        <p:nvPicPr>
          <p:cNvPr id="7" name="Picture 5">
            <a:extLst>
              <a:ext uri="{FF2B5EF4-FFF2-40B4-BE49-F238E27FC236}">
                <a16:creationId xmlns:a16="http://schemas.microsoft.com/office/drawing/2014/main" id="{DA402345-4B9F-11F1-0429-B1BD79D1528D}"/>
              </a:ext>
            </a:extLst>
          </p:cNvPr>
          <p:cNvPicPr>
            <a:picLocks noChangeAspect="1"/>
          </p:cNvPicPr>
          <p:nvPr/>
        </p:nvPicPr>
        <p:blipFill>
          <a:blip r:embed="rId11"/>
          <a:srcRect/>
          <a:stretch>
            <a:fillRect/>
          </a:stretch>
        </p:blipFill>
        <p:spPr>
          <a:xfrm>
            <a:off x="28077319" y="4355882"/>
            <a:ext cx="5903364" cy="5670830"/>
          </a:xfrm>
          <a:prstGeom prst="rect">
            <a:avLst/>
          </a:prstGeom>
        </p:spPr>
      </p:pic>
    </p:spTree>
    <p:extLst>
      <p:ext uri="{BB962C8B-B14F-4D97-AF65-F5344CB8AC3E}">
        <p14:creationId xmlns:p14="http://schemas.microsoft.com/office/powerpoint/2010/main" val="290939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1"/>
                  </p:tgtEl>
                </p:cond>
              </p:nextCondLst>
            </p:seq>
            <p:seq concurrent="1" nextAc="seek">
              <p:cTn id="28" restart="whenNotActive" fill="hold" evtFilter="cancelBubble" nodeType="interactiveSeq">
                <p:stCondLst>
                  <p:cond evt="onClick" delay="0">
                    <p:tgtEl>
                      <p:spTgt spid="23"/>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3"/>
                  </p:tgtEl>
                </p:cond>
              </p:nextCondLst>
            </p:seq>
            <p:seq concurrent="1" nextAc="seek">
              <p:cTn id="33" restart="whenNotActive" fill="hold" evtFilter="cancelBubble" nodeType="interactiveSeq">
                <p:stCondLst>
                  <p:cond evt="onClick" delay="0">
                    <p:tgtEl>
                      <p:spTgt spid="22"/>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2"/>
                  </p:tgtEl>
                </p:cond>
              </p:nextCondLst>
            </p:seq>
            <p:seq concurrent="1" nextAc="seek">
              <p:cTn id="38" restart="whenNotActive" fill="hold" evtFilter="cancelBubble" nodeType="interactiveSeq">
                <p:stCondLst>
                  <p:cond evt="onClick" delay="0">
                    <p:tgtEl>
                      <p:spTgt spid="20"/>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4" fill="hold">
                            <p:stCondLst>
                              <p:cond delay="500"/>
                            </p:stCondLst>
                            <p:childTnLst>
                              <p:par>
                                <p:cTn id="45" presetID="10" presetClass="exit" presetSubtype="0" fill="hold" nodeType="afterEffect">
                                  <p:stCondLst>
                                    <p:cond delay="500"/>
                                  </p:stCondLst>
                                  <p:childTnLst>
                                    <p:animEffect transition="out" filter="fade">
                                      <p:cBhvr>
                                        <p:cTn id="46" dur="500"/>
                                        <p:tgtEl>
                                          <p:spTgt spid="26"/>
                                        </p:tgtEl>
                                      </p:cBhvr>
                                    </p:animEffect>
                                    <p:set>
                                      <p:cBhvr>
                                        <p:cTn id="47" dur="1" fill="hold">
                                          <p:stCondLst>
                                            <p:cond delay="499"/>
                                          </p:stCondLst>
                                        </p:cTn>
                                        <p:tgtEl>
                                          <p:spTgt spid="26"/>
                                        </p:tgtEl>
                                        <p:attrNameLst>
                                          <p:attrName>style.visibility</p:attrName>
                                        </p:attrNameLst>
                                      </p:cBhvr>
                                      <p:to>
                                        <p:strVal val="hidden"/>
                                      </p:to>
                                    </p:set>
                                  </p:childTnLst>
                                </p:cTn>
                              </p:par>
                              <p:par>
                                <p:cTn id="48" presetID="10" presetClass="exit" presetSubtype="0" fill="hold" nodeType="withEffect">
                                  <p:stCondLst>
                                    <p:cond delay="500"/>
                                  </p:stCondLst>
                                  <p:childTnLst>
                                    <p:animEffect transition="out" filter="fade">
                                      <p:cBhvr>
                                        <p:cTn id="49" dur="500"/>
                                        <p:tgtEl>
                                          <p:spTgt spid="24"/>
                                        </p:tgtEl>
                                      </p:cBhvr>
                                    </p:animEffect>
                                    <p:set>
                                      <p:cBhvr>
                                        <p:cTn id="50" dur="1" fill="hold">
                                          <p:stCondLst>
                                            <p:cond delay="499"/>
                                          </p:stCondLst>
                                        </p:cTn>
                                        <p:tgtEl>
                                          <p:spTgt spid="24"/>
                                        </p:tgtEl>
                                        <p:attrNameLst>
                                          <p:attrName>style.visibility</p:attrName>
                                        </p:attrNameLst>
                                      </p:cBhvr>
                                      <p:to>
                                        <p:strVal val="hidden"/>
                                      </p:to>
                                    </p:set>
                                  </p:childTnLst>
                                </p:cTn>
                              </p:par>
                              <p:par>
                                <p:cTn id="51" presetID="10" presetClass="exit" presetSubtype="0" fill="hold" nodeType="withEffect">
                                  <p:stCondLst>
                                    <p:cond delay="500"/>
                                  </p:stCondLst>
                                  <p:childTnLst>
                                    <p:animEffect transition="out" filter="fade">
                                      <p:cBhvr>
                                        <p:cTn id="52" dur="500"/>
                                        <p:tgtEl>
                                          <p:spTgt spid="25"/>
                                        </p:tgtEl>
                                      </p:cBhvr>
                                    </p:animEffect>
                                    <p:set>
                                      <p:cBhvr>
                                        <p:cTn id="53" dur="1" fill="hold">
                                          <p:stCondLst>
                                            <p:cond delay="499"/>
                                          </p:stCondLst>
                                        </p:cTn>
                                        <p:tgtEl>
                                          <p:spTgt spid="25"/>
                                        </p:tgtEl>
                                        <p:attrNameLst>
                                          <p:attrName>style.visibility</p:attrName>
                                        </p:attrNameLst>
                                      </p:cBhvr>
                                      <p:to>
                                        <p:strVal val="hidden"/>
                                      </p:to>
                                    </p:set>
                                  </p:childTnLst>
                                </p:cTn>
                              </p:par>
                              <p:par>
                                <p:cTn id="54" presetID="10" presetClass="exit" presetSubtype="0" fill="hold" nodeType="withEffect">
                                  <p:stCondLst>
                                    <p:cond delay="500"/>
                                  </p:stCondLst>
                                  <p:childTnLst>
                                    <p:animEffect transition="out" filter="fade">
                                      <p:cBhvr>
                                        <p:cTn id="55" dur="500"/>
                                        <p:tgtEl>
                                          <p:spTgt spid="27"/>
                                        </p:tgtEl>
                                      </p:cBhvr>
                                    </p:animEffect>
                                    <p:set>
                                      <p:cBhvr>
                                        <p:cTn id="56" dur="1" fill="hold">
                                          <p:stCondLst>
                                            <p:cond delay="499"/>
                                          </p:stCondLst>
                                        </p:cTn>
                                        <p:tgtEl>
                                          <p:spTgt spid="27"/>
                                        </p:tgtEl>
                                        <p:attrNameLst>
                                          <p:attrName>style.visibility</p:attrName>
                                        </p:attrNameLst>
                                      </p:cBhvr>
                                      <p:to>
                                        <p:strVal val="hidden"/>
                                      </p:to>
                                    </p:set>
                                  </p:childTnLst>
                                </p:cTn>
                              </p:par>
                              <p:par>
                                <p:cTn id="57" presetID="10" presetClass="exit" presetSubtype="0" fill="hold" grpId="0" nodeType="withEffect">
                                  <p:stCondLst>
                                    <p:cond delay="500"/>
                                  </p:stCondLst>
                                  <p:childTnLst>
                                    <p:animEffect transition="out" filter="fade">
                                      <p:cBhvr>
                                        <p:cTn id="58" dur="500"/>
                                        <p:tgtEl>
                                          <p:spTgt spid="19"/>
                                        </p:tgtEl>
                                      </p:cBhvr>
                                    </p:animEffect>
                                    <p:set>
                                      <p:cBhvr>
                                        <p:cTn id="59" dur="1" fill="hold">
                                          <p:stCondLst>
                                            <p:cond delay="499"/>
                                          </p:stCondLst>
                                        </p:cTn>
                                        <p:tgtEl>
                                          <p:spTgt spid="19"/>
                                        </p:tgtEl>
                                        <p:attrNameLst>
                                          <p:attrName>style.visibility</p:attrName>
                                        </p:attrNameLst>
                                      </p:cBhvr>
                                      <p:to>
                                        <p:strVal val="hidden"/>
                                      </p:to>
                                    </p:set>
                                  </p:childTnLst>
                                </p:cTn>
                              </p:par>
                              <p:par>
                                <p:cTn id="60" presetID="10" presetClass="exit" presetSubtype="0" fill="hold" grpId="0" nodeType="withEffect">
                                  <p:stCondLst>
                                    <p:cond delay="50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grpId="0" nodeType="withEffect">
                                  <p:stCondLst>
                                    <p:cond delay="500"/>
                                  </p:stCondLst>
                                  <p:childTnLst>
                                    <p:animEffect transition="out" filter="fade">
                                      <p:cBhvr>
                                        <p:cTn id="64" dur="500"/>
                                        <p:tgtEl>
                                          <p:spTgt spid="21"/>
                                        </p:tgtEl>
                                      </p:cBhvr>
                                    </p:animEffect>
                                    <p:set>
                                      <p:cBhvr>
                                        <p:cTn id="65" dur="1" fill="hold">
                                          <p:stCondLst>
                                            <p:cond delay="499"/>
                                          </p:stCondLst>
                                        </p:cTn>
                                        <p:tgtEl>
                                          <p:spTgt spid="21"/>
                                        </p:tgtEl>
                                        <p:attrNameLst>
                                          <p:attrName>style.visibility</p:attrName>
                                        </p:attrNameLst>
                                      </p:cBhvr>
                                      <p:to>
                                        <p:strVal val="hidden"/>
                                      </p:to>
                                    </p:set>
                                  </p:childTnLst>
                                </p:cTn>
                              </p:par>
                              <p:par>
                                <p:cTn id="66" presetID="10" presetClass="exit" presetSubtype="0" fill="hold" grpId="0" nodeType="withEffect">
                                  <p:stCondLst>
                                    <p:cond delay="500"/>
                                  </p:stCondLst>
                                  <p:childTnLst>
                                    <p:animEffect transition="out" filter="fade">
                                      <p:cBhvr>
                                        <p:cTn id="67" dur="500"/>
                                        <p:tgtEl>
                                          <p:spTgt spid="22"/>
                                        </p:tgtEl>
                                      </p:cBhvr>
                                    </p:animEffect>
                                    <p:set>
                                      <p:cBhvr>
                                        <p:cTn id="68" dur="1" fill="hold">
                                          <p:stCondLst>
                                            <p:cond delay="499"/>
                                          </p:stCondLst>
                                        </p:cTn>
                                        <p:tgtEl>
                                          <p:spTgt spid="22"/>
                                        </p:tgtEl>
                                        <p:attrNameLst>
                                          <p:attrName>style.visibility</p:attrName>
                                        </p:attrNameLst>
                                      </p:cBhvr>
                                      <p:to>
                                        <p:strVal val="hidden"/>
                                      </p:to>
                                    </p:set>
                                  </p:childTnLst>
                                </p:cTn>
                              </p:par>
                              <p:par>
                                <p:cTn id="69" presetID="10" presetClass="exit" presetSubtype="0" fill="hold" grpId="0" nodeType="withEffect">
                                  <p:stCondLst>
                                    <p:cond delay="500"/>
                                  </p:stCondLst>
                                  <p:childTnLst>
                                    <p:animEffect transition="out" filter="fade">
                                      <p:cBhvr>
                                        <p:cTn id="70" dur="500"/>
                                        <p:tgtEl>
                                          <p:spTgt spid="23"/>
                                        </p:tgtEl>
                                      </p:cBhvr>
                                    </p:animEffect>
                                    <p:set>
                                      <p:cBhvr>
                                        <p:cTn id="71" dur="1" fill="hold">
                                          <p:stCondLst>
                                            <p:cond delay="499"/>
                                          </p:stCondLst>
                                        </p:cTn>
                                        <p:tgtEl>
                                          <p:spTgt spid="23"/>
                                        </p:tgtEl>
                                        <p:attrNameLst>
                                          <p:attrName>style.visibility</p:attrName>
                                        </p:attrNameLst>
                                      </p:cBhvr>
                                      <p:to>
                                        <p:strVal val="hidden"/>
                                      </p:to>
                                    </p:set>
                                  </p:childTnLst>
                                </p:cTn>
                              </p:par>
                              <p:par>
                                <p:cTn id="72" presetID="10" presetClass="exit" presetSubtype="0" fill="hold" grpId="0" nodeType="withEffect">
                                  <p:stCondLst>
                                    <p:cond delay="500"/>
                                  </p:stCondLst>
                                  <p:childTnLst>
                                    <p:animEffect transition="out" filter="fade">
                                      <p:cBhvr>
                                        <p:cTn id="73" dur="500"/>
                                        <p:tgtEl>
                                          <p:spTgt spid="29"/>
                                        </p:tgtEl>
                                      </p:cBhvr>
                                    </p:animEffect>
                                    <p:set>
                                      <p:cBhvr>
                                        <p:cTn id="74" dur="1" fill="hold">
                                          <p:stCondLst>
                                            <p:cond delay="499"/>
                                          </p:stCondLst>
                                        </p:cTn>
                                        <p:tgtEl>
                                          <p:spTgt spid="29"/>
                                        </p:tgtEl>
                                        <p:attrNameLst>
                                          <p:attrName>style.visibility</p:attrName>
                                        </p:attrNameLst>
                                      </p:cBhvr>
                                      <p:to>
                                        <p:strVal val="hidden"/>
                                      </p:to>
                                    </p:set>
                                  </p:childTnLst>
                                </p:cTn>
                              </p:par>
                              <p:par>
                                <p:cTn id="75" presetID="9" presetClass="exit" presetSubtype="0" fill="hold" nodeType="withEffect">
                                  <p:stCondLst>
                                    <p:cond delay="500"/>
                                  </p:stCondLst>
                                  <p:childTnLst>
                                    <p:animEffect transition="out" filter="dissolve">
                                      <p:cBhvr>
                                        <p:cTn id="76" dur="500"/>
                                        <p:tgtEl>
                                          <p:spTgt spid="6"/>
                                        </p:tgtEl>
                                      </p:cBhvr>
                                    </p:animEffect>
                                    <p:set>
                                      <p:cBhvr>
                                        <p:cTn id="77" dur="1" fill="hold">
                                          <p:stCondLst>
                                            <p:cond delay="499"/>
                                          </p:stCondLst>
                                        </p:cTn>
                                        <p:tgtEl>
                                          <p:spTgt spid="6"/>
                                        </p:tgtEl>
                                        <p:attrNameLst>
                                          <p:attrName>style.visibility</p:attrName>
                                        </p:attrNameLst>
                                      </p:cBhvr>
                                      <p:to>
                                        <p:strVal val="hidden"/>
                                      </p:to>
                                    </p:set>
                                  </p:childTnLst>
                                </p:cTn>
                              </p:par>
                            </p:childTnLst>
                          </p:cTn>
                        </p:par>
                        <p:par>
                          <p:cTn id="78" fill="hold">
                            <p:stCondLst>
                              <p:cond delay="1500"/>
                            </p:stCondLst>
                            <p:childTnLst>
                              <p:par>
                                <p:cTn id="79" presetID="35" presetClass="path" presetSubtype="0" fill="hold" nodeType="afterEffect">
                                  <p:stCondLst>
                                    <p:cond delay="0"/>
                                  </p:stCondLst>
                                  <p:childTnLst>
                                    <p:animMotion origin="layout" path="M 0 2.96296E-6 L -1 2.96296E-6 " pathEditMode="relative" rAng="0" ptsTypes="AA">
                                      <p:cBhvr>
                                        <p:cTn id="80" dur="3000" fill="hold"/>
                                        <p:tgtEl>
                                          <p:spTgt spid="2"/>
                                        </p:tgtEl>
                                        <p:attrNameLst>
                                          <p:attrName>ppt_x</p:attrName>
                                          <p:attrName>ppt_y</p:attrName>
                                        </p:attrNameLst>
                                      </p:cBhvr>
                                      <p:rCtr x="-50000" y="0"/>
                                    </p:animMotion>
                                  </p:childTnLst>
                                </p:cTn>
                              </p:par>
                              <p:par>
                                <p:cTn id="81" presetID="35" presetClass="path" presetSubtype="0" fill="hold" nodeType="withEffect">
                                  <p:stCondLst>
                                    <p:cond delay="0"/>
                                  </p:stCondLst>
                                  <p:childTnLst>
                                    <p:animMotion origin="layout" path="M -1.04167E-6 -4.81481E-6 L -1 -4.81481E-6 " pathEditMode="relative" rAng="0" ptsTypes="AA">
                                      <p:cBhvr>
                                        <p:cTn id="82" dur="3000" fill="hold"/>
                                        <p:tgtEl>
                                          <p:spTgt spid="34"/>
                                        </p:tgtEl>
                                        <p:attrNameLst>
                                          <p:attrName>ppt_x</p:attrName>
                                          <p:attrName>ppt_y</p:attrName>
                                        </p:attrNameLst>
                                      </p:cBhvr>
                                      <p:rCtr x="-50000" y="0"/>
                                    </p:animMotion>
                                  </p:childTnLst>
                                </p:cTn>
                              </p:par>
                              <p:par>
                                <p:cTn id="83" presetID="35" presetClass="path" presetSubtype="0" fill="hold" nodeType="withEffect">
                                  <p:stCondLst>
                                    <p:cond delay="0"/>
                                  </p:stCondLst>
                                  <p:childTnLst>
                                    <p:animMotion origin="layout" path="M -1.38889E-6 -4.07407E-6 L -1 -4.07407E-6 " pathEditMode="relative" rAng="0" ptsTypes="AA">
                                      <p:cBhvr>
                                        <p:cTn id="84" dur="3000" fill="hold"/>
                                        <p:tgtEl>
                                          <p:spTgt spid="7"/>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9" grpId="0"/>
      <p:bldP spid="29"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C547F388-616B-E21C-43E1-412E3D7B790D}"/>
              </a:ext>
            </a:extLst>
          </p:cNvPr>
          <p:cNvGrpSpPr/>
          <p:nvPr/>
        </p:nvGrpSpPr>
        <p:grpSpPr>
          <a:xfrm>
            <a:off x="0" y="-91440"/>
            <a:ext cx="36576000" cy="10264140"/>
            <a:chOff x="0" y="0"/>
            <a:chExt cx="36576000" cy="10264140"/>
          </a:xfrm>
        </p:grpSpPr>
        <p:sp>
          <p:nvSpPr>
            <p:cNvPr id="3" name="Freeform 2">
              <a:extLst>
                <a:ext uri="{FF2B5EF4-FFF2-40B4-BE49-F238E27FC236}">
                  <a16:creationId xmlns:a16="http://schemas.microsoft.com/office/drawing/2014/main" id="{1BFD969B-85CD-8987-7657-5BAD52645147}"/>
                </a:ext>
              </a:extLst>
            </p:cNvPr>
            <p:cNvSpPr/>
            <p:nvPr/>
          </p:nvSpPr>
          <p:spPr>
            <a:xfrm>
              <a:off x="0" y="0"/>
              <a:ext cx="18288000" cy="10241280"/>
            </a:xfrm>
            <a:custGeom>
              <a:avLst/>
              <a:gdLst/>
              <a:ahLst/>
              <a:cxnLst/>
              <a:rect l="l" t="t" r="r" b="b"/>
              <a:pathLst>
                <a:path w="18288000" h="10241280">
                  <a:moveTo>
                    <a:pt x="0" y="0"/>
                  </a:moveTo>
                  <a:lnTo>
                    <a:pt x="18288000" y="0"/>
                  </a:lnTo>
                  <a:lnTo>
                    <a:pt x="18288000" y="10241280"/>
                  </a:lnTo>
                  <a:lnTo>
                    <a:pt x="0" y="10241280"/>
                  </a:lnTo>
                  <a:lnTo>
                    <a:pt x="0" y="0"/>
                  </a:lnTo>
                  <a:close/>
                </a:path>
              </a:pathLst>
            </a:custGeom>
            <a:blipFill>
              <a:blip r:embed="rId4"/>
              <a:stretch>
                <a:fillRect/>
              </a:stretch>
            </a:blipFill>
          </p:spPr>
        </p:sp>
        <p:sp>
          <p:nvSpPr>
            <p:cNvPr id="4" name="Freeform 2">
              <a:extLst>
                <a:ext uri="{FF2B5EF4-FFF2-40B4-BE49-F238E27FC236}">
                  <a16:creationId xmlns:a16="http://schemas.microsoft.com/office/drawing/2014/main" id="{8A4B86F4-C19F-9C18-EBBC-61EF96DB5E07}"/>
                </a:ext>
              </a:extLst>
            </p:cNvPr>
            <p:cNvSpPr/>
            <p:nvPr/>
          </p:nvSpPr>
          <p:spPr>
            <a:xfrm>
              <a:off x="18288000" y="0"/>
              <a:ext cx="18288000" cy="10264140"/>
            </a:xfrm>
            <a:custGeom>
              <a:avLst/>
              <a:gdLst/>
              <a:ahLst/>
              <a:cxnLst/>
              <a:rect l="l" t="t" r="r" b="b"/>
              <a:pathLst>
                <a:path w="18288000" h="10241280">
                  <a:moveTo>
                    <a:pt x="0" y="0"/>
                  </a:moveTo>
                  <a:lnTo>
                    <a:pt x="18288000" y="0"/>
                  </a:lnTo>
                  <a:lnTo>
                    <a:pt x="18288000" y="10241280"/>
                  </a:lnTo>
                  <a:lnTo>
                    <a:pt x="0" y="10241280"/>
                  </a:lnTo>
                  <a:lnTo>
                    <a:pt x="0" y="0"/>
                  </a:lnTo>
                  <a:close/>
                </a:path>
              </a:pathLst>
            </a:custGeom>
            <a:blipFill>
              <a:blip r:embed="rId4"/>
              <a:stretch>
                <a:fillRect/>
              </a:stretch>
            </a:blipFill>
          </p:spPr>
        </p:sp>
      </p:grpSp>
      <p:pic>
        <p:nvPicPr>
          <p:cNvPr id="7" name="Picture 5">
            <a:extLst>
              <a:ext uri="{FF2B5EF4-FFF2-40B4-BE49-F238E27FC236}">
                <a16:creationId xmlns:a16="http://schemas.microsoft.com/office/drawing/2014/main" id="{54AE3E77-BE02-7A7D-335B-288D0A2A591A}"/>
              </a:ext>
            </a:extLst>
          </p:cNvPr>
          <p:cNvPicPr>
            <a:picLocks noChangeAspect="1"/>
          </p:cNvPicPr>
          <p:nvPr/>
        </p:nvPicPr>
        <p:blipFill>
          <a:blip r:embed="rId5"/>
          <a:srcRect/>
          <a:stretch>
            <a:fillRect/>
          </a:stretch>
        </p:blipFill>
        <p:spPr>
          <a:xfrm>
            <a:off x="11432952" y="2712487"/>
            <a:ext cx="5903364" cy="5670830"/>
          </a:xfrm>
          <a:prstGeom prst="rect">
            <a:avLst/>
          </a:prstGeom>
        </p:spPr>
      </p:pic>
      <p:pic>
        <p:nvPicPr>
          <p:cNvPr id="5" name="Picture 4">
            <a:extLst>
              <a:ext uri="{FF2B5EF4-FFF2-40B4-BE49-F238E27FC236}">
                <a16:creationId xmlns:a16="http://schemas.microsoft.com/office/drawing/2014/main" id="{55E5F22F-0569-986B-0DE9-4676ABCB96EF}"/>
              </a:ext>
            </a:extLst>
          </p:cNvPr>
          <p:cNvPicPr>
            <a:picLocks noChangeAspect="1"/>
          </p:cNvPicPr>
          <p:nvPr/>
        </p:nvPicPr>
        <p:blipFill>
          <a:blip r:embed="rId6"/>
          <a:srcRect/>
          <a:stretch>
            <a:fillRect/>
          </a:stretch>
        </p:blipFill>
        <p:spPr>
          <a:xfrm>
            <a:off x="-839372" y="2712487"/>
            <a:ext cx="5315712" cy="7382933"/>
          </a:xfrm>
          <a:prstGeom prst="rect">
            <a:avLst/>
          </a:prstGeom>
        </p:spPr>
      </p:pic>
      <p:sp>
        <p:nvSpPr>
          <p:cNvPr id="19" name="Rectangle 18"/>
          <p:cNvSpPr/>
          <p:nvPr/>
        </p:nvSpPr>
        <p:spPr>
          <a:xfrm>
            <a:off x="1078610" y="829064"/>
            <a:ext cx="15751277" cy="557489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20" name="Rectangle 19"/>
          <p:cNvSpPr/>
          <p:nvPr/>
        </p:nvSpPr>
        <p:spPr>
          <a:xfrm>
            <a:off x="9804182" y="6637246"/>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B.  Binh lính</a:t>
            </a:r>
            <a:endParaRPr lang="en-US" sz="4200" dirty="0"/>
          </a:p>
        </p:txBody>
      </p:sp>
      <p:sp>
        <p:nvSpPr>
          <p:cNvPr id="21" name="Rectangle 20"/>
          <p:cNvSpPr/>
          <p:nvPr/>
        </p:nvSpPr>
        <p:spPr>
          <a:xfrm>
            <a:off x="1111942" y="8261614"/>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C. Dân Do thái</a:t>
            </a:r>
            <a:endParaRPr lang="en-US" sz="4200" dirty="0"/>
          </a:p>
        </p:txBody>
      </p:sp>
      <p:sp>
        <p:nvSpPr>
          <p:cNvPr id="22" name="Rectangle 21"/>
          <p:cNvSpPr/>
          <p:nvPr/>
        </p:nvSpPr>
        <p:spPr>
          <a:xfrm>
            <a:off x="9804182" y="8261615"/>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D. Nhóm phariseu</a:t>
            </a:r>
            <a:endParaRPr lang="en-US" sz="4200" dirty="0"/>
          </a:p>
        </p:txBody>
      </p:sp>
      <p:sp>
        <p:nvSpPr>
          <p:cNvPr id="23" name="Rectangle 22"/>
          <p:cNvSpPr/>
          <p:nvPr/>
        </p:nvSpPr>
        <p:spPr>
          <a:xfrm>
            <a:off x="1078610" y="6709369"/>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A. Tư tế</a:t>
            </a:r>
            <a:endParaRPr lang="en-US" sz="4200" dirty="0"/>
          </a:p>
        </p:txBody>
      </p:sp>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63244" y="6258503"/>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797133" y="790919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194516" y="7749773"/>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5844073" y="6173936"/>
            <a:ext cx="2009397" cy="1766006"/>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1204317" y="949396"/>
            <a:ext cx="14639756" cy="1754326"/>
          </a:xfrm>
          <a:prstGeom prst="rect">
            <a:avLst/>
          </a:prstGeom>
          <a:noFill/>
        </p:spPr>
        <p:txBody>
          <a:bodyPr wrap="square" rtlCol="0">
            <a:spAutoFit/>
          </a:bodyPr>
          <a:lstStyle/>
          <a:p>
            <a:r>
              <a:rPr lang="en-US" sz="3600">
                <a:solidFill>
                  <a:schemeClr val="bg1"/>
                </a:solidFill>
                <a:latin typeface="Montserrat Alternates Black" panose="00000A00000000000000" pitchFamily="50" charset="0"/>
              </a:rPr>
              <a:t>CÂU HỎI 5: “ Chớ hà hiếp ai, cũng đừng chiếm đoạt của người, hãy bằng long với đồng lương của mình” Đây là lời ông Gioan nói với ai? </a:t>
            </a:r>
            <a:endParaRPr lang="en-US" sz="3600" dirty="0">
              <a:solidFill>
                <a:schemeClr val="bg1"/>
              </a:solidFill>
              <a:latin typeface="Montserrat Alternates Black" panose="00000A00000000000000" pitchFamily="50" charset="0"/>
            </a:endParaRPr>
          </a:p>
        </p:txBody>
      </p:sp>
      <p:sp>
        <p:nvSpPr>
          <p:cNvPr id="6" name="Freeform 3">
            <a:extLst>
              <a:ext uri="{FF2B5EF4-FFF2-40B4-BE49-F238E27FC236}">
                <a16:creationId xmlns:a16="http://schemas.microsoft.com/office/drawing/2014/main" id="{8D2A5A72-EF4B-7F13-80F7-14C8DA283575}"/>
              </a:ext>
            </a:extLst>
          </p:cNvPr>
          <p:cNvSpPr/>
          <p:nvPr/>
        </p:nvSpPr>
        <p:spPr>
          <a:xfrm flipH="1">
            <a:off x="21687725" y="1346205"/>
            <a:ext cx="13185982" cy="8229600"/>
          </a:xfrm>
          <a:custGeom>
            <a:avLst/>
            <a:gdLst/>
            <a:ahLst/>
            <a:cxnLst/>
            <a:rect l="l" t="t" r="r" b="b"/>
            <a:pathLst>
              <a:path w="9041089" h="8229600">
                <a:moveTo>
                  <a:pt x="0" y="0"/>
                </a:moveTo>
                <a:lnTo>
                  <a:pt x="9041088" y="0"/>
                </a:lnTo>
                <a:lnTo>
                  <a:pt x="9041088" y="8229600"/>
                </a:lnTo>
                <a:lnTo>
                  <a:pt x="0" y="8229600"/>
                </a:lnTo>
                <a:lnTo>
                  <a:pt x="0" y="0"/>
                </a:lnTo>
                <a:close/>
              </a:path>
            </a:pathLst>
          </a:custGeom>
          <a:blipFill>
            <a:blip r:embed="rId9"/>
            <a:stretch>
              <a:fillRect/>
            </a:stretch>
          </a:blipFill>
        </p:spPr>
      </p:sp>
      <p:grpSp>
        <p:nvGrpSpPr>
          <p:cNvPr id="8" name="Nhóm 7">
            <a:extLst>
              <a:ext uri="{FF2B5EF4-FFF2-40B4-BE49-F238E27FC236}">
                <a16:creationId xmlns:a16="http://schemas.microsoft.com/office/drawing/2014/main" id="{C27E9493-C5FB-2353-9621-CE0E308E356F}"/>
              </a:ext>
            </a:extLst>
          </p:cNvPr>
          <p:cNvGrpSpPr/>
          <p:nvPr/>
        </p:nvGrpSpPr>
        <p:grpSpPr>
          <a:xfrm>
            <a:off x="27432000" y="3589295"/>
            <a:ext cx="1929164" cy="2075196"/>
            <a:chOff x="29679812" y="7024514"/>
            <a:chExt cx="1929164" cy="2075196"/>
          </a:xfrm>
        </p:grpSpPr>
        <p:pic>
          <p:nvPicPr>
            <p:cNvPr id="9" name="c2 2">
              <a:hlinkClick r:id="rId10" action="ppaction://hlinksldjump"/>
              <a:extLst>
                <a:ext uri="{FF2B5EF4-FFF2-40B4-BE49-F238E27FC236}">
                  <a16:creationId xmlns:a16="http://schemas.microsoft.com/office/drawing/2014/main" id="{AF51B6CF-3EDA-6B9B-2BE8-2C9BDA014D4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679812" y="7024514"/>
              <a:ext cx="1929164" cy="2075196"/>
            </a:xfrm>
            <a:prstGeom prst="rect">
              <a:avLst/>
            </a:prstGeom>
          </p:spPr>
        </p:pic>
        <p:sp>
          <p:nvSpPr>
            <p:cNvPr id="10" name="Hình Bầu dục 9">
              <a:hlinkClick r:id="rId12" action="ppaction://hlinksldjump"/>
              <a:extLst>
                <a:ext uri="{FF2B5EF4-FFF2-40B4-BE49-F238E27FC236}">
                  <a16:creationId xmlns:a16="http://schemas.microsoft.com/office/drawing/2014/main" id="{7A11D2A4-1AB7-EFD2-2119-C1715BD0FC99}"/>
                </a:ext>
              </a:extLst>
            </p:cNvPr>
            <p:cNvSpPr/>
            <p:nvPr/>
          </p:nvSpPr>
          <p:spPr>
            <a:xfrm>
              <a:off x="30099000" y="7401418"/>
              <a:ext cx="1138938" cy="1138938"/>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ln w="0"/>
                  <a:solidFill>
                    <a:srgbClr val="EF1BE1"/>
                  </a:solidFill>
                  <a:effectLst>
                    <a:outerShdw blurRad="38100" dist="19050" dir="2700000" algn="tl" rotWithShape="0">
                      <a:schemeClr val="dk1">
                        <a:alpha val="40000"/>
                      </a:schemeClr>
                    </a:outerShdw>
                  </a:effectLst>
                </a:rPr>
                <a:t>06</a:t>
              </a:r>
              <a:endParaRPr lang="vi-VN" sz="4400" b="1">
                <a:ln w="0"/>
                <a:solidFill>
                  <a:srgbClr val="EF1BE1"/>
                </a:solidFill>
                <a:effectLst>
                  <a:outerShdw blurRad="38100" dist="19050" dir="2700000" algn="tl" rotWithShape="0">
                    <a:schemeClr val="dk1">
                      <a:alpha val="40000"/>
                    </a:schemeClr>
                  </a:outerShdw>
                </a:effectLst>
              </a:endParaRPr>
            </a:p>
          </p:txBody>
        </p:sp>
      </p:grpSp>
    </p:spTree>
    <p:extLst>
      <p:ext uri="{BB962C8B-B14F-4D97-AF65-F5344CB8AC3E}">
        <p14:creationId xmlns:p14="http://schemas.microsoft.com/office/powerpoint/2010/main" val="2867202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1"/>
                  </p:tgtEl>
                </p:cond>
              </p:nextCondLst>
            </p:seq>
            <p:seq concurrent="1" nextAc="seek">
              <p:cTn id="28" restart="whenNotActive" fill="hold" evtFilter="cancelBubble" nodeType="interactiveSeq">
                <p:stCondLst>
                  <p:cond evt="onClick" delay="0">
                    <p:tgtEl>
                      <p:spTgt spid="23"/>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3"/>
                  </p:tgtEl>
                </p:cond>
              </p:nextCondLst>
            </p:seq>
            <p:seq concurrent="1" nextAc="seek">
              <p:cTn id="33" restart="whenNotActive" fill="hold" evtFilter="cancelBubble" nodeType="interactiveSeq">
                <p:stCondLst>
                  <p:cond evt="onClick" delay="0">
                    <p:tgtEl>
                      <p:spTgt spid="22"/>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2"/>
                  </p:tgtEl>
                </p:cond>
              </p:nextCondLst>
            </p:seq>
            <p:seq concurrent="1" nextAc="seek">
              <p:cTn id="38" restart="whenNotActive" fill="hold" evtFilter="cancelBubble" nodeType="interactiveSeq">
                <p:stCondLst>
                  <p:cond evt="onClick" delay="0">
                    <p:tgtEl>
                      <p:spTgt spid="20"/>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4" fill="hold">
                            <p:stCondLst>
                              <p:cond delay="500"/>
                            </p:stCondLst>
                            <p:childTnLst>
                              <p:par>
                                <p:cTn id="45" presetID="10" presetClass="exit" presetSubtype="0" fill="hold" nodeType="afterEffect">
                                  <p:stCondLst>
                                    <p:cond delay="500"/>
                                  </p:stCondLst>
                                  <p:childTnLst>
                                    <p:animEffect transition="out" filter="fade">
                                      <p:cBhvr>
                                        <p:cTn id="46" dur="500"/>
                                        <p:tgtEl>
                                          <p:spTgt spid="26"/>
                                        </p:tgtEl>
                                      </p:cBhvr>
                                    </p:animEffect>
                                    <p:set>
                                      <p:cBhvr>
                                        <p:cTn id="47" dur="1" fill="hold">
                                          <p:stCondLst>
                                            <p:cond delay="499"/>
                                          </p:stCondLst>
                                        </p:cTn>
                                        <p:tgtEl>
                                          <p:spTgt spid="26"/>
                                        </p:tgtEl>
                                        <p:attrNameLst>
                                          <p:attrName>style.visibility</p:attrName>
                                        </p:attrNameLst>
                                      </p:cBhvr>
                                      <p:to>
                                        <p:strVal val="hidden"/>
                                      </p:to>
                                    </p:set>
                                  </p:childTnLst>
                                </p:cTn>
                              </p:par>
                              <p:par>
                                <p:cTn id="48" presetID="10" presetClass="exit" presetSubtype="0" fill="hold" nodeType="withEffect">
                                  <p:stCondLst>
                                    <p:cond delay="500"/>
                                  </p:stCondLst>
                                  <p:childTnLst>
                                    <p:animEffect transition="out" filter="fade">
                                      <p:cBhvr>
                                        <p:cTn id="49" dur="500"/>
                                        <p:tgtEl>
                                          <p:spTgt spid="24"/>
                                        </p:tgtEl>
                                      </p:cBhvr>
                                    </p:animEffect>
                                    <p:set>
                                      <p:cBhvr>
                                        <p:cTn id="50" dur="1" fill="hold">
                                          <p:stCondLst>
                                            <p:cond delay="499"/>
                                          </p:stCondLst>
                                        </p:cTn>
                                        <p:tgtEl>
                                          <p:spTgt spid="24"/>
                                        </p:tgtEl>
                                        <p:attrNameLst>
                                          <p:attrName>style.visibility</p:attrName>
                                        </p:attrNameLst>
                                      </p:cBhvr>
                                      <p:to>
                                        <p:strVal val="hidden"/>
                                      </p:to>
                                    </p:set>
                                  </p:childTnLst>
                                </p:cTn>
                              </p:par>
                              <p:par>
                                <p:cTn id="51" presetID="10" presetClass="exit" presetSubtype="0" fill="hold" nodeType="withEffect">
                                  <p:stCondLst>
                                    <p:cond delay="500"/>
                                  </p:stCondLst>
                                  <p:childTnLst>
                                    <p:animEffect transition="out" filter="fade">
                                      <p:cBhvr>
                                        <p:cTn id="52" dur="500"/>
                                        <p:tgtEl>
                                          <p:spTgt spid="25"/>
                                        </p:tgtEl>
                                      </p:cBhvr>
                                    </p:animEffect>
                                    <p:set>
                                      <p:cBhvr>
                                        <p:cTn id="53" dur="1" fill="hold">
                                          <p:stCondLst>
                                            <p:cond delay="499"/>
                                          </p:stCondLst>
                                        </p:cTn>
                                        <p:tgtEl>
                                          <p:spTgt spid="25"/>
                                        </p:tgtEl>
                                        <p:attrNameLst>
                                          <p:attrName>style.visibility</p:attrName>
                                        </p:attrNameLst>
                                      </p:cBhvr>
                                      <p:to>
                                        <p:strVal val="hidden"/>
                                      </p:to>
                                    </p:set>
                                  </p:childTnLst>
                                </p:cTn>
                              </p:par>
                              <p:par>
                                <p:cTn id="54" presetID="10" presetClass="exit" presetSubtype="0" fill="hold" nodeType="withEffect">
                                  <p:stCondLst>
                                    <p:cond delay="500"/>
                                  </p:stCondLst>
                                  <p:childTnLst>
                                    <p:animEffect transition="out" filter="fade">
                                      <p:cBhvr>
                                        <p:cTn id="55" dur="500"/>
                                        <p:tgtEl>
                                          <p:spTgt spid="27"/>
                                        </p:tgtEl>
                                      </p:cBhvr>
                                    </p:animEffect>
                                    <p:set>
                                      <p:cBhvr>
                                        <p:cTn id="56" dur="1" fill="hold">
                                          <p:stCondLst>
                                            <p:cond delay="499"/>
                                          </p:stCondLst>
                                        </p:cTn>
                                        <p:tgtEl>
                                          <p:spTgt spid="27"/>
                                        </p:tgtEl>
                                        <p:attrNameLst>
                                          <p:attrName>style.visibility</p:attrName>
                                        </p:attrNameLst>
                                      </p:cBhvr>
                                      <p:to>
                                        <p:strVal val="hidden"/>
                                      </p:to>
                                    </p:set>
                                  </p:childTnLst>
                                </p:cTn>
                              </p:par>
                              <p:par>
                                <p:cTn id="57" presetID="10" presetClass="exit" presetSubtype="0" fill="hold" grpId="0" nodeType="withEffect">
                                  <p:stCondLst>
                                    <p:cond delay="500"/>
                                  </p:stCondLst>
                                  <p:childTnLst>
                                    <p:animEffect transition="out" filter="fade">
                                      <p:cBhvr>
                                        <p:cTn id="58" dur="500"/>
                                        <p:tgtEl>
                                          <p:spTgt spid="19"/>
                                        </p:tgtEl>
                                      </p:cBhvr>
                                    </p:animEffect>
                                    <p:set>
                                      <p:cBhvr>
                                        <p:cTn id="59" dur="1" fill="hold">
                                          <p:stCondLst>
                                            <p:cond delay="499"/>
                                          </p:stCondLst>
                                        </p:cTn>
                                        <p:tgtEl>
                                          <p:spTgt spid="19"/>
                                        </p:tgtEl>
                                        <p:attrNameLst>
                                          <p:attrName>style.visibility</p:attrName>
                                        </p:attrNameLst>
                                      </p:cBhvr>
                                      <p:to>
                                        <p:strVal val="hidden"/>
                                      </p:to>
                                    </p:set>
                                  </p:childTnLst>
                                </p:cTn>
                              </p:par>
                              <p:par>
                                <p:cTn id="60" presetID="10" presetClass="exit" presetSubtype="0" fill="hold" grpId="0" nodeType="withEffect">
                                  <p:stCondLst>
                                    <p:cond delay="50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grpId="0" nodeType="withEffect">
                                  <p:stCondLst>
                                    <p:cond delay="500"/>
                                  </p:stCondLst>
                                  <p:childTnLst>
                                    <p:animEffect transition="out" filter="fade">
                                      <p:cBhvr>
                                        <p:cTn id="64" dur="500"/>
                                        <p:tgtEl>
                                          <p:spTgt spid="21"/>
                                        </p:tgtEl>
                                      </p:cBhvr>
                                    </p:animEffect>
                                    <p:set>
                                      <p:cBhvr>
                                        <p:cTn id="65" dur="1" fill="hold">
                                          <p:stCondLst>
                                            <p:cond delay="499"/>
                                          </p:stCondLst>
                                        </p:cTn>
                                        <p:tgtEl>
                                          <p:spTgt spid="21"/>
                                        </p:tgtEl>
                                        <p:attrNameLst>
                                          <p:attrName>style.visibility</p:attrName>
                                        </p:attrNameLst>
                                      </p:cBhvr>
                                      <p:to>
                                        <p:strVal val="hidden"/>
                                      </p:to>
                                    </p:set>
                                  </p:childTnLst>
                                </p:cTn>
                              </p:par>
                              <p:par>
                                <p:cTn id="66" presetID="10" presetClass="exit" presetSubtype="0" fill="hold" grpId="0" nodeType="withEffect">
                                  <p:stCondLst>
                                    <p:cond delay="500"/>
                                  </p:stCondLst>
                                  <p:childTnLst>
                                    <p:animEffect transition="out" filter="fade">
                                      <p:cBhvr>
                                        <p:cTn id="67" dur="500"/>
                                        <p:tgtEl>
                                          <p:spTgt spid="22"/>
                                        </p:tgtEl>
                                      </p:cBhvr>
                                    </p:animEffect>
                                    <p:set>
                                      <p:cBhvr>
                                        <p:cTn id="68" dur="1" fill="hold">
                                          <p:stCondLst>
                                            <p:cond delay="499"/>
                                          </p:stCondLst>
                                        </p:cTn>
                                        <p:tgtEl>
                                          <p:spTgt spid="22"/>
                                        </p:tgtEl>
                                        <p:attrNameLst>
                                          <p:attrName>style.visibility</p:attrName>
                                        </p:attrNameLst>
                                      </p:cBhvr>
                                      <p:to>
                                        <p:strVal val="hidden"/>
                                      </p:to>
                                    </p:set>
                                  </p:childTnLst>
                                </p:cTn>
                              </p:par>
                              <p:par>
                                <p:cTn id="69" presetID="10" presetClass="exit" presetSubtype="0" fill="hold" grpId="0" nodeType="withEffect">
                                  <p:stCondLst>
                                    <p:cond delay="500"/>
                                  </p:stCondLst>
                                  <p:childTnLst>
                                    <p:animEffect transition="out" filter="fade">
                                      <p:cBhvr>
                                        <p:cTn id="70" dur="500"/>
                                        <p:tgtEl>
                                          <p:spTgt spid="23"/>
                                        </p:tgtEl>
                                      </p:cBhvr>
                                    </p:animEffect>
                                    <p:set>
                                      <p:cBhvr>
                                        <p:cTn id="71" dur="1" fill="hold">
                                          <p:stCondLst>
                                            <p:cond delay="499"/>
                                          </p:stCondLst>
                                        </p:cTn>
                                        <p:tgtEl>
                                          <p:spTgt spid="23"/>
                                        </p:tgtEl>
                                        <p:attrNameLst>
                                          <p:attrName>style.visibility</p:attrName>
                                        </p:attrNameLst>
                                      </p:cBhvr>
                                      <p:to>
                                        <p:strVal val="hidden"/>
                                      </p:to>
                                    </p:set>
                                  </p:childTnLst>
                                </p:cTn>
                              </p:par>
                              <p:par>
                                <p:cTn id="72" presetID="10" presetClass="exit" presetSubtype="0" fill="hold" grpId="0" nodeType="withEffect">
                                  <p:stCondLst>
                                    <p:cond delay="500"/>
                                  </p:stCondLst>
                                  <p:childTnLst>
                                    <p:animEffect transition="out" filter="fade">
                                      <p:cBhvr>
                                        <p:cTn id="73" dur="500"/>
                                        <p:tgtEl>
                                          <p:spTgt spid="29"/>
                                        </p:tgtEl>
                                      </p:cBhvr>
                                    </p:animEffect>
                                    <p:set>
                                      <p:cBhvr>
                                        <p:cTn id="74" dur="1" fill="hold">
                                          <p:stCondLst>
                                            <p:cond delay="499"/>
                                          </p:stCondLst>
                                        </p:cTn>
                                        <p:tgtEl>
                                          <p:spTgt spid="29"/>
                                        </p:tgtEl>
                                        <p:attrNameLst>
                                          <p:attrName>style.visibility</p:attrName>
                                        </p:attrNameLst>
                                      </p:cBhvr>
                                      <p:to>
                                        <p:strVal val="hidden"/>
                                      </p:to>
                                    </p:set>
                                  </p:childTnLst>
                                </p:cTn>
                              </p:par>
                              <p:par>
                                <p:cTn id="75" presetID="10" presetClass="exit" presetSubtype="0" fill="hold" nodeType="withEffect">
                                  <p:stCondLst>
                                    <p:cond delay="500"/>
                                  </p:stCondLst>
                                  <p:childTnLst>
                                    <p:animEffect transition="out" filter="fade">
                                      <p:cBhvr>
                                        <p:cTn id="76" dur="500"/>
                                        <p:tgtEl>
                                          <p:spTgt spid="7"/>
                                        </p:tgtEl>
                                      </p:cBhvr>
                                    </p:animEffect>
                                    <p:set>
                                      <p:cBhvr>
                                        <p:cTn id="77" dur="1" fill="hold">
                                          <p:stCondLst>
                                            <p:cond delay="499"/>
                                          </p:stCondLst>
                                        </p:cTn>
                                        <p:tgtEl>
                                          <p:spTgt spid="7"/>
                                        </p:tgtEl>
                                        <p:attrNameLst>
                                          <p:attrName>style.visibility</p:attrName>
                                        </p:attrNameLst>
                                      </p:cBhvr>
                                      <p:to>
                                        <p:strVal val="hidden"/>
                                      </p:to>
                                    </p:set>
                                  </p:childTnLst>
                                </p:cTn>
                              </p:par>
                            </p:childTnLst>
                          </p:cTn>
                        </p:par>
                        <p:par>
                          <p:cTn id="78" fill="hold">
                            <p:stCondLst>
                              <p:cond delay="1500"/>
                            </p:stCondLst>
                            <p:childTnLst>
                              <p:par>
                                <p:cTn id="79" presetID="35" presetClass="path" presetSubtype="0" fill="hold" nodeType="afterEffect">
                                  <p:stCondLst>
                                    <p:cond delay="0"/>
                                  </p:stCondLst>
                                  <p:childTnLst>
                                    <p:animMotion origin="layout" path="M 0 8.64198E-7 L -1 8.64198E-7 " pathEditMode="relative" rAng="0" ptsTypes="AA">
                                      <p:cBhvr>
                                        <p:cTn id="80" dur="3000" fill="hold"/>
                                        <p:tgtEl>
                                          <p:spTgt spid="2"/>
                                        </p:tgtEl>
                                        <p:attrNameLst>
                                          <p:attrName>ppt_x</p:attrName>
                                          <p:attrName>ppt_y</p:attrName>
                                        </p:attrNameLst>
                                      </p:cBhvr>
                                      <p:rCtr x="-50000" y="0"/>
                                    </p:animMotion>
                                  </p:childTnLst>
                                </p:cTn>
                              </p:par>
                              <p:par>
                                <p:cTn id="81" presetID="35" presetClass="path" presetSubtype="0" fill="hold" nodeType="withEffect">
                                  <p:stCondLst>
                                    <p:cond delay="0"/>
                                  </p:stCondLst>
                                  <p:childTnLst>
                                    <p:animMotion origin="layout" path="M -9.72222E-7 -4.19753E-6 L -1 -4.19753E-6 " pathEditMode="relative" rAng="0" ptsTypes="AA">
                                      <p:cBhvr>
                                        <p:cTn id="82" dur="3000" fill="hold"/>
                                        <p:tgtEl>
                                          <p:spTgt spid="6"/>
                                        </p:tgtEl>
                                        <p:attrNameLst>
                                          <p:attrName>ppt_x</p:attrName>
                                          <p:attrName>ppt_y</p:attrName>
                                        </p:attrNameLst>
                                      </p:cBhvr>
                                      <p:rCtr x="-50000" y="0"/>
                                    </p:animMotion>
                                  </p:childTnLst>
                                </p:cTn>
                              </p:par>
                              <p:par>
                                <p:cTn id="83" presetID="35" presetClass="path" presetSubtype="0" fill="hold" nodeType="withEffect">
                                  <p:stCondLst>
                                    <p:cond delay="0"/>
                                  </p:stCondLst>
                                  <p:childTnLst>
                                    <p:animMotion origin="layout" path="M -9.72222E-7 -4.19753E-6 L -1 -4.19753E-6 " pathEditMode="relative" rAng="0" ptsTypes="AA">
                                      <p:cBhvr>
                                        <p:cTn id="84" dur="3000" fill="hold"/>
                                        <p:tgtEl>
                                          <p:spTgt spid="8"/>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9" grpId="0"/>
      <p:bldP spid="29"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0027120C-09CE-C3E2-EDFF-CCBB2B71EEAC}"/>
              </a:ext>
            </a:extLst>
          </p:cNvPr>
          <p:cNvGrpSpPr/>
          <p:nvPr/>
        </p:nvGrpSpPr>
        <p:grpSpPr>
          <a:xfrm>
            <a:off x="0" y="-120928"/>
            <a:ext cx="36576000" cy="10264140"/>
            <a:chOff x="0" y="0"/>
            <a:chExt cx="36576000" cy="10264140"/>
          </a:xfrm>
        </p:grpSpPr>
        <p:sp>
          <p:nvSpPr>
            <p:cNvPr id="3" name="Freeform 2">
              <a:extLst>
                <a:ext uri="{FF2B5EF4-FFF2-40B4-BE49-F238E27FC236}">
                  <a16:creationId xmlns:a16="http://schemas.microsoft.com/office/drawing/2014/main" id="{3459EAAE-302B-FF89-AE42-D2829E021B49}"/>
                </a:ext>
              </a:extLst>
            </p:cNvPr>
            <p:cNvSpPr/>
            <p:nvPr/>
          </p:nvSpPr>
          <p:spPr>
            <a:xfrm>
              <a:off x="0" y="0"/>
              <a:ext cx="18288000" cy="10241280"/>
            </a:xfrm>
            <a:custGeom>
              <a:avLst/>
              <a:gdLst/>
              <a:ahLst/>
              <a:cxnLst/>
              <a:rect l="l" t="t" r="r" b="b"/>
              <a:pathLst>
                <a:path w="18288000" h="10241280">
                  <a:moveTo>
                    <a:pt x="0" y="0"/>
                  </a:moveTo>
                  <a:lnTo>
                    <a:pt x="18288000" y="0"/>
                  </a:lnTo>
                  <a:lnTo>
                    <a:pt x="18288000" y="10241280"/>
                  </a:lnTo>
                  <a:lnTo>
                    <a:pt x="0" y="10241280"/>
                  </a:lnTo>
                  <a:lnTo>
                    <a:pt x="0" y="0"/>
                  </a:lnTo>
                  <a:close/>
                </a:path>
              </a:pathLst>
            </a:custGeom>
            <a:blipFill>
              <a:blip r:embed="rId4"/>
              <a:stretch>
                <a:fillRect/>
              </a:stretch>
            </a:blipFill>
          </p:spPr>
        </p:sp>
        <p:sp>
          <p:nvSpPr>
            <p:cNvPr id="4" name="Freeform 2">
              <a:extLst>
                <a:ext uri="{FF2B5EF4-FFF2-40B4-BE49-F238E27FC236}">
                  <a16:creationId xmlns:a16="http://schemas.microsoft.com/office/drawing/2014/main" id="{539ADA2F-FD85-A7E0-0A62-5BDCAA77DB8A}"/>
                </a:ext>
              </a:extLst>
            </p:cNvPr>
            <p:cNvSpPr/>
            <p:nvPr/>
          </p:nvSpPr>
          <p:spPr>
            <a:xfrm>
              <a:off x="18288000" y="0"/>
              <a:ext cx="18288000" cy="10264140"/>
            </a:xfrm>
            <a:custGeom>
              <a:avLst/>
              <a:gdLst/>
              <a:ahLst/>
              <a:cxnLst/>
              <a:rect l="l" t="t" r="r" b="b"/>
              <a:pathLst>
                <a:path w="18288000" h="10241280">
                  <a:moveTo>
                    <a:pt x="0" y="0"/>
                  </a:moveTo>
                  <a:lnTo>
                    <a:pt x="18288000" y="0"/>
                  </a:lnTo>
                  <a:lnTo>
                    <a:pt x="18288000" y="10241280"/>
                  </a:lnTo>
                  <a:lnTo>
                    <a:pt x="0" y="10241280"/>
                  </a:lnTo>
                  <a:lnTo>
                    <a:pt x="0" y="0"/>
                  </a:lnTo>
                  <a:close/>
                </a:path>
              </a:pathLst>
            </a:custGeom>
            <a:blipFill>
              <a:blip r:embed="rId4"/>
              <a:stretch>
                <a:fillRect/>
              </a:stretch>
            </a:blipFill>
          </p:spPr>
        </p:sp>
      </p:grpSp>
      <p:sp>
        <p:nvSpPr>
          <p:cNvPr id="9" name="Freeform 3">
            <a:extLst>
              <a:ext uri="{FF2B5EF4-FFF2-40B4-BE49-F238E27FC236}">
                <a16:creationId xmlns:a16="http://schemas.microsoft.com/office/drawing/2014/main" id="{6BF1B049-FBB5-F91A-928E-40A8B90E0DF3}"/>
              </a:ext>
            </a:extLst>
          </p:cNvPr>
          <p:cNvSpPr/>
          <p:nvPr/>
        </p:nvSpPr>
        <p:spPr>
          <a:xfrm flipH="1">
            <a:off x="5973003" y="1670458"/>
            <a:ext cx="13185982" cy="8229600"/>
          </a:xfrm>
          <a:custGeom>
            <a:avLst/>
            <a:gdLst/>
            <a:ahLst/>
            <a:cxnLst/>
            <a:rect l="l" t="t" r="r" b="b"/>
            <a:pathLst>
              <a:path w="9041089" h="8229600">
                <a:moveTo>
                  <a:pt x="0" y="0"/>
                </a:moveTo>
                <a:lnTo>
                  <a:pt x="9041088" y="0"/>
                </a:lnTo>
                <a:lnTo>
                  <a:pt x="9041088" y="8229600"/>
                </a:lnTo>
                <a:lnTo>
                  <a:pt x="0" y="8229600"/>
                </a:lnTo>
                <a:lnTo>
                  <a:pt x="0" y="0"/>
                </a:lnTo>
                <a:close/>
              </a:path>
            </a:pathLst>
          </a:custGeom>
          <a:blipFill>
            <a:blip r:embed="rId5"/>
            <a:stretch>
              <a:fillRect/>
            </a:stretch>
          </a:blipFill>
        </p:spPr>
      </p:sp>
      <p:pic>
        <p:nvPicPr>
          <p:cNvPr id="5" name="Picture 4">
            <a:extLst>
              <a:ext uri="{FF2B5EF4-FFF2-40B4-BE49-F238E27FC236}">
                <a16:creationId xmlns:a16="http://schemas.microsoft.com/office/drawing/2014/main" id="{6EA32274-FF22-3768-5971-A58E9904B786}"/>
              </a:ext>
            </a:extLst>
          </p:cNvPr>
          <p:cNvPicPr>
            <a:picLocks noChangeAspect="1"/>
          </p:cNvPicPr>
          <p:nvPr/>
        </p:nvPicPr>
        <p:blipFill>
          <a:blip r:embed="rId6"/>
          <a:srcRect/>
          <a:stretch>
            <a:fillRect/>
          </a:stretch>
        </p:blipFill>
        <p:spPr>
          <a:xfrm>
            <a:off x="-452573" y="2857751"/>
            <a:ext cx="5315712" cy="7382933"/>
          </a:xfrm>
          <a:prstGeom prst="rect">
            <a:avLst/>
          </a:prstGeom>
        </p:spPr>
      </p:pic>
      <p:sp>
        <p:nvSpPr>
          <p:cNvPr id="19" name="Rectangle 18"/>
          <p:cNvSpPr/>
          <p:nvPr/>
        </p:nvSpPr>
        <p:spPr>
          <a:xfrm>
            <a:off x="1078610" y="829064"/>
            <a:ext cx="15751277" cy="557489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20" name="Rectangle 19"/>
          <p:cNvSpPr/>
          <p:nvPr/>
        </p:nvSpPr>
        <p:spPr>
          <a:xfrm>
            <a:off x="1109864" y="6875815"/>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A. Đấng Mêsia</a:t>
            </a:r>
            <a:endParaRPr lang="en-US" sz="4200" dirty="0"/>
          </a:p>
        </p:txBody>
      </p:sp>
      <p:sp>
        <p:nvSpPr>
          <p:cNvPr id="21" name="Rectangle 20"/>
          <p:cNvSpPr/>
          <p:nvPr/>
        </p:nvSpPr>
        <p:spPr>
          <a:xfrm>
            <a:off x="1111942" y="8261614"/>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C. Isaia</a:t>
            </a:r>
            <a:endParaRPr lang="en-US" sz="4200" dirty="0"/>
          </a:p>
        </p:txBody>
      </p:sp>
      <p:sp>
        <p:nvSpPr>
          <p:cNvPr id="22" name="Rectangle 21"/>
          <p:cNvSpPr/>
          <p:nvPr/>
        </p:nvSpPr>
        <p:spPr>
          <a:xfrm>
            <a:off x="9804182" y="8261615"/>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D. Mô sê</a:t>
            </a:r>
            <a:endParaRPr lang="en-US" sz="4200" dirty="0"/>
          </a:p>
        </p:txBody>
      </p:sp>
      <p:sp>
        <p:nvSpPr>
          <p:cNvPr id="23" name="Rectangle 22"/>
          <p:cNvSpPr/>
          <p:nvPr/>
        </p:nvSpPr>
        <p:spPr>
          <a:xfrm>
            <a:off x="9681206" y="6739292"/>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B. Ông Êlia</a:t>
            </a:r>
            <a:endParaRPr lang="en-US" sz="4200" dirty="0"/>
          </a:p>
        </p:txBody>
      </p:sp>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965840" y="6288426"/>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797133" y="790919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194516" y="7749773"/>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149755" y="6412505"/>
            <a:ext cx="2009397" cy="1766006"/>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3172533" y="1903023"/>
            <a:ext cx="15502594" cy="646331"/>
          </a:xfrm>
          <a:prstGeom prst="rect">
            <a:avLst/>
          </a:prstGeom>
          <a:noFill/>
        </p:spPr>
        <p:txBody>
          <a:bodyPr wrap="square" rtlCol="0">
            <a:spAutoFit/>
          </a:bodyPr>
          <a:lstStyle/>
          <a:p>
            <a:r>
              <a:rPr lang="en-US" sz="3600">
                <a:solidFill>
                  <a:schemeClr val="bg1"/>
                </a:solidFill>
                <a:latin typeface="Montserrat Alternates Black" panose="00000A00000000000000" pitchFamily="50" charset="0"/>
              </a:rPr>
              <a:t>CÂU HỎI 6: Người Do thái nghĩ Gioan là ai? </a:t>
            </a:r>
            <a:endParaRPr lang="en-US" sz="3600" dirty="0">
              <a:solidFill>
                <a:schemeClr val="bg1"/>
              </a:solidFill>
              <a:latin typeface="Montserrat Alternates Black" panose="00000A00000000000000" pitchFamily="50" charset="0"/>
            </a:endParaRPr>
          </a:p>
        </p:txBody>
      </p:sp>
      <p:sp>
        <p:nvSpPr>
          <p:cNvPr id="8" name="Freeform 7">
            <a:extLst>
              <a:ext uri="{FF2B5EF4-FFF2-40B4-BE49-F238E27FC236}">
                <a16:creationId xmlns:a16="http://schemas.microsoft.com/office/drawing/2014/main" id="{B6C51244-CA23-590E-1BD5-C3777F14E9D6}"/>
              </a:ext>
            </a:extLst>
          </p:cNvPr>
          <p:cNvSpPr/>
          <p:nvPr/>
        </p:nvSpPr>
        <p:spPr>
          <a:xfrm>
            <a:off x="25900729" y="3787411"/>
            <a:ext cx="7313111" cy="6112647"/>
          </a:xfrm>
          <a:custGeom>
            <a:avLst/>
            <a:gdLst/>
            <a:ahLst/>
            <a:cxnLst/>
            <a:rect l="l" t="t" r="r" b="b"/>
            <a:pathLst>
              <a:path w="5846963" h="4114800">
                <a:moveTo>
                  <a:pt x="0" y="0"/>
                </a:moveTo>
                <a:lnTo>
                  <a:pt x="5846962" y="0"/>
                </a:lnTo>
                <a:lnTo>
                  <a:pt x="5846962"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6" name="Nhóm 5">
            <a:extLst>
              <a:ext uri="{FF2B5EF4-FFF2-40B4-BE49-F238E27FC236}">
                <a16:creationId xmlns:a16="http://schemas.microsoft.com/office/drawing/2014/main" id="{8E535D2C-DB6F-4951-23D8-5F1562A21233}"/>
              </a:ext>
            </a:extLst>
          </p:cNvPr>
          <p:cNvGrpSpPr/>
          <p:nvPr/>
        </p:nvGrpSpPr>
        <p:grpSpPr>
          <a:xfrm>
            <a:off x="26031925" y="1903023"/>
            <a:ext cx="1929164" cy="2006330"/>
            <a:chOff x="29575735" y="4484480"/>
            <a:chExt cx="1929164" cy="2006330"/>
          </a:xfrm>
        </p:grpSpPr>
        <p:pic>
          <p:nvPicPr>
            <p:cNvPr id="7" name="c2 2">
              <a:hlinkClick r:id="rId11" action="ppaction://hlinksldjump"/>
              <a:extLst>
                <a:ext uri="{FF2B5EF4-FFF2-40B4-BE49-F238E27FC236}">
                  <a16:creationId xmlns:a16="http://schemas.microsoft.com/office/drawing/2014/main" id="{0E803110-543B-C921-D249-26DEC4DF44A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575735" y="4484480"/>
              <a:ext cx="1929164" cy="2006330"/>
            </a:xfrm>
            <a:prstGeom prst="rect">
              <a:avLst/>
            </a:prstGeom>
          </p:spPr>
        </p:pic>
        <p:sp>
          <p:nvSpPr>
            <p:cNvPr id="10" name="Hình Bầu dục 9">
              <a:hlinkClick r:id="rId13" action="ppaction://hlinksldjump"/>
              <a:extLst>
                <a:ext uri="{FF2B5EF4-FFF2-40B4-BE49-F238E27FC236}">
                  <a16:creationId xmlns:a16="http://schemas.microsoft.com/office/drawing/2014/main" id="{1FCDA326-CDD1-35DC-C479-D176F2A0DB06}"/>
                </a:ext>
              </a:extLst>
            </p:cNvPr>
            <p:cNvSpPr/>
            <p:nvPr/>
          </p:nvSpPr>
          <p:spPr>
            <a:xfrm>
              <a:off x="30098999" y="4914900"/>
              <a:ext cx="1143001" cy="109548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accent5">
                      <a:lumMod val="60000"/>
                      <a:lumOff val="40000"/>
                    </a:schemeClr>
                  </a:solidFill>
                </a:rPr>
                <a:t>07</a:t>
              </a:r>
              <a:endParaRPr lang="vi-VN" sz="4800" b="1">
                <a:solidFill>
                  <a:schemeClr val="accent5">
                    <a:lumMod val="60000"/>
                    <a:lumOff val="40000"/>
                  </a:schemeClr>
                </a:solidFill>
              </a:endParaRPr>
            </a:p>
          </p:txBody>
        </p:sp>
      </p:grpSp>
    </p:spTree>
    <p:extLst>
      <p:ext uri="{BB962C8B-B14F-4D97-AF65-F5344CB8AC3E}">
        <p14:creationId xmlns:p14="http://schemas.microsoft.com/office/powerpoint/2010/main" val="181336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3"/>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3"/>
                  </p:tgtEl>
                </p:cond>
              </p:nextCondLst>
            </p:seq>
            <p:seq concurrent="1" nextAc="seek">
              <p:cTn id="32" restart="whenNotActive" fill="hold" evtFilter="cancelBubble" nodeType="interactiveSeq">
                <p:stCondLst>
                  <p:cond evt="onClick" delay="0">
                    <p:tgtEl>
                      <p:spTgt spid="22"/>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2"/>
                  </p:tgtEl>
                </p:cond>
              </p:nextCondLst>
            </p:seq>
            <p:seq concurrent="1" nextAc="seek">
              <p:cTn id="37" restart="whenNotActive" fill="hold" evtFilter="cancelBubble" nodeType="interactiveSeq">
                <p:stCondLst>
                  <p:cond evt="onClick" delay="0">
                    <p:tgtEl>
                      <p:spTgt spid="20"/>
                    </p:tgtEl>
                  </p:cond>
                </p:stCondLst>
                <p:endSync evt="end" delay="0">
                  <p:rtn val="all"/>
                </p:endSync>
                <p:childTnLst>
                  <p:par>
                    <p:cTn id="38" fill="hold">
                      <p:stCondLst>
                        <p:cond delay="0"/>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subTnLst>
                                    <p:audio>
                                      <p:cMediaNode>
                                        <p:cTn display="0" masterRel="sameClick">
                                          <p:stCondLst>
                                            <p:cond evt="begin" delay="0">
                                              <p:tn val="40"/>
                                            </p:cond>
                                          </p:stCondLst>
                                          <p:endCondLst>
                                            <p:cond evt="onStopAudio" delay="0">
                                              <p:tgtEl>
                                                <p:sldTgt/>
                                              </p:tgtEl>
                                            </p:cond>
                                          </p:endCondLst>
                                        </p:cTn>
                                        <p:tgtEl>
                                          <p:sndTgt r:embed="rId3" name="Am-thanh-tra-loi-dung-www_nhacchuongvui_com.wav"/>
                                        </p:tgtEl>
                                      </p:cMediaNode>
                                    </p:audio>
                                  </p:subTnLst>
                                </p:cTn>
                              </p:par>
                              <p:par>
                                <p:cTn id="43" presetID="10" presetClass="exit" presetSubtype="0" fill="hold" nodeType="withEffect">
                                  <p:stCondLst>
                                    <p:cond delay="500"/>
                                  </p:stCondLst>
                                  <p:childTnLst>
                                    <p:animEffect transition="out" filter="fade">
                                      <p:cBhvr>
                                        <p:cTn id="44" dur="500"/>
                                        <p:tgtEl>
                                          <p:spTgt spid="24"/>
                                        </p:tgtEl>
                                      </p:cBhvr>
                                    </p:animEffect>
                                    <p:set>
                                      <p:cBhvr>
                                        <p:cTn id="45" dur="1" fill="hold">
                                          <p:stCondLst>
                                            <p:cond delay="499"/>
                                          </p:stCondLst>
                                        </p:cTn>
                                        <p:tgtEl>
                                          <p:spTgt spid="24"/>
                                        </p:tgtEl>
                                        <p:attrNameLst>
                                          <p:attrName>style.visibility</p:attrName>
                                        </p:attrNameLst>
                                      </p:cBhvr>
                                      <p:to>
                                        <p:strVal val="hidden"/>
                                      </p:to>
                                    </p:set>
                                  </p:childTnLst>
                                </p:cTn>
                              </p:par>
                              <p:par>
                                <p:cTn id="46" presetID="10" presetClass="exit" presetSubtype="0" fill="hold" nodeType="withEffect">
                                  <p:stCondLst>
                                    <p:cond delay="500"/>
                                  </p:stCondLst>
                                  <p:childTnLst>
                                    <p:animEffect transition="out" filter="fade">
                                      <p:cBhvr>
                                        <p:cTn id="47" dur="500"/>
                                        <p:tgtEl>
                                          <p:spTgt spid="25"/>
                                        </p:tgtEl>
                                      </p:cBhvr>
                                    </p:animEffect>
                                    <p:set>
                                      <p:cBhvr>
                                        <p:cTn id="48" dur="1" fill="hold">
                                          <p:stCondLst>
                                            <p:cond delay="499"/>
                                          </p:stCondLst>
                                        </p:cTn>
                                        <p:tgtEl>
                                          <p:spTgt spid="25"/>
                                        </p:tgtEl>
                                        <p:attrNameLst>
                                          <p:attrName>style.visibility</p:attrName>
                                        </p:attrNameLst>
                                      </p:cBhvr>
                                      <p:to>
                                        <p:strVal val="hidden"/>
                                      </p:to>
                                    </p:set>
                                  </p:childTnLst>
                                </p:cTn>
                              </p:par>
                              <p:par>
                                <p:cTn id="49" presetID="10" presetClass="exit" presetSubtype="0" fill="hold" nodeType="withEffect">
                                  <p:stCondLst>
                                    <p:cond delay="500"/>
                                  </p:stCondLst>
                                  <p:childTnLst>
                                    <p:animEffect transition="out" filter="fade">
                                      <p:cBhvr>
                                        <p:cTn id="50" dur="500"/>
                                        <p:tgtEl>
                                          <p:spTgt spid="27"/>
                                        </p:tgtEl>
                                      </p:cBhvr>
                                    </p:animEffect>
                                    <p:set>
                                      <p:cBhvr>
                                        <p:cTn id="51" dur="1" fill="hold">
                                          <p:stCondLst>
                                            <p:cond delay="499"/>
                                          </p:stCondLst>
                                        </p:cTn>
                                        <p:tgtEl>
                                          <p:spTgt spid="27"/>
                                        </p:tgtEl>
                                        <p:attrNameLst>
                                          <p:attrName>style.visibility</p:attrName>
                                        </p:attrNameLst>
                                      </p:cBhvr>
                                      <p:to>
                                        <p:strVal val="hidden"/>
                                      </p:to>
                                    </p:set>
                                  </p:childTnLst>
                                </p:cTn>
                              </p:par>
                              <p:par>
                                <p:cTn id="52" presetID="10" presetClass="exit" presetSubtype="0" fill="hold" nodeType="withEffect">
                                  <p:stCondLst>
                                    <p:cond delay="500"/>
                                  </p:stCondLst>
                                  <p:childTnLst>
                                    <p:animEffect transition="out" filter="fade">
                                      <p:cBhvr>
                                        <p:cTn id="53" dur="500"/>
                                        <p:tgtEl>
                                          <p:spTgt spid="26"/>
                                        </p:tgtEl>
                                      </p:cBhvr>
                                    </p:animEffect>
                                    <p:set>
                                      <p:cBhvr>
                                        <p:cTn id="54" dur="1" fill="hold">
                                          <p:stCondLst>
                                            <p:cond delay="499"/>
                                          </p:stCondLst>
                                        </p:cTn>
                                        <p:tgtEl>
                                          <p:spTgt spid="26"/>
                                        </p:tgtEl>
                                        <p:attrNameLst>
                                          <p:attrName>style.visibility</p:attrName>
                                        </p:attrNameLst>
                                      </p:cBhvr>
                                      <p:to>
                                        <p:strVal val="hidden"/>
                                      </p:to>
                                    </p:set>
                                  </p:childTnLst>
                                </p:cTn>
                              </p:par>
                              <p:par>
                                <p:cTn id="55" presetID="10" presetClass="exit" presetSubtype="0" fill="hold" grpId="0" nodeType="withEffect">
                                  <p:stCondLst>
                                    <p:cond delay="500"/>
                                  </p:stCondLst>
                                  <p:childTnLst>
                                    <p:animEffect transition="out" filter="fade">
                                      <p:cBhvr>
                                        <p:cTn id="56" dur="500"/>
                                        <p:tgtEl>
                                          <p:spTgt spid="19"/>
                                        </p:tgtEl>
                                      </p:cBhvr>
                                    </p:animEffect>
                                    <p:set>
                                      <p:cBhvr>
                                        <p:cTn id="57" dur="1" fill="hold">
                                          <p:stCondLst>
                                            <p:cond delay="499"/>
                                          </p:stCondLst>
                                        </p:cTn>
                                        <p:tgtEl>
                                          <p:spTgt spid="19"/>
                                        </p:tgtEl>
                                        <p:attrNameLst>
                                          <p:attrName>style.visibility</p:attrName>
                                        </p:attrNameLst>
                                      </p:cBhvr>
                                      <p:to>
                                        <p:strVal val="hidden"/>
                                      </p:to>
                                    </p:set>
                                  </p:childTnLst>
                                </p:cTn>
                              </p:par>
                              <p:par>
                                <p:cTn id="58" presetID="10" presetClass="exit" presetSubtype="0" fill="hold" grpId="0" nodeType="withEffect">
                                  <p:stCondLst>
                                    <p:cond delay="500"/>
                                  </p:stCondLst>
                                  <p:childTnLst>
                                    <p:animEffect transition="out" filter="fade">
                                      <p:cBhvr>
                                        <p:cTn id="59" dur="500"/>
                                        <p:tgtEl>
                                          <p:spTgt spid="20"/>
                                        </p:tgtEl>
                                      </p:cBhvr>
                                    </p:animEffect>
                                    <p:set>
                                      <p:cBhvr>
                                        <p:cTn id="60" dur="1" fill="hold">
                                          <p:stCondLst>
                                            <p:cond delay="499"/>
                                          </p:stCondLst>
                                        </p:cTn>
                                        <p:tgtEl>
                                          <p:spTgt spid="20"/>
                                        </p:tgtEl>
                                        <p:attrNameLst>
                                          <p:attrName>style.visibility</p:attrName>
                                        </p:attrNameLst>
                                      </p:cBhvr>
                                      <p:to>
                                        <p:strVal val="hidden"/>
                                      </p:to>
                                    </p:set>
                                  </p:childTnLst>
                                </p:cTn>
                              </p:par>
                              <p:par>
                                <p:cTn id="61" presetID="10" presetClass="exit" presetSubtype="0" fill="hold" grpId="0" nodeType="withEffect">
                                  <p:stCondLst>
                                    <p:cond delay="500"/>
                                  </p:stCondLst>
                                  <p:childTnLst>
                                    <p:animEffect transition="out" filter="fade">
                                      <p:cBhvr>
                                        <p:cTn id="62" dur="500"/>
                                        <p:tgtEl>
                                          <p:spTgt spid="21"/>
                                        </p:tgtEl>
                                      </p:cBhvr>
                                    </p:animEffect>
                                    <p:set>
                                      <p:cBhvr>
                                        <p:cTn id="63" dur="1" fill="hold">
                                          <p:stCondLst>
                                            <p:cond delay="499"/>
                                          </p:stCondLst>
                                        </p:cTn>
                                        <p:tgtEl>
                                          <p:spTgt spid="21"/>
                                        </p:tgtEl>
                                        <p:attrNameLst>
                                          <p:attrName>style.visibility</p:attrName>
                                        </p:attrNameLst>
                                      </p:cBhvr>
                                      <p:to>
                                        <p:strVal val="hidden"/>
                                      </p:to>
                                    </p:set>
                                  </p:childTnLst>
                                </p:cTn>
                              </p:par>
                              <p:par>
                                <p:cTn id="64" presetID="10" presetClass="exit" presetSubtype="0" fill="hold" grpId="0" nodeType="withEffect">
                                  <p:stCondLst>
                                    <p:cond delay="500"/>
                                  </p:stCondLst>
                                  <p:childTnLst>
                                    <p:animEffect transition="out" filter="fade">
                                      <p:cBhvr>
                                        <p:cTn id="65" dur="500"/>
                                        <p:tgtEl>
                                          <p:spTgt spid="22"/>
                                        </p:tgtEl>
                                      </p:cBhvr>
                                    </p:animEffect>
                                    <p:set>
                                      <p:cBhvr>
                                        <p:cTn id="66" dur="1" fill="hold">
                                          <p:stCondLst>
                                            <p:cond delay="499"/>
                                          </p:stCondLst>
                                        </p:cTn>
                                        <p:tgtEl>
                                          <p:spTgt spid="22"/>
                                        </p:tgtEl>
                                        <p:attrNameLst>
                                          <p:attrName>style.visibility</p:attrName>
                                        </p:attrNameLst>
                                      </p:cBhvr>
                                      <p:to>
                                        <p:strVal val="hidden"/>
                                      </p:to>
                                    </p:set>
                                  </p:childTnLst>
                                </p:cTn>
                              </p:par>
                              <p:par>
                                <p:cTn id="67" presetID="10" presetClass="exit" presetSubtype="0" fill="hold" grpId="0" nodeType="withEffect">
                                  <p:stCondLst>
                                    <p:cond delay="500"/>
                                  </p:stCondLst>
                                  <p:childTnLst>
                                    <p:animEffect transition="out" filter="fade">
                                      <p:cBhvr>
                                        <p:cTn id="68" dur="500"/>
                                        <p:tgtEl>
                                          <p:spTgt spid="23"/>
                                        </p:tgtEl>
                                      </p:cBhvr>
                                    </p:animEffect>
                                    <p:set>
                                      <p:cBhvr>
                                        <p:cTn id="69" dur="1" fill="hold">
                                          <p:stCondLst>
                                            <p:cond delay="499"/>
                                          </p:stCondLst>
                                        </p:cTn>
                                        <p:tgtEl>
                                          <p:spTgt spid="23"/>
                                        </p:tgtEl>
                                        <p:attrNameLst>
                                          <p:attrName>style.visibility</p:attrName>
                                        </p:attrNameLst>
                                      </p:cBhvr>
                                      <p:to>
                                        <p:strVal val="hidden"/>
                                      </p:to>
                                    </p:set>
                                  </p:childTnLst>
                                </p:cTn>
                              </p:par>
                              <p:par>
                                <p:cTn id="70" presetID="10" presetClass="exit" presetSubtype="0" fill="hold" grpId="0" nodeType="withEffect">
                                  <p:stCondLst>
                                    <p:cond delay="500"/>
                                  </p:stCondLst>
                                  <p:childTnLst>
                                    <p:animEffect transition="out" filter="fade">
                                      <p:cBhvr>
                                        <p:cTn id="71" dur="500"/>
                                        <p:tgtEl>
                                          <p:spTgt spid="29"/>
                                        </p:tgtEl>
                                      </p:cBhvr>
                                    </p:animEffect>
                                    <p:set>
                                      <p:cBhvr>
                                        <p:cTn id="72" dur="1" fill="hold">
                                          <p:stCondLst>
                                            <p:cond delay="499"/>
                                          </p:stCondLst>
                                        </p:cTn>
                                        <p:tgtEl>
                                          <p:spTgt spid="29"/>
                                        </p:tgtEl>
                                        <p:attrNameLst>
                                          <p:attrName>style.visibility</p:attrName>
                                        </p:attrNameLst>
                                      </p:cBhvr>
                                      <p:to>
                                        <p:strVal val="hidden"/>
                                      </p:to>
                                    </p:set>
                                  </p:childTnLst>
                                </p:cTn>
                              </p:par>
                              <p:par>
                                <p:cTn id="73" presetID="10" presetClass="exit" presetSubtype="0" fill="hold" nodeType="withEffect">
                                  <p:stCondLst>
                                    <p:cond delay="500"/>
                                  </p:stCondLst>
                                  <p:childTnLst>
                                    <p:animEffect transition="out" filter="fade">
                                      <p:cBhvr>
                                        <p:cTn id="74" dur="500"/>
                                        <p:tgtEl>
                                          <p:spTgt spid="9"/>
                                        </p:tgtEl>
                                      </p:cBhvr>
                                    </p:animEffect>
                                    <p:set>
                                      <p:cBhvr>
                                        <p:cTn id="75" dur="1" fill="hold">
                                          <p:stCondLst>
                                            <p:cond delay="499"/>
                                          </p:stCondLst>
                                        </p:cTn>
                                        <p:tgtEl>
                                          <p:spTgt spid="9"/>
                                        </p:tgtEl>
                                        <p:attrNameLst>
                                          <p:attrName>style.visibility</p:attrName>
                                        </p:attrNameLst>
                                      </p:cBhvr>
                                      <p:to>
                                        <p:strVal val="hidden"/>
                                      </p:to>
                                    </p:set>
                                  </p:childTnLst>
                                </p:cTn>
                              </p:par>
                            </p:childTnLst>
                          </p:cTn>
                        </p:par>
                        <p:par>
                          <p:cTn id="76" fill="hold">
                            <p:stCondLst>
                              <p:cond delay="1000"/>
                            </p:stCondLst>
                            <p:childTnLst>
                              <p:par>
                                <p:cTn id="77" presetID="35" presetClass="path" presetSubtype="0" fill="hold" nodeType="afterEffect">
                                  <p:stCondLst>
                                    <p:cond delay="0"/>
                                  </p:stCondLst>
                                  <p:childTnLst>
                                    <p:animMotion origin="layout" path="M 0 2.96296E-6 L -1 2.96296E-6 " pathEditMode="relative" rAng="0" ptsTypes="AA">
                                      <p:cBhvr>
                                        <p:cTn id="78" dur="3000" fill="hold"/>
                                        <p:tgtEl>
                                          <p:spTgt spid="2"/>
                                        </p:tgtEl>
                                        <p:attrNameLst>
                                          <p:attrName>ppt_x</p:attrName>
                                          <p:attrName>ppt_y</p:attrName>
                                        </p:attrNameLst>
                                      </p:cBhvr>
                                      <p:rCtr x="-50000" y="0"/>
                                    </p:animMotion>
                                  </p:childTnLst>
                                </p:cTn>
                              </p:par>
                              <p:par>
                                <p:cTn id="79" presetID="35" presetClass="path" presetSubtype="0" fill="hold" nodeType="withEffect">
                                  <p:stCondLst>
                                    <p:cond delay="0"/>
                                  </p:stCondLst>
                                  <p:childTnLst>
                                    <p:animMotion origin="layout" path="M 4.16667E-6 2.22222E-6 L -1 2.22222E-6 " pathEditMode="relative" rAng="0" ptsTypes="AA">
                                      <p:cBhvr>
                                        <p:cTn id="80" dur="3000" fill="hold"/>
                                        <p:tgtEl>
                                          <p:spTgt spid="8"/>
                                        </p:tgtEl>
                                        <p:attrNameLst>
                                          <p:attrName>ppt_x</p:attrName>
                                          <p:attrName>ppt_y</p:attrName>
                                        </p:attrNameLst>
                                      </p:cBhvr>
                                      <p:rCtr x="-50000" y="0"/>
                                    </p:animMotion>
                                  </p:childTnLst>
                                </p:cTn>
                              </p:par>
                              <p:par>
                                <p:cTn id="81" presetID="35" presetClass="path" presetSubtype="0" fill="hold" nodeType="withEffect">
                                  <p:stCondLst>
                                    <p:cond delay="0"/>
                                  </p:stCondLst>
                                  <p:childTnLst>
                                    <p:animMotion origin="layout" path="M 1.52778E-6 -1.7284E-6 L -1 -1.7284E-6 " pathEditMode="relative" rAng="0" ptsTypes="AA">
                                      <p:cBhvr>
                                        <p:cTn id="82" dur="3000" fill="hold"/>
                                        <p:tgtEl>
                                          <p:spTgt spid="6"/>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9" grpId="0"/>
      <p:bldP spid="29"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DBC1D5AE-B5BB-D79E-D895-2A8D04B5ED21}"/>
              </a:ext>
            </a:extLst>
          </p:cNvPr>
          <p:cNvSpPr/>
          <p:nvPr/>
        </p:nvSpPr>
        <p:spPr>
          <a:xfrm rot="2700000">
            <a:off x="6477000" y="2476500"/>
            <a:ext cx="5334000" cy="5334000"/>
          </a:xfrm>
          <a:prstGeom prst="rect">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
        <p:nvSpPr>
          <p:cNvPr id="3" name="Hình chữ nhật 2">
            <a:extLst>
              <a:ext uri="{FF2B5EF4-FFF2-40B4-BE49-F238E27FC236}">
                <a16:creationId xmlns:a16="http://schemas.microsoft.com/office/drawing/2014/main" id="{0F1E8CF8-7A01-DE69-4748-6D783CBF30CD}"/>
              </a:ext>
            </a:extLst>
          </p:cNvPr>
          <p:cNvSpPr/>
          <p:nvPr/>
        </p:nvSpPr>
        <p:spPr>
          <a:xfrm rot="2700000">
            <a:off x="8325202" y="4324700"/>
            <a:ext cx="1637597" cy="1637601"/>
          </a:xfrm>
          <a:prstGeom prst="rect">
            <a:avLst/>
          </a:prstGeom>
          <a:solidFill>
            <a:srgbClr val="FFC000"/>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cxnSp>
        <p:nvCxnSpPr>
          <p:cNvPr id="7" name="Đường nối Thẳng 6">
            <a:extLst>
              <a:ext uri="{FF2B5EF4-FFF2-40B4-BE49-F238E27FC236}">
                <a16:creationId xmlns:a16="http://schemas.microsoft.com/office/drawing/2014/main" id="{A6AF03A0-F09C-B36C-5732-7172C79E755B}"/>
              </a:ext>
            </a:extLst>
          </p:cNvPr>
          <p:cNvCxnSpPr/>
          <p:nvPr/>
        </p:nvCxnSpPr>
        <p:spPr>
          <a:xfrm flipV="1">
            <a:off x="6836229" y="2873829"/>
            <a:ext cx="2307771" cy="226967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2" name="Đường nối Thẳng 11">
            <a:extLst>
              <a:ext uri="{FF2B5EF4-FFF2-40B4-BE49-F238E27FC236}">
                <a16:creationId xmlns:a16="http://schemas.microsoft.com/office/drawing/2014/main" id="{6E76997A-7B1B-5861-C536-980D36054F9E}"/>
              </a:ext>
            </a:extLst>
          </p:cNvPr>
          <p:cNvCxnSpPr>
            <a:cxnSpLocks/>
          </p:cNvCxnSpPr>
          <p:nvPr/>
        </p:nvCxnSpPr>
        <p:spPr>
          <a:xfrm rot="16200000" flipV="1">
            <a:off x="9113378" y="2873829"/>
            <a:ext cx="2307771" cy="226967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3" name="Đường nối Thẳng 12">
            <a:extLst>
              <a:ext uri="{FF2B5EF4-FFF2-40B4-BE49-F238E27FC236}">
                <a16:creationId xmlns:a16="http://schemas.microsoft.com/office/drawing/2014/main" id="{723D0FC9-13B2-2BA8-7DD5-F07ECDB3B5FB}"/>
              </a:ext>
            </a:extLst>
          </p:cNvPr>
          <p:cNvCxnSpPr>
            <a:cxnSpLocks/>
          </p:cNvCxnSpPr>
          <p:nvPr/>
        </p:nvCxnSpPr>
        <p:spPr>
          <a:xfrm rot="16200000" flipV="1">
            <a:off x="6817179" y="5120378"/>
            <a:ext cx="2307771" cy="226967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4" name="Đường nối Thẳng 13">
            <a:extLst>
              <a:ext uri="{FF2B5EF4-FFF2-40B4-BE49-F238E27FC236}">
                <a16:creationId xmlns:a16="http://schemas.microsoft.com/office/drawing/2014/main" id="{2CF4383B-825B-47C8-2C20-7DBB43F23671}"/>
              </a:ext>
            </a:extLst>
          </p:cNvPr>
          <p:cNvCxnSpPr>
            <a:cxnSpLocks/>
          </p:cNvCxnSpPr>
          <p:nvPr/>
        </p:nvCxnSpPr>
        <p:spPr>
          <a:xfrm rot="5400000">
            <a:off x="9086850" y="5120378"/>
            <a:ext cx="2307771" cy="2269671"/>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287590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2000" fill="hold"/>
                                        <p:tgtEl>
                                          <p:spTgt spid="2"/>
                                        </p:tgtEl>
                                        <p:attrNameLst>
                                          <p:attrName>r</p:attrName>
                                        </p:attrNameLst>
                                      </p:cBhvr>
                                    </p:animRot>
                                  </p:childTnLst>
                                </p:cTn>
                              </p:par>
                              <p:par>
                                <p:cTn id="7" presetID="8" presetClass="emph" presetSubtype="0" fill="hold" grpId="0" nodeType="withEffect">
                                  <p:stCondLst>
                                    <p:cond delay="0"/>
                                  </p:stCondLst>
                                  <p:childTnLst>
                                    <p:animRot by="-21600000">
                                      <p:cBhvr>
                                        <p:cTn id="8" dur="2000" fill="hold"/>
                                        <p:tgtEl>
                                          <p:spTgt spid="3"/>
                                        </p:tgtEl>
                                        <p:attrNameLst>
                                          <p:attrName>r</p:attrName>
                                        </p:attrNameLst>
                                      </p:cBhvr>
                                    </p:animRot>
                                  </p:childTnLst>
                                </p:cTn>
                              </p:par>
                              <p:par>
                                <p:cTn id="9" presetID="22" presetClass="entr" presetSubtype="4" fill="hold" nodeType="withEffect">
                                  <p:stCondLst>
                                    <p:cond delay="200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par>
                                <p:cTn id="12" presetID="22" presetClass="entr" presetSubtype="1" fill="hold" nodeType="withEffect">
                                  <p:stCondLst>
                                    <p:cond delay="250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500"/>
                                        <p:tgtEl>
                                          <p:spTgt spid="12"/>
                                        </p:tgtEl>
                                      </p:cBhvr>
                                    </p:animEffect>
                                  </p:childTnLst>
                                </p:cTn>
                              </p:par>
                              <p:par>
                                <p:cTn id="15" presetID="22" presetClass="entr" presetSubtype="1" fill="hold" nodeType="withEffect">
                                  <p:stCondLst>
                                    <p:cond delay="300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4" fill="hold" nodeType="withEffect">
                                  <p:stCondLst>
                                    <p:cond delay="350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10" presetClass="entr" presetSubtype="0" repeatCount="20000" fill="hold" grpId="1"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250"/>
                                        <p:tgtEl>
                                          <p:spTgt spid="2"/>
                                        </p:tgtEl>
                                      </p:cBhvr>
                                    </p:animEffect>
                                  </p:childTnLst>
                                </p:cTn>
                              </p:par>
                              <p:par>
                                <p:cTn id="24" presetID="10" presetClass="entr" presetSubtype="0" repeatCount="20000" fill="hold" grpId="1"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250"/>
                                        <p:tgtEl>
                                          <p:spTgt spid="3"/>
                                        </p:tgtEl>
                                      </p:cBhvr>
                                    </p:animEffect>
                                  </p:childTnLst>
                                </p:cTn>
                              </p:par>
                              <p:par>
                                <p:cTn id="27" presetID="22" presetClass="exit" presetSubtype="8" fill="hold" nodeType="withEffect">
                                  <p:stCondLst>
                                    <p:cond delay="3750"/>
                                  </p:stCondLst>
                                  <p:childTnLst>
                                    <p:animEffect transition="out" filter="wipe(left)">
                                      <p:cBhvr>
                                        <p:cTn id="28" dur="500"/>
                                        <p:tgtEl>
                                          <p:spTgt spid="13"/>
                                        </p:tgtEl>
                                      </p:cBhvr>
                                    </p:animEffect>
                                    <p:set>
                                      <p:cBhvr>
                                        <p:cTn id="29" dur="1" fill="hold">
                                          <p:stCondLst>
                                            <p:cond delay="499"/>
                                          </p:stCondLst>
                                        </p:cTn>
                                        <p:tgtEl>
                                          <p:spTgt spid="13"/>
                                        </p:tgtEl>
                                        <p:attrNameLst>
                                          <p:attrName>style.visibility</p:attrName>
                                        </p:attrNameLst>
                                      </p:cBhvr>
                                      <p:to>
                                        <p:strVal val="hidden"/>
                                      </p:to>
                                    </p:set>
                                  </p:childTnLst>
                                </p:cTn>
                              </p:par>
                              <p:par>
                                <p:cTn id="30" presetID="22" presetClass="exit" presetSubtype="4" fill="hold" nodeType="withEffect">
                                  <p:stCondLst>
                                    <p:cond delay="4250"/>
                                  </p:stCondLst>
                                  <p:childTnLst>
                                    <p:animEffect transition="out" filter="wipe(down)">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par>
                                <p:cTn id="33" presetID="22" presetClass="exit" presetSubtype="4" fill="hold" nodeType="withEffect">
                                  <p:stCondLst>
                                    <p:cond delay="4750"/>
                                  </p:stCondLst>
                                  <p:childTnLst>
                                    <p:animEffect transition="out" filter="wipe(down)">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par>
                                <p:cTn id="36" presetID="22" presetClass="exit" presetSubtype="2" fill="hold" nodeType="withEffect">
                                  <p:stCondLst>
                                    <p:cond delay="5250"/>
                                  </p:stCondLst>
                                  <p:childTnLst>
                                    <p:animEffect transition="out" filter="wipe(right)">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8">
            <a:extLst>
              <a:ext uri="{FF2B5EF4-FFF2-40B4-BE49-F238E27FC236}">
                <a16:creationId xmlns:a16="http://schemas.microsoft.com/office/drawing/2014/main" id="{D2138FB4-18C5-E779-7618-9EF9F91B79AD}"/>
              </a:ext>
            </a:extLst>
          </p:cNvPr>
          <p:cNvGrpSpPr/>
          <p:nvPr/>
        </p:nvGrpSpPr>
        <p:grpSpPr>
          <a:xfrm>
            <a:off x="0" y="0"/>
            <a:ext cx="36576000" cy="10287000"/>
            <a:chOff x="0" y="0"/>
            <a:chExt cx="36576000" cy="10287000"/>
          </a:xfrm>
        </p:grpSpPr>
        <p:sp>
          <p:nvSpPr>
            <p:cNvPr id="10" name="Freeform 2">
              <a:extLst>
                <a:ext uri="{FF2B5EF4-FFF2-40B4-BE49-F238E27FC236}">
                  <a16:creationId xmlns:a16="http://schemas.microsoft.com/office/drawing/2014/main" id="{78BB0080-FF92-84A7-F603-7062407B1543}"/>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6555" b="-6555"/>
              </a:stretch>
            </a:blipFill>
          </p:spPr>
        </p:sp>
        <p:sp>
          <p:nvSpPr>
            <p:cNvPr id="11" name="Freeform 2">
              <a:extLst>
                <a:ext uri="{FF2B5EF4-FFF2-40B4-BE49-F238E27FC236}">
                  <a16:creationId xmlns:a16="http://schemas.microsoft.com/office/drawing/2014/main" id="{2F8D8C0C-A088-62CF-F7AB-0AE0876B5628}"/>
                </a:ext>
              </a:extLst>
            </p:cNvPr>
            <p:cNvSpPr/>
            <p:nvPr/>
          </p:nvSpPr>
          <p:spPr>
            <a:xfrm flipH="1">
              <a:off x="1828800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6555" b="-6555"/>
              </a:stretch>
            </a:blipFill>
          </p:spPr>
        </p:sp>
      </p:grpSp>
      <p:sp>
        <p:nvSpPr>
          <p:cNvPr id="12" name="Freeform 7">
            <a:extLst>
              <a:ext uri="{FF2B5EF4-FFF2-40B4-BE49-F238E27FC236}">
                <a16:creationId xmlns:a16="http://schemas.microsoft.com/office/drawing/2014/main" id="{ABE740A6-96AE-AF82-74F5-DD20FD895AB0}"/>
              </a:ext>
            </a:extLst>
          </p:cNvPr>
          <p:cNvSpPr/>
          <p:nvPr/>
        </p:nvSpPr>
        <p:spPr>
          <a:xfrm>
            <a:off x="9054858" y="3515300"/>
            <a:ext cx="7313111" cy="6112647"/>
          </a:xfrm>
          <a:custGeom>
            <a:avLst/>
            <a:gdLst/>
            <a:ahLst/>
            <a:cxnLst/>
            <a:rect l="l" t="t" r="r" b="b"/>
            <a:pathLst>
              <a:path w="5846963" h="4114800">
                <a:moveTo>
                  <a:pt x="0" y="0"/>
                </a:moveTo>
                <a:lnTo>
                  <a:pt x="5846962" y="0"/>
                </a:lnTo>
                <a:lnTo>
                  <a:pt x="584696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5" name="Picture 4">
            <a:extLst>
              <a:ext uri="{FF2B5EF4-FFF2-40B4-BE49-F238E27FC236}">
                <a16:creationId xmlns:a16="http://schemas.microsoft.com/office/drawing/2014/main" id="{6EA32274-FF22-3768-5971-A58E9904B786}"/>
              </a:ext>
            </a:extLst>
          </p:cNvPr>
          <p:cNvPicPr>
            <a:picLocks noChangeAspect="1"/>
          </p:cNvPicPr>
          <p:nvPr/>
        </p:nvPicPr>
        <p:blipFill>
          <a:blip r:embed="rId7"/>
          <a:srcRect/>
          <a:stretch>
            <a:fillRect/>
          </a:stretch>
        </p:blipFill>
        <p:spPr>
          <a:xfrm>
            <a:off x="-452573" y="2857751"/>
            <a:ext cx="5315712" cy="7382933"/>
          </a:xfrm>
          <a:prstGeom prst="rect">
            <a:avLst/>
          </a:prstGeom>
        </p:spPr>
      </p:pic>
      <p:sp>
        <p:nvSpPr>
          <p:cNvPr id="19" name="Rectangle 18"/>
          <p:cNvSpPr/>
          <p:nvPr/>
        </p:nvSpPr>
        <p:spPr>
          <a:xfrm>
            <a:off x="1078610" y="829064"/>
            <a:ext cx="15751277" cy="557489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20" name="Rectangle 19"/>
          <p:cNvSpPr/>
          <p:nvPr/>
        </p:nvSpPr>
        <p:spPr>
          <a:xfrm>
            <a:off x="1109864" y="6875815"/>
            <a:ext cx="7025705" cy="130269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A. Người làm phép rửa trong nước</a:t>
            </a:r>
            <a:endParaRPr lang="en-US" sz="4200" dirty="0"/>
          </a:p>
        </p:txBody>
      </p:sp>
      <p:sp>
        <p:nvSpPr>
          <p:cNvPr id="21" name="Rectangle 20"/>
          <p:cNvSpPr/>
          <p:nvPr/>
        </p:nvSpPr>
        <p:spPr>
          <a:xfrm>
            <a:off x="1109864" y="8627809"/>
            <a:ext cx="7025705" cy="100013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C. Người đến sau</a:t>
            </a:r>
            <a:endParaRPr lang="en-US" sz="4200" dirty="0"/>
          </a:p>
        </p:txBody>
      </p:sp>
      <p:sp>
        <p:nvSpPr>
          <p:cNvPr id="22" name="Rectangle 21"/>
          <p:cNvSpPr/>
          <p:nvPr/>
        </p:nvSpPr>
        <p:spPr>
          <a:xfrm>
            <a:off x="9804182" y="8261615"/>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D. Người đi trước</a:t>
            </a:r>
            <a:endParaRPr lang="en-US" sz="4200" dirty="0"/>
          </a:p>
        </p:txBody>
      </p:sp>
      <p:sp>
        <p:nvSpPr>
          <p:cNvPr id="23" name="Rectangle 22"/>
          <p:cNvSpPr/>
          <p:nvPr/>
        </p:nvSpPr>
        <p:spPr>
          <a:xfrm>
            <a:off x="9681206" y="6739292"/>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B. Tiếng hô</a:t>
            </a:r>
            <a:endParaRPr lang="en-US" sz="4200" dirty="0"/>
          </a:p>
        </p:txBody>
      </p:sp>
      <p:pic>
        <p:nvPicPr>
          <p:cNvPr id="24"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965840" y="6288426"/>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797133" y="790919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416558" y="8378122"/>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671809" y="6389943"/>
            <a:ext cx="2009397" cy="1766006"/>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3810000" y="2011809"/>
            <a:ext cx="11230484" cy="830997"/>
          </a:xfrm>
          <a:prstGeom prst="rect">
            <a:avLst/>
          </a:prstGeom>
          <a:noFill/>
        </p:spPr>
        <p:txBody>
          <a:bodyPr wrap="square" rtlCol="0">
            <a:spAutoFit/>
          </a:bodyPr>
          <a:lstStyle/>
          <a:p>
            <a:r>
              <a:rPr lang="en-US" sz="4800">
                <a:solidFill>
                  <a:schemeClr val="bg1"/>
                </a:solidFill>
                <a:latin typeface="Montserrat Alternates Black" panose="00000A00000000000000" pitchFamily="50" charset="0"/>
              </a:rPr>
              <a:t>CÂU HỎI 7: GIO AN NÓI ÔNG LÀ AI? </a:t>
            </a:r>
            <a:endParaRPr lang="en-US" sz="4800" dirty="0">
              <a:solidFill>
                <a:schemeClr val="bg1"/>
              </a:solidFill>
              <a:latin typeface="Montserrat Alternates Black" panose="00000A00000000000000" pitchFamily="50" charset="0"/>
            </a:endParaRPr>
          </a:p>
        </p:txBody>
      </p:sp>
      <p:sp>
        <p:nvSpPr>
          <p:cNvPr id="13" name="Freeform 8">
            <a:extLst>
              <a:ext uri="{FF2B5EF4-FFF2-40B4-BE49-F238E27FC236}">
                <a16:creationId xmlns:a16="http://schemas.microsoft.com/office/drawing/2014/main" id="{6C309785-8367-0323-BA4E-3ED3BB93D76A}"/>
              </a:ext>
            </a:extLst>
          </p:cNvPr>
          <p:cNvSpPr/>
          <p:nvPr/>
        </p:nvSpPr>
        <p:spPr>
          <a:xfrm>
            <a:off x="26423569" y="4516874"/>
            <a:ext cx="5316000" cy="5722423"/>
          </a:xfrm>
          <a:custGeom>
            <a:avLst/>
            <a:gdLst/>
            <a:ahLst/>
            <a:cxnLst/>
            <a:rect l="l" t="t" r="r" b="b"/>
            <a:pathLst>
              <a:path w="6528816" h="8229600">
                <a:moveTo>
                  <a:pt x="0" y="0"/>
                </a:moveTo>
                <a:lnTo>
                  <a:pt x="6528816" y="0"/>
                </a:lnTo>
                <a:lnTo>
                  <a:pt x="6528816" y="8229600"/>
                </a:lnTo>
                <a:lnTo>
                  <a:pt x="0" y="8229600"/>
                </a:lnTo>
                <a:lnTo>
                  <a:pt x="0" y="0"/>
                </a:lnTo>
                <a:close/>
              </a:path>
            </a:pathLst>
          </a:custGeom>
          <a:blipFill>
            <a:blip r:embed="rId10"/>
            <a:stretch>
              <a:fillRect/>
            </a:stretch>
          </a:blipFill>
        </p:spPr>
      </p:sp>
      <p:grpSp>
        <p:nvGrpSpPr>
          <p:cNvPr id="2" name="Nhóm 1">
            <a:extLst>
              <a:ext uri="{FF2B5EF4-FFF2-40B4-BE49-F238E27FC236}">
                <a16:creationId xmlns:a16="http://schemas.microsoft.com/office/drawing/2014/main" id="{3849D5C1-13E3-F0A2-3F80-294958CCA026}"/>
              </a:ext>
            </a:extLst>
          </p:cNvPr>
          <p:cNvGrpSpPr/>
          <p:nvPr/>
        </p:nvGrpSpPr>
        <p:grpSpPr>
          <a:xfrm>
            <a:off x="27823709" y="2372671"/>
            <a:ext cx="1929164" cy="2003681"/>
            <a:chOff x="28452569" y="2223585"/>
            <a:chExt cx="1929164" cy="2003681"/>
          </a:xfrm>
        </p:grpSpPr>
        <p:pic>
          <p:nvPicPr>
            <p:cNvPr id="3" name="c2 2">
              <a:hlinkClick r:id="rId11" action="ppaction://hlinksldjump"/>
              <a:extLst>
                <a:ext uri="{FF2B5EF4-FFF2-40B4-BE49-F238E27FC236}">
                  <a16:creationId xmlns:a16="http://schemas.microsoft.com/office/drawing/2014/main" id="{077760C6-2802-2552-A01B-4DD2F5CE631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452569" y="2223585"/>
              <a:ext cx="1929164" cy="2003681"/>
            </a:xfrm>
            <a:prstGeom prst="rect">
              <a:avLst/>
            </a:prstGeom>
          </p:spPr>
        </p:pic>
        <p:sp>
          <p:nvSpPr>
            <p:cNvPr id="4" name="Hình Bầu dục 3">
              <a:hlinkClick r:id="rId13" action="ppaction://hlinksldjump"/>
              <a:extLst>
                <a:ext uri="{FF2B5EF4-FFF2-40B4-BE49-F238E27FC236}">
                  <a16:creationId xmlns:a16="http://schemas.microsoft.com/office/drawing/2014/main" id="{8A037816-BD6E-A222-C550-08525E0F2FF7}"/>
                </a:ext>
              </a:extLst>
            </p:cNvPr>
            <p:cNvSpPr/>
            <p:nvPr/>
          </p:nvSpPr>
          <p:spPr>
            <a:xfrm>
              <a:off x="28929156" y="2602056"/>
              <a:ext cx="1093644" cy="109364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B0F0"/>
                  </a:solidFill>
                </a:rPr>
                <a:t>08</a:t>
              </a:r>
              <a:endParaRPr lang="vi-VN" sz="4000" b="1">
                <a:solidFill>
                  <a:srgbClr val="00B0F0"/>
                </a:solidFill>
              </a:endParaRPr>
            </a:p>
          </p:txBody>
        </p:sp>
      </p:grpSp>
    </p:spTree>
    <p:extLst>
      <p:ext uri="{BB962C8B-B14F-4D97-AF65-F5344CB8AC3E}">
        <p14:creationId xmlns:p14="http://schemas.microsoft.com/office/powerpoint/2010/main" val="3343487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1"/>
                  </p:tgtEl>
                </p:cond>
              </p:nextCondLst>
            </p:seq>
            <p:seq concurrent="1" nextAc="seek">
              <p:cTn id="28" restart="whenNotActive" fill="hold" evtFilter="cancelBubble" nodeType="interactiveSeq">
                <p:stCondLst>
                  <p:cond evt="onClick" delay="0">
                    <p:tgtEl>
                      <p:spTgt spid="23"/>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3"/>
                  </p:tgtEl>
                </p:cond>
              </p:nextCondLst>
            </p:seq>
            <p:seq concurrent="1" nextAc="seek">
              <p:cTn id="33" restart="whenNotActive" fill="hold" evtFilter="cancelBubble" nodeType="interactiveSeq">
                <p:stCondLst>
                  <p:cond evt="onClick" delay="0">
                    <p:tgtEl>
                      <p:spTgt spid="22"/>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2"/>
                  </p:tgtEl>
                </p:cond>
              </p:nextCondLst>
            </p:seq>
            <p:seq concurrent="1" nextAc="seek">
              <p:cTn id="38" restart="whenNotActive" fill="hold" evtFilter="cancelBubble" nodeType="interactiveSeq">
                <p:stCondLst>
                  <p:cond evt="onClick" delay="0">
                    <p:tgtEl>
                      <p:spTgt spid="20"/>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4" fill="hold">
                            <p:stCondLst>
                              <p:cond delay="500"/>
                            </p:stCondLst>
                            <p:childTnLst>
                              <p:par>
                                <p:cTn id="45" presetID="10" presetClass="exit" presetSubtype="0" fill="hold" nodeType="afterEffect">
                                  <p:stCondLst>
                                    <p:cond delay="500"/>
                                  </p:stCondLst>
                                  <p:childTnLst>
                                    <p:animEffect transition="out" filter="fade">
                                      <p:cBhvr>
                                        <p:cTn id="46" dur="500"/>
                                        <p:tgtEl>
                                          <p:spTgt spid="26"/>
                                        </p:tgtEl>
                                      </p:cBhvr>
                                    </p:animEffect>
                                    <p:set>
                                      <p:cBhvr>
                                        <p:cTn id="47" dur="1" fill="hold">
                                          <p:stCondLst>
                                            <p:cond delay="499"/>
                                          </p:stCondLst>
                                        </p:cTn>
                                        <p:tgtEl>
                                          <p:spTgt spid="26"/>
                                        </p:tgtEl>
                                        <p:attrNameLst>
                                          <p:attrName>style.visibility</p:attrName>
                                        </p:attrNameLst>
                                      </p:cBhvr>
                                      <p:to>
                                        <p:strVal val="hidden"/>
                                      </p:to>
                                    </p:set>
                                  </p:childTnLst>
                                </p:cTn>
                              </p:par>
                              <p:par>
                                <p:cTn id="48" presetID="10" presetClass="exit" presetSubtype="0" fill="hold" nodeType="withEffect">
                                  <p:stCondLst>
                                    <p:cond delay="500"/>
                                  </p:stCondLst>
                                  <p:childTnLst>
                                    <p:animEffect transition="out" filter="fade">
                                      <p:cBhvr>
                                        <p:cTn id="49" dur="500"/>
                                        <p:tgtEl>
                                          <p:spTgt spid="24"/>
                                        </p:tgtEl>
                                      </p:cBhvr>
                                    </p:animEffect>
                                    <p:set>
                                      <p:cBhvr>
                                        <p:cTn id="50" dur="1" fill="hold">
                                          <p:stCondLst>
                                            <p:cond delay="499"/>
                                          </p:stCondLst>
                                        </p:cTn>
                                        <p:tgtEl>
                                          <p:spTgt spid="24"/>
                                        </p:tgtEl>
                                        <p:attrNameLst>
                                          <p:attrName>style.visibility</p:attrName>
                                        </p:attrNameLst>
                                      </p:cBhvr>
                                      <p:to>
                                        <p:strVal val="hidden"/>
                                      </p:to>
                                    </p:set>
                                  </p:childTnLst>
                                </p:cTn>
                              </p:par>
                              <p:par>
                                <p:cTn id="51" presetID="10" presetClass="exit" presetSubtype="0" fill="hold" nodeType="withEffect">
                                  <p:stCondLst>
                                    <p:cond delay="500"/>
                                  </p:stCondLst>
                                  <p:childTnLst>
                                    <p:animEffect transition="out" filter="fade">
                                      <p:cBhvr>
                                        <p:cTn id="52" dur="500"/>
                                        <p:tgtEl>
                                          <p:spTgt spid="25"/>
                                        </p:tgtEl>
                                      </p:cBhvr>
                                    </p:animEffect>
                                    <p:set>
                                      <p:cBhvr>
                                        <p:cTn id="53" dur="1" fill="hold">
                                          <p:stCondLst>
                                            <p:cond delay="499"/>
                                          </p:stCondLst>
                                        </p:cTn>
                                        <p:tgtEl>
                                          <p:spTgt spid="25"/>
                                        </p:tgtEl>
                                        <p:attrNameLst>
                                          <p:attrName>style.visibility</p:attrName>
                                        </p:attrNameLst>
                                      </p:cBhvr>
                                      <p:to>
                                        <p:strVal val="hidden"/>
                                      </p:to>
                                    </p:set>
                                  </p:childTnLst>
                                </p:cTn>
                              </p:par>
                              <p:par>
                                <p:cTn id="54" presetID="10" presetClass="exit" presetSubtype="0" fill="hold" nodeType="withEffect">
                                  <p:stCondLst>
                                    <p:cond delay="500"/>
                                  </p:stCondLst>
                                  <p:childTnLst>
                                    <p:animEffect transition="out" filter="fade">
                                      <p:cBhvr>
                                        <p:cTn id="55" dur="500"/>
                                        <p:tgtEl>
                                          <p:spTgt spid="27"/>
                                        </p:tgtEl>
                                      </p:cBhvr>
                                    </p:animEffect>
                                    <p:set>
                                      <p:cBhvr>
                                        <p:cTn id="56" dur="1" fill="hold">
                                          <p:stCondLst>
                                            <p:cond delay="499"/>
                                          </p:stCondLst>
                                        </p:cTn>
                                        <p:tgtEl>
                                          <p:spTgt spid="27"/>
                                        </p:tgtEl>
                                        <p:attrNameLst>
                                          <p:attrName>style.visibility</p:attrName>
                                        </p:attrNameLst>
                                      </p:cBhvr>
                                      <p:to>
                                        <p:strVal val="hidden"/>
                                      </p:to>
                                    </p:set>
                                  </p:childTnLst>
                                </p:cTn>
                              </p:par>
                              <p:par>
                                <p:cTn id="57" presetID="10" presetClass="exit" presetSubtype="0" fill="hold" grpId="0" nodeType="withEffect">
                                  <p:stCondLst>
                                    <p:cond delay="500"/>
                                  </p:stCondLst>
                                  <p:childTnLst>
                                    <p:animEffect transition="out" filter="fade">
                                      <p:cBhvr>
                                        <p:cTn id="58" dur="500"/>
                                        <p:tgtEl>
                                          <p:spTgt spid="19"/>
                                        </p:tgtEl>
                                      </p:cBhvr>
                                    </p:animEffect>
                                    <p:set>
                                      <p:cBhvr>
                                        <p:cTn id="59" dur="1" fill="hold">
                                          <p:stCondLst>
                                            <p:cond delay="499"/>
                                          </p:stCondLst>
                                        </p:cTn>
                                        <p:tgtEl>
                                          <p:spTgt spid="19"/>
                                        </p:tgtEl>
                                        <p:attrNameLst>
                                          <p:attrName>style.visibility</p:attrName>
                                        </p:attrNameLst>
                                      </p:cBhvr>
                                      <p:to>
                                        <p:strVal val="hidden"/>
                                      </p:to>
                                    </p:set>
                                  </p:childTnLst>
                                </p:cTn>
                              </p:par>
                              <p:par>
                                <p:cTn id="60" presetID="10" presetClass="exit" presetSubtype="0" fill="hold" grpId="0" nodeType="withEffect">
                                  <p:stCondLst>
                                    <p:cond delay="50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grpId="0" nodeType="withEffect">
                                  <p:stCondLst>
                                    <p:cond delay="500"/>
                                  </p:stCondLst>
                                  <p:childTnLst>
                                    <p:animEffect transition="out" filter="fade">
                                      <p:cBhvr>
                                        <p:cTn id="64" dur="500"/>
                                        <p:tgtEl>
                                          <p:spTgt spid="21"/>
                                        </p:tgtEl>
                                      </p:cBhvr>
                                    </p:animEffect>
                                    <p:set>
                                      <p:cBhvr>
                                        <p:cTn id="65" dur="1" fill="hold">
                                          <p:stCondLst>
                                            <p:cond delay="499"/>
                                          </p:stCondLst>
                                        </p:cTn>
                                        <p:tgtEl>
                                          <p:spTgt spid="21"/>
                                        </p:tgtEl>
                                        <p:attrNameLst>
                                          <p:attrName>style.visibility</p:attrName>
                                        </p:attrNameLst>
                                      </p:cBhvr>
                                      <p:to>
                                        <p:strVal val="hidden"/>
                                      </p:to>
                                    </p:set>
                                  </p:childTnLst>
                                </p:cTn>
                              </p:par>
                              <p:par>
                                <p:cTn id="66" presetID="10" presetClass="exit" presetSubtype="0" fill="hold" grpId="0" nodeType="withEffect">
                                  <p:stCondLst>
                                    <p:cond delay="500"/>
                                  </p:stCondLst>
                                  <p:childTnLst>
                                    <p:animEffect transition="out" filter="fade">
                                      <p:cBhvr>
                                        <p:cTn id="67" dur="500"/>
                                        <p:tgtEl>
                                          <p:spTgt spid="22"/>
                                        </p:tgtEl>
                                      </p:cBhvr>
                                    </p:animEffect>
                                    <p:set>
                                      <p:cBhvr>
                                        <p:cTn id="68" dur="1" fill="hold">
                                          <p:stCondLst>
                                            <p:cond delay="499"/>
                                          </p:stCondLst>
                                        </p:cTn>
                                        <p:tgtEl>
                                          <p:spTgt spid="22"/>
                                        </p:tgtEl>
                                        <p:attrNameLst>
                                          <p:attrName>style.visibility</p:attrName>
                                        </p:attrNameLst>
                                      </p:cBhvr>
                                      <p:to>
                                        <p:strVal val="hidden"/>
                                      </p:to>
                                    </p:set>
                                  </p:childTnLst>
                                </p:cTn>
                              </p:par>
                              <p:par>
                                <p:cTn id="69" presetID="10" presetClass="exit" presetSubtype="0" fill="hold" grpId="0" nodeType="withEffect">
                                  <p:stCondLst>
                                    <p:cond delay="500"/>
                                  </p:stCondLst>
                                  <p:childTnLst>
                                    <p:animEffect transition="out" filter="fade">
                                      <p:cBhvr>
                                        <p:cTn id="70" dur="500"/>
                                        <p:tgtEl>
                                          <p:spTgt spid="23"/>
                                        </p:tgtEl>
                                      </p:cBhvr>
                                    </p:animEffect>
                                    <p:set>
                                      <p:cBhvr>
                                        <p:cTn id="71" dur="1" fill="hold">
                                          <p:stCondLst>
                                            <p:cond delay="499"/>
                                          </p:stCondLst>
                                        </p:cTn>
                                        <p:tgtEl>
                                          <p:spTgt spid="23"/>
                                        </p:tgtEl>
                                        <p:attrNameLst>
                                          <p:attrName>style.visibility</p:attrName>
                                        </p:attrNameLst>
                                      </p:cBhvr>
                                      <p:to>
                                        <p:strVal val="hidden"/>
                                      </p:to>
                                    </p:set>
                                  </p:childTnLst>
                                </p:cTn>
                              </p:par>
                              <p:par>
                                <p:cTn id="72" presetID="10" presetClass="exit" presetSubtype="0" fill="hold" grpId="0" nodeType="withEffect">
                                  <p:stCondLst>
                                    <p:cond delay="500"/>
                                  </p:stCondLst>
                                  <p:childTnLst>
                                    <p:animEffect transition="out" filter="fade">
                                      <p:cBhvr>
                                        <p:cTn id="73" dur="500"/>
                                        <p:tgtEl>
                                          <p:spTgt spid="29"/>
                                        </p:tgtEl>
                                      </p:cBhvr>
                                    </p:animEffect>
                                    <p:set>
                                      <p:cBhvr>
                                        <p:cTn id="74" dur="1" fill="hold">
                                          <p:stCondLst>
                                            <p:cond delay="499"/>
                                          </p:stCondLst>
                                        </p:cTn>
                                        <p:tgtEl>
                                          <p:spTgt spid="29"/>
                                        </p:tgtEl>
                                        <p:attrNameLst>
                                          <p:attrName>style.visibility</p:attrName>
                                        </p:attrNameLst>
                                      </p:cBhvr>
                                      <p:to>
                                        <p:strVal val="hidden"/>
                                      </p:to>
                                    </p:set>
                                  </p:childTnLst>
                                </p:cTn>
                              </p:par>
                              <p:par>
                                <p:cTn id="75" presetID="10" presetClass="exit" presetSubtype="0" fill="hold" nodeType="withEffect">
                                  <p:stCondLst>
                                    <p:cond delay="500"/>
                                  </p:stCondLst>
                                  <p:childTnLst>
                                    <p:animEffect transition="out" filter="fade">
                                      <p:cBhvr>
                                        <p:cTn id="76" dur="500"/>
                                        <p:tgtEl>
                                          <p:spTgt spid="12"/>
                                        </p:tgtEl>
                                      </p:cBhvr>
                                    </p:animEffect>
                                    <p:set>
                                      <p:cBhvr>
                                        <p:cTn id="77" dur="1" fill="hold">
                                          <p:stCondLst>
                                            <p:cond delay="499"/>
                                          </p:stCondLst>
                                        </p:cTn>
                                        <p:tgtEl>
                                          <p:spTgt spid="12"/>
                                        </p:tgtEl>
                                        <p:attrNameLst>
                                          <p:attrName>style.visibility</p:attrName>
                                        </p:attrNameLst>
                                      </p:cBhvr>
                                      <p:to>
                                        <p:strVal val="hidden"/>
                                      </p:to>
                                    </p:set>
                                  </p:childTnLst>
                                </p:cTn>
                              </p:par>
                            </p:childTnLst>
                          </p:cTn>
                        </p:par>
                        <p:par>
                          <p:cTn id="78" fill="hold">
                            <p:stCondLst>
                              <p:cond delay="1500"/>
                            </p:stCondLst>
                            <p:childTnLst>
                              <p:par>
                                <p:cTn id="79" presetID="35" presetClass="path" presetSubtype="0" fill="hold" nodeType="afterEffect">
                                  <p:stCondLst>
                                    <p:cond delay="0"/>
                                  </p:stCondLst>
                                  <p:childTnLst>
                                    <p:animMotion origin="layout" path="M 0 0 L -1 0 " pathEditMode="relative" rAng="0" ptsTypes="AA">
                                      <p:cBhvr>
                                        <p:cTn id="80" dur="3000" fill="hold"/>
                                        <p:tgtEl>
                                          <p:spTgt spid="9"/>
                                        </p:tgtEl>
                                        <p:attrNameLst>
                                          <p:attrName>ppt_x</p:attrName>
                                          <p:attrName>ppt_y</p:attrName>
                                        </p:attrNameLst>
                                      </p:cBhvr>
                                      <p:rCtr x="-50000" y="0"/>
                                    </p:animMotion>
                                  </p:childTnLst>
                                </p:cTn>
                              </p:par>
                              <p:par>
                                <p:cTn id="81" presetID="35" presetClass="path" presetSubtype="0" fill="hold" nodeType="withEffect">
                                  <p:stCondLst>
                                    <p:cond delay="0"/>
                                  </p:stCondLst>
                                  <p:childTnLst>
                                    <p:animMotion origin="layout" path="M -1.94444E-6 3.58025E-6 L -1 3.58025E-6 " pathEditMode="relative" rAng="0" ptsTypes="AA">
                                      <p:cBhvr>
                                        <p:cTn id="82" dur="3000" fill="hold"/>
                                        <p:tgtEl>
                                          <p:spTgt spid="2"/>
                                        </p:tgtEl>
                                        <p:attrNameLst>
                                          <p:attrName>ppt_x</p:attrName>
                                          <p:attrName>ppt_y</p:attrName>
                                        </p:attrNameLst>
                                      </p:cBhvr>
                                      <p:rCtr x="-50000" y="0"/>
                                    </p:animMotion>
                                  </p:childTnLst>
                                </p:cTn>
                              </p:par>
                              <p:par>
                                <p:cTn id="83" presetID="35" presetClass="path" presetSubtype="0" fill="hold" nodeType="withEffect">
                                  <p:stCondLst>
                                    <p:cond delay="0"/>
                                  </p:stCondLst>
                                  <p:childTnLst>
                                    <p:animMotion origin="layout" path="M -9.72222E-7 3.7037E-7 L -1 3.7037E-7 " pathEditMode="relative" rAng="0" ptsTypes="AA">
                                      <p:cBhvr>
                                        <p:cTn id="84" dur="3000" fill="hold"/>
                                        <p:tgtEl>
                                          <p:spTgt spid="13"/>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9" grpId="0"/>
      <p:bldP spid="29"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8">
            <a:extLst>
              <a:ext uri="{FF2B5EF4-FFF2-40B4-BE49-F238E27FC236}">
                <a16:creationId xmlns:a16="http://schemas.microsoft.com/office/drawing/2014/main" id="{D2138FB4-18C5-E779-7618-9EF9F91B79AD}"/>
              </a:ext>
            </a:extLst>
          </p:cNvPr>
          <p:cNvGrpSpPr/>
          <p:nvPr/>
        </p:nvGrpSpPr>
        <p:grpSpPr>
          <a:xfrm>
            <a:off x="0" y="0"/>
            <a:ext cx="36576000" cy="10287000"/>
            <a:chOff x="0" y="0"/>
            <a:chExt cx="36576000" cy="10287000"/>
          </a:xfrm>
        </p:grpSpPr>
        <p:sp>
          <p:nvSpPr>
            <p:cNvPr id="10" name="Freeform 2">
              <a:extLst>
                <a:ext uri="{FF2B5EF4-FFF2-40B4-BE49-F238E27FC236}">
                  <a16:creationId xmlns:a16="http://schemas.microsoft.com/office/drawing/2014/main" id="{78BB0080-FF92-84A7-F603-7062407B1543}"/>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6555" b="-6555"/>
              </a:stretch>
            </a:blipFill>
          </p:spPr>
        </p:sp>
        <p:sp>
          <p:nvSpPr>
            <p:cNvPr id="11" name="Freeform 2">
              <a:extLst>
                <a:ext uri="{FF2B5EF4-FFF2-40B4-BE49-F238E27FC236}">
                  <a16:creationId xmlns:a16="http://schemas.microsoft.com/office/drawing/2014/main" id="{2F8D8C0C-A088-62CF-F7AB-0AE0876B5628}"/>
                </a:ext>
              </a:extLst>
            </p:cNvPr>
            <p:cNvSpPr/>
            <p:nvPr/>
          </p:nvSpPr>
          <p:spPr>
            <a:xfrm flipH="1">
              <a:off x="1828800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6555" b="-6555"/>
              </a:stretch>
            </a:blipFill>
          </p:spPr>
        </p:sp>
      </p:grpSp>
      <p:sp>
        <p:nvSpPr>
          <p:cNvPr id="2" name="Freeform 8">
            <a:extLst>
              <a:ext uri="{FF2B5EF4-FFF2-40B4-BE49-F238E27FC236}">
                <a16:creationId xmlns:a16="http://schemas.microsoft.com/office/drawing/2014/main" id="{9A386F86-B8C3-B063-B8EA-26D08175FA7B}"/>
              </a:ext>
            </a:extLst>
          </p:cNvPr>
          <p:cNvSpPr/>
          <p:nvPr/>
        </p:nvSpPr>
        <p:spPr>
          <a:xfrm>
            <a:off x="10575027" y="4330085"/>
            <a:ext cx="5316000" cy="5722423"/>
          </a:xfrm>
          <a:custGeom>
            <a:avLst/>
            <a:gdLst/>
            <a:ahLst/>
            <a:cxnLst/>
            <a:rect l="l" t="t" r="r" b="b"/>
            <a:pathLst>
              <a:path w="6528816" h="8229600">
                <a:moveTo>
                  <a:pt x="0" y="0"/>
                </a:moveTo>
                <a:lnTo>
                  <a:pt x="6528816" y="0"/>
                </a:lnTo>
                <a:lnTo>
                  <a:pt x="6528816" y="8229600"/>
                </a:lnTo>
                <a:lnTo>
                  <a:pt x="0" y="8229600"/>
                </a:lnTo>
                <a:lnTo>
                  <a:pt x="0" y="0"/>
                </a:lnTo>
                <a:close/>
              </a:path>
            </a:pathLst>
          </a:custGeom>
          <a:blipFill>
            <a:blip r:embed="rId5"/>
            <a:stretch>
              <a:fillRect/>
            </a:stretch>
          </a:blipFill>
        </p:spPr>
      </p:sp>
      <p:pic>
        <p:nvPicPr>
          <p:cNvPr id="5" name="Picture 4">
            <a:extLst>
              <a:ext uri="{FF2B5EF4-FFF2-40B4-BE49-F238E27FC236}">
                <a16:creationId xmlns:a16="http://schemas.microsoft.com/office/drawing/2014/main" id="{6EA32274-FF22-3768-5971-A58E9904B786}"/>
              </a:ext>
            </a:extLst>
          </p:cNvPr>
          <p:cNvPicPr>
            <a:picLocks noChangeAspect="1"/>
          </p:cNvPicPr>
          <p:nvPr/>
        </p:nvPicPr>
        <p:blipFill>
          <a:blip r:embed="rId6"/>
          <a:srcRect/>
          <a:stretch>
            <a:fillRect/>
          </a:stretch>
        </p:blipFill>
        <p:spPr>
          <a:xfrm>
            <a:off x="-452573" y="2857751"/>
            <a:ext cx="5315712" cy="7382933"/>
          </a:xfrm>
          <a:prstGeom prst="rect">
            <a:avLst/>
          </a:prstGeom>
        </p:spPr>
      </p:pic>
      <p:sp>
        <p:nvSpPr>
          <p:cNvPr id="19" name="Rectangle 18"/>
          <p:cNvSpPr/>
          <p:nvPr/>
        </p:nvSpPr>
        <p:spPr>
          <a:xfrm>
            <a:off x="1078610" y="829064"/>
            <a:ext cx="15751277" cy="557489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20" name="Rectangle 19"/>
          <p:cNvSpPr/>
          <p:nvPr/>
        </p:nvSpPr>
        <p:spPr>
          <a:xfrm>
            <a:off x="1109864" y="6875815"/>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A. Thóc mẩy/ thóc lép</a:t>
            </a:r>
            <a:endParaRPr lang="en-US" sz="4200" dirty="0"/>
          </a:p>
        </p:txBody>
      </p:sp>
      <p:sp>
        <p:nvSpPr>
          <p:cNvPr id="21" name="Rectangle 20"/>
          <p:cNvSpPr/>
          <p:nvPr/>
        </p:nvSpPr>
        <p:spPr>
          <a:xfrm>
            <a:off x="1111942" y="8261614"/>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C. Lúa tốt/ cỏ lùng</a:t>
            </a:r>
            <a:endParaRPr lang="en-US" sz="4200" dirty="0"/>
          </a:p>
        </p:txBody>
      </p:sp>
      <p:sp>
        <p:nvSpPr>
          <p:cNvPr id="22" name="Rectangle 21"/>
          <p:cNvSpPr/>
          <p:nvPr/>
        </p:nvSpPr>
        <p:spPr>
          <a:xfrm>
            <a:off x="9804182" y="8261615"/>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D. thóc/ rơm</a:t>
            </a:r>
            <a:endParaRPr lang="en-US" sz="4200" dirty="0"/>
          </a:p>
        </p:txBody>
      </p:sp>
      <p:sp>
        <p:nvSpPr>
          <p:cNvPr id="23" name="Rectangle 22"/>
          <p:cNvSpPr/>
          <p:nvPr/>
        </p:nvSpPr>
        <p:spPr>
          <a:xfrm>
            <a:off x="9681206" y="6739292"/>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200">
                <a:solidFill>
                  <a:schemeClr val="bg1"/>
                </a:solidFill>
                <a:latin typeface="Montserrat Alternates Black" panose="00000A00000000000000" pitchFamily="50" charset="0"/>
              </a:rPr>
              <a:t>B. Nho chín/ nho xanh</a:t>
            </a:r>
            <a:endParaRPr lang="en-US" sz="4200" dirty="0"/>
          </a:p>
        </p:txBody>
      </p:sp>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965840" y="6288426"/>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797133" y="790919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194516" y="7749773"/>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456779" y="6303551"/>
            <a:ext cx="2009397" cy="1766006"/>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4154274" y="2534585"/>
            <a:ext cx="11466726" cy="1754326"/>
          </a:xfrm>
          <a:prstGeom prst="rect">
            <a:avLst/>
          </a:prstGeom>
          <a:noFill/>
        </p:spPr>
        <p:txBody>
          <a:bodyPr wrap="square" rtlCol="0">
            <a:spAutoFit/>
          </a:bodyPr>
          <a:lstStyle/>
          <a:p>
            <a:r>
              <a:rPr lang="en-US" sz="3600">
                <a:solidFill>
                  <a:schemeClr val="bg1"/>
                </a:solidFill>
                <a:latin typeface="Montserrat Alternates Black" panose="00000A00000000000000" pitchFamily="50" charset="0"/>
              </a:rPr>
              <a:t>CÂU HỎI 8: Điền vào chỗ trống: “Người cầm nia rê sạch thóc lúa trong sân…thì thu vào kho lẫm, còn…thì bỏ vào lửa không hề tắt mà đốt đi. </a:t>
            </a:r>
            <a:endParaRPr lang="en-US" sz="3600" dirty="0">
              <a:solidFill>
                <a:schemeClr val="bg1"/>
              </a:solidFill>
              <a:latin typeface="Montserrat Alternates Black" panose="00000A00000000000000" pitchFamily="50" charset="0"/>
            </a:endParaRPr>
          </a:p>
        </p:txBody>
      </p:sp>
      <p:pic>
        <p:nvPicPr>
          <p:cNvPr id="3" name="ĐC SHARE MIỄN PHÍ BỞI NK POWERSKILLS" descr="Káº¿t quáº£ hÃ¬nh áº£nh cho win text gif">
            <a:extLst>
              <a:ext uri="{FF2B5EF4-FFF2-40B4-BE49-F238E27FC236}">
                <a16:creationId xmlns:a16="http://schemas.microsoft.com/office/drawing/2014/main" id="{63DB0219-5709-5FE2-9A23-6B829E8BE417}"/>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9758219" y="803380"/>
            <a:ext cx="5468020" cy="5468020"/>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13">
            <a:extLst>
              <a:ext uri="{FF2B5EF4-FFF2-40B4-BE49-F238E27FC236}">
                <a16:creationId xmlns:a16="http://schemas.microsoft.com/office/drawing/2014/main" id="{485E790F-56A3-0790-7C47-373130A4A723}"/>
              </a:ext>
            </a:extLst>
          </p:cNvPr>
          <p:cNvSpPr/>
          <p:nvPr/>
        </p:nvSpPr>
        <p:spPr>
          <a:xfrm>
            <a:off x="29758219" y="5006235"/>
            <a:ext cx="5632424" cy="5468020"/>
          </a:xfrm>
          <a:custGeom>
            <a:avLst/>
            <a:gdLst/>
            <a:ahLst/>
            <a:cxnLst/>
            <a:rect l="l" t="t" r="r" b="b"/>
            <a:pathLst>
              <a:path w="4742463" h="4870309">
                <a:moveTo>
                  <a:pt x="0" y="0"/>
                </a:moveTo>
                <a:lnTo>
                  <a:pt x="4742463" y="0"/>
                </a:lnTo>
                <a:lnTo>
                  <a:pt x="4742463" y="4870309"/>
                </a:lnTo>
                <a:lnTo>
                  <a:pt x="0" y="4870309"/>
                </a:lnTo>
                <a:lnTo>
                  <a:pt x="0" y="0"/>
                </a:lnTo>
                <a:close/>
              </a:path>
            </a:pathLst>
          </a:custGeom>
          <a:blipFill>
            <a:blip r:embed="rId10"/>
            <a:stretch>
              <a:fillRect/>
            </a:stretch>
          </a:blipFill>
        </p:spPr>
      </p:sp>
    </p:spTree>
    <p:extLst>
      <p:ext uri="{BB962C8B-B14F-4D97-AF65-F5344CB8AC3E}">
        <p14:creationId xmlns:p14="http://schemas.microsoft.com/office/powerpoint/2010/main" val="3181782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1"/>
                  </p:tgtEl>
                </p:cond>
              </p:nextCondLst>
            </p:seq>
            <p:seq concurrent="1" nextAc="seek">
              <p:cTn id="28" restart="whenNotActive" fill="hold" evtFilter="cancelBubble" nodeType="interactiveSeq">
                <p:stCondLst>
                  <p:cond evt="onClick" delay="0">
                    <p:tgtEl>
                      <p:spTgt spid="23"/>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3"/>
                  </p:tgtEl>
                </p:cond>
              </p:nextCondLst>
            </p:seq>
            <p:seq concurrent="1" nextAc="seek">
              <p:cTn id="33" restart="whenNotActive" fill="hold" evtFilter="cancelBubble" nodeType="interactiveSeq">
                <p:stCondLst>
                  <p:cond evt="onClick" delay="0">
                    <p:tgtEl>
                      <p:spTgt spid="22"/>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2"/>
                  </p:tgtEl>
                </p:cond>
              </p:nextCondLst>
            </p:seq>
            <p:seq concurrent="1" nextAc="seek">
              <p:cTn id="38" restart="whenNotActive" fill="hold" evtFilter="cancelBubble" nodeType="interactiveSeq">
                <p:stCondLst>
                  <p:cond evt="onClick" delay="0">
                    <p:tgtEl>
                      <p:spTgt spid="20"/>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4" fill="hold">
                            <p:stCondLst>
                              <p:cond delay="500"/>
                            </p:stCondLst>
                            <p:childTnLst>
                              <p:par>
                                <p:cTn id="45" presetID="10" presetClass="exit" presetSubtype="0" fill="hold" nodeType="afterEffect">
                                  <p:stCondLst>
                                    <p:cond delay="500"/>
                                  </p:stCondLst>
                                  <p:childTnLst>
                                    <p:animEffect transition="out" filter="fade">
                                      <p:cBhvr>
                                        <p:cTn id="46" dur="500"/>
                                        <p:tgtEl>
                                          <p:spTgt spid="26"/>
                                        </p:tgtEl>
                                      </p:cBhvr>
                                    </p:animEffect>
                                    <p:set>
                                      <p:cBhvr>
                                        <p:cTn id="47" dur="1" fill="hold">
                                          <p:stCondLst>
                                            <p:cond delay="499"/>
                                          </p:stCondLst>
                                        </p:cTn>
                                        <p:tgtEl>
                                          <p:spTgt spid="26"/>
                                        </p:tgtEl>
                                        <p:attrNameLst>
                                          <p:attrName>style.visibility</p:attrName>
                                        </p:attrNameLst>
                                      </p:cBhvr>
                                      <p:to>
                                        <p:strVal val="hidden"/>
                                      </p:to>
                                    </p:set>
                                  </p:childTnLst>
                                </p:cTn>
                              </p:par>
                              <p:par>
                                <p:cTn id="48" presetID="10" presetClass="exit" presetSubtype="0" fill="hold" nodeType="withEffect">
                                  <p:stCondLst>
                                    <p:cond delay="500"/>
                                  </p:stCondLst>
                                  <p:childTnLst>
                                    <p:animEffect transition="out" filter="fade">
                                      <p:cBhvr>
                                        <p:cTn id="49" dur="500"/>
                                        <p:tgtEl>
                                          <p:spTgt spid="24"/>
                                        </p:tgtEl>
                                      </p:cBhvr>
                                    </p:animEffect>
                                    <p:set>
                                      <p:cBhvr>
                                        <p:cTn id="50" dur="1" fill="hold">
                                          <p:stCondLst>
                                            <p:cond delay="499"/>
                                          </p:stCondLst>
                                        </p:cTn>
                                        <p:tgtEl>
                                          <p:spTgt spid="24"/>
                                        </p:tgtEl>
                                        <p:attrNameLst>
                                          <p:attrName>style.visibility</p:attrName>
                                        </p:attrNameLst>
                                      </p:cBhvr>
                                      <p:to>
                                        <p:strVal val="hidden"/>
                                      </p:to>
                                    </p:set>
                                  </p:childTnLst>
                                </p:cTn>
                              </p:par>
                              <p:par>
                                <p:cTn id="51" presetID="10" presetClass="exit" presetSubtype="0" fill="hold" nodeType="withEffect">
                                  <p:stCondLst>
                                    <p:cond delay="500"/>
                                  </p:stCondLst>
                                  <p:childTnLst>
                                    <p:animEffect transition="out" filter="fade">
                                      <p:cBhvr>
                                        <p:cTn id="52" dur="500"/>
                                        <p:tgtEl>
                                          <p:spTgt spid="25"/>
                                        </p:tgtEl>
                                      </p:cBhvr>
                                    </p:animEffect>
                                    <p:set>
                                      <p:cBhvr>
                                        <p:cTn id="53" dur="1" fill="hold">
                                          <p:stCondLst>
                                            <p:cond delay="499"/>
                                          </p:stCondLst>
                                        </p:cTn>
                                        <p:tgtEl>
                                          <p:spTgt spid="25"/>
                                        </p:tgtEl>
                                        <p:attrNameLst>
                                          <p:attrName>style.visibility</p:attrName>
                                        </p:attrNameLst>
                                      </p:cBhvr>
                                      <p:to>
                                        <p:strVal val="hidden"/>
                                      </p:to>
                                    </p:set>
                                  </p:childTnLst>
                                </p:cTn>
                              </p:par>
                              <p:par>
                                <p:cTn id="54" presetID="10" presetClass="exit" presetSubtype="0" fill="hold" nodeType="withEffect">
                                  <p:stCondLst>
                                    <p:cond delay="500"/>
                                  </p:stCondLst>
                                  <p:childTnLst>
                                    <p:animEffect transition="out" filter="fade">
                                      <p:cBhvr>
                                        <p:cTn id="55" dur="500"/>
                                        <p:tgtEl>
                                          <p:spTgt spid="27"/>
                                        </p:tgtEl>
                                      </p:cBhvr>
                                    </p:animEffect>
                                    <p:set>
                                      <p:cBhvr>
                                        <p:cTn id="56" dur="1" fill="hold">
                                          <p:stCondLst>
                                            <p:cond delay="499"/>
                                          </p:stCondLst>
                                        </p:cTn>
                                        <p:tgtEl>
                                          <p:spTgt spid="27"/>
                                        </p:tgtEl>
                                        <p:attrNameLst>
                                          <p:attrName>style.visibility</p:attrName>
                                        </p:attrNameLst>
                                      </p:cBhvr>
                                      <p:to>
                                        <p:strVal val="hidden"/>
                                      </p:to>
                                    </p:set>
                                  </p:childTnLst>
                                </p:cTn>
                              </p:par>
                              <p:par>
                                <p:cTn id="57" presetID="10" presetClass="exit" presetSubtype="0" fill="hold" grpId="0" nodeType="withEffect">
                                  <p:stCondLst>
                                    <p:cond delay="500"/>
                                  </p:stCondLst>
                                  <p:childTnLst>
                                    <p:animEffect transition="out" filter="fade">
                                      <p:cBhvr>
                                        <p:cTn id="58" dur="500"/>
                                        <p:tgtEl>
                                          <p:spTgt spid="19"/>
                                        </p:tgtEl>
                                      </p:cBhvr>
                                    </p:animEffect>
                                    <p:set>
                                      <p:cBhvr>
                                        <p:cTn id="59" dur="1" fill="hold">
                                          <p:stCondLst>
                                            <p:cond delay="499"/>
                                          </p:stCondLst>
                                        </p:cTn>
                                        <p:tgtEl>
                                          <p:spTgt spid="19"/>
                                        </p:tgtEl>
                                        <p:attrNameLst>
                                          <p:attrName>style.visibility</p:attrName>
                                        </p:attrNameLst>
                                      </p:cBhvr>
                                      <p:to>
                                        <p:strVal val="hidden"/>
                                      </p:to>
                                    </p:set>
                                  </p:childTnLst>
                                </p:cTn>
                              </p:par>
                              <p:par>
                                <p:cTn id="60" presetID="10" presetClass="exit" presetSubtype="0" fill="hold" grpId="0" nodeType="withEffect">
                                  <p:stCondLst>
                                    <p:cond delay="50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grpId="0" nodeType="withEffect">
                                  <p:stCondLst>
                                    <p:cond delay="500"/>
                                  </p:stCondLst>
                                  <p:childTnLst>
                                    <p:animEffect transition="out" filter="fade">
                                      <p:cBhvr>
                                        <p:cTn id="64" dur="500"/>
                                        <p:tgtEl>
                                          <p:spTgt spid="21"/>
                                        </p:tgtEl>
                                      </p:cBhvr>
                                    </p:animEffect>
                                    <p:set>
                                      <p:cBhvr>
                                        <p:cTn id="65" dur="1" fill="hold">
                                          <p:stCondLst>
                                            <p:cond delay="499"/>
                                          </p:stCondLst>
                                        </p:cTn>
                                        <p:tgtEl>
                                          <p:spTgt spid="21"/>
                                        </p:tgtEl>
                                        <p:attrNameLst>
                                          <p:attrName>style.visibility</p:attrName>
                                        </p:attrNameLst>
                                      </p:cBhvr>
                                      <p:to>
                                        <p:strVal val="hidden"/>
                                      </p:to>
                                    </p:set>
                                  </p:childTnLst>
                                </p:cTn>
                              </p:par>
                              <p:par>
                                <p:cTn id="66" presetID="10" presetClass="exit" presetSubtype="0" fill="hold" grpId="0" nodeType="withEffect">
                                  <p:stCondLst>
                                    <p:cond delay="500"/>
                                  </p:stCondLst>
                                  <p:childTnLst>
                                    <p:animEffect transition="out" filter="fade">
                                      <p:cBhvr>
                                        <p:cTn id="67" dur="500"/>
                                        <p:tgtEl>
                                          <p:spTgt spid="22"/>
                                        </p:tgtEl>
                                      </p:cBhvr>
                                    </p:animEffect>
                                    <p:set>
                                      <p:cBhvr>
                                        <p:cTn id="68" dur="1" fill="hold">
                                          <p:stCondLst>
                                            <p:cond delay="499"/>
                                          </p:stCondLst>
                                        </p:cTn>
                                        <p:tgtEl>
                                          <p:spTgt spid="22"/>
                                        </p:tgtEl>
                                        <p:attrNameLst>
                                          <p:attrName>style.visibility</p:attrName>
                                        </p:attrNameLst>
                                      </p:cBhvr>
                                      <p:to>
                                        <p:strVal val="hidden"/>
                                      </p:to>
                                    </p:set>
                                  </p:childTnLst>
                                </p:cTn>
                              </p:par>
                              <p:par>
                                <p:cTn id="69" presetID="10" presetClass="exit" presetSubtype="0" fill="hold" grpId="0" nodeType="withEffect">
                                  <p:stCondLst>
                                    <p:cond delay="500"/>
                                  </p:stCondLst>
                                  <p:childTnLst>
                                    <p:animEffect transition="out" filter="fade">
                                      <p:cBhvr>
                                        <p:cTn id="70" dur="500"/>
                                        <p:tgtEl>
                                          <p:spTgt spid="23"/>
                                        </p:tgtEl>
                                      </p:cBhvr>
                                    </p:animEffect>
                                    <p:set>
                                      <p:cBhvr>
                                        <p:cTn id="71" dur="1" fill="hold">
                                          <p:stCondLst>
                                            <p:cond delay="499"/>
                                          </p:stCondLst>
                                        </p:cTn>
                                        <p:tgtEl>
                                          <p:spTgt spid="23"/>
                                        </p:tgtEl>
                                        <p:attrNameLst>
                                          <p:attrName>style.visibility</p:attrName>
                                        </p:attrNameLst>
                                      </p:cBhvr>
                                      <p:to>
                                        <p:strVal val="hidden"/>
                                      </p:to>
                                    </p:set>
                                  </p:childTnLst>
                                </p:cTn>
                              </p:par>
                              <p:par>
                                <p:cTn id="72" presetID="10" presetClass="exit" presetSubtype="0" fill="hold" grpId="0" nodeType="withEffect">
                                  <p:stCondLst>
                                    <p:cond delay="500"/>
                                  </p:stCondLst>
                                  <p:childTnLst>
                                    <p:animEffect transition="out" filter="fade">
                                      <p:cBhvr>
                                        <p:cTn id="73" dur="500"/>
                                        <p:tgtEl>
                                          <p:spTgt spid="29"/>
                                        </p:tgtEl>
                                      </p:cBhvr>
                                    </p:animEffect>
                                    <p:set>
                                      <p:cBhvr>
                                        <p:cTn id="74" dur="1" fill="hold">
                                          <p:stCondLst>
                                            <p:cond delay="499"/>
                                          </p:stCondLst>
                                        </p:cTn>
                                        <p:tgtEl>
                                          <p:spTgt spid="29"/>
                                        </p:tgtEl>
                                        <p:attrNameLst>
                                          <p:attrName>style.visibility</p:attrName>
                                        </p:attrNameLst>
                                      </p:cBhvr>
                                      <p:to>
                                        <p:strVal val="hidden"/>
                                      </p:to>
                                    </p:set>
                                  </p:childTnLst>
                                </p:cTn>
                              </p:par>
                              <p:par>
                                <p:cTn id="75" presetID="10" presetClass="exit" presetSubtype="0" fill="hold" nodeType="withEffect">
                                  <p:stCondLst>
                                    <p:cond delay="500"/>
                                  </p:stCondLst>
                                  <p:childTnLst>
                                    <p:animEffect transition="out" filter="fade">
                                      <p:cBhvr>
                                        <p:cTn id="76" dur="500"/>
                                        <p:tgtEl>
                                          <p:spTgt spid="2"/>
                                        </p:tgtEl>
                                      </p:cBhvr>
                                    </p:animEffect>
                                    <p:set>
                                      <p:cBhvr>
                                        <p:cTn id="77" dur="1" fill="hold">
                                          <p:stCondLst>
                                            <p:cond delay="499"/>
                                          </p:stCondLst>
                                        </p:cTn>
                                        <p:tgtEl>
                                          <p:spTgt spid="2"/>
                                        </p:tgtEl>
                                        <p:attrNameLst>
                                          <p:attrName>style.visibility</p:attrName>
                                        </p:attrNameLst>
                                      </p:cBhvr>
                                      <p:to>
                                        <p:strVal val="hidden"/>
                                      </p:to>
                                    </p:set>
                                  </p:childTnLst>
                                </p:cTn>
                              </p:par>
                            </p:childTnLst>
                          </p:cTn>
                        </p:par>
                        <p:par>
                          <p:cTn id="78" fill="hold">
                            <p:stCondLst>
                              <p:cond delay="1500"/>
                            </p:stCondLst>
                            <p:childTnLst>
                              <p:par>
                                <p:cTn id="79" presetID="35" presetClass="path" presetSubtype="0" fill="hold" nodeType="afterEffect">
                                  <p:stCondLst>
                                    <p:cond delay="0"/>
                                  </p:stCondLst>
                                  <p:childTnLst>
                                    <p:animMotion origin="layout" path="M 0 0 L -1 0 " pathEditMode="relative" rAng="0" ptsTypes="AA">
                                      <p:cBhvr>
                                        <p:cTn id="80" dur="2250" fill="hold"/>
                                        <p:tgtEl>
                                          <p:spTgt spid="9"/>
                                        </p:tgtEl>
                                        <p:attrNameLst>
                                          <p:attrName>ppt_x</p:attrName>
                                          <p:attrName>ppt_y</p:attrName>
                                        </p:attrNameLst>
                                      </p:cBhvr>
                                      <p:rCtr x="-50000" y="0"/>
                                    </p:animMotion>
                                  </p:childTnLst>
                                </p:cTn>
                              </p:par>
                            </p:childTnLst>
                          </p:cTn>
                        </p:par>
                        <p:par>
                          <p:cTn id="81" fill="hold">
                            <p:stCondLst>
                              <p:cond delay="3750"/>
                            </p:stCondLst>
                            <p:childTnLst>
                              <p:par>
                                <p:cTn id="82" presetID="35" presetClass="path" presetSubtype="0" fill="hold" nodeType="afterEffect">
                                  <p:stCondLst>
                                    <p:cond delay="0"/>
                                  </p:stCondLst>
                                  <p:childTnLst>
                                    <p:animMotion origin="layout" path="M 0 0 L -1 0 " pathEditMode="relative" rAng="0" ptsTypes="AA">
                                      <p:cBhvr>
                                        <p:cTn id="83" dur="750" fill="hold"/>
                                        <p:tgtEl>
                                          <p:spTgt spid="4"/>
                                        </p:tgtEl>
                                        <p:attrNameLst>
                                          <p:attrName>ppt_x</p:attrName>
                                          <p:attrName>ppt_y</p:attrName>
                                        </p:attrNameLst>
                                      </p:cBhvr>
                                      <p:rCtr x="-50000" y="0"/>
                                    </p:animMotion>
                                  </p:childTnLst>
                                </p:cTn>
                              </p:par>
                              <p:par>
                                <p:cTn id="84" presetID="35" presetClass="path" presetSubtype="0" fill="hold" nodeType="withEffect">
                                  <p:stCondLst>
                                    <p:cond delay="0"/>
                                  </p:stCondLst>
                                  <p:childTnLst>
                                    <p:animMotion origin="layout" path="M 6.94444E-7 2.83951E-6 L -1 2.83951E-6 " pathEditMode="relative" rAng="0" ptsTypes="AA">
                                      <p:cBhvr>
                                        <p:cTn id="85" dur="750" fill="hold"/>
                                        <p:tgtEl>
                                          <p:spTgt spid="3"/>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9" grpId="0"/>
      <p:bldP spid="29"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5987143" y="-239487"/>
            <a:ext cx="9025958" cy="9025958"/>
          </a:xfrm>
          <a:prstGeom prst="rect">
            <a:avLst/>
          </a:prstGeom>
        </p:spPr>
      </p:pic>
      <p:grpSp>
        <p:nvGrpSpPr>
          <p:cNvPr id="8" name="Group 7"/>
          <p:cNvGrpSpPr/>
          <p:nvPr/>
        </p:nvGrpSpPr>
        <p:grpSpPr>
          <a:xfrm>
            <a:off x="6008915" y="-250371"/>
            <a:ext cx="9056915" cy="9025958"/>
            <a:chOff x="4005943" y="-166914"/>
            <a:chExt cx="6037943" cy="6017305"/>
          </a:xfrm>
        </p:grpSpPr>
        <p:pic>
          <p:nvPicPr>
            <p:cNvPr id="5" name="Picture 4"/>
            <p:cNvPicPr>
              <a:picLocks noChangeAspect="1"/>
            </p:cNvPicPr>
            <p:nvPr/>
          </p:nvPicPr>
          <p:blipFill>
            <a:blip r:embed="rId5"/>
            <a:stretch>
              <a:fillRect/>
            </a:stretch>
          </p:blipFill>
          <p:spPr>
            <a:xfrm>
              <a:off x="5440544" y="1062880"/>
              <a:ext cx="2193327" cy="4684777"/>
            </a:xfrm>
            <a:prstGeom prst="rect">
              <a:avLst/>
            </a:prstGeom>
          </p:spPr>
        </p:pic>
        <p:pic>
          <p:nvPicPr>
            <p:cNvPr id="6" name="Picture 5"/>
            <p:cNvPicPr>
              <a:picLocks noChangeAspect="1"/>
            </p:cNvPicPr>
            <p:nvPr/>
          </p:nvPicPr>
          <p:blipFill>
            <a:blip r:embed="rId6">
              <a:extLst>
                <a:ext uri="{BEBA8EAE-BF5A-486C-A8C5-ECC9F3942E4B}">
                  <a14:imgProps xmlns:a14="http://schemas.microsoft.com/office/drawing/2010/main">
                    <a14:imgLayer r:embed="rId4">
                      <a14:imgEffect>
                        <a14:backgroundRemoval t="10000" b="90000" l="10000" r="90000">
                          <a14:backgroundMark x1="45333" y1="28000" x2="36444" y2="59111"/>
                          <a14:backgroundMark x1="48889" y1="19556" x2="49333" y2="69778"/>
                        </a14:backgroundRemoval>
                      </a14:imgEffect>
                    </a14:imgLayer>
                  </a14:imgProps>
                </a:ext>
              </a:extLst>
            </a:blip>
            <a:stretch>
              <a:fillRect/>
            </a:stretch>
          </p:blipFill>
          <p:spPr>
            <a:xfrm>
              <a:off x="4005943" y="-166914"/>
              <a:ext cx="6037943" cy="6017305"/>
            </a:xfrm>
            <a:prstGeom prst="rect">
              <a:avLst/>
            </a:prstGeom>
          </p:spPr>
        </p:pic>
      </p:gr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12740" y="3657599"/>
            <a:ext cx="2298462" cy="1937657"/>
          </a:xfrm>
          <a:prstGeom prst="ellipse">
            <a:avLst/>
          </a:prstGeom>
          <a:ln>
            <a:noFill/>
          </a:ln>
          <a:effectLst>
            <a:softEdge rad="112500"/>
          </a:effectLst>
        </p:spPr>
      </p:pic>
    </p:spTree>
    <p:extLst>
      <p:ext uri="{BB962C8B-B14F-4D97-AF65-F5344CB8AC3E}">
        <p14:creationId xmlns:p14="http://schemas.microsoft.com/office/powerpoint/2010/main" val="19521738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4B2A980D-5A8E-E08F-D295-BD6335938921}"/>
              </a:ext>
            </a:extLst>
          </p:cNvPr>
          <p:cNvSpPr txBox="1"/>
          <p:nvPr/>
        </p:nvSpPr>
        <p:spPr>
          <a:xfrm>
            <a:off x="1322980" y="4312504"/>
            <a:ext cx="16147427" cy="1615827"/>
          </a:xfrm>
          <a:prstGeom prst="rect">
            <a:avLst/>
          </a:prstGeom>
          <a:noFill/>
        </p:spPr>
        <p:txBody>
          <a:bodyPr wrap="square" rtlCol="0">
            <a:spAutoFit/>
          </a:bodyPr>
          <a:lstStyle/>
          <a:p>
            <a:r>
              <a:rPr lang="en-US" sz="9900">
                <a:solidFill>
                  <a:srgbClr val="FFC000"/>
                </a:solidFill>
                <a:latin typeface="SVN-Neutraface 2" panose="02000600040000020004" pitchFamily="2" charset="0"/>
              </a:rPr>
              <a:t>     Vui học    kinh thánh</a:t>
            </a:r>
            <a:endParaRPr lang="vi-VN" sz="9900">
              <a:solidFill>
                <a:srgbClr val="FFC000"/>
              </a:solidFill>
            </a:endParaRPr>
          </a:p>
        </p:txBody>
      </p:sp>
      <p:sp>
        <p:nvSpPr>
          <p:cNvPr id="3" name="Hình chữ nhật 2">
            <a:extLst>
              <a:ext uri="{FF2B5EF4-FFF2-40B4-BE49-F238E27FC236}">
                <a16:creationId xmlns:a16="http://schemas.microsoft.com/office/drawing/2014/main" id="{0F1E8CF8-7A01-DE69-4748-6D783CBF30CD}"/>
              </a:ext>
            </a:extLst>
          </p:cNvPr>
          <p:cNvSpPr/>
          <p:nvPr/>
        </p:nvSpPr>
        <p:spPr>
          <a:xfrm rot="2700000">
            <a:off x="8215016" y="4636556"/>
            <a:ext cx="1013886" cy="1013889"/>
          </a:xfrm>
          <a:prstGeom prst="rect">
            <a:avLst/>
          </a:prstGeom>
          <a:solidFill>
            <a:srgbClr val="FFC000"/>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
        <p:nvSpPr>
          <p:cNvPr id="5" name="Hộp Văn bản 4">
            <a:extLst>
              <a:ext uri="{FF2B5EF4-FFF2-40B4-BE49-F238E27FC236}">
                <a16:creationId xmlns:a16="http://schemas.microsoft.com/office/drawing/2014/main" id="{A29BE2CA-0C76-02A5-1FBF-B50A1A5FDE12}"/>
              </a:ext>
            </a:extLst>
          </p:cNvPr>
          <p:cNvSpPr txBox="1"/>
          <p:nvPr/>
        </p:nvSpPr>
        <p:spPr>
          <a:xfrm>
            <a:off x="5406248" y="5840609"/>
            <a:ext cx="7496949" cy="1107996"/>
          </a:xfrm>
          <a:prstGeom prst="rect">
            <a:avLst/>
          </a:prstGeom>
          <a:noFill/>
        </p:spPr>
        <p:txBody>
          <a:bodyPr wrap="square" rtlCol="0">
            <a:spAutoFit/>
          </a:bodyPr>
          <a:lstStyle/>
          <a:p>
            <a:r>
              <a:rPr lang="en-US" sz="6600">
                <a:solidFill>
                  <a:srgbClr val="00B050"/>
                </a:solidFill>
                <a:latin typeface="SVN-Neutraface 2" panose="02000600040000020004" pitchFamily="2" charset="0"/>
              </a:rPr>
              <a:t>MACCO 5, 21- 43</a:t>
            </a:r>
            <a:endParaRPr lang="vi-VN" sz="6600">
              <a:solidFill>
                <a:srgbClr val="00B050"/>
              </a:solidFill>
            </a:endParaRPr>
          </a:p>
        </p:txBody>
      </p:sp>
    </p:spTree>
    <p:extLst>
      <p:ext uri="{BB962C8B-B14F-4D97-AF65-F5344CB8AC3E}">
        <p14:creationId xmlns:p14="http://schemas.microsoft.com/office/powerpoint/2010/main" val="131850623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3.125E-6 0 L -0.39284 0 " pathEditMode="relative" rAng="0" ptsTypes="AA">
                                      <p:cBhvr>
                                        <p:cTn id="6" dur="1250" fill="hold"/>
                                        <p:tgtEl>
                                          <p:spTgt spid="3"/>
                                        </p:tgtEl>
                                        <p:attrNameLst>
                                          <p:attrName>ppt_x</p:attrName>
                                          <p:attrName>ppt_y</p:attrName>
                                        </p:attrNameLst>
                                      </p:cBhvr>
                                      <p:rCtr x="-19648" y="0"/>
                                    </p:animMotion>
                                  </p:childTnLst>
                                </p:cTn>
                              </p:par>
                              <p:par>
                                <p:cTn id="7" presetID="42" presetClass="path" presetSubtype="0" accel="50000" decel="50000" fill="hold" grpId="1" nodeType="withEffect">
                                  <p:stCondLst>
                                    <p:cond delay="1250"/>
                                  </p:stCondLst>
                                  <p:childTnLst>
                                    <p:animMotion origin="layout" path="M -0.39284 0 L 0.48763 0 " pathEditMode="relative" rAng="0" ptsTypes="AA">
                                      <p:cBhvr>
                                        <p:cTn id="8" dur="750" fill="hold"/>
                                        <p:tgtEl>
                                          <p:spTgt spid="3"/>
                                        </p:tgtEl>
                                        <p:attrNameLst>
                                          <p:attrName>ppt_x</p:attrName>
                                          <p:attrName>ppt_y</p:attrName>
                                        </p:attrNameLst>
                                      </p:cBhvr>
                                      <p:rCtr x="44023" y="0"/>
                                    </p:animMotion>
                                  </p:childTnLst>
                                </p:cTn>
                              </p:par>
                              <p:par>
                                <p:cTn id="9" presetID="22" presetClass="entr" presetSubtype="8" fill="hold" grpId="0" nodeType="withEffect">
                                  <p:stCondLst>
                                    <p:cond delay="150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par>
                                <p:cTn id="12" presetID="22" presetClass="entr" presetSubtype="8" fill="hold" grpId="0" nodeType="withEffect">
                                  <p:stCondLst>
                                    <p:cond delay="175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3" grpId="1"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3EBDD"/>
        </a:solidFill>
        <a:effectLst/>
      </p:bgPr>
    </p:bg>
    <p:spTree>
      <p:nvGrpSpPr>
        <p:cNvPr id="1" name=""/>
        <p:cNvGrpSpPr/>
        <p:nvPr/>
      </p:nvGrpSpPr>
      <p:grpSpPr>
        <a:xfrm>
          <a:off x="0" y="0"/>
          <a:ext cx="0" cy="0"/>
          <a:chOff x="0" y="0"/>
          <a:chExt cx="0" cy="0"/>
        </a:xfrm>
      </p:grpSpPr>
      <p:sp>
        <p:nvSpPr>
          <p:cNvPr id="2" name="Freeform 2"/>
          <p:cNvSpPr/>
          <p:nvPr/>
        </p:nvSpPr>
        <p:spPr>
          <a:xfrm rot="-3537636">
            <a:off x="-2929826" y="5532"/>
            <a:ext cx="9559818" cy="3458916"/>
          </a:xfrm>
          <a:custGeom>
            <a:avLst/>
            <a:gdLst/>
            <a:ahLst/>
            <a:cxnLst/>
            <a:rect l="l" t="t" r="r" b="b"/>
            <a:pathLst>
              <a:path w="9559818" h="3458916">
                <a:moveTo>
                  <a:pt x="0" y="0"/>
                </a:moveTo>
                <a:lnTo>
                  <a:pt x="9559818" y="0"/>
                </a:lnTo>
                <a:lnTo>
                  <a:pt x="9559818" y="3458916"/>
                </a:lnTo>
                <a:lnTo>
                  <a:pt x="0" y="34589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3540000" flipH="1">
            <a:off x="11660211" y="5532"/>
            <a:ext cx="9559818" cy="3458916"/>
          </a:xfrm>
          <a:custGeom>
            <a:avLst/>
            <a:gdLst/>
            <a:ahLst/>
            <a:cxnLst/>
            <a:rect l="l" t="t" r="r" b="b"/>
            <a:pathLst>
              <a:path w="9559818" h="3458916">
                <a:moveTo>
                  <a:pt x="9559818" y="0"/>
                </a:moveTo>
                <a:lnTo>
                  <a:pt x="0" y="0"/>
                </a:lnTo>
                <a:lnTo>
                  <a:pt x="0" y="3458916"/>
                </a:lnTo>
                <a:lnTo>
                  <a:pt x="9559818" y="3458916"/>
                </a:lnTo>
                <a:lnTo>
                  <a:pt x="955981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966798" y="581646"/>
            <a:ext cx="3214898" cy="1153345"/>
          </a:xfrm>
          <a:custGeom>
            <a:avLst/>
            <a:gdLst/>
            <a:ahLst/>
            <a:cxnLst/>
            <a:rect l="l" t="t" r="r" b="b"/>
            <a:pathLst>
              <a:path w="3214898" h="1153345">
                <a:moveTo>
                  <a:pt x="0" y="0"/>
                </a:moveTo>
                <a:lnTo>
                  <a:pt x="3214898" y="0"/>
                </a:lnTo>
                <a:lnTo>
                  <a:pt x="3214898" y="1153344"/>
                </a:lnTo>
                <a:lnTo>
                  <a:pt x="0" y="1153344"/>
                </a:lnTo>
                <a:lnTo>
                  <a:pt x="0" y="0"/>
                </a:lnTo>
                <a:close/>
              </a:path>
            </a:pathLst>
          </a:custGeom>
          <a:blipFill>
            <a:blip r:embed="rId4"/>
            <a:stretch>
              <a:fillRect/>
            </a:stretch>
          </a:blipFill>
        </p:spPr>
      </p:sp>
      <p:grpSp>
        <p:nvGrpSpPr>
          <p:cNvPr id="5" name="Group 5"/>
          <p:cNvGrpSpPr/>
          <p:nvPr/>
        </p:nvGrpSpPr>
        <p:grpSpPr>
          <a:xfrm>
            <a:off x="4512716" y="1813289"/>
            <a:ext cx="9591813" cy="7034639"/>
            <a:chOff x="0" y="0"/>
            <a:chExt cx="12789084" cy="9379519"/>
          </a:xfrm>
        </p:grpSpPr>
        <p:sp>
          <p:nvSpPr>
            <p:cNvPr id="6" name="Freeform 6"/>
            <p:cNvSpPr/>
            <p:nvPr/>
          </p:nvSpPr>
          <p:spPr>
            <a:xfrm>
              <a:off x="0" y="0"/>
              <a:ext cx="12789084" cy="9379519"/>
            </a:xfrm>
            <a:custGeom>
              <a:avLst/>
              <a:gdLst/>
              <a:ahLst/>
              <a:cxnLst/>
              <a:rect l="l" t="t" r="r" b="b"/>
              <a:pathLst>
                <a:path w="12789084" h="9379519">
                  <a:moveTo>
                    <a:pt x="0" y="0"/>
                  </a:moveTo>
                  <a:lnTo>
                    <a:pt x="12789084" y="0"/>
                  </a:lnTo>
                  <a:lnTo>
                    <a:pt x="12789084" y="9379519"/>
                  </a:lnTo>
                  <a:lnTo>
                    <a:pt x="0" y="937951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298149" y="218663"/>
              <a:ext cx="12192785" cy="8942194"/>
            </a:xfrm>
            <a:custGeom>
              <a:avLst/>
              <a:gdLst/>
              <a:ahLst/>
              <a:cxnLst/>
              <a:rect l="l" t="t" r="r" b="b"/>
              <a:pathLst>
                <a:path w="12192785" h="8942194">
                  <a:moveTo>
                    <a:pt x="0" y="0"/>
                  </a:moveTo>
                  <a:lnTo>
                    <a:pt x="12192786" y="0"/>
                  </a:lnTo>
                  <a:lnTo>
                    <a:pt x="12192786" y="8942194"/>
                  </a:lnTo>
                  <a:lnTo>
                    <a:pt x="0" y="894219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sp>
        <p:nvSpPr>
          <p:cNvPr id="8" name="Freeform 8"/>
          <p:cNvSpPr/>
          <p:nvPr/>
        </p:nvSpPr>
        <p:spPr>
          <a:xfrm>
            <a:off x="1619882" y="7466673"/>
            <a:ext cx="15048237" cy="8163668"/>
          </a:xfrm>
          <a:custGeom>
            <a:avLst/>
            <a:gdLst/>
            <a:ahLst/>
            <a:cxnLst/>
            <a:rect l="l" t="t" r="r" b="b"/>
            <a:pathLst>
              <a:path w="15048237" h="8163668">
                <a:moveTo>
                  <a:pt x="0" y="0"/>
                </a:moveTo>
                <a:lnTo>
                  <a:pt x="15048236" y="0"/>
                </a:lnTo>
                <a:lnTo>
                  <a:pt x="15048236" y="8163668"/>
                </a:lnTo>
                <a:lnTo>
                  <a:pt x="0" y="8163668"/>
                </a:lnTo>
                <a:lnTo>
                  <a:pt x="0" y="0"/>
                </a:lnTo>
                <a:close/>
              </a:path>
            </a:pathLst>
          </a:custGeom>
          <a:blipFill>
            <a:blip r:embed="rId9"/>
            <a:stretch>
              <a:fillRect/>
            </a:stretch>
          </a:blipFill>
        </p:spPr>
      </p:sp>
      <p:sp>
        <p:nvSpPr>
          <p:cNvPr id="9" name="Freeform 9"/>
          <p:cNvSpPr/>
          <p:nvPr/>
        </p:nvSpPr>
        <p:spPr>
          <a:xfrm flipH="1">
            <a:off x="14104529" y="414303"/>
            <a:ext cx="3425211" cy="1228794"/>
          </a:xfrm>
          <a:custGeom>
            <a:avLst/>
            <a:gdLst/>
            <a:ahLst/>
            <a:cxnLst/>
            <a:rect l="l" t="t" r="r" b="b"/>
            <a:pathLst>
              <a:path w="3425211" h="1228794">
                <a:moveTo>
                  <a:pt x="3425211" y="0"/>
                </a:moveTo>
                <a:lnTo>
                  <a:pt x="0" y="0"/>
                </a:lnTo>
                <a:lnTo>
                  <a:pt x="0" y="1228794"/>
                </a:lnTo>
                <a:lnTo>
                  <a:pt x="3425211" y="1228794"/>
                </a:lnTo>
                <a:lnTo>
                  <a:pt x="3425211" y="0"/>
                </a:lnTo>
                <a:close/>
              </a:path>
            </a:pathLst>
          </a:custGeom>
          <a:blipFill>
            <a:blip r:embed="rId4"/>
            <a:stretch>
              <a:fillRect/>
            </a:stretch>
          </a:blipFill>
        </p:spPr>
      </p:sp>
      <p:sp>
        <p:nvSpPr>
          <p:cNvPr id="10" name="Freeform 10"/>
          <p:cNvSpPr/>
          <p:nvPr/>
        </p:nvSpPr>
        <p:spPr>
          <a:xfrm>
            <a:off x="2367323" y="2872375"/>
            <a:ext cx="740903" cy="452877"/>
          </a:xfrm>
          <a:custGeom>
            <a:avLst/>
            <a:gdLst/>
            <a:ahLst/>
            <a:cxnLst/>
            <a:rect l="l" t="t" r="r" b="b"/>
            <a:pathLst>
              <a:path w="740903" h="452877">
                <a:moveTo>
                  <a:pt x="0" y="0"/>
                </a:moveTo>
                <a:lnTo>
                  <a:pt x="740903" y="0"/>
                </a:lnTo>
                <a:lnTo>
                  <a:pt x="740903" y="452877"/>
                </a:lnTo>
                <a:lnTo>
                  <a:pt x="0" y="45287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a:off x="1619882" y="414302"/>
            <a:ext cx="3637184" cy="10291797"/>
          </a:xfrm>
          <a:custGeom>
            <a:avLst/>
            <a:gdLst/>
            <a:ahLst/>
            <a:cxnLst/>
            <a:rect l="l" t="t" r="r" b="b"/>
            <a:pathLst>
              <a:path w="3637184" h="9268836">
                <a:moveTo>
                  <a:pt x="0" y="0"/>
                </a:moveTo>
                <a:lnTo>
                  <a:pt x="3637184" y="0"/>
                </a:lnTo>
                <a:lnTo>
                  <a:pt x="3637184" y="9268836"/>
                </a:lnTo>
                <a:lnTo>
                  <a:pt x="0" y="9268836"/>
                </a:lnTo>
                <a:lnTo>
                  <a:pt x="0" y="0"/>
                </a:lnTo>
                <a:close/>
              </a:path>
            </a:pathLst>
          </a:custGeom>
          <a:blipFill>
            <a:blip r:embed="rId12"/>
            <a:stretch>
              <a:fillRect t="-150" b="4312"/>
            </a:stretch>
          </a:blipFill>
        </p:spPr>
      </p:sp>
      <p:sp>
        <p:nvSpPr>
          <p:cNvPr id="12" name="TextBox 12"/>
          <p:cNvSpPr txBox="1"/>
          <p:nvPr/>
        </p:nvSpPr>
        <p:spPr>
          <a:xfrm>
            <a:off x="5796557" y="3476569"/>
            <a:ext cx="7688851" cy="2238487"/>
          </a:xfrm>
          <a:prstGeom prst="rect">
            <a:avLst/>
          </a:prstGeom>
        </p:spPr>
        <p:txBody>
          <a:bodyPr lIns="0" tIns="0" rIns="0" bIns="0" rtlCol="0" anchor="t">
            <a:spAutoFit/>
          </a:bodyPr>
          <a:lstStyle/>
          <a:p>
            <a:pPr algn="ctr">
              <a:lnSpc>
                <a:spcPts val="8809"/>
              </a:lnSpc>
            </a:pPr>
            <a:r>
              <a:rPr lang="en-US" sz="7529" spc="-67">
                <a:solidFill>
                  <a:srgbClr val="759B69"/>
                </a:solidFill>
                <a:latin typeface="UTM Nokia"/>
                <a:ea typeface="UTM Nokia"/>
                <a:cs typeface="UTM Nokia"/>
                <a:sym typeface="UTM Nokia"/>
              </a:rPr>
              <a:t>TIN MỪNG</a:t>
            </a:r>
          </a:p>
          <a:p>
            <a:pPr algn="ctr">
              <a:lnSpc>
                <a:spcPts val="8809"/>
              </a:lnSpc>
            </a:pPr>
            <a:r>
              <a:rPr lang="en-US" sz="7529" spc="-67">
                <a:solidFill>
                  <a:srgbClr val="759B69"/>
                </a:solidFill>
                <a:latin typeface="UTM Nokia"/>
                <a:ea typeface="UTM Nokia"/>
                <a:cs typeface="UTM Nokia"/>
                <a:sym typeface="UTM Nokia"/>
              </a:rPr>
              <a:t>lc 3. 10-18</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3EBDD"/>
        </a:solidFill>
        <a:effectLst/>
      </p:bgPr>
    </p:bg>
    <p:spTree>
      <p:nvGrpSpPr>
        <p:cNvPr id="1" name=""/>
        <p:cNvGrpSpPr/>
        <p:nvPr/>
      </p:nvGrpSpPr>
      <p:grpSpPr>
        <a:xfrm>
          <a:off x="0" y="0"/>
          <a:ext cx="0" cy="0"/>
          <a:chOff x="0" y="0"/>
          <a:chExt cx="0" cy="0"/>
        </a:xfrm>
      </p:grpSpPr>
      <p:sp>
        <p:nvSpPr>
          <p:cNvPr id="2" name="Freeform 2"/>
          <p:cNvSpPr/>
          <p:nvPr/>
        </p:nvSpPr>
        <p:spPr>
          <a:xfrm>
            <a:off x="1562441" y="1734990"/>
            <a:ext cx="16205398" cy="7189304"/>
          </a:xfrm>
          <a:custGeom>
            <a:avLst/>
            <a:gdLst/>
            <a:ahLst/>
            <a:cxnLst/>
            <a:rect l="l" t="t" r="r" b="b"/>
            <a:pathLst>
              <a:path w="16205398" h="7189304">
                <a:moveTo>
                  <a:pt x="0" y="0"/>
                </a:moveTo>
                <a:lnTo>
                  <a:pt x="16205398" y="0"/>
                </a:lnTo>
                <a:lnTo>
                  <a:pt x="16205398" y="7189304"/>
                </a:lnTo>
                <a:lnTo>
                  <a:pt x="0" y="71893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0" y="6521264"/>
            <a:ext cx="18288000" cy="5984021"/>
          </a:xfrm>
          <a:custGeom>
            <a:avLst/>
            <a:gdLst/>
            <a:ahLst/>
            <a:cxnLst/>
            <a:rect l="l" t="t" r="r" b="b"/>
            <a:pathLst>
              <a:path w="18288000" h="5984021">
                <a:moveTo>
                  <a:pt x="0" y="0"/>
                </a:moveTo>
                <a:lnTo>
                  <a:pt x="18288000" y="0"/>
                </a:lnTo>
                <a:lnTo>
                  <a:pt x="18288000" y="5984021"/>
                </a:lnTo>
                <a:lnTo>
                  <a:pt x="0" y="5984021"/>
                </a:lnTo>
                <a:lnTo>
                  <a:pt x="0" y="0"/>
                </a:lnTo>
                <a:close/>
              </a:path>
            </a:pathLst>
          </a:custGeom>
          <a:blipFill>
            <a:blip r:embed="rId4"/>
            <a:stretch>
              <a:fillRect t="-77602" b="-32889"/>
            </a:stretch>
          </a:blipFill>
        </p:spPr>
      </p:sp>
      <p:sp>
        <p:nvSpPr>
          <p:cNvPr id="4" name="Freeform 4"/>
          <p:cNvSpPr/>
          <p:nvPr/>
        </p:nvSpPr>
        <p:spPr>
          <a:xfrm rot="-3537636">
            <a:off x="-2929826" y="5532"/>
            <a:ext cx="9559818" cy="3458916"/>
          </a:xfrm>
          <a:custGeom>
            <a:avLst/>
            <a:gdLst/>
            <a:ahLst/>
            <a:cxnLst/>
            <a:rect l="l" t="t" r="r" b="b"/>
            <a:pathLst>
              <a:path w="9559818" h="3458916">
                <a:moveTo>
                  <a:pt x="0" y="0"/>
                </a:moveTo>
                <a:lnTo>
                  <a:pt x="9559818" y="0"/>
                </a:lnTo>
                <a:lnTo>
                  <a:pt x="9559818" y="3458916"/>
                </a:lnTo>
                <a:lnTo>
                  <a:pt x="0" y="34589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3540000" flipH="1">
            <a:off x="11660211" y="5532"/>
            <a:ext cx="9559818" cy="3458916"/>
          </a:xfrm>
          <a:custGeom>
            <a:avLst/>
            <a:gdLst/>
            <a:ahLst/>
            <a:cxnLst/>
            <a:rect l="l" t="t" r="r" b="b"/>
            <a:pathLst>
              <a:path w="9559818" h="3458916">
                <a:moveTo>
                  <a:pt x="9559818" y="0"/>
                </a:moveTo>
                <a:lnTo>
                  <a:pt x="0" y="0"/>
                </a:lnTo>
                <a:lnTo>
                  <a:pt x="0" y="3458916"/>
                </a:lnTo>
                <a:lnTo>
                  <a:pt x="9559818" y="3458916"/>
                </a:lnTo>
                <a:lnTo>
                  <a:pt x="9559818"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966798" y="581646"/>
            <a:ext cx="3214898" cy="1153345"/>
          </a:xfrm>
          <a:custGeom>
            <a:avLst/>
            <a:gdLst/>
            <a:ahLst/>
            <a:cxnLst/>
            <a:rect l="l" t="t" r="r" b="b"/>
            <a:pathLst>
              <a:path w="3214898" h="1153345">
                <a:moveTo>
                  <a:pt x="0" y="0"/>
                </a:moveTo>
                <a:lnTo>
                  <a:pt x="3214898" y="0"/>
                </a:lnTo>
                <a:lnTo>
                  <a:pt x="3214898" y="1153344"/>
                </a:lnTo>
                <a:lnTo>
                  <a:pt x="0" y="1153344"/>
                </a:lnTo>
                <a:lnTo>
                  <a:pt x="0" y="0"/>
                </a:lnTo>
                <a:close/>
              </a:path>
            </a:pathLst>
          </a:custGeom>
          <a:blipFill>
            <a:blip r:embed="rId7"/>
            <a:stretch>
              <a:fillRect/>
            </a:stretch>
          </a:blipFill>
        </p:spPr>
      </p:sp>
      <p:sp>
        <p:nvSpPr>
          <p:cNvPr id="7" name="Freeform 7"/>
          <p:cNvSpPr/>
          <p:nvPr/>
        </p:nvSpPr>
        <p:spPr>
          <a:xfrm flipH="1">
            <a:off x="14104529" y="414303"/>
            <a:ext cx="3425211" cy="1228794"/>
          </a:xfrm>
          <a:custGeom>
            <a:avLst/>
            <a:gdLst/>
            <a:ahLst/>
            <a:cxnLst/>
            <a:rect l="l" t="t" r="r" b="b"/>
            <a:pathLst>
              <a:path w="3425211" h="1228794">
                <a:moveTo>
                  <a:pt x="3425211" y="0"/>
                </a:moveTo>
                <a:lnTo>
                  <a:pt x="0" y="0"/>
                </a:lnTo>
                <a:lnTo>
                  <a:pt x="0" y="1228794"/>
                </a:lnTo>
                <a:lnTo>
                  <a:pt x="3425211" y="1228794"/>
                </a:lnTo>
                <a:lnTo>
                  <a:pt x="3425211" y="0"/>
                </a:lnTo>
                <a:close/>
              </a:path>
            </a:pathLst>
          </a:custGeom>
          <a:blipFill>
            <a:blip r:embed="rId7"/>
            <a:stretch>
              <a:fillRect/>
            </a:stretch>
          </a:blipFill>
        </p:spPr>
      </p:sp>
      <p:sp>
        <p:nvSpPr>
          <p:cNvPr id="8" name="TextBox 8"/>
          <p:cNvSpPr txBox="1"/>
          <p:nvPr/>
        </p:nvSpPr>
        <p:spPr>
          <a:xfrm>
            <a:off x="2919367" y="1853984"/>
            <a:ext cx="12530013" cy="4935860"/>
          </a:xfrm>
          <a:prstGeom prst="rect">
            <a:avLst/>
          </a:prstGeom>
        </p:spPr>
        <p:txBody>
          <a:bodyPr lIns="0" tIns="0" rIns="0" bIns="0" rtlCol="0" anchor="t">
            <a:spAutoFit/>
          </a:bodyPr>
          <a:lstStyle/>
          <a:p>
            <a:pPr algn="ctr">
              <a:lnSpc>
                <a:spcPts val="9959"/>
              </a:lnSpc>
            </a:pPr>
            <a:r>
              <a:rPr lang="en-US" sz="5999" spc="221">
                <a:solidFill>
                  <a:srgbClr val="000000"/>
                </a:solidFill>
                <a:latin typeface="UTM Habano"/>
                <a:ea typeface="UTM Habano"/>
                <a:cs typeface="UTM Habano"/>
                <a:sym typeface="UTM Habano"/>
              </a:rPr>
              <a:t> Đám đông hỏi ông rằng : "Chúng tôi phải làm gì đây ?" Ông trả lời : "Ai có hai áo, thì chia cho người không có ; ai có gì ăn, thì cũng làm như vậy."</a:t>
            </a:r>
          </a:p>
        </p:txBody>
      </p:sp>
      <p:sp>
        <p:nvSpPr>
          <p:cNvPr id="9" name="Freeform 9"/>
          <p:cNvSpPr/>
          <p:nvPr/>
        </p:nvSpPr>
        <p:spPr>
          <a:xfrm>
            <a:off x="14425151" y="8652774"/>
            <a:ext cx="1024229" cy="972087"/>
          </a:xfrm>
          <a:custGeom>
            <a:avLst/>
            <a:gdLst/>
            <a:ahLst/>
            <a:cxnLst/>
            <a:rect l="l" t="t" r="r" b="b"/>
            <a:pathLst>
              <a:path w="1024229" h="972087">
                <a:moveTo>
                  <a:pt x="0" y="0"/>
                </a:moveTo>
                <a:lnTo>
                  <a:pt x="1024229" y="0"/>
                </a:lnTo>
                <a:lnTo>
                  <a:pt x="1024229" y="972086"/>
                </a:lnTo>
                <a:lnTo>
                  <a:pt x="0" y="97208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a:off x="0" y="5682220"/>
            <a:ext cx="4742463" cy="4870309"/>
          </a:xfrm>
          <a:custGeom>
            <a:avLst/>
            <a:gdLst/>
            <a:ahLst/>
            <a:cxnLst/>
            <a:rect l="l" t="t" r="r" b="b"/>
            <a:pathLst>
              <a:path w="4742463" h="4870309">
                <a:moveTo>
                  <a:pt x="0" y="0"/>
                </a:moveTo>
                <a:lnTo>
                  <a:pt x="4742463" y="0"/>
                </a:lnTo>
                <a:lnTo>
                  <a:pt x="4742463" y="4870309"/>
                </a:lnTo>
                <a:lnTo>
                  <a:pt x="0" y="4870309"/>
                </a:lnTo>
                <a:lnTo>
                  <a:pt x="0" y="0"/>
                </a:lnTo>
                <a:close/>
              </a:path>
            </a:pathLst>
          </a:custGeom>
          <a:blipFill>
            <a:blip r:embed="rId10"/>
            <a:stretch>
              <a:fillRect/>
            </a:stretch>
          </a:blipFill>
        </p:spPr>
      </p:sp>
      <p:sp>
        <p:nvSpPr>
          <p:cNvPr id="11" name="TextBox 11"/>
          <p:cNvSpPr txBox="1"/>
          <p:nvPr/>
        </p:nvSpPr>
        <p:spPr>
          <a:xfrm>
            <a:off x="4884996" y="720784"/>
            <a:ext cx="8664948" cy="922817"/>
          </a:xfrm>
          <a:prstGeom prst="rect">
            <a:avLst/>
          </a:prstGeom>
        </p:spPr>
        <p:txBody>
          <a:bodyPr lIns="0" tIns="0" rIns="0" bIns="0" rtlCol="0" anchor="t">
            <a:spAutoFit/>
          </a:bodyPr>
          <a:lstStyle/>
          <a:p>
            <a:pPr algn="ctr">
              <a:lnSpc>
                <a:spcPts val="6971"/>
              </a:lnSpc>
            </a:pPr>
            <a:r>
              <a:rPr lang="en-US" sz="8013" spc="-288">
                <a:solidFill>
                  <a:srgbClr val="759B69"/>
                </a:solidFill>
                <a:latin typeface="Puimek Font TH"/>
                <a:ea typeface="Puimek Font TH"/>
                <a:cs typeface="Puimek Font TH"/>
                <a:sym typeface="Puimek Font TH"/>
              </a:rPr>
              <a:t>LC 3. 10-18</a:t>
            </a:r>
          </a:p>
        </p:txBody>
      </p:sp>
      <p:sp>
        <p:nvSpPr>
          <p:cNvPr id="12" name="Freeform 12"/>
          <p:cNvSpPr/>
          <p:nvPr/>
        </p:nvSpPr>
        <p:spPr>
          <a:xfrm>
            <a:off x="13362541" y="5143500"/>
            <a:ext cx="4167198" cy="4482867"/>
          </a:xfrm>
          <a:custGeom>
            <a:avLst/>
            <a:gdLst/>
            <a:ahLst/>
            <a:cxnLst/>
            <a:rect l="l" t="t" r="r" b="b"/>
            <a:pathLst>
              <a:path w="4167198" h="4482867">
                <a:moveTo>
                  <a:pt x="0" y="0"/>
                </a:moveTo>
                <a:lnTo>
                  <a:pt x="4167199" y="0"/>
                </a:lnTo>
                <a:lnTo>
                  <a:pt x="4167199" y="4482867"/>
                </a:lnTo>
                <a:lnTo>
                  <a:pt x="0" y="4482867"/>
                </a:lnTo>
                <a:lnTo>
                  <a:pt x="0" y="0"/>
                </a:lnTo>
                <a:close/>
              </a:path>
            </a:pathLst>
          </a:custGeom>
          <a:blipFill>
            <a:blip r:embed="rId11"/>
            <a:stretch>
              <a:fillRect/>
            </a:stretch>
          </a:blipFill>
        </p:spPr>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3EBDD"/>
        </a:solidFill>
        <a:effectLst/>
      </p:bgPr>
    </p:bg>
    <p:spTree>
      <p:nvGrpSpPr>
        <p:cNvPr id="1" name=""/>
        <p:cNvGrpSpPr/>
        <p:nvPr/>
      </p:nvGrpSpPr>
      <p:grpSpPr>
        <a:xfrm>
          <a:off x="0" y="0"/>
          <a:ext cx="0" cy="0"/>
          <a:chOff x="0" y="0"/>
          <a:chExt cx="0" cy="0"/>
        </a:xfrm>
      </p:grpSpPr>
      <p:sp>
        <p:nvSpPr>
          <p:cNvPr id="2" name="Freeform 2"/>
          <p:cNvSpPr/>
          <p:nvPr/>
        </p:nvSpPr>
        <p:spPr>
          <a:xfrm>
            <a:off x="1319565" y="2111159"/>
            <a:ext cx="15648871" cy="6942408"/>
          </a:xfrm>
          <a:custGeom>
            <a:avLst/>
            <a:gdLst/>
            <a:ahLst/>
            <a:cxnLst/>
            <a:rect l="l" t="t" r="r" b="b"/>
            <a:pathLst>
              <a:path w="15648871" h="6942408">
                <a:moveTo>
                  <a:pt x="0" y="0"/>
                </a:moveTo>
                <a:lnTo>
                  <a:pt x="15648870" y="0"/>
                </a:lnTo>
                <a:lnTo>
                  <a:pt x="15648870" y="6942408"/>
                </a:lnTo>
                <a:lnTo>
                  <a:pt x="0" y="69424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3537636">
            <a:off x="-2929826" y="5532"/>
            <a:ext cx="9559818" cy="3458916"/>
          </a:xfrm>
          <a:custGeom>
            <a:avLst/>
            <a:gdLst/>
            <a:ahLst/>
            <a:cxnLst/>
            <a:rect l="l" t="t" r="r" b="b"/>
            <a:pathLst>
              <a:path w="9559818" h="3458916">
                <a:moveTo>
                  <a:pt x="0" y="0"/>
                </a:moveTo>
                <a:lnTo>
                  <a:pt x="9559818" y="0"/>
                </a:lnTo>
                <a:lnTo>
                  <a:pt x="9559818" y="3458916"/>
                </a:lnTo>
                <a:lnTo>
                  <a:pt x="0" y="34589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3540000" flipH="1">
            <a:off x="11660211" y="5532"/>
            <a:ext cx="9559818" cy="3458916"/>
          </a:xfrm>
          <a:custGeom>
            <a:avLst/>
            <a:gdLst/>
            <a:ahLst/>
            <a:cxnLst/>
            <a:rect l="l" t="t" r="r" b="b"/>
            <a:pathLst>
              <a:path w="9559818" h="3458916">
                <a:moveTo>
                  <a:pt x="9559818" y="0"/>
                </a:moveTo>
                <a:lnTo>
                  <a:pt x="0" y="0"/>
                </a:lnTo>
                <a:lnTo>
                  <a:pt x="0" y="3458916"/>
                </a:lnTo>
                <a:lnTo>
                  <a:pt x="9559818" y="3458916"/>
                </a:lnTo>
                <a:lnTo>
                  <a:pt x="9559818"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flipH="1">
            <a:off x="14104529" y="414303"/>
            <a:ext cx="3425211" cy="1228794"/>
          </a:xfrm>
          <a:custGeom>
            <a:avLst/>
            <a:gdLst/>
            <a:ahLst/>
            <a:cxnLst/>
            <a:rect l="l" t="t" r="r" b="b"/>
            <a:pathLst>
              <a:path w="3425211" h="1228794">
                <a:moveTo>
                  <a:pt x="3425211" y="0"/>
                </a:moveTo>
                <a:lnTo>
                  <a:pt x="0" y="0"/>
                </a:lnTo>
                <a:lnTo>
                  <a:pt x="0" y="1228794"/>
                </a:lnTo>
                <a:lnTo>
                  <a:pt x="3425211" y="1228794"/>
                </a:lnTo>
                <a:lnTo>
                  <a:pt x="3425211" y="0"/>
                </a:lnTo>
                <a:close/>
              </a:path>
            </a:pathLst>
          </a:custGeom>
          <a:blipFill>
            <a:blip r:embed="rId6"/>
            <a:stretch>
              <a:fillRect/>
            </a:stretch>
          </a:blipFill>
        </p:spPr>
      </p:sp>
      <p:sp>
        <p:nvSpPr>
          <p:cNvPr id="6" name="Freeform 6"/>
          <p:cNvSpPr/>
          <p:nvPr/>
        </p:nvSpPr>
        <p:spPr>
          <a:xfrm>
            <a:off x="0" y="6521264"/>
            <a:ext cx="18288000" cy="5984021"/>
          </a:xfrm>
          <a:custGeom>
            <a:avLst/>
            <a:gdLst/>
            <a:ahLst/>
            <a:cxnLst/>
            <a:rect l="l" t="t" r="r" b="b"/>
            <a:pathLst>
              <a:path w="18288000" h="5984021">
                <a:moveTo>
                  <a:pt x="0" y="0"/>
                </a:moveTo>
                <a:lnTo>
                  <a:pt x="18288000" y="0"/>
                </a:lnTo>
                <a:lnTo>
                  <a:pt x="18288000" y="5984021"/>
                </a:lnTo>
                <a:lnTo>
                  <a:pt x="0" y="5984021"/>
                </a:lnTo>
                <a:lnTo>
                  <a:pt x="0" y="0"/>
                </a:lnTo>
                <a:close/>
              </a:path>
            </a:pathLst>
          </a:custGeom>
          <a:blipFill>
            <a:blip r:embed="rId7"/>
            <a:stretch>
              <a:fillRect t="-77602" b="-32889"/>
            </a:stretch>
          </a:blipFill>
        </p:spPr>
      </p:sp>
      <p:sp>
        <p:nvSpPr>
          <p:cNvPr id="7" name="TextBox 7"/>
          <p:cNvSpPr txBox="1"/>
          <p:nvPr/>
        </p:nvSpPr>
        <p:spPr>
          <a:xfrm>
            <a:off x="3206374" y="2270581"/>
            <a:ext cx="12610760" cy="4689989"/>
          </a:xfrm>
          <a:prstGeom prst="rect">
            <a:avLst/>
          </a:prstGeom>
        </p:spPr>
        <p:txBody>
          <a:bodyPr lIns="0" tIns="0" rIns="0" bIns="0" rtlCol="0" anchor="t">
            <a:spAutoFit/>
          </a:bodyPr>
          <a:lstStyle/>
          <a:p>
            <a:pPr algn="ctr">
              <a:lnSpc>
                <a:spcPts val="12615"/>
              </a:lnSpc>
            </a:pPr>
            <a:r>
              <a:rPr lang="en-US" sz="7599" spc="281">
                <a:solidFill>
                  <a:srgbClr val="000000"/>
                </a:solidFill>
                <a:latin typeface="UTM Habano"/>
                <a:ea typeface="UTM Habano"/>
                <a:cs typeface="UTM Habano"/>
                <a:sym typeface="UTM Habano"/>
              </a:rPr>
              <a:t>Cũng có những người thu thuế đến chịu phép rửa. Họ hỏi ông : "Thưa thầy, chúng tôi phải làm gì ?" </a:t>
            </a:r>
          </a:p>
        </p:txBody>
      </p:sp>
      <p:sp>
        <p:nvSpPr>
          <p:cNvPr id="8" name="TextBox 8"/>
          <p:cNvSpPr txBox="1"/>
          <p:nvPr/>
        </p:nvSpPr>
        <p:spPr>
          <a:xfrm>
            <a:off x="3543510" y="773914"/>
            <a:ext cx="11200979" cy="922817"/>
          </a:xfrm>
          <a:prstGeom prst="rect">
            <a:avLst/>
          </a:prstGeom>
        </p:spPr>
        <p:txBody>
          <a:bodyPr lIns="0" tIns="0" rIns="0" bIns="0" rtlCol="0" anchor="t">
            <a:spAutoFit/>
          </a:bodyPr>
          <a:lstStyle/>
          <a:p>
            <a:pPr algn="ctr">
              <a:lnSpc>
                <a:spcPts val="6971"/>
              </a:lnSpc>
            </a:pPr>
            <a:r>
              <a:rPr lang="en-US" sz="8013" spc="-288">
                <a:solidFill>
                  <a:srgbClr val="759B69"/>
                </a:solidFill>
                <a:latin typeface="Puimek Font TH"/>
                <a:ea typeface="Puimek Font TH"/>
                <a:cs typeface="Puimek Font TH"/>
                <a:sym typeface="Puimek Font TH"/>
              </a:rPr>
              <a:t>LC 3. 10-18</a:t>
            </a:r>
          </a:p>
        </p:txBody>
      </p:sp>
      <p:sp>
        <p:nvSpPr>
          <p:cNvPr id="9" name="Freeform 9"/>
          <p:cNvSpPr/>
          <p:nvPr/>
        </p:nvSpPr>
        <p:spPr>
          <a:xfrm>
            <a:off x="0" y="5682220"/>
            <a:ext cx="4742463" cy="4870309"/>
          </a:xfrm>
          <a:custGeom>
            <a:avLst/>
            <a:gdLst/>
            <a:ahLst/>
            <a:cxnLst/>
            <a:rect l="l" t="t" r="r" b="b"/>
            <a:pathLst>
              <a:path w="4742463" h="4870309">
                <a:moveTo>
                  <a:pt x="0" y="0"/>
                </a:moveTo>
                <a:lnTo>
                  <a:pt x="4742463" y="0"/>
                </a:lnTo>
                <a:lnTo>
                  <a:pt x="4742463" y="4870309"/>
                </a:lnTo>
                <a:lnTo>
                  <a:pt x="0" y="4870309"/>
                </a:lnTo>
                <a:lnTo>
                  <a:pt x="0" y="0"/>
                </a:lnTo>
                <a:close/>
              </a:path>
            </a:pathLst>
          </a:custGeom>
          <a:blipFill>
            <a:blip r:embed="rId8"/>
            <a:stretch>
              <a:fillRect/>
            </a:stretch>
          </a:blipFill>
        </p:spPr>
      </p:sp>
      <p:sp>
        <p:nvSpPr>
          <p:cNvPr id="10" name="Freeform 10"/>
          <p:cNvSpPr/>
          <p:nvPr/>
        </p:nvSpPr>
        <p:spPr>
          <a:xfrm>
            <a:off x="13362541" y="5143500"/>
            <a:ext cx="4167198" cy="4482867"/>
          </a:xfrm>
          <a:custGeom>
            <a:avLst/>
            <a:gdLst/>
            <a:ahLst/>
            <a:cxnLst/>
            <a:rect l="l" t="t" r="r" b="b"/>
            <a:pathLst>
              <a:path w="4167198" h="4482867">
                <a:moveTo>
                  <a:pt x="0" y="0"/>
                </a:moveTo>
                <a:lnTo>
                  <a:pt x="4167199" y="0"/>
                </a:lnTo>
                <a:lnTo>
                  <a:pt x="4167199" y="4482867"/>
                </a:lnTo>
                <a:lnTo>
                  <a:pt x="0" y="4482867"/>
                </a:lnTo>
                <a:lnTo>
                  <a:pt x="0" y="0"/>
                </a:lnTo>
                <a:close/>
              </a:path>
            </a:pathLst>
          </a:custGeom>
          <a:blipFill>
            <a:blip r:embed="rId9"/>
            <a:stretch>
              <a:fillRect/>
            </a:stretch>
          </a:blipFill>
        </p:spPr>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3EBDD"/>
        </a:solidFill>
        <a:effectLst/>
      </p:bgPr>
    </p:bg>
    <p:spTree>
      <p:nvGrpSpPr>
        <p:cNvPr id="1" name=""/>
        <p:cNvGrpSpPr/>
        <p:nvPr/>
      </p:nvGrpSpPr>
      <p:grpSpPr>
        <a:xfrm>
          <a:off x="0" y="0"/>
          <a:ext cx="0" cy="0"/>
          <a:chOff x="0" y="0"/>
          <a:chExt cx="0" cy="0"/>
        </a:xfrm>
      </p:grpSpPr>
      <p:sp>
        <p:nvSpPr>
          <p:cNvPr id="2" name="Freeform 2"/>
          <p:cNvSpPr/>
          <p:nvPr/>
        </p:nvSpPr>
        <p:spPr>
          <a:xfrm>
            <a:off x="1319565" y="2111159"/>
            <a:ext cx="15648871" cy="6942408"/>
          </a:xfrm>
          <a:custGeom>
            <a:avLst/>
            <a:gdLst/>
            <a:ahLst/>
            <a:cxnLst/>
            <a:rect l="l" t="t" r="r" b="b"/>
            <a:pathLst>
              <a:path w="15648871" h="6942408">
                <a:moveTo>
                  <a:pt x="0" y="0"/>
                </a:moveTo>
                <a:lnTo>
                  <a:pt x="15648870" y="0"/>
                </a:lnTo>
                <a:lnTo>
                  <a:pt x="15648870" y="6942408"/>
                </a:lnTo>
                <a:lnTo>
                  <a:pt x="0" y="69424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3537636">
            <a:off x="-2929826" y="5532"/>
            <a:ext cx="9559818" cy="3458916"/>
          </a:xfrm>
          <a:custGeom>
            <a:avLst/>
            <a:gdLst/>
            <a:ahLst/>
            <a:cxnLst/>
            <a:rect l="l" t="t" r="r" b="b"/>
            <a:pathLst>
              <a:path w="9559818" h="3458916">
                <a:moveTo>
                  <a:pt x="0" y="0"/>
                </a:moveTo>
                <a:lnTo>
                  <a:pt x="9559818" y="0"/>
                </a:lnTo>
                <a:lnTo>
                  <a:pt x="9559818" y="3458916"/>
                </a:lnTo>
                <a:lnTo>
                  <a:pt x="0" y="34589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3540000" flipH="1">
            <a:off x="11660211" y="5532"/>
            <a:ext cx="9559818" cy="3458916"/>
          </a:xfrm>
          <a:custGeom>
            <a:avLst/>
            <a:gdLst/>
            <a:ahLst/>
            <a:cxnLst/>
            <a:rect l="l" t="t" r="r" b="b"/>
            <a:pathLst>
              <a:path w="9559818" h="3458916">
                <a:moveTo>
                  <a:pt x="9559818" y="0"/>
                </a:moveTo>
                <a:lnTo>
                  <a:pt x="0" y="0"/>
                </a:lnTo>
                <a:lnTo>
                  <a:pt x="0" y="3458916"/>
                </a:lnTo>
                <a:lnTo>
                  <a:pt x="9559818" y="3458916"/>
                </a:lnTo>
                <a:lnTo>
                  <a:pt x="9559818"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966798" y="581646"/>
            <a:ext cx="3214898" cy="1153345"/>
          </a:xfrm>
          <a:custGeom>
            <a:avLst/>
            <a:gdLst/>
            <a:ahLst/>
            <a:cxnLst/>
            <a:rect l="l" t="t" r="r" b="b"/>
            <a:pathLst>
              <a:path w="3214898" h="1153345">
                <a:moveTo>
                  <a:pt x="0" y="0"/>
                </a:moveTo>
                <a:lnTo>
                  <a:pt x="3214898" y="0"/>
                </a:lnTo>
                <a:lnTo>
                  <a:pt x="3214898" y="1153344"/>
                </a:lnTo>
                <a:lnTo>
                  <a:pt x="0" y="1153344"/>
                </a:lnTo>
                <a:lnTo>
                  <a:pt x="0" y="0"/>
                </a:lnTo>
                <a:close/>
              </a:path>
            </a:pathLst>
          </a:custGeom>
          <a:blipFill>
            <a:blip r:embed="rId6"/>
            <a:stretch>
              <a:fillRect/>
            </a:stretch>
          </a:blipFill>
        </p:spPr>
      </p:sp>
      <p:sp>
        <p:nvSpPr>
          <p:cNvPr id="6" name="Freeform 6"/>
          <p:cNvSpPr/>
          <p:nvPr/>
        </p:nvSpPr>
        <p:spPr>
          <a:xfrm>
            <a:off x="2481503" y="8049363"/>
            <a:ext cx="15048237" cy="8163668"/>
          </a:xfrm>
          <a:custGeom>
            <a:avLst/>
            <a:gdLst/>
            <a:ahLst/>
            <a:cxnLst/>
            <a:rect l="l" t="t" r="r" b="b"/>
            <a:pathLst>
              <a:path w="15048237" h="8163668">
                <a:moveTo>
                  <a:pt x="0" y="0"/>
                </a:moveTo>
                <a:lnTo>
                  <a:pt x="15048237" y="0"/>
                </a:lnTo>
                <a:lnTo>
                  <a:pt x="15048237" y="8163668"/>
                </a:lnTo>
                <a:lnTo>
                  <a:pt x="0" y="8163668"/>
                </a:lnTo>
                <a:lnTo>
                  <a:pt x="0" y="0"/>
                </a:lnTo>
                <a:close/>
              </a:path>
            </a:pathLst>
          </a:custGeom>
          <a:blipFill>
            <a:blip r:embed="rId7"/>
            <a:stretch>
              <a:fillRect/>
            </a:stretch>
          </a:blipFill>
        </p:spPr>
      </p:sp>
      <p:sp>
        <p:nvSpPr>
          <p:cNvPr id="7" name="Freeform 7"/>
          <p:cNvSpPr/>
          <p:nvPr/>
        </p:nvSpPr>
        <p:spPr>
          <a:xfrm flipH="1">
            <a:off x="14104529" y="414303"/>
            <a:ext cx="3425211" cy="1228794"/>
          </a:xfrm>
          <a:custGeom>
            <a:avLst/>
            <a:gdLst/>
            <a:ahLst/>
            <a:cxnLst/>
            <a:rect l="l" t="t" r="r" b="b"/>
            <a:pathLst>
              <a:path w="3425211" h="1228794">
                <a:moveTo>
                  <a:pt x="3425211" y="0"/>
                </a:moveTo>
                <a:lnTo>
                  <a:pt x="0" y="0"/>
                </a:lnTo>
                <a:lnTo>
                  <a:pt x="0" y="1228794"/>
                </a:lnTo>
                <a:lnTo>
                  <a:pt x="3425211" y="1228794"/>
                </a:lnTo>
                <a:lnTo>
                  <a:pt x="3425211" y="0"/>
                </a:lnTo>
                <a:close/>
              </a:path>
            </a:pathLst>
          </a:custGeom>
          <a:blipFill>
            <a:blip r:embed="rId6"/>
            <a:stretch>
              <a:fillRect/>
            </a:stretch>
          </a:blipFill>
        </p:spPr>
      </p:sp>
      <p:sp>
        <p:nvSpPr>
          <p:cNvPr id="8" name="TextBox 8"/>
          <p:cNvSpPr txBox="1"/>
          <p:nvPr/>
        </p:nvSpPr>
        <p:spPr>
          <a:xfrm>
            <a:off x="2838620" y="2303244"/>
            <a:ext cx="12610760" cy="5763267"/>
          </a:xfrm>
          <a:prstGeom prst="rect">
            <a:avLst/>
          </a:prstGeom>
        </p:spPr>
        <p:txBody>
          <a:bodyPr lIns="0" tIns="0" rIns="0" bIns="0" rtlCol="0" anchor="t">
            <a:spAutoFit/>
          </a:bodyPr>
          <a:lstStyle/>
          <a:p>
            <a:pPr algn="ctr">
              <a:lnSpc>
                <a:spcPts val="11619"/>
              </a:lnSpc>
            </a:pPr>
            <a:r>
              <a:rPr lang="en-US" sz="6999" spc="258">
                <a:solidFill>
                  <a:srgbClr val="000000"/>
                </a:solidFill>
                <a:latin typeface="UTM Habano"/>
                <a:ea typeface="UTM Habano"/>
                <a:cs typeface="UTM Habano"/>
                <a:sym typeface="UTM Habano"/>
              </a:rPr>
              <a:t>Ông bảo họ : "Đừng đòi hỏi gì quá mức đã ấn định cho các anh."Binh lính cũng hỏi ông : "Còn anh em chúng tôi thì phải làm gì ?" </a:t>
            </a:r>
          </a:p>
        </p:txBody>
      </p:sp>
      <p:sp>
        <p:nvSpPr>
          <p:cNvPr id="9" name="Freeform 9"/>
          <p:cNvSpPr/>
          <p:nvPr/>
        </p:nvSpPr>
        <p:spPr>
          <a:xfrm>
            <a:off x="0" y="6521264"/>
            <a:ext cx="18288000" cy="5984021"/>
          </a:xfrm>
          <a:custGeom>
            <a:avLst/>
            <a:gdLst/>
            <a:ahLst/>
            <a:cxnLst/>
            <a:rect l="l" t="t" r="r" b="b"/>
            <a:pathLst>
              <a:path w="18288000" h="5984021">
                <a:moveTo>
                  <a:pt x="0" y="0"/>
                </a:moveTo>
                <a:lnTo>
                  <a:pt x="18288000" y="0"/>
                </a:lnTo>
                <a:lnTo>
                  <a:pt x="18288000" y="5984021"/>
                </a:lnTo>
                <a:lnTo>
                  <a:pt x="0" y="5984021"/>
                </a:lnTo>
                <a:lnTo>
                  <a:pt x="0" y="0"/>
                </a:lnTo>
                <a:close/>
              </a:path>
            </a:pathLst>
          </a:custGeom>
          <a:blipFill>
            <a:blip r:embed="rId8"/>
            <a:stretch>
              <a:fillRect t="-77602" b="-32889"/>
            </a:stretch>
          </a:blipFill>
        </p:spPr>
      </p:sp>
      <p:sp>
        <p:nvSpPr>
          <p:cNvPr id="10" name="Freeform 10"/>
          <p:cNvSpPr/>
          <p:nvPr/>
        </p:nvSpPr>
        <p:spPr>
          <a:xfrm>
            <a:off x="0" y="5682220"/>
            <a:ext cx="4742463" cy="4870309"/>
          </a:xfrm>
          <a:custGeom>
            <a:avLst/>
            <a:gdLst/>
            <a:ahLst/>
            <a:cxnLst/>
            <a:rect l="l" t="t" r="r" b="b"/>
            <a:pathLst>
              <a:path w="4742463" h="4870309">
                <a:moveTo>
                  <a:pt x="0" y="0"/>
                </a:moveTo>
                <a:lnTo>
                  <a:pt x="4742463" y="0"/>
                </a:lnTo>
                <a:lnTo>
                  <a:pt x="4742463" y="4870309"/>
                </a:lnTo>
                <a:lnTo>
                  <a:pt x="0" y="4870309"/>
                </a:lnTo>
                <a:lnTo>
                  <a:pt x="0" y="0"/>
                </a:lnTo>
                <a:close/>
              </a:path>
            </a:pathLst>
          </a:custGeom>
          <a:blipFill>
            <a:blip r:embed="rId9"/>
            <a:stretch>
              <a:fillRect/>
            </a:stretch>
          </a:blipFill>
        </p:spPr>
      </p:sp>
      <p:sp>
        <p:nvSpPr>
          <p:cNvPr id="11" name="Freeform 11"/>
          <p:cNvSpPr/>
          <p:nvPr/>
        </p:nvSpPr>
        <p:spPr>
          <a:xfrm>
            <a:off x="15952925" y="4938260"/>
            <a:ext cx="3153630" cy="4320040"/>
          </a:xfrm>
          <a:custGeom>
            <a:avLst/>
            <a:gdLst/>
            <a:ahLst/>
            <a:cxnLst/>
            <a:rect l="l" t="t" r="r" b="b"/>
            <a:pathLst>
              <a:path w="3153630" h="4320040">
                <a:moveTo>
                  <a:pt x="0" y="0"/>
                </a:moveTo>
                <a:lnTo>
                  <a:pt x="3153629" y="0"/>
                </a:lnTo>
                <a:lnTo>
                  <a:pt x="3153629" y="4320040"/>
                </a:lnTo>
                <a:lnTo>
                  <a:pt x="0" y="4320040"/>
                </a:lnTo>
                <a:lnTo>
                  <a:pt x="0" y="0"/>
                </a:lnTo>
                <a:close/>
              </a:path>
            </a:pathLst>
          </a:custGeom>
          <a:blipFill>
            <a:blip r:embed="rId10"/>
            <a:stretch>
              <a:fillRect/>
            </a:stretch>
          </a:blipFill>
        </p:spPr>
      </p:sp>
      <p:sp>
        <p:nvSpPr>
          <p:cNvPr id="12" name="Freeform 12"/>
          <p:cNvSpPr/>
          <p:nvPr/>
        </p:nvSpPr>
        <p:spPr>
          <a:xfrm>
            <a:off x="14601565" y="5682220"/>
            <a:ext cx="1695630" cy="4506659"/>
          </a:xfrm>
          <a:custGeom>
            <a:avLst/>
            <a:gdLst/>
            <a:ahLst/>
            <a:cxnLst/>
            <a:rect l="l" t="t" r="r" b="b"/>
            <a:pathLst>
              <a:path w="1695630" h="4506659">
                <a:moveTo>
                  <a:pt x="0" y="0"/>
                </a:moveTo>
                <a:lnTo>
                  <a:pt x="1695630" y="0"/>
                </a:lnTo>
                <a:lnTo>
                  <a:pt x="1695630" y="4506659"/>
                </a:lnTo>
                <a:lnTo>
                  <a:pt x="0" y="4506659"/>
                </a:lnTo>
                <a:lnTo>
                  <a:pt x="0" y="0"/>
                </a:lnTo>
                <a:close/>
              </a:path>
            </a:pathLst>
          </a:custGeom>
          <a:blipFill>
            <a:blip r:embed="rId11"/>
            <a:stretch>
              <a:fillRect/>
            </a:stretch>
          </a:blipFill>
        </p:spPr>
      </p:sp>
      <p:sp>
        <p:nvSpPr>
          <p:cNvPr id="13" name="TextBox 13"/>
          <p:cNvSpPr txBox="1"/>
          <p:nvPr/>
        </p:nvSpPr>
        <p:spPr>
          <a:xfrm>
            <a:off x="3543510" y="773914"/>
            <a:ext cx="11200979" cy="922817"/>
          </a:xfrm>
          <a:prstGeom prst="rect">
            <a:avLst/>
          </a:prstGeom>
        </p:spPr>
        <p:txBody>
          <a:bodyPr lIns="0" tIns="0" rIns="0" bIns="0" rtlCol="0" anchor="t">
            <a:spAutoFit/>
          </a:bodyPr>
          <a:lstStyle/>
          <a:p>
            <a:pPr algn="ctr">
              <a:lnSpc>
                <a:spcPts val="6971"/>
              </a:lnSpc>
            </a:pPr>
            <a:r>
              <a:rPr lang="en-US" sz="8013" spc="-288">
                <a:solidFill>
                  <a:srgbClr val="759B69"/>
                </a:solidFill>
                <a:latin typeface="Puimek Font TH"/>
                <a:ea typeface="Puimek Font TH"/>
                <a:cs typeface="Puimek Font TH"/>
                <a:sym typeface="Puimek Font TH"/>
              </a:rPr>
              <a:t>LC 3. 10-18</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3EBDD"/>
        </a:solidFill>
        <a:effectLst/>
      </p:bgPr>
    </p:bg>
    <p:spTree>
      <p:nvGrpSpPr>
        <p:cNvPr id="1" name=""/>
        <p:cNvGrpSpPr/>
        <p:nvPr/>
      </p:nvGrpSpPr>
      <p:grpSpPr>
        <a:xfrm>
          <a:off x="0" y="0"/>
          <a:ext cx="0" cy="0"/>
          <a:chOff x="0" y="0"/>
          <a:chExt cx="0" cy="0"/>
        </a:xfrm>
      </p:grpSpPr>
      <p:sp>
        <p:nvSpPr>
          <p:cNvPr id="2" name="Freeform 2"/>
          <p:cNvSpPr/>
          <p:nvPr/>
        </p:nvSpPr>
        <p:spPr>
          <a:xfrm>
            <a:off x="1319565" y="2111159"/>
            <a:ext cx="15648871" cy="6942408"/>
          </a:xfrm>
          <a:custGeom>
            <a:avLst/>
            <a:gdLst/>
            <a:ahLst/>
            <a:cxnLst/>
            <a:rect l="l" t="t" r="r" b="b"/>
            <a:pathLst>
              <a:path w="15648871" h="6942408">
                <a:moveTo>
                  <a:pt x="0" y="0"/>
                </a:moveTo>
                <a:lnTo>
                  <a:pt x="15648870" y="0"/>
                </a:lnTo>
                <a:lnTo>
                  <a:pt x="15648870" y="6942408"/>
                </a:lnTo>
                <a:lnTo>
                  <a:pt x="0" y="69424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3537636">
            <a:off x="-2929826" y="5532"/>
            <a:ext cx="9559818" cy="3458916"/>
          </a:xfrm>
          <a:custGeom>
            <a:avLst/>
            <a:gdLst/>
            <a:ahLst/>
            <a:cxnLst/>
            <a:rect l="l" t="t" r="r" b="b"/>
            <a:pathLst>
              <a:path w="9559818" h="3458916">
                <a:moveTo>
                  <a:pt x="0" y="0"/>
                </a:moveTo>
                <a:lnTo>
                  <a:pt x="9559818" y="0"/>
                </a:lnTo>
                <a:lnTo>
                  <a:pt x="9559818" y="3458916"/>
                </a:lnTo>
                <a:lnTo>
                  <a:pt x="0" y="34589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3540000" flipH="1">
            <a:off x="11660211" y="5532"/>
            <a:ext cx="9559818" cy="3458916"/>
          </a:xfrm>
          <a:custGeom>
            <a:avLst/>
            <a:gdLst/>
            <a:ahLst/>
            <a:cxnLst/>
            <a:rect l="l" t="t" r="r" b="b"/>
            <a:pathLst>
              <a:path w="9559818" h="3458916">
                <a:moveTo>
                  <a:pt x="9559818" y="0"/>
                </a:moveTo>
                <a:lnTo>
                  <a:pt x="0" y="0"/>
                </a:lnTo>
                <a:lnTo>
                  <a:pt x="0" y="3458916"/>
                </a:lnTo>
                <a:lnTo>
                  <a:pt x="9559818" y="3458916"/>
                </a:lnTo>
                <a:lnTo>
                  <a:pt x="9559818"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966798" y="581646"/>
            <a:ext cx="3214898" cy="1153345"/>
          </a:xfrm>
          <a:custGeom>
            <a:avLst/>
            <a:gdLst/>
            <a:ahLst/>
            <a:cxnLst/>
            <a:rect l="l" t="t" r="r" b="b"/>
            <a:pathLst>
              <a:path w="3214898" h="1153345">
                <a:moveTo>
                  <a:pt x="0" y="0"/>
                </a:moveTo>
                <a:lnTo>
                  <a:pt x="3214898" y="0"/>
                </a:lnTo>
                <a:lnTo>
                  <a:pt x="3214898" y="1153344"/>
                </a:lnTo>
                <a:lnTo>
                  <a:pt x="0" y="1153344"/>
                </a:lnTo>
                <a:lnTo>
                  <a:pt x="0" y="0"/>
                </a:lnTo>
                <a:close/>
              </a:path>
            </a:pathLst>
          </a:custGeom>
          <a:blipFill>
            <a:blip r:embed="rId6"/>
            <a:stretch>
              <a:fillRect/>
            </a:stretch>
          </a:blipFill>
        </p:spPr>
      </p:sp>
      <p:sp>
        <p:nvSpPr>
          <p:cNvPr id="6" name="Freeform 6"/>
          <p:cNvSpPr/>
          <p:nvPr/>
        </p:nvSpPr>
        <p:spPr>
          <a:xfrm>
            <a:off x="1619882" y="8365826"/>
            <a:ext cx="15048237" cy="8163668"/>
          </a:xfrm>
          <a:custGeom>
            <a:avLst/>
            <a:gdLst/>
            <a:ahLst/>
            <a:cxnLst/>
            <a:rect l="l" t="t" r="r" b="b"/>
            <a:pathLst>
              <a:path w="15048237" h="8163668">
                <a:moveTo>
                  <a:pt x="0" y="0"/>
                </a:moveTo>
                <a:lnTo>
                  <a:pt x="15048236" y="0"/>
                </a:lnTo>
                <a:lnTo>
                  <a:pt x="15048236" y="8163668"/>
                </a:lnTo>
                <a:lnTo>
                  <a:pt x="0" y="8163668"/>
                </a:lnTo>
                <a:lnTo>
                  <a:pt x="0" y="0"/>
                </a:lnTo>
                <a:close/>
              </a:path>
            </a:pathLst>
          </a:custGeom>
          <a:blipFill>
            <a:blip r:embed="rId7"/>
            <a:stretch>
              <a:fillRect/>
            </a:stretch>
          </a:blipFill>
        </p:spPr>
      </p:sp>
      <p:sp>
        <p:nvSpPr>
          <p:cNvPr id="7" name="Freeform 7"/>
          <p:cNvSpPr/>
          <p:nvPr/>
        </p:nvSpPr>
        <p:spPr>
          <a:xfrm flipH="1">
            <a:off x="14104529" y="414303"/>
            <a:ext cx="3425211" cy="1228794"/>
          </a:xfrm>
          <a:custGeom>
            <a:avLst/>
            <a:gdLst/>
            <a:ahLst/>
            <a:cxnLst/>
            <a:rect l="l" t="t" r="r" b="b"/>
            <a:pathLst>
              <a:path w="3425211" h="1228794">
                <a:moveTo>
                  <a:pt x="3425211" y="0"/>
                </a:moveTo>
                <a:lnTo>
                  <a:pt x="0" y="0"/>
                </a:lnTo>
                <a:lnTo>
                  <a:pt x="0" y="1228794"/>
                </a:lnTo>
                <a:lnTo>
                  <a:pt x="3425211" y="1228794"/>
                </a:lnTo>
                <a:lnTo>
                  <a:pt x="3425211" y="0"/>
                </a:lnTo>
                <a:close/>
              </a:path>
            </a:pathLst>
          </a:custGeom>
          <a:blipFill>
            <a:blip r:embed="rId6"/>
            <a:stretch>
              <a:fillRect/>
            </a:stretch>
          </a:blipFill>
        </p:spPr>
      </p:sp>
      <p:sp>
        <p:nvSpPr>
          <p:cNvPr id="8" name="Freeform 8"/>
          <p:cNvSpPr/>
          <p:nvPr/>
        </p:nvSpPr>
        <p:spPr>
          <a:xfrm flipH="1">
            <a:off x="14928311" y="1445222"/>
            <a:ext cx="3023617" cy="2316847"/>
          </a:xfrm>
          <a:custGeom>
            <a:avLst/>
            <a:gdLst/>
            <a:ahLst/>
            <a:cxnLst/>
            <a:rect l="l" t="t" r="r" b="b"/>
            <a:pathLst>
              <a:path w="3023617" h="2316847">
                <a:moveTo>
                  <a:pt x="3023618" y="0"/>
                </a:moveTo>
                <a:lnTo>
                  <a:pt x="0" y="0"/>
                </a:lnTo>
                <a:lnTo>
                  <a:pt x="0" y="2316847"/>
                </a:lnTo>
                <a:lnTo>
                  <a:pt x="3023618" y="2316847"/>
                </a:lnTo>
                <a:lnTo>
                  <a:pt x="3023618" y="0"/>
                </a:lnTo>
                <a:close/>
              </a:path>
            </a:pathLst>
          </a:custGeom>
          <a:blipFill>
            <a:blip r:embed="rId8"/>
            <a:stretch>
              <a:fillRect/>
            </a:stretch>
          </a:blipFill>
        </p:spPr>
      </p:sp>
      <p:sp>
        <p:nvSpPr>
          <p:cNvPr id="9" name="TextBox 9"/>
          <p:cNvSpPr txBox="1"/>
          <p:nvPr/>
        </p:nvSpPr>
        <p:spPr>
          <a:xfrm>
            <a:off x="3206374" y="2289321"/>
            <a:ext cx="12610760" cy="5881250"/>
          </a:xfrm>
          <a:prstGeom prst="rect">
            <a:avLst/>
          </a:prstGeom>
        </p:spPr>
        <p:txBody>
          <a:bodyPr lIns="0" tIns="0" rIns="0" bIns="0" rtlCol="0" anchor="t">
            <a:spAutoFit/>
          </a:bodyPr>
          <a:lstStyle/>
          <a:p>
            <a:pPr algn="ctr">
              <a:lnSpc>
                <a:spcPts val="11785"/>
              </a:lnSpc>
            </a:pPr>
            <a:r>
              <a:rPr lang="en-US" sz="7099" spc="262">
                <a:solidFill>
                  <a:srgbClr val="000000"/>
                </a:solidFill>
                <a:latin typeface="UTM Habano"/>
                <a:ea typeface="UTM Habano"/>
                <a:cs typeface="UTM Habano"/>
                <a:sym typeface="UTM Habano"/>
              </a:rPr>
              <a:t>" Ông bảo họ : "Chớ hà hiếp ai, cũng đừng tống tiền người ta, hãy an phận với số lương của mình."</a:t>
            </a:r>
          </a:p>
          <a:p>
            <a:pPr algn="ctr">
              <a:lnSpc>
                <a:spcPts val="11785"/>
              </a:lnSpc>
            </a:pPr>
            <a:endParaRPr lang="en-US" sz="7099" spc="262">
              <a:solidFill>
                <a:srgbClr val="000000"/>
              </a:solidFill>
              <a:latin typeface="UTM Habano"/>
              <a:ea typeface="UTM Habano"/>
              <a:cs typeface="UTM Habano"/>
              <a:sym typeface="UTM Habano"/>
            </a:endParaRPr>
          </a:p>
        </p:txBody>
      </p:sp>
      <p:sp>
        <p:nvSpPr>
          <p:cNvPr id="10" name="Freeform 10"/>
          <p:cNvSpPr/>
          <p:nvPr/>
        </p:nvSpPr>
        <p:spPr>
          <a:xfrm>
            <a:off x="16001767" y="4816374"/>
            <a:ext cx="2054664" cy="387818"/>
          </a:xfrm>
          <a:custGeom>
            <a:avLst/>
            <a:gdLst/>
            <a:ahLst/>
            <a:cxnLst/>
            <a:rect l="l" t="t" r="r" b="b"/>
            <a:pathLst>
              <a:path w="2054664" h="387818">
                <a:moveTo>
                  <a:pt x="0" y="0"/>
                </a:moveTo>
                <a:lnTo>
                  <a:pt x="2054663" y="0"/>
                </a:lnTo>
                <a:lnTo>
                  <a:pt x="2054663" y="387817"/>
                </a:lnTo>
                <a:lnTo>
                  <a:pt x="0" y="38781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257301" y="5416691"/>
            <a:ext cx="4742463" cy="4870309"/>
          </a:xfrm>
          <a:custGeom>
            <a:avLst/>
            <a:gdLst/>
            <a:ahLst/>
            <a:cxnLst/>
            <a:rect l="l" t="t" r="r" b="b"/>
            <a:pathLst>
              <a:path w="4742463" h="4870309">
                <a:moveTo>
                  <a:pt x="0" y="0"/>
                </a:moveTo>
                <a:lnTo>
                  <a:pt x="4742463" y="0"/>
                </a:lnTo>
                <a:lnTo>
                  <a:pt x="4742463" y="4870309"/>
                </a:lnTo>
                <a:lnTo>
                  <a:pt x="0" y="4870309"/>
                </a:lnTo>
                <a:lnTo>
                  <a:pt x="0" y="0"/>
                </a:lnTo>
                <a:close/>
              </a:path>
            </a:pathLst>
          </a:custGeom>
          <a:blipFill>
            <a:blip r:embed="rId11"/>
            <a:stretch>
              <a:fillRect/>
            </a:stretch>
          </a:blipFill>
        </p:spPr>
      </p:sp>
      <p:sp>
        <p:nvSpPr>
          <p:cNvPr id="12" name="Freeform 12"/>
          <p:cNvSpPr/>
          <p:nvPr/>
        </p:nvSpPr>
        <p:spPr>
          <a:xfrm>
            <a:off x="13874555" y="5964865"/>
            <a:ext cx="5620065" cy="4868381"/>
          </a:xfrm>
          <a:custGeom>
            <a:avLst/>
            <a:gdLst/>
            <a:ahLst/>
            <a:cxnLst/>
            <a:rect l="l" t="t" r="r" b="b"/>
            <a:pathLst>
              <a:path w="5620065" h="4868381">
                <a:moveTo>
                  <a:pt x="0" y="0"/>
                </a:moveTo>
                <a:lnTo>
                  <a:pt x="5620064" y="0"/>
                </a:lnTo>
                <a:lnTo>
                  <a:pt x="5620064" y="4868381"/>
                </a:lnTo>
                <a:lnTo>
                  <a:pt x="0" y="4868381"/>
                </a:lnTo>
                <a:lnTo>
                  <a:pt x="0" y="0"/>
                </a:lnTo>
                <a:close/>
              </a:path>
            </a:pathLst>
          </a:custGeom>
          <a:blipFill>
            <a:blip r:embed="rId12"/>
            <a:stretch>
              <a:fillRect/>
            </a:stretch>
          </a:blipFill>
        </p:spPr>
      </p:sp>
      <p:sp>
        <p:nvSpPr>
          <p:cNvPr id="13" name="Freeform 13"/>
          <p:cNvSpPr/>
          <p:nvPr/>
        </p:nvSpPr>
        <p:spPr>
          <a:xfrm>
            <a:off x="17392020" y="6906348"/>
            <a:ext cx="1349202" cy="3516878"/>
          </a:xfrm>
          <a:custGeom>
            <a:avLst/>
            <a:gdLst/>
            <a:ahLst/>
            <a:cxnLst/>
            <a:rect l="l" t="t" r="r" b="b"/>
            <a:pathLst>
              <a:path w="1349202" h="3516878">
                <a:moveTo>
                  <a:pt x="0" y="0"/>
                </a:moveTo>
                <a:lnTo>
                  <a:pt x="1349202" y="0"/>
                </a:lnTo>
                <a:lnTo>
                  <a:pt x="1349202" y="3516878"/>
                </a:lnTo>
                <a:lnTo>
                  <a:pt x="0" y="351687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4" name="Freeform 14"/>
          <p:cNvSpPr/>
          <p:nvPr/>
        </p:nvSpPr>
        <p:spPr>
          <a:xfrm>
            <a:off x="13975972" y="6906348"/>
            <a:ext cx="1372460" cy="3173317"/>
          </a:xfrm>
          <a:custGeom>
            <a:avLst/>
            <a:gdLst/>
            <a:ahLst/>
            <a:cxnLst/>
            <a:rect l="l" t="t" r="r" b="b"/>
            <a:pathLst>
              <a:path w="1372460" h="3173317">
                <a:moveTo>
                  <a:pt x="0" y="0"/>
                </a:moveTo>
                <a:lnTo>
                  <a:pt x="1372459" y="0"/>
                </a:lnTo>
                <a:lnTo>
                  <a:pt x="1372459" y="3173317"/>
                </a:lnTo>
                <a:lnTo>
                  <a:pt x="0" y="317331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5" name="Freeform 15"/>
          <p:cNvSpPr/>
          <p:nvPr/>
        </p:nvSpPr>
        <p:spPr>
          <a:xfrm>
            <a:off x="12367508" y="7131699"/>
            <a:ext cx="1608464" cy="3066175"/>
          </a:xfrm>
          <a:custGeom>
            <a:avLst/>
            <a:gdLst/>
            <a:ahLst/>
            <a:cxnLst/>
            <a:rect l="l" t="t" r="r" b="b"/>
            <a:pathLst>
              <a:path w="1608464" h="3066175">
                <a:moveTo>
                  <a:pt x="0" y="0"/>
                </a:moveTo>
                <a:lnTo>
                  <a:pt x="1608464" y="0"/>
                </a:lnTo>
                <a:lnTo>
                  <a:pt x="1608464" y="3066175"/>
                </a:lnTo>
                <a:lnTo>
                  <a:pt x="0" y="306617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6" name="Freeform 16"/>
          <p:cNvSpPr/>
          <p:nvPr/>
        </p:nvSpPr>
        <p:spPr>
          <a:xfrm>
            <a:off x="16001767" y="7340438"/>
            <a:ext cx="1317892" cy="3082788"/>
          </a:xfrm>
          <a:custGeom>
            <a:avLst/>
            <a:gdLst/>
            <a:ahLst/>
            <a:cxnLst/>
            <a:rect l="l" t="t" r="r" b="b"/>
            <a:pathLst>
              <a:path w="1317892" h="3082788">
                <a:moveTo>
                  <a:pt x="0" y="0"/>
                </a:moveTo>
                <a:lnTo>
                  <a:pt x="1317891" y="0"/>
                </a:lnTo>
                <a:lnTo>
                  <a:pt x="1317891" y="3082788"/>
                </a:lnTo>
                <a:lnTo>
                  <a:pt x="0" y="308278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7" name="Freeform 17"/>
          <p:cNvSpPr/>
          <p:nvPr/>
        </p:nvSpPr>
        <p:spPr>
          <a:xfrm>
            <a:off x="10720975" y="7131699"/>
            <a:ext cx="1570332" cy="3291526"/>
          </a:xfrm>
          <a:custGeom>
            <a:avLst/>
            <a:gdLst/>
            <a:ahLst/>
            <a:cxnLst/>
            <a:rect l="l" t="t" r="r" b="b"/>
            <a:pathLst>
              <a:path w="1570332" h="3291526">
                <a:moveTo>
                  <a:pt x="0" y="0"/>
                </a:moveTo>
                <a:lnTo>
                  <a:pt x="1570333" y="0"/>
                </a:lnTo>
                <a:lnTo>
                  <a:pt x="1570333" y="3291527"/>
                </a:lnTo>
                <a:lnTo>
                  <a:pt x="0" y="3291527"/>
                </a:lnTo>
                <a:lnTo>
                  <a:pt x="0" y="0"/>
                </a:lnTo>
                <a:close/>
              </a:path>
            </a:pathLst>
          </a:custGeom>
          <a:blipFill>
            <a:blip r:embed="rId21"/>
            <a:stretch>
              <a:fillRect/>
            </a:stretch>
          </a:blipFill>
        </p:spPr>
      </p:sp>
      <p:sp>
        <p:nvSpPr>
          <p:cNvPr id="18" name="Freeform 18"/>
          <p:cNvSpPr/>
          <p:nvPr/>
        </p:nvSpPr>
        <p:spPr>
          <a:xfrm>
            <a:off x="5792151" y="6438900"/>
            <a:ext cx="4049173" cy="4084827"/>
          </a:xfrm>
          <a:custGeom>
            <a:avLst/>
            <a:gdLst/>
            <a:ahLst/>
            <a:cxnLst/>
            <a:rect l="l" t="t" r="r" b="b"/>
            <a:pathLst>
              <a:path w="3793670" h="3900946">
                <a:moveTo>
                  <a:pt x="0" y="0"/>
                </a:moveTo>
                <a:lnTo>
                  <a:pt x="3793669" y="0"/>
                </a:lnTo>
                <a:lnTo>
                  <a:pt x="3793669" y="3900946"/>
                </a:lnTo>
                <a:lnTo>
                  <a:pt x="0" y="3900946"/>
                </a:lnTo>
                <a:lnTo>
                  <a:pt x="0" y="0"/>
                </a:lnTo>
                <a:close/>
              </a:path>
            </a:pathLst>
          </a:custGeom>
          <a:blipFill>
            <a:blip r:embed="rId22"/>
            <a:stretch>
              <a:fillRect/>
            </a:stretch>
          </a:blipFill>
        </p:spPr>
      </p:sp>
      <p:sp>
        <p:nvSpPr>
          <p:cNvPr id="19" name="TextBox 19"/>
          <p:cNvSpPr txBox="1"/>
          <p:nvPr/>
        </p:nvSpPr>
        <p:spPr>
          <a:xfrm>
            <a:off x="3543510" y="773914"/>
            <a:ext cx="11200979" cy="922817"/>
          </a:xfrm>
          <a:prstGeom prst="rect">
            <a:avLst/>
          </a:prstGeom>
        </p:spPr>
        <p:txBody>
          <a:bodyPr lIns="0" tIns="0" rIns="0" bIns="0" rtlCol="0" anchor="t">
            <a:spAutoFit/>
          </a:bodyPr>
          <a:lstStyle/>
          <a:p>
            <a:pPr algn="ctr">
              <a:lnSpc>
                <a:spcPts val="6971"/>
              </a:lnSpc>
            </a:pPr>
            <a:r>
              <a:rPr lang="en-US" sz="8013" spc="-288">
                <a:solidFill>
                  <a:srgbClr val="759B69"/>
                </a:solidFill>
                <a:latin typeface="Puimek Font TH"/>
                <a:ea typeface="Puimek Font TH"/>
                <a:cs typeface="Puimek Font TH"/>
                <a:sym typeface="Puimek Font TH"/>
              </a:rPr>
              <a:t>LC 3. 10-18</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3EBDD"/>
        </a:solidFill>
        <a:effectLst/>
      </p:bgPr>
    </p:bg>
    <p:spTree>
      <p:nvGrpSpPr>
        <p:cNvPr id="1" name=""/>
        <p:cNvGrpSpPr/>
        <p:nvPr/>
      </p:nvGrpSpPr>
      <p:grpSpPr>
        <a:xfrm>
          <a:off x="0" y="0"/>
          <a:ext cx="0" cy="0"/>
          <a:chOff x="0" y="0"/>
          <a:chExt cx="0" cy="0"/>
        </a:xfrm>
      </p:grpSpPr>
      <p:sp>
        <p:nvSpPr>
          <p:cNvPr id="2" name="Freeform 2"/>
          <p:cNvSpPr/>
          <p:nvPr/>
        </p:nvSpPr>
        <p:spPr>
          <a:xfrm flipH="1">
            <a:off x="15833965" y="4063643"/>
            <a:ext cx="2454035" cy="2331333"/>
          </a:xfrm>
          <a:custGeom>
            <a:avLst/>
            <a:gdLst/>
            <a:ahLst/>
            <a:cxnLst/>
            <a:rect l="l" t="t" r="r" b="b"/>
            <a:pathLst>
              <a:path w="2454035" h="2331333">
                <a:moveTo>
                  <a:pt x="2454035" y="0"/>
                </a:moveTo>
                <a:lnTo>
                  <a:pt x="0" y="0"/>
                </a:lnTo>
                <a:lnTo>
                  <a:pt x="0" y="2331333"/>
                </a:lnTo>
                <a:lnTo>
                  <a:pt x="2454035" y="2331333"/>
                </a:lnTo>
                <a:lnTo>
                  <a:pt x="2454035"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71643" y="1734990"/>
            <a:ext cx="16496792" cy="7318577"/>
          </a:xfrm>
          <a:custGeom>
            <a:avLst/>
            <a:gdLst/>
            <a:ahLst/>
            <a:cxnLst/>
            <a:rect l="l" t="t" r="r" b="b"/>
            <a:pathLst>
              <a:path w="16496792" h="7318577">
                <a:moveTo>
                  <a:pt x="0" y="0"/>
                </a:moveTo>
                <a:lnTo>
                  <a:pt x="16496792" y="0"/>
                </a:lnTo>
                <a:lnTo>
                  <a:pt x="16496792" y="7318577"/>
                </a:lnTo>
                <a:lnTo>
                  <a:pt x="0" y="73185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3537636">
            <a:off x="-2929826" y="5532"/>
            <a:ext cx="9559818" cy="3458916"/>
          </a:xfrm>
          <a:custGeom>
            <a:avLst/>
            <a:gdLst/>
            <a:ahLst/>
            <a:cxnLst/>
            <a:rect l="l" t="t" r="r" b="b"/>
            <a:pathLst>
              <a:path w="9559818" h="3458916">
                <a:moveTo>
                  <a:pt x="0" y="0"/>
                </a:moveTo>
                <a:lnTo>
                  <a:pt x="9559818" y="0"/>
                </a:lnTo>
                <a:lnTo>
                  <a:pt x="9559818" y="3458916"/>
                </a:lnTo>
                <a:lnTo>
                  <a:pt x="0" y="34589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3540000" flipH="1">
            <a:off x="11660211" y="5532"/>
            <a:ext cx="9559818" cy="3458916"/>
          </a:xfrm>
          <a:custGeom>
            <a:avLst/>
            <a:gdLst/>
            <a:ahLst/>
            <a:cxnLst/>
            <a:rect l="l" t="t" r="r" b="b"/>
            <a:pathLst>
              <a:path w="9559818" h="3458916">
                <a:moveTo>
                  <a:pt x="9559818" y="0"/>
                </a:moveTo>
                <a:lnTo>
                  <a:pt x="0" y="0"/>
                </a:lnTo>
                <a:lnTo>
                  <a:pt x="0" y="3458916"/>
                </a:lnTo>
                <a:lnTo>
                  <a:pt x="9559818" y="3458916"/>
                </a:lnTo>
                <a:lnTo>
                  <a:pt x="9559818"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1619882" y="7859579"/>
            <a:ext cx="15048237" cy="8163668"/>
          </a:xfrm>
          <a:custGeom>
            <a:avLst/>
            <a:gdLst/>
            <a:ahLst/>
            <a:cxnLst/>
            <a:rect l="l" t="t" r="r" b="b"/>
            <a:pathLst>
              <a:path w="15048237" h="8163668">
                <a:moveTo>
                  <a:pt x="0" y="0"/>
                </a:moveTo>
                <a:lnTo>
                  <a:pt x="15048236" y="0"/>
                </a:lnTo>
                <a:lnTo>
                  <a:pt x="15048236" y="8163668"/>
                </a:lnTo>
                <a:lnTo>
                  <a:pt x="0" y="8163668"/>
                </a:lnTo>
                <a:lnTo>
                  <a:pt x="0" y="0"/>
                </a:lnTo>
                <a:close/>
              </a:path>
            </a:pathLst>
          </a:custGeom>
          <a:blipFill>
            <a:blip r:embed="rId8"/>
            <a:stretch>
              <a:fillRect/>
            </a:stretch>
          </a:blipFill>
        </p:spPr>
      </p:sp>
      <p:sp>
        <p:nvSpPr>
          <p:cNvPr id="7" name="Freeform 7"/>
          <p:cNvSpPr/>
          <p:nvPr/>
        </p:nvSpPr>
        <p:spPr>
          <a:xfrm flipH="1">
            <a:off x="12954807" y="-998347"/>
            <a:ext cx="3028905" cy="3595140"/>
          </a:xfrm>
          <a:custGeom>
            <a:avLst/>
            <a:gdLst/>
            <a:ahLst/>
            <a:cxnLst/>
            <a:rect l="l" t="t" r="r" b="b"/>
            <a:pathLst>
              <a:path w="3028905" h="3595140">
                <a:moveTo>
                  <a:pt x="3028905" y="0"/>
                </a:moveTo>
                <a:lnTo>
                  <a:pt x="0" y="0"/>
                </a:lnTo>
                <a:lnTo>
                  <a:pt x="0" y="3595140"/>
                </a:lnTo>
                <a:lnTo>
                  <a:pt x="3028905" y="3595140"/>
                </a:lnTo>
                <a:lnTo>
                  <a:pt x="3028905" y="0"/>
                </a:lnTo>
                <a:close/>
              </a:path>
            </a:pathLst>
          </a:custGeom>
          <a:blipFill>
            <a:blip r:embed="rId9"/>
            <a:stretch>
              <a:fillRect/>
            </a:stretch>
          </a:blipFill>
        </p:spPr>
      </p:sp>
      <p:sp>
        <p:nvSpPr>
          <p:cNvPr id="8" name="Freeform 8"/>
          <p:cNvSpPr/>
          <p:nvPr/>
        </p:nvSpPr>
        <p:spPr>
          <a:xfrm>
            <a:off x="15138351" y="323143"/>
            <a:ext cx="3059535" cy="2823696"/>
          </a:xfrm>
          <a:custGeom>
            <a:avLst/>
            <a:gdLst/>
            <a:ahLst/>
            <a:cxnLst/>
            <a:rect l="l" t="t" r="r" b="b"/>
            <a:pathLst>
              <a:path w="3059535" h="2823696">
                <a:moveTo>
                  <a:pt x="0" y="0"/>
                </a:moveTo>
                <a:lnTo>
                  <a:pt x="3059535" y="0"/>
                </a:lnTo>
                <a:lnTo>
                  <a:pt x="3059535" y="2823695"/>
                </a:lnTo>
                <a:lnTo>
                  <a:pt x="0" y="2823695"/>
                </a:lnTo>
                <a:lnTo>
                  <a:pt x="0" y="0"/>
                </a:lnTo>
                <a:close/>
              </a:path>
            </a:pathLst>
          </a:custGeom>
          <a:blipFill>
            <a:blip r:embed="rId10"/>
            <a:stretch>
              <a:fillRect/>
            </a:stretch>
          </a:blipFill>
        </p:spPr>
      </p:sp>
      <p:sp>
        <p:nvSpPr>
          <p:cNvPr id="9" name="Freeform 9"/>
          <p:cNvSpPr/>
          <p:nvPr/>
        </p:nvSpPr>
        <p:spPr>
          <a:xfrm>
            <a:off x="-446090" y="6394976"/>
            <a:ext cx="6770690" cy="4758058"/>
          </a:xfrm>
          <a:custGeom>
            <a:avLst/>
            <a:gdLst/>
            <a:ahLst/>
            <a:cxnLst/>
            <a:rect l="l" t="t" r="r" b="b"/>
            <a:pathLst>
              <a:path w="7535466" h="6009534">
                <a:moveTo>
                  <a:pt x="0" y="0"/>
                </a:moveTo>
                <a:lnTo>
                  <a:pt x="7535467" y="0"/>
                </a:lnTo>
                <a:lnTo>
                  <a:pt x="7535467" y="6009534"/>
                </a:lnTo>
                <a:lnTo>
                  <a:pt x="0" y="6009534"/>
                </a:lnTo>
                <a:lnTo>
                  <a:pt x="0" y="0"/>
                </a:lnTo>
                <a:close/>
              </a:path>
            </a:pathLst>
          </a:custGeom>
          <a:blipFill>
            <a:blip r:embed="rId11"/>
            <a:stretch>
              <a:fillRect/>
            </a:stretch>
          </a:blipFill>
        </p:spPr>
      </p:sp>
      <p:sp>
        <p:nvSpPr>
          <p:cNvPr id="10" name="TextBox 10"/>
          <p:cNvSpPr txBox="1"/>
          <p:nvPr/>
        </p:nvSpPr>
        <p:spPr>
          <a:xfrm>
            <a:off x="1916775" y="2013646"/>
            <a:ext cx="12895632" cy="3775417"/>
          </a:xfrm>
          <a:prstGeom prst="rect">
            <a:avLst/>
          </a:prstGeom>
        </p:spPr>
        <p:txBody>
          <a:bodyPr lIns="0" tIns="0" rIns="0" bIns="0" rtlCol="0" anchor="t">
            <a:spAutoFit/>
          </a:bodyPr>
          <a:lstStyle/>
          <a:p>
            <a:pPr algn="r">
              <a:lnSpc>
                <a:spcPts val="10184"/>
              </a:lnSpc>
            </a:pPr>
            <a:r>
              <a:rPr lang="en-US" sz="6135" spc="227">
                <a:solidFill>
                  <a:srgbClr val="000000"/>
                </a:solidFill>
                <a:latin typeface="UTM Habano"/>
                <a:ea typeface="UTM Habano"/>
                <a:cs typeface="UTM Habano"/>
                <a:sym typeface="UTM Habano"/>
              </a:rPr>
              <a:t>Hồi đó, dân đang trông ngóng, và trong thâm tâm, ai nấy đều tự hỏi : biết đâu ông Gio-an lại chẳng là Đấng Mê-si-a ! </a:t>
            </a:r>
          </a:p>
        </p:txBody>
      </p:sp>
      <p:sp>
        <p:nvSpPr>
          <p:cNvPr id="11" name="Freeform 11"/>
          <p:cNvSpPr/>
          <p:nvPr/>
        </p:nvSpPr>
        <p:spPr>
          <a:xfrm>
            <a:off x="14708124" y="6394976"/>
            <a:ext cx="2551176" cy="4114800"/>
          </a:xfrm>
          <a:custGeom>
            <a:avLst/>
            <a:gdLst/>
            <a:ahLst/>
            <a:cxnLst/>
            <a:rect l="l" t="t" r="r" b="b"/>
            <a:pathLst>
              <a:path w="2551176" h="4114800">
                <a:moveTo>
                  <a:pt x="0" y="0"/>
                </a:moveTo>
                <a:lnTo>
                  <a:pt x="2551176" y="0"/>
                </a:lnTo>
                <a:lnTo>
                  <a:pt x="2551176"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2" name="Freeform 12"/>
          <p:cNvSpPr/>
          <p:nvPr/>
        </p:nvSpPr>
        <p:spPr>
          <a:xfrm>
            <a:off x="2184530" y="5592330"/>
            <a:ext cx="1966126" cy="4274188"/>
          </a:xfrm>
          <a:custGeom>
            <a:avLst/>
            <a:gdLst/>
            <a:ahLst/>
            <a:cxnLst/>
            <a:rect l="l" t="t" r="r" b="b"/>
            <a:pathLst>
              <a:path w="1966126" h="4274188">
                <a:moveTo>
                  <a:pt x="0" y="0"/>
                </a:moveTo>
                <a:lnTo>
                  <a:pt x="1966127" y="0"/>
                </a:lnTo>
                <a:lnTo>
                  <a:pt x="1966127" y="4274187"/>
                </a:lnTo>
                <a:lnTo>
                  <a:pt x="0" y="427418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3" name="Freeform 13"/>
          <p:cNvSpPr/>
          <p:nvPr/>
        </p:nvSpPr>
        <p:spPr>
          <a:xfrm>
            <a:off x="11471938" y="6923626"/>
            <a:ext cx="3666413" cy="3944147"/>
          </a:xfrm>
          <a:custGeom>
            <a:avLst/>
            <a:gdLst/>
            <a:ahLst/>
            <a:cxnLst/>
            <a:rect l="l" t="t" r="r" b="b"/>
            <a:pathLst>
              <a:path w="3666413" h="3944147">
                <a:moveTo>
                  <a:pt x="0" y="0"/>
                </a:moveTo>
                <a:lnTo>
                  <a:pt x="3666413" y="0"/>
                </a:lnTo>
                <a:lnTo>
                  <a:pt x="3666413" y="3944147"/>
                </a:lnTo>
                <a:lnTo>
                  <a:pt x="0" y="3944147"/>
                </a:lnTo>
                <a:lnTo>
                  <a:pt x="0" y="0"/>
                </a:lnTo>
                <a:close/>
              </a:path>
            </a:pathLst>
          </a:custGeom>
          <a:blipFill>
            <a:blip r:embed="rId16"/>
            <a:stretch>
              <a:fillRect/>
            </a:stretch>
          </a:blipFill>
        </p:spPr>
      </p:sp>
      <p:sp>
        <p:nvSpPr>
          <p:cNvPr id="14" name="TextBox 14"/>
          <p:cNvSpPr txBox="1"/>
          <p:nvPr/>
        </p:nvSpPr>
        <p:spPr>
          <a:xfrm>
            <a:off x="3543510" y="773914"/>
            <a:ext cx="11200979" cy="922817"/>
          </a:xfrm>
          <a:prstGeom prst="rect">
            <a:avLst/>
          </a:prstGeom>
        </p:spPr>
        <p:txBody>
          <a:bodyPr lIns="0" tIns="0" rIns="0" bIns="0" rtlCol="0" anchor="t">
            <a:spAutoFit/>
          </a:bodyPr>
          <a:lstStyle/>
          <a:p>
            <a:pPr algn="ctr">
              <a:lnSpc>
                <a:spcPts val="6971"/>
              </a:lnSpc>
            </a:pPr>
            <a:r>
              <a:rPr lang="en-US" sz="8013" spc="-288">
                <a:solidFill>
                  <a:srgbClr val="759B69"/>
                </a:solidFill>
                <a:latin typeface="Puimek Font TH"/>
                <a:ea typeface="Puimek Font TH"/>
                <a:cs typeface="Puimek Font TH"/>
                <a:sym typeface="Puimek Font TH"/>
              </a:rPr>
              <a:t>LC 3. 10-18</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TotalTime>
  <Words>643</Words>
  <Application>Microsoft Office PowerPoint</Application>
  <PresentationFormat>Tùy chỉnh</PresentationFormat>
  <Paragraphs>61</Paragraphs>
  <Slides>22</Slides>
  <Notes>0</Notes>
  <HiddenSlides>0</HiddenSlides>
  <MMClips>0</MMClips>
  <ScaleCrop>false</ScaleCrop>
  <HeadingPairs>
    <vt:vector size="6" baseType="variant">
      <vt:variant>
        <vt:lpstr>Phông được Dùng</vt:lpstr>
      </vt:variant>
      <vt:variant>
        <vt:i4>7</vt:i4>
      </vt:variant>
      <vt:variant>
        <vt:lpstr>Chủ đề</vt:lpstr>
      </vt:variant>
      <vt:variant>
        <vt:i4>1</vt:i4>
      </vt:variant>
      <vt:variant>
        <vt:lpstr>Tiêu đề Bản chiếu</vt:lpstr>
      </vt:variant>
      <vt:variant>
        <vt:i4>22</vt:i4>
      </vt:variant>
    </vt:vector>
  </HeadingPairs>
  <TitlesOfParts>
    <vt:vector size="30" baseType="lpstr">
      <vt:lpstr>UTM Nokia</vt:lpstr>
      <vt:lpstr>Montserrat Alternates Black</vt:lpstr>
      <vt:lpstr>Arial</vt:lpstr>
      <vt:lpstr>SVN-Neutraface 2</vt:lpstr>
      <vt:lpstr>Calibri</vt:lpstr>
      <vt:lpstr>UTM Habano</vt:lpstr>
      <vt:lpstr>Puimek Font TH</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CN II MV</dc:title>
  <cp:lastModifiedBy>bongbongcute12@gmail.com</cp:lastModifiedBy>
  <cp:revision>12</cp:revision>
  <dcterms:created xsi:type="dcterms:W3CDTF">2006-08-16T00:00:00Z</dcterms:created>
  <dcterms:modified xsi:type="dcterms:W3CDTF">2024-12-13T02:31:17Z</dcterms:modified>
  <dc:identifier>DAGX2blvolA</dc:identifier>
</cp:coreProperties>
</file>