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83" r:id="rId3"/>
    <p:sldId id="284" r:id="rId4"/>
    <p:sldId id="285" r:id="rId5"/>
    <p:sldId id="256" r:id="rId6"/>
    <p:sldId id="257" r:id="rId7"/>
    <p:sldId id="258" r:id="rId8"/>
    <p:sldId id="259" r:id="rId9"/>
    <p:sldId id="260" r:id="rId10"/>
    <p:sldId id="261" r:id="rId11"/>
    <p:sldId id="262" r:id="rId12"/>
    <p:sldId id="292" r:id="rId13"/>
    <p:sldId id="263" r:id="rId14"/>
    <p:sldId id="286" r:id="rId15"/>
    <p:sldId id="287" r:id="rId16"/>
    <p:sldId id="288" r:id="rId17"/>
    <p:sldId id="289" r:id="rId18"/>
    <p:sldId id="290" r:id="rId19"/>
    <p:sldId id="291" r:id="rId20"/>
    <p:sldId id="299"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Genty Sans" panose="020B0604020202020204" charset="0"/>
      <p:regular r:id="rId26"/>
    </p:embeddedFont>
    <p:embeddedFont>
      <p:font typeface="Glacial Indifference Bold" panose="020B0604020202020204" charset="0"/>
      <p:regular r:id="rId27"/>
    </p:embeddedFont>
    <p:embeddedFont>
      <p:font typeface="Homemade Apple" panose="020B0604020202020204" charset="0"/>
      <p:regular r:id="rId28"/>
    </p:embeddedFont>
    <p:embeddedFont>
      <p:font typeface="iCiel Cadena" panose="020B0604020202020204" charset="0"/>
      <p:regular r:id="rId29"/>
    </p:embeddedFont>
    <p:embeddedFont>
      <p:font typeface="Kollektif Bold" panose="020B0604020202020204" charset="0"/>
      <p:regular r:id="rId30"/>
    </p:embeddedFont>
    <p:embeddedFont>
      <p:font typeface="Mango AC" panose="020B0604020202020204" charset="0"/>
      <p:regular r:id="rId31"/>
    </p:embeddedFont>
    <p:embeddedFont>
      <p:font typeface="Millhouse" panose="02000000000000000000" pitchFamily="2" charset="0"/>
      <p:regular r:id="rId32"/>
    </p:embeddedFont>
    <p:embeddedFont>
      <p:font typeface="More Sugar" panose="020B0604020202020204" charset="0"/>
      <p:regular r:id="rId33"/>
    </p:embeddedFont>
    <p:embeddedFont>
      <p:font typeface="SVN-Neutraface 2" panose="02000600040000020004" pitchFamily="2" charset="0"/>
      <p:bold r:id="rId34"/>
    </p:embeddedFont>
    <p:embeddedFont>
      <p:font typeface="UTM Androgyne" panose="02040603050506020204" pitchFamily="18" charset="0"/>
      <p:regular r:id="rId35"/>
    </p:embeddedFont>
    <p:embeddedFont>
      <p:font typeface="UTM Bell"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2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5A018-293A-DB40-384F-232A5D54AD65}"/>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7F642017-6011-7D24-00CA-E05E5D3C30E3}"/>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3ECF1FA-C9D6-3C58-1710-44D47EB760F9}"/>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5" name="Chỗ dành sẵn cho Chân trang 4">
            <a:extLst>
              <a:ext uri="{FF2B5EF4-FFF2-40B4-BE49-F238E27FC236}">
                <a16:creationId xmlns:a16="http://schemas.microsoft.com/office/drawing/2014/main" id="{1FE5278E-1EA2-4474-C361-7EF89C9D0A8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CBC2DFC-308C-3DF6-3F36-72A872816958}"/>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33564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1" name="Chỗ dành sẵn cho Hình ảnh 20">
            <a:extLst>
              <a:ext uri="{FF2B5EF4-FFF2-40B4-BE49-F238E27FC236}">
                <a16:creationId xmlns:a16="http://schemas.microsoft.com/office/drawing/2014/main" id="{56C4384F-F93B-848A-69D7-65C1CFF5CB93}"/>
              </a:ext>
            </a:extLst>
          </p:cNvPr>
          <p:cNvSpPr>
            <a:spLocks noGrp="1"/>
          </p:cNvSpPr>
          <p:nvPr>
            <p:ph type="pic" sz="quarter" idx="10"/>
          </p:nvPr>
        </p:nvSpPr>
        <p:spPr>
          <a:xfrm>
            <a:off x="-18048" y="157163"/>
            <a:ext cx="11405999" cy="9991725"/>
          </a:xfrm>
          <a:custGeom>
            <a:avLst/>
            <a:gdLst>
              <a:gd name="connsiteX0" fmla="*/ 105309 w 7603999"/>
              <a:gd name="connsiteY0" fmla="*/ 0 h 6661150"/>
              <a:gd name="connsiteX1" fmla="*/ 6170932 w 7603999"/>
              <a:gd name="connsiteY1" fmla="*/ 0 h 6661150"/>
              <a:gd name="connsiteX2" fmla="*/ 7603999 w 7603999"/>
              <a:gd name="connsiteY2" fmla="*/ 1609725 h 6661150"/>
              <a:gd name="connsiteX3" fmla="*/ 6077655 w 7603999"/>
              <a:gd name="connsiteY3" fmla="*/ 3324225 h 6661150"/>
              <a:gd name="connsiteX4" fmla="*/ 6077654 w 7603999"/>
              <a:gd name="connsiteY4" fmla="*/ 3324225 h 6661150"/>
              <a:gd name="connsiteX5" fmla="*/ 4551309 w 7603999"/>
              <a:gd name="connsiteY5" fmla="*/ 5038725 h 6661150"/>
              <a:gd name="connsiteX6" fmla="*/ 5995684 w 7603999"/>
              <a:gd name="connsiteY6" fmla="*/ 6661150 h 6661150"/>
              <a:gd name="connsiteX7" fmla="*/ 12033 w 7603999"/>
              <a:gd name="connsiteY7" fmla="*/ 6661150 h 6661150"/>
              <a:gd name="connsiteX8" fmla="*/ 12033 w 7603999"/>
              <a:gd name="connsiteY8" fmla="*/ 5052242 h 6661150"/>
              <a:gd name="connsiteX9" fmla="*/ 0 w 7603999"/>
              <a:gd name="connsiteY9" fmla="*/ 5038725 h 6661150"/>
              <a:gd name="connsiteX10" fmla="*/ 12033 w 7603999"/>
              <a:gd name="connsiteY10" fmla="*/ 5025209 h 6661150"/>
              <a:gd name="connsiteX11" fmla="*/ 12033 w 7603999"/>
              <a:gd name="connsiteY11" fmla="*/ 3324224 h 6661150"/>
              <a:gd name="connsiteX12" fmla="*/ 1538377 w 7603999"/>
              <a:gd name="connsiteY12" fmla="*/ 1609725 h 66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3999" h="6661150">
                <a:moveTo>
                  <a:pt x="105309" y="0"/>
                </a:moveTo>
                <a:lnTo>
                  <a:pt x="6170932" y="0"/>
                </a:lnTo>
                <a:lnTo>
                  <a:pt x="7603999" y="1609725"/>
                </a:lnTo>
                <a:lnTo>
                  <a:pt x="6077655" y="3324225"/>
                </a:lnTo>
                <a:lnTo>
                  <a:pt x="6077654" y="3324225"/>
                </a:lnTo>
                <a:lnTo>
                  <a:pt x="4551309" y="5038725"/>
                </a:lnTo>
                <a:lnTo>
                  <a:pt x="5995684" y="6661150"/>
                </a:lnTo>
                <a:lnTo>
                  <a:pt x="12033" y="6661150"/>
                </a:lnTo>
                <a:lnTo>
                  <a:pt x="12033" y="5052242"/>
                </a:lnTo>
                <a:lnTo>
                  <a:pt x="0" y="5038725"/>
                </a:lnTo>
                <a:lnTo>
                  <a:pt x="12033" y="5025209"/>
                </a:lnTo>
                <a:lnTo>
                  <a:pt x="12033" y="3324224"/>
                </a:lnTo>
                <a:lnTo>
                  <a:pt x="1538377" y="1609725"/>
                </a:lnTo>
                <a:close/>
              </a:path>
            </a:pathLst>
          </a:custGeom>
        </p:spPr>
        <p:txBody>
          <a:bodyPr wrap="square">
            <a:noAutofit/>
          </a:bodyPr>
          <a:lstStyle/>
          <a:p>
            <a:endParaRPr lang="vi-VN"/>
          </a:p>
        </p:txBody>
      </p:sp>
    </p:spTree>
    <p:extLst>
      <p:ext uri="{BB962C8B-B14F-4D97-AF65-F5344CB8AC3E}">
        <p14:creationId xmlns:p14="http://schemas.microsoft.com/office/powerpoint/2010/main" val="782163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8BA503-3396-5813-2128-BDD5D400983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C83A8F8-3385-E536-07C3-E42F5DE119DA}"/>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332A966-5921-91EB-6E7F-2174A7372624}"/>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5" name="Chỗ dành sẵn cho Chân trang 4">
            <a:extLst>
              <a:ext uri="{FF2B5EF4-FFF2-40B4-BE49-F238E27FC236}">
                <a16:creationId xmlns:a16="http://schemas.microsoft.com/office/drawing/2014/main" id="{E0DB50BE-6C2A-B32F-84CE-0DFE50E80EF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E32B29D-F3DB-81B3-4673-A3A935BCE50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617977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0AF93-BAC6-C8C7-BA92-E68EEA5244E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79C1FD-6C3E-FC9E-A04E-D16BCA7E1B43}"/>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C01A87-3F98-CAEE-8AA2-2D5A5B62600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A750906-1402-E2C8-5236-6AD5503E8041}"/>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6" name="Chỗ dành sẵn cho Chân trang 5">
            <a:extLst>
              <a:ext uri="{FF2B5EF4-FFF2-40B4-BE49-F238E27FC236}">
                <a16:creationId xmlns:a16="http://schemas.microsoft.com/office/drawing/2014/main" id="{72790C90-8100-B208-D38B-EC713247881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C6A1C75-7A65-A24F-70AE-B6F7DBF5586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123427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B90F6D-C3FD-0DCA-69F4-3005C8494901}"/>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70F6BFE-43A0-5993-886D-9747BB28A7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D8D0F1A-F383-A13B-F743-F765A1DDB69C}"/>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350F3AD-5B5C-093B-ED03-656E9448B3D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61BCEDE-FA75-97C2-9F0E-14F0AAF830C1}"/>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F6D7AE1-1F0A-7540-2E9F-2916B7D8109F}"/>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8" name="Chỗ dành sẵn cho Chân trang 7">
            <a:extLst>
              <a:ext uri="{FF2B5EF4-FFF2-40B4-BE49-F238E27FC236}">
                <a16:creationId xmlns:a16="http://schemas.microsoft.com/office/drawing/2014/main" id="{ADEBA7D5-B79D-FFA4-D30B-7C13D602DAF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F8356A9-1710-486F-44D7-BC4C6AADC06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59405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D96E0-B6B9-B433-7F26-CCB62FD17A2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BE787C1-EB62-0280-9EA8-8B986F53BF7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4" name="Chỗ dành sẵn cho Chân trang 3">
            <a:extLst>
              <a:ext uri="{FF2B5EF4-FFF2-40B4-BE49-F238E27FC236}">
                <a16:creationId xmlns:a16="http://schemas.microsoft.com/office/drawing/2014/main" id="{2CC7190E-18E1-E209-0509-81EA7166B94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3C644CB-0688-19D6-A397-07DC8579EA4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0409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3531434-1CEB-E471-7EC4-F23994C4C456}"/>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3" name="Chỗ dành sẵn cho Chân trang 2">
            <a:extLst>
              <a:ext uri="{FF2B5EF4-FFF2-40B4-BE49-F238E27FC236}">
                <a16:creationId xmlns:a16="http://schemas.microsoft.com/office/drawing/2014/main" id="{B3D5FA6E-108A-BC9A-90E7-A92F525AF64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D5A8139-9AFA-80EF-D47A-1205067F81A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76504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0ECBD2-0117-BE92-3897-7620E564CE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836743A-5B86-8CAB-511B-BFBAF34A3A4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15FACF-9A37-0DCF-65EC-A90050C7824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C30A3E-ACB9-1BFC-9611-8A17725C8D9B}"/>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6" name="Chỗ dành sẵn cho Chân trang 5">
            <a:extLst>
              <a:ext uri="{FF2B5EF4-FFF2-40B4-BE49-F238E27FC236}">
                <a16:creationId xmlns:a16="http://schemas.microsoft.com/office/drawing/2014/main" id="{E58318D3-0D99-C3C9-0467-6C6E770FE4A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F10D0D2-05B2-FC66-86AF-EA26A6324CB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36334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2484E0-0C66-A31F-3452-12B51A29EEE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CDD609D-CF47-D341-F0B4-AF5FBCEECB46}"/>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5FA1A86-81D2-511D-B880-6E88791417B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B93192-EE61-4275-CEB0-53B23EE77D9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6" name="Chỗ dành sẵn cho Chân trang 5">
            <a:extLst>
              <a:ext uri="{FF2B5EF4-FFF2-40B4-BE49-F238E27FC236}">
                <a16:creationId xmlns:a16="http://schemas.microsoft.com/office/drawing/2014/main" id="{A345A983-04EF-C947-59B2-D85D5F074DF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D50A5ED-BA03-B006-B56E-6B91E9F151C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746725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990C08-EBEC-9BAE-2DAD-7F5ACB080902}"/>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BBF0-F52F-4A24-79B9-6E0AEDB917E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24AD063-A4BD-FE09-EF44-8446E20E28A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5" name="Chỗ dành sẵn cho Chân trang 4">
            <a:extLst>
              <a:ext uri="{FF2B5EF4-FFF2-40B4-BE49-F238E27FC236}">
                <a16:creationId xmlns:a16="http://schemas.microsoft.com/office/drawing/2014/main" id="{0B1F0D99-77E1-4611-94FB-EBDD0495679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FFED6DC-DD35-6737-AAD6-523B305E68C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764647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89EC90-12E0-A451-DDFA-60D6C879BCF8}"/>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640A9B4-8439-AE97-DCF9-D245FEFCE11E}"/>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3C846A-9464-7BC2-98C1-2856A5D6EA4C}"/>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21/12/2024</a:t>
            </a:fld>
            <a:endParaRPr lang="vi-VN"/>
          </a:p>
        </p:txBody>
      </p:sp>
      <p:sp>
        <p:nvSpPr>
          <p:cNvPr id="5" name="Chỗ dành sẵn cho Chân trang 4">
            <a:extLst>
              <a:ext uri="{FF2B5EF4-FFF2-40B4-BE49-F238E27FC236}">
                <a16:creationId xmlns:a16="http://schemas.microsoft.com/office/drawing/2014/main" id="{56C0BD45-B080-5A79-697C-ACA3F4B4D90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A1D1497-86A1-27CF-91E3-108962248BD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24648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508265-54A4-31A7-C5B4-6AC1D8FB2EF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4E656C6-A7E5-1922-434B-15363707E8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0CA9A0F-8840-C82F-6254-5886A6B1EC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AB54AA4-DA62-4961-A125-16070EAF8A1A}" type="datetimeFigureOut">
              <a:rPr lang="vi-VN" smtClean="0"/>
              <a:t>21/12/2024</a:t>
            </a:fld>
            <a:endParaRPr lang="vi-VN"/>
          </a:p>
        </p:txBody>
      </p:sp>
      <p:sp>
        <p:nvSpPr>
          <p:cNvPr id="5" name="Chỗ dành sẵn cho Chân trang 4">
            <a:extLst>
              <a:ext uri="{FF2B5EF4-FFF2-40B4-BE49-F238E27FC236}">
                <a16:creationId xmlns:a16="http://schemas.microsoft.com/office/drawing/2014/main" id="{C67C524E-EEA9-7C3E-84FC-CDFA7D65423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1794CE2-2053-A9BD-A145-5EBBDC8D24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D98950-673B-4A9E-9A01-7DB4143D48DC}" type="slidenum">
              <a:rPr lang="vi-VN" smtClean="0"/>
              <a:t>‹#›</a:t>
            </a:fld>
            <a:endParaRPr lang="vi-VN"/>
          </a:p>
        </p:txBody>
      </p:sp>
    </p:spTree>
    <p:extLst>
      <p:ext uri="{BB962C8B-B14F-4D97-AF65-F5344CB8AC3E}">
        <p14:creationId xmlns:p14="http://schemas.microsoft.com/office/powerpoint/2010/main" val="423440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40.svg"/><Relationship Id="rId3" Type="http://schemas.openxmlformats.org/officeDocument/2006/relationships/image" Target="../media/image38.svg"/><Relationship Id="rId7" Type="http://schemas.openxmlformats.org/officeDocument/2006/relationships/slide" Target="slide15.xml"/><Relationship Id="rId12"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18.xml"/><Relationship Id="rId5" Type="http://schemas.openxmlformats.org/officeDocument/2006/relationships/slide" Target="slide12.xml"/><Relationship Id="rId10" Type="http://schemas.openxmlformats.org/officeDocument/2006/relationships/slide" Target="slide14.xml"/><Relationship Id="rId4" Type="http://schemas.openxmlformats.org/officeDocument/2006/relationships/slide" Target="slide11.xml"/><Relationship Id="rId9" Type="http://schemas.openxmlformats.org/officeDocument/2006/relationships/slide" Target="slide17.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2.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slide" Target="slide10.xml"/><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gif"/><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3.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3.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3.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2.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slide" Target="slide10.xml"/><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gif"/><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8.gif"/></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audio" Target="../media/audio2.wav"/><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audio" Target="../media/audio1.wav"/><Relationship Id="rId16" Type="http://schemas.openxmlformats.org/officeDocument/2006/relationships/image" Target="../media/image52.svg"/><Relationship Id="rId20"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8.gi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45.gif"/><Relationship Id="rId14" Type="http://schemas.openxmlformats.org/officeDocument/2006/relationships/image" Target="../media/image50.svg"/><Relationship Id="rId22"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14.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C2AB"/>
        </a:solidFill>
        <a:effectLst/>
      </p:bgPr>
    </p:bg>
    <p:spTree>
      <p:nvGrpSpPr>
        <p:cNvPr id="1" name=""/>
        <p:cNvGrpSpPr/>
        <p:nvPr/>
      </p:nvGrpSpPr>
      <p:grpSpPr>
        <a:xfrm>
          <a:off x="0" y="0"/>
          <a:ext cx="0" cy="0"/>
          <a:chOff x="0" y="0"/>
          <a:chExt cx="0" cy="0"/>
        </a:xfrm>
      </p:grpSpPr>
      <p:sp>
        <p:nvSpPr>
          <p:cNvPr id="2" name="Freeform 2"/>
          <p:cNvSpPr/>
          <p:nvPr/>
        </p:nvSpPr>
        <p:spPr>
          <a:xfrm>
            <a:off x="-197445" y="-4197945"/>
            <a:ext cx="18682889" cy="18682889"/>
          </a:xfrm>
          <a:custGeom>
            <a:avLst/>
            <a:gdLst/>
            <a:ahLst/>
            <a:cxnLst/>
            <a:rect l="l" t="t" r="r" b="b"/>
            <a:pathLst>
              <a:path w="18682889" h="18682889">
                <a:moveTo>
                  <a:pt x="0" y="0"/>
                </a:moveTo>
                <a:lnTo>
                  <a:pt x="18682890" y="0"/>
                </a:lnTo>
                <a:lnTo>
                  <a:pt x="18682890" y="18682890"/>
                </a:lnTo>
                <a:lnTo>
                  <a:pt x="0" y="1868289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60793" y="1336916"/>
            <a:ext cx="14766413" cy="7785740"/>
            <a:chOff x="0" y="0"/>
            <a:chExt cx="3293094" cy="1736317"/>
          </a:xfrm>
        </p:grpSpPr>
        <p:sp>
          <p:nvSpPr>
            <p:cNvPr id="4" name="Freeform 4"/>
            <p:cNvSpPr/>
            <p:nvPr/>
          </p:nvSpPr>
          <p:spPr>
            <a:xfrm>
              <a:off x="0" y="0"/>
              <a:ext cx="3293094" cy="1736317"/>
            </a:xfrm>
            <a:custGeom>
              <a:avLst/>
              <a:gdLst/>
              <a:ahLst/>
              <a:cxnLst/>
              <a:rect l="l" t="t" r="r" b="b"/>
              <a:pathLst>
                <a:path w="3293094" h="1736317">
                  <a:moveTo>
                    <a:pt x="31458" y="0"/>
                  </a:moveTo>
                  <a:lnTo>
                    <a:pt x="3261637" y="0"/>
                  </a:lnTo>
                  <a:cubicBezTo>
                    <a:pt x="3279010" y="0"/>
                    <a:pt x="3293094" y="14084"/>
                    <a:pt x="3293094" y="31458"/>
                  </a:cubicBezTo>
                  <a:lnTo>
                    <a:pt x="3293094" y="1704859"/>
                  </a:lnTo>
                  <a:cubicBezTo>
                    <a:pt x="3293094" y="1713202"/>
                    <a:pt x="3289780" y="1721204"/>
                    <a:pt x="3283880" y="1727103"/>
                  </a:cubicBezTo>
                  <a:cubicBezTo>
                    <a:pt x="3277981" y="1733003"/>
                    <a:pt x="3269979" y="1736317"/>
                    <a:pt x="3261637" y="1736317"/>
                  </a:cubicBezTo>
                  <a:lnTo>
                    <a:pt x="31458" y="1736317"/>
                  </a:lnTo>
                  <a:cubicBezTo>
                    <a:pt x="23114" y="1736317"/>
                    <a:pt x="15113" y="1733003"/>
                    <a:pt x="9214" y="1727103"/>
                  </a:cubicBezTo>
                  <a:cubicBezTo>
                    <a:pt x="3314" y="1721204"/>
                    <a:pt x="0" y="1713202"/>
                    <a:pt x="0" y="1704859"/>
                  </a:cubicBezTo>
                  <a:lnTo>
                    <a:pt x="0" y="31458"/>
                  </a:lnTo>
                  <a:cubicBezTo>
                    <a:pt x="0" y="23114"/>
                    <a:pt x="3314" y="15113"/>
                    <a:pt x="9214" y="9214"/>
                  </a:cubicBezTo>
                  <a:cubicBezTo>
                    <a:pt x="15113" y="3314"/>
                    <a:pt x="23114" y="0"/>
                    <a:pt x="31458" y="0"/>
                  </a:cubicBezTo>
                  <a:close/>
                </a:path>
              </a:pathLst>
            </a:custGeom>
            <a:solidFill>
              <a:srgbClr val="38373B"/>
            </a:solidFill>
            <a:ln w="76200" cap="rnd">
              <a:solidFill>
                <a:srgbClr val="38373B"/>
              </a:solidFill>
              <a:prstDash val="solid"/>
              <a:round/>
            </a:ln>
          </p:spPr>
        </p:sp>
        <p:sp>
          <p:nvSpPr>
            <p:cNvPr id="5" name="TextBox 5"/>
            <p:cNvSpPr txBox="1"/>
            <p:nvPr/>
          </p:nvSpPr>
          <p:spPr>
            <a:xfrm>
              <a:off x="0" y="-38100"/>
              <a:ext cx="3293094" cy="1774417"/>
            </a:xfrm>
            <a:prstGeom prst="rect">
              <a:avLst/>
            </a:prstGeom>
          </p:spPr>
          <p:txBody>
            <a:bodyPr lIns="63938" tIns="63938" rIns="63938" bIns="63938" rtlCol="0" anchor="ctr"/>
            <a:lstStyle/>
            <a:p>
              <a:pPr algn="ctr">
                <a:lnSpc>
                  <a:spcPts val="2659"/>
                </a:lnSpc>
              </a:pPr>
              <a:endParaRPr/>
            </a:p>
          </p:txBody>
        </p:sp>
      </p:grpSp>
      <p:grpSp>
        <p:nvGrpSpPr>
          <p:cNvPr id="6" name="Group 6"/>
          <p:cNvGrpSpPr/>
          <p:nvPr/>
        </p:nvGrpSpPr>
        <p:grpSpPr>
          <a:xfrm>
            <a:off x="1760793" y="1181662"/>
            <a:ext cx="14766413" cy="7785740"/>
            <a:chOff x="0" y="0"/>
            <a:chExt cx="3293094" cy="1736317"/>
          </a:xfrm>
        </p:grpSpPr>
        <p:sp>
          <p:nvSpPr>
            <p:cNvPr id="7" name="Freeform 7"/>
            <p:cNvSpPr/>
            <p:nvPr/>
          </p:nvSpPr>
          <p:spPr>
            <a:xfrm>
              <a:off x="0" y="0"/>
              <a:ext cx="3293094" cy="1736317"/>
            </a:xfrm>
            <a:custGeom>
              <a:avLst/>
              <a:gdLst/>
              <a:ahLst/>
              <a:cxnLst/>
              <a:rect l="l" t="t" r="r" b="b"/>
              <a:pathLst>
                <a:path w="3293094" h="1736317">
                  <a:moveTo>
                    <a:pt x="31458" y="0"/>
                  </a:moveTo>
                  <a:lnTo>
                    <a:pt x="3261637" y="0"/>
                  </a:lnTo>
                  <a:cubicBezTo>
                    <a:pt x="3279010" y="0"/>
                    <a:pt x="3293094" y="14084"/>
                    <a:pt x="3293094" y="31458"/>
                  </a:cubicBezTo>
                  <a:lnTo>
                    <a:pt x="3293094" y="1704859"/>
                  </a:lnTo>
                  <a:cubicBezTo>
                    <a:pt x="3293094" y="1713202"/>
                    <a:pt x="3289780" y="1721204"/>
                    <a:pt x="3283880" y="1727103"/>
                  </a:cubicBezTo>
                  <a:cubicBezTo>
                    <a:pt x="3277981" y="1733003"/>
                    <a:pt x="3269979" y="1736317"/>
                    <a:pt x="3261637" y="1736317"/>
                  </a:cubicBezTo>
                  <a:lnTo>
                    <a:pt x="31458" y="1736317"/>
                  </a:lnTo>
                  <a:cubicBezTo>
                    <a:pt x="23114" y="1736317"/>
                    <a:pt x="15113" y="1733003"/>
                    <a:pt x="9214" y="1727103"/>
                  </a:cubicBezTo>
                  <a:cubicBezTo>
                    <a:pt x="3314" y="1721204"/>
                    <a:pt x="0" y="1713202"/>
                    <a:pt x="0" y="1704859"/>
                  </a:cubicBezTo>
                  <a:lnTo>
                    <a:pt x="0" y="31458"/>
                  </a:lnTo>
                  <a:cubicBezTo>
                    <a:pt x="0" y="23114"/>
                    <a:pt x="3314" y="15113"/>
                    <a:pt x="9214" y="9214"/>
                  </a:cubicBezTo>
                  <a:cubicBezTo>
                    <a:pt x="15113" y="3314"/>
                    <a:pt x="23114" y="0"/>
                    <a:pt x="31458" y="0"/>
                  </a:cubicBezTo>
                  <a:close/>
                </a:path>
              </a:pathLst>
            </a:custGeom>
            <a:solidFill>
              <a:srgbClr val="FFFFFF"/>
            </a:solidFill>
            <a:ln w="76200" cap="rnd">
              <a:solidFill>
                <a:srgbClr val="38373B"/>
              </a:solidFill>
              <a:prstDash val="solid"/>
              <a:round/>
            </a:ln>
          </p:spPr>
        </p:sp>
        <p:sp>
          <p:nvSpPr>
            <p:cNvPr id="8" name="TextBox 8"/>
            <p:cNvSpPr txBox="1"/>
            <p:nvPr/>
          </p:nvSpPr>
          <p:spPr>
            <a:xfrm>
              <a:off x="0" y="-38100"/>
              <a:ext cx="3293094" cy="1774417"/>
            </a:xfrm>
            <a:prstGeom prst="rect">
              <a:avLst/>
            </a:prstGeom>
          </p:spPr>
          <p:txBody>
            <a:bodyPr lIns="63938" tIns="63938" rIns="63938" bIns="63938" rtlCol="0" anchor="ctr"/>
            <a:lstStyle/>
            <a:p>
              <a:pPr algn="ctr">
                <a:lnSpc>
                  <a:spcPts val="2659"/>
                </a:lnSpc>
              </a:pPr>
              <a:endParaRPr/>
            </a:p>
          </p:txBody>
        </p:sp>
      </p:grpSp>
      <p:grpSp>
        <p:nvGrpSpPr>
          <p:cNvPr id="10" name="Group 10"/>
          <p:cNvGrpSpPr/>
          <p:nvPr/>
        </p:nvGrpSpPr>
        <p:grpSpPr>
          <a:xfrm>
            <a:off x="3243435" y="2309998"/>
            <a:ext cx="2689469" cy="2628473"/>
            <a:chOff x="0" y="0"/>
            <a:chExt cx="627382" cy="613153"/>
          </a:xfrm>
        </p:grpSpPr>
        <p:sp>
          <p:nvSpPr>
            <p:cNvPr id="11" name="Freeform 11"/>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12" name="TextBox 12"/>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13" name="TextBox 13">
            <a:hlinkClick r:id="rId4" action="ppaction://hlinksldjump"/>
          </p:cNvPr>
          <p:cNvSpPr txBox="1"/>
          <p:nvPr/>
        </p:nvSpPr>
        <p:spPr>
          <a:xfrm>
            <a:off x="3246264" y="2875960"/>
            <a:ext cx="2502326" cy="1997978"/>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1</a:t>
            </a:r>
          </a:p>
        </p:txBody>
      </p:sp>
      <p:grpSp>
        <p:nvGrpSpPr>
          <p:cNvPr id="15" name="Group 15"/>
          <p:cNvGrpSpPr/>
          <p:nvPr/>
        </p:nvGrpSpPr>
        <p:grpSpPr>
          <a:xfrm>
            <a:off x="6280084" y="2309998"/>
            <a:ext cx="2689469" cy="2628473"/>
            <a:chOff x="0" y="0"/>
            <a:chExt cx="627382" cy="613153"/>
          </a:xfrm>
        </p:grpSpPr>
        <p:sp>
          <p:nvSpPr>
            <p:cNvPr id="16" name="Freeform 16"/>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17" name="TextBox 17"/>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18" name="TextBox 18">
            <a:hlinkClick r:id="rId5" action="ppaction://hlinksldjump"/>
          </p:cNvPr>
          <p:cNvSpPr txBox="1"/>
          <p:nvPr/>
        </p:nvSpPr>
        <p:spPr>
          <a:xfrm>
            <a:off x="6560799" y="2932109"/>
            <a:ext cx="2502325" cy="1997979"/>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2</a:t>
            </a:r>
          </a:p>
        </p:txBody>
      </p:sp>
      <p:grpSp>
        <p:nvGrpSpPr>
          <p:cNvPr id="20" name="Group 20"/>
          <p:cNvGrpSpPr/>
          <p:nvPr/>
        </p:nvGrpSpPr>
        <p:grpSpPr>
          <a:xfrm>
            <a:off x="9316733" y="2309998"/>
            <a:ext cx="2689469" cy="2628473"/>
            <a:chOff x="0" y="0"/>
            <a:chExt cx="627382" cy="613153"/>
          </a:xfrm>
        </p:grpSpPr>
        <p:sp>
          <p:nvSpPr>
            <p:cNvPr id="21" name="Freeform 21"/>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22" name="TextBox 22"/>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23" name="TextBox 23">
            <a:hlinkClick r:id="rId6" action="ppaction://hlinksldjump"/>
          </p:cNvPr>
          <p:cNvSpPr txBox="1"/>
          <p:nvPr/>
        </p:nvSpPr>
        <p:spPr>
          <a:xfrm>
            <a:off x="9597448" y="3029435"/>
            <a:ext cx="2502325" cy="1997978"/>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3</a:t>
            </a:r>
          </a:p>
        </p:txBody>
      </p:sp>
      <p:grpSp>
        <p:nvGrpSpPr>
          <p:cNvPr id="25" name="Group 25"/>
          <p:cNvGrpSpPr/>
          <p:nvPr/>
        </p:nvGrpSpPr>
        <p:grpSpPr>
          <a:xfrm>
            <a:off x="3243435" y="5365847"/>
            <a:ext cx="2689469" cy="2628473"/>
            <a:chOff x="0" y="0"/>
            <a:chExt cx="627382" cy="613153"/>
          </a:xfrm>
        </p:grpSpPr>
        <p:sp>
          <p:nvSpPr>
            <p:cNvPr id="26" name="Freeform 26"/>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27" name="TextBox 27"/>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28" name="TextBox 28">
            <a:hlinkClick r:id="rId7" action="ppaction://hlinksldjump"/>
          </p:cNvPr>
          <p:cNvSpPr txBox="1"/>
          <p:nvPr/>
        </p:nvSpPr>
        <p:spPr>
          <a:xfrm>
            <a:off x="3358223" y="6073968"/>
            <a:ext cx="2502325" cy="1997978"/>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5</a:t>
            </a:r>
          </a:p>
        </p:txBody>
      </p:sp>
      <p:grpSp>
        <p:nvGrpSpPr>
          <p:cNvPr id="30" name="Group 30"/>
          <p:cNvGrpSpPr/>
          <p:nvPr/>
        </p:nvGrpSpPr>
        <p:grpSpPr>
          <a:xfrm>
            <a:off x="6280084" y="5365847"/>
            <a:ext cx="2689469" cy="2628473"/>
            <a:chOff x="0" y="0"/>
            <a:chExt cx="627382" cy="613153"/>
          </a:xfrm>
        </p:grpSpPr>
        <p:sp>
          <p:nvSpPr>
            <p:cNvPr id="31" name="Freeform 31"/>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32" name="TextBox 32"/>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33" name="TextBox 33">
            <a:hlinkClick r:id="rId8" action="ppaction://hlinksldjump"/>
          </p:cNvPr>
          <p:cNvSpPr txBox="1"/>
          <p:nvPr/>
        </p:nvSpPr>
        <p:spPr>
          <a:xfrm>
            <a:off x="6514014" y="6011929"/>
            <a:ext cx="2502325" cy="1997979"/>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6</a:t>
            </a:r>
          </a:p>
        </p:txBody>
      </p:sp>
      <p:grpSp>
        <p:nvGrpSpPr>
          <p:cNvPr id="35" name="Group 35"/>
          <p:cNvGrpSpPr/>
          <p:nvPr/>
        </p:nvGrpSpPr>
        <p:grpSpPr>
          <a:xfrm>
            <a:off x="9316733" y="5365847"/>
            <a:ext cx="2689469" cy="2628473"/>
            <a:chOff x="0" y="0"/>
            <a:chExt cx="627382" cy="613153"/>
          </a:xfrm>
        </p:grpSpPr>
        <p:sp>
          <p:nvSpPr>
            <p:cNvPr id="36" name="Freeform 36"/>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37" name="TextBox 37"/>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38" name="TextBox 38">
            <a:hlinkClick r:id="rId9" action="ppaction://hlinksldjump"/>
          </p:cNvPr>
          <p:cNvSpPr txBox="1"/>
          <p:nvPr/>
        </p:nvSpPr>
        <p:spPr>
          <a:xfrm>
            <a:off x="9550663" y="5988313"/>
            <a:ext cx="2502325" cy="1997979"/>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7</a:t>
            </a:r>
          </a:p>
        </p:txBody>
      </p:sp>
      <p:grpSp>
        <p:nvGrpSpPr>
          <p:cNvPr id="40" name="Group 40"/>
          <p:cNvGrpSpPr/>
          <p:nvPr/>
        </p:nvGrpSpPr>
        <p:grpSpPr>
          <a:xfrm>
            <a:off x="12355096" y="2129353"/>
            <a:ext cx="2689469" cy="2791801"/>
            <a:chOff x="0" y="-38100"/>
            <a:chExt cx="627382" cy="651253"/>
          </a:xfrm>
        </p:grpSpPr>
        <p:sp>
          <p:nvSpPr>
            <p:cNvPr id="41" name="Freeform 41"/>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42" name="TextBox 42"/>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43" name="TextBox 43">
            <a:hlinkClick r:id="rId10" action="ppaction://hlinksldjump"/>
          </p:cNvPr>
          <p:cNvSpPr txBox="1"/>
          <p:nvPr/>
        </p:nvSpPr>
        <p:spPr>
          <a:xfrm>
            <a:off x="12382957" y="3037553"/>
            <a:ext cx="2502325" cy="1997979"/>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4</a:t>
            </a:r>
          </a:p>
        </p:txBody>
      </p:sp>
      <p:grpSp>
        <p:nvGrpSpPr>
          <p:cNvPr id="45" name="Group 45"/>
          <p:cNvGrpSpPr/>
          <p:nvPr/>
        </p:nvGrpSpPr>
        <p:grpSpPr>
          <a:xfrm>
            <a:off x="12355096" y="5365847"/>
            <a:ext cx="2689469" cy="2628473"/>
            <a:chOff x="0" y="0"/>
            <a:chExt cx="627382" cy="613153"/>
          </a:xfrm>
        </p:grpSpPr>
        <p:sp>
          <p:nvSpPr>
            <p:cNvPr id="46" name="Freeform 46"/>
            <p:cNvSpPr/>
            <p:nvPr/>
          </p:nvSpPr>
          <p:spPr>
            <a:xfrm>
              <a:off x="0" y="0"/>
              <a:ext cx="627382" cy="613153"/>
            </a:xfrm>
            <a:custGeom>
              <a:avLst/>
              <a:gdLst/>
              <a:ahLst/>
              <a:cxnLst/>
              <a:rect l="l" t="t" r="r" b="b"/>
              <a:pathLst>
                <a:path w="627382" h="613153">
                  <a:moveTo>
                    <a:pt x="81109" y="0"/>
                  </a:moveTo>
                  <a:lnTo>
                    <a:pt x="546273" y="0"/>
                  </a:lnTo>
                  <a:cubicBezTo>
                    <a:pt x="567785" y="0"/>
                    <a:pt x="588415" y="8545"/>
                    <a:pt x="603626" y="23756"/>
                  </a:cubicBezTo>
                  <a:cubicBezTo>
                    <a:pt x="618836" y="38967"/>
                    <a:pt x="627382" y="59597"/>
                    <a:pt x="627382" y="81109"/>
                  </a:cubicBezTo>
                  <a:lnTo>
                    <a:pt x="627382" y="532045"/>
                  </a:lnTo>
                  <a:cubicBezTo>
                    <a:pt x="627382" y="553556"/>
                    <a:pt x="618836" y="574186"/>
                    <a:pt x="603626" y="589397"/>
                  </a:cubicBezTo>
                  <a:cubicBezTo>
                    <a:pt x="588415" y="604608"/>
                    <a:pt x="567785" y="613153"/>
                    <a:pt x="546273" y="613153"/>
                  </a:cubicBezTo>
                  <a:lnTo>
                    <a:pt x="81109" y="613153"/>
                  </a:lnTo>
                  <a:cubicBezTo>
                    <a:pt x="59597" y="613153"/>
                    <a:pt x="38967" y="604608"/>
                    <a:pt x="23756" y="589397"/>
                  </a:cubicBezTo>
                  <a:cubicBezTo>
                    <a:pt x="8545" y="574186"/>
                    <a:pt x="0" y="553556"/>
                    <a:pt x="0" y="532045"/>
                  </a:cubicBezTo>
                  <a:lnTo>
                    <a:pt x="0" y="81109"/>
                  </a:lnTo>
                  <a:cubicBezTo>
                    <a:pt x="0" y="59597"/>
                    <a:pt x="8545" y="38967"/>
                    <a:pt x="23756" y="23756"/>
                  </a:cubicBezTo>
                  <a:cubicBezTo>
                    <a:pt x="38967" y="8545"/>
                    <a:pt x="59597" y="0"/>
                    <a:pt x="81109" y="0"/>
                  </a:cubicBezTo>
                  <a:close/>
                </a:path>
              </a:pathLst>
            </a:custGeom>
            <a:solidFill>
              <a:srgbClr val="F05151"/>
            </a:solidFill>
            <a:ln w="76200" cap="rnd">
              <a:solidFill>
                <a:srgbClr val="38373B"/>
              </a:solidFill>
              <a:prstDash val="solid"/>
              <a:round/>
            </a:ln>
          </p:spPr>
        </p:sp>
        <p:sp>
          <p:nvSpPr>
            <p:cNvPr id="47" name="TextBox 47"/>
            <p:cNvSpPr txBox="1"/>
            <p:nvPr/>
          </p:nvSpPr>
          <p:spPr>
            <a:xfrm>
              <a:off x="0" y="-38100"/>
              <a:ext cx="627382" cy="651253"/>
            </a:xfrm>
            <a:prstGeom prst="rect">
              <a:avLst/>
            </a:prstGeom>
          </p:spPr>
          <p:txBody>
            <a:bodyPr lIns="68842" tIns="68842" rIns="68842" bIns="68842" rtlCol="0" anchor="ctr"/>
            <a:lstStyle/>
            <a:p>
              <a:pPr algn="ctr">
                <a:lnSpc>
                  <a:spcPts val="2660"/>
                </a:lnSpc>
              </a:pPr>
              <a:endParaRPr/>
            </a:p>
          </p:txBody>
        </p:sp>
      </p:grpSp>
      <p:sp>
        <p:nvSpPr>
          <p:cNvPr id="48" name="TextBox 48">
            <a:hlinkClick r:id="rId11" action="ppaction://hlinksldjump"/>
          </p:cNvPr>
          <p:cNvSpPr txBox="1"/>
          <p:nvPr/>
        </p:nvSpPr>
        <p:spPr>
          <a:xfrm>
            <a:off x="12427452" y="6007315"/>
            <a:ext cx="2502325" cy="1997979"/>
          </a:xfrm>
          <a:prstGeom prst="rect">
            <a:avLst/>
          </a:prstGeom>
        </p:spPr>
        <p:txBody>
          <a:bodyPr lIns="0" tIns="0" rIns="0" bIns="0" rtlCol="0" anchor="t">
            <a:spAutoFit/>
          </a:bodyPr>
          <a:lstStyle/>
          <a:p>
            <a:pPr marL="0" lvl="0" indent="0" algn="ctr">
              <a:lnSpc>
                <a:spcPts val="12075"/>
              </a:lnSpc>
            </a:pPr>
            <a:r>
              <a:rPr lang="en-US" sz="14206" spc="-426">
                <a:solidFill>
                  <a:srgbClr val="F2D021"/>
                </a:solidFill>
                <a:latin typeface="Mango AC"/>
                <a:ea typeface="Mango AC"/>
                <a:cs typeface="Mango AC"/>
                <a:sym typeface="Mango AC"/>
              </a:rPr>
              <a:t>8</a:t>
            </a:r>
          </a:p>
        </p:txBody>
      </p:sp>
      <p:sp>
        <p:nvSpPr>
          <p:cNvPr id="49" name="Freeform 49"/>
          <p:cNvSpPr/>
          <p:nvPr/>
        </p:nvSpPr>
        <p:spPr>
          <a:xfrm>
            <a:off x="671761" y="6680083"/>
            <a:ext cx="2571673" cy="2934482"/>
          </a:xfrm>
          <a:custGeom>
            <a:avLst/>
            <a:gdLst/>
            <a:ahLst/>
            <a:cxnLst/>
            <a:rect l="l" t="t" r="r" b="b"/>
            <a:pathLst>
              <a:path w="2571673" h="2934482">
                <a:moveTo>
                  <a:pt x="0" y="0"/>
                </a:moveTo>
                <a:lnTo>
                  <a:pt x="2571674" y="0"/>
                </a:lnTo>
                <a:lnTo>
                  <a:pt x="2571674" y="2934482"/>
                </a:lnTo>
                <a:lnTo>
                  <a:pt x="0" y="29344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6500" fill="hold"/>
                                        <p:tgtEl>
                                          <p:spTgt spid="2"/>
                                        </p:tgtEl>
                                        <p:attrNameLst>
                                          <p:attrName>r</p:attrName>
                                        </p:attrNameLst>
                                      </p:cBhvr>
                                    </p:animRot>
                                  </p:childTnLst>
                                </p:cTn>
                              </p:par>
                              <p:par>
                                <p:cTn id="7" presetID="1" presetClass="entr" presetSubtype="0" fill="hold" nodeType="withEffect">
                                  <p:stCondLst>
                                    <p:cond delay="0"/>
                                  </p:stCondLst>
                                  <p:childTnLst>
                                    <p:set>
                                      <p:cBhvr>
                                        <p:cTn id="8" dur="1" fill="hold">
                                          <p:stCondLst>
                                            <p:cond delay="9"/>
                                          </p:stCondLst>
                                        </p:cTn>
                                        <p:tgtEl>
                                          <p:spTgt spid="6"/>
                                        </p:tgtEl>
                                        <p:attrNameLst>
                                          <p:attrName>style.visibility</p:attrName>
                                        </p:attrNameLst>
                                      </p:cBhvr>
                                      <p:to>
                                        <p:strVal val="visible"/>
                                      </p:to>
                                    </p:set>
                                  </p:childTnLst>
                                </p:cTn>
                              </p:par>
                            </p:childTnLst>
                          </p:cTn>
                        </p:par>
                        <p:par>
                          <p:cTn id="9" fill="hold">
                            <p:stCondLst>
                              <p:cond delay="1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0-#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0-#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0-#ppt_w/2"/>
                                          </p:val>
                                        </p:tav>
                                        <p:tav tm="100000">
                                          <p:val>
                                            <p:strVal val="#ppt_x"/>
                                          </p:val>
                                        </p:tav>
                                      </p:tavLst>
                                    </p:anim>
                                    <p:anim calcmode="lin" valueType="num">
                                      <p:cBhvr additive="base">
                                        <p:cTn id="53" dur="500" fill="hold"/>
                                        <p:tgtEl>
                                          <p:spTgt spid="35"/>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0-#ppt_w/2"/>
                                          </p:val>
                                        </p:tav>
                                        <p:tav tm="100000">
                                          <p:val>
                                            <p:strVal val="#ppt_x"/>
                                          </p:val>
                                        </p:tav>
                                      </p:tavLst>
                                    </p:anim>
                                    <p:anim calcmode="lin" valueType="num">
                                      <p:cBhvr additive="base">
                                        <p:cTn id="57" dur="500" fill="hold"/>
                                        <p:tgtEl>
                                          <p:spTgt spid="38"/>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0-#ppt_w/2"/>
                                          </p:val>
                                        </p:tav>
                                        <p:tav tm="100000">
                                          <p:val>
                                            <p:strVal val="#ppt_x"/>
                                          </p:val>
                                        </p:tav>
                                      </p:tavLst>
                                    </p:anim>
                                    <p:anim calcmode="lin" valueType="num">
                                      <p:cBhvr additive="base">
                                        <p:cTn id="61" dur="500" fill="hold"/>
                                        <p:tgtEl>
                                          <p:spTgt spid="4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500" fill="hold"/>
                                        <p:tgtEl>
                                          <p:spTgt spid="43"/>
                                        </p:tgtEl>
                                        <p:attrNameLst>
                                          <p:attrName>ppt_x</p:attrName>
                                        </p:attrNameLst>
                                      </p:cBhvr>
                                      <p:tavLst>
                                        <p:tav tm="0">
                                          <p:val>
                                            <p:strVal val="0-#ppt_w/2"/>
                                          </p:val>
                                        </p:tav>
                                        <p:tav tm="100000">
                                          <p:val>
                                            <p:strVal val="#ppt_x"/>
                                          </p:val>
                                        </p:tav>
                                      </p:tavLst>
                                    </p:anim>
                                    <p:anim calcmode="lin" valueType="num">
                                      <p:cBhvr additive="base">
                                        <p:cTn id="65" dur="500" fill="hold"/>
                                        <p:tgtEl>
                                          <p:spTgt spid="43"/>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fill="hold"/>
                                        <p:tgtEl>
                                          <p:spTgt spid="45"/>
                                        </p:tgtEl>
                                        <p:attrNameLst>
                                          <p:attrName>ppt_x</p:attrName>
                                        </p:attrNameLst>
                                      </p:cBhvr>
                                      <p:tavLst>
                                        <p:tav tm="0">
                                          <p:val>
                                            <p:strVal val="0-#ppt_w/2"/>
                                          </p:val>
                                        </p:tav>
                                        <p:tav tm="100000">
                                          <p:val>
                                            <p:strVal val="#ppt_x"/>
                                          </p:val>
                                        </p:tav>
                                      </p:tavLst>
                                    </p:anim>
                                    <p:anim calcmode="lin" valueType="num">
                                      <p:cBhvr additive="base">
                                        <p:cTn id="69" dur="500" fill="hold"/>
                                        <p:tgtEl>
                                          <p:spTgt spid="45"/>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fill="hold"/>
                                        <p:tgtEl>
                                          <p:spTgt spid="48"/>
                                        </p:tgtEl>
                                        <p:attrNameLst>
                                          <p:attrName>ppt_x</p:attrName>
                                        </p:attrNameLst>
                                      </p:cBhvr>
                                      <p:tavLst>
                                        <p:tav tm="0">
                                          <p:val>
                                            <p:strVal val="0-#ppt_w/2"/>
                                          </p:val>
                                        </p:tav>
                                        <p:tav tm="100000">
                                          <p:val>
                                            <p:strVal val="#ppt_x"/>
                                          </p:val>
                                        </p:tav>
                                      </p:tavLst>
                                    </p:anim>
                                    <p:anim calcmode="lin" valueType="num">
                                      <p:cBhvr additive="base">
                                        <p:cTn id="73" dur="500" fill="hold"/>
                                        <p:tgtEl>
                                          <p:spTgt spid="48"/>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0-#ppt_w/2"/>
                                          </p:val>
                                        </p:tav>
                                        <p:tav tm="100000">
                                          <p:val>
                                            <p:strVal val="#ppt_x"/>
                                          </p:val>
                                        </p:tav>
                                      </p:tavLst>
                                    </p:anim>
                                    <p:anim calcmode="lin" valueType="num">
                                      <p:cBhvr additive="base">
                                        <p:cTn id="77"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24" presetClass="emph" presetSubtype="0" fill="hold" grpId="1" nodeType="withEffect">
                                  <p:stCondLst>
                                    <p:cond delay="0"/>
                                  </p:stCondLst>
                                  <p:childTnLst>
                                    <p:animClr clrSpc="hsl" dir="cw">
                                      <p:cBhvr override="childStyle">
                                        <p:cTn id="82" dur="500" fill="hold"/>
                                        <p:tgtEl>
                                          <p:spTgt spid="18"/>
                                        </p:tgtEl>
                                        <p:attrNameLst>
                                          <p:attrName>style.color</p:attrName>
                                        </p:attrNameLst>
                                      </p:cBhvr>
                                      <p:by>
                                        <p:hsl h="0" s="-12549" l="-25098"/>
                                      </p:by>
                                    </p:animClr>
                                    <p:animClr clrSpc="hsl" dir="cw">
                                      <p:cBhvr>
                                        <p:cTn id="83" dur="500" fill="hold"/>
                                        <p:tgtEl>
                                          <p:spTgt spid="18"/>
                                        </p:tgtEl>
                                        <p:attrNameLst>
                                          <p:attrName>fillcolor</p:attrName>
                                        </p:attrNameLst>
                                      </p:cBhvr>
                                      <p:by>
                                        <p:hsl h="0" s="-12549" l="-25098"/>
                                      </p:by>
                                    </p:animClr>
                                    <p:animClr clrSpc="hsl" dir="cw">
                                      <p:cBhvr>
                                        <p:cTn id="84" dur="500" fill="hold"/>
                                        <p:tgtEl>
                                          <p:spTgt spid="18"/>
                                        </p:tgtEl>
                                        <p:attrNameLst>
                                          <p:attrName>stroke.color</p:attrName>
                                        </p:attrNameLst>
                                      </p:cBhvr>
                                      <p:by>
                                        <p:hsl h="0" s="-12549" l="-25098"/>
                                      </p:by>
                                    </p:animClr>
                                    <p:set>
                                      <p:cBhvr>
                                        <p:cTn id="85"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4"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0" s="-12549" l="-25098"/>
                                      </p:by>
                                    </p:animClr>
                                    <p:animClr clrSpc="hsl" dir="cw">
                                      <p:cBhvr>
                                        <p:cTn id="91" dur="500" fill="hold"/>
                                        <p:tgtEl>
                                          <p:spTgt spid="13"/>
                                        </p:tgtEl>
                                        <p:attrNameLst>
                                          <p:attrName>fillcolor</p:attrName>
                                        </p:attrNameLst>
                                      </p:cBhvr>
                                      <p:by>
                                        <p:hsl h="0" s="-12549" l="-25098"/>
                                      </p:by>
                                    </p:animClr>
                                    <p:animClr clrSpc="hsl" dir="cw">
                                      <p:cBhvr>
                                        <p:cTn id="92" dur="500" fill="hold"/>
                                        <p:tgtEl>
                                          <p:spTgt spid="13"/>
                                        </p:tgtEl>
                                        <p:attrNameLst>
                                          <p:attrName>stroke.color</p:attrName>
                                        </p:attrNameLst>
                                      </p:cBhvr>
                                      <p:by>
                                        <p:hsl h="0" s="-12549" l="-25098"/>
                                      </p:by>
                                    </p:animClr>
                                    <p:set>
                                      <p:cBhvr>
                                        <p:cTn id="93"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withEffect">
                                  <p:stCondLst>
                                    <p:cond delay="0"/>
                                  </p:stCondLst>
                                  <p:childTnLst>
                                    <p:animClr clrSpc="hsl" dir="cw">
                                      <p:cBhvr override="childStyle">
                                        <p:cTn id="98" dur="500" fill="hold"/>
                                        <p:tgtEl>
                                          <p:spTgt spid="23"/>
                                        </p:tgtEl>
                                        <p:attrNameLst>
                                          <p:attrName>style.color</p:attrName>
                                        </p:attrNameLst>
                                      </p:cBhvr>
                                      <p:by>
                                        <p:hsl h="0" s="-12549" l="-25098"/>
                                      </p:by>
                                    </p:animClr>
                                    <p:animClr clrSpc="hsl" dir="cw">
                                      <p:cBhvr>
                                        <p:cTn id="99" dur="500" fill="hold"/>
                                        <p:tgtEl>
                                          <p:spTgt spid="23"/>
                                        </p:tgtEl>
                                        <p:attrNameLst>
                                          <p:attrName>fillcolor</p:attrName>
                                        </p:attrNameLst>
                                      </p:cBhvr>
                                      <p:by>
                                        <p:hsl h="0" s="-12549" l="-25098"/>
                                      </p:by>
                                    </p:animClr>
                                    <p:animClr clrSpc="hsl" dir="cw">
                                      <p:cBhvr>
                                        <p:cTn id="100" dur="500" fill="hold"/>
                                        <p:tgtEl>
                                          <p:spTgt spid="23"/>
                                        </p:tgtEl>
                                        <p:attrNameLst>
                                          <p:attrName>stroke.color</p:attrName>
                                        </p:attrNameLst>
                                      </p:cBhvr>
                                      <p:by>
                                        <p:hsl h="0" s="-12549" l="-25098"/>
                                      </p:by>
                                    </p:animClr>
                                    <p:set>
                                      <p:cBhvr>
                                        <p:cTn id="101" dur="500" fill="hold"/>
                                        <p:tgtEl>
                                          <p:spTgt spid="23"/>
                                        </p:tgtEl>
                                        <p:attrNameLst>
                                          <p:attrName>fill.type</p:attrName>
                                        </p:attrNameLst>
                                      </p:cBhvr>
                                      <p:to>
                                        <p:strVal val="solid"/>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43"/>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withEffect">
                                  <p:stCondLst>
                                    <p:cond delay="0"/>
                                  </p:stCondLst>
                                  <p:childTnLst>
                                    <p:animClr clrSpc="hsl" dir="cw">
                                      <p:cBhvr override="childStyle">
                                        <p:cTn id="106" dur="500" fill="hold"/>
                                        <p:tgtEl>
                                          <p:spTgt spid="43"/>
                                        </p:tgtEl>
                                        <p:attrNameLst>
                                          <p:attrName>style.color</p:attrName>
                                        </p:attrNameLst>
                                      </p:cBhvr>
                                      <p:by>
                                        <p:hsl h="0" s="-12549" l="-25098"/>
                                      </p:by>
                                    </p:animClr>
                                    <p:animClr clrSpc="hsl" dir="cw">
                                      <p:cBhvr>
                                        <p:cTn id="107" dur="500" fill="hold"/>
                                        <p:tgtEl>
                                          <p:spTgt spid="43"/>
                                        </p:tgtEl>
                                        <p:attrNameLst>
                                          <p:attrName>fillcolor</p:attrName>
                                        </p:attrNameLst>
                                      </p:cBhvr>
                                      <p:by>
                                        <p:hsl h="0" s="-12549" l="-25098"/>
                                      </p:by>
                                    </p:animClr>
                                    <p:animClr clrSpc="hsl" dir="cw">
                                      <p:cBhvr>
                                        <p:cTn id="108" dur="500" fill="hold"/>
                                        <p:tgtEl>
                                          <p:spTgt spid="43"/>
                                        </p:tgtEl>
                                        <p:attrNameLst>
                                          <p:attrName>stroke.color</p:attrName>
                                        </p:attrNameLst>
                                      </p:cBhvr>
                                      <p:by>
                                        <p:hsl h="0" s="-12549" l="-25098"/>
                                      </p:by>
                                    </p:animClr>
                                    <p:set>
                                      <p:cBhvr>
                                        <p:cTn id="109"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28"/>
                    </p:tgtEl>
                  </p:cond>
                </p:stCondLst>
                <p:endSync evt="end" delay="0">
                  <p:rtn val="all"/>
                </p:endSync>
                <p:childTnLst>
                  <p:par>
                    <p:cTn id="111" fill="hold">
                      <p:stCondLst>
                        <p:cond delay="0"/>
                      </p:stCondLst>
                      <p:childTnLst>
                        <p:par>
                          <p:cTn id="112" fill="hold">
                            <p:stCondLst>
                              <p:cond delay="0"/>
                            </p:stCondLst>
                            <p:childTnLst>
                              <p:par>
                                <p:cTn id="113" presetID="24" presetClass="emph" presetSubtype="0" fill="hold" grpId="1" nodeType="withEffect">
                                  <p:stCondLst>
                                    <p:cond delay="0"/>
                                  </p:stCondLst>
                                  <p:childTnLst>
                                    <p:animClr clrSpc="hsl" dir="cw">
                                      <p:cBhvr override="childStyle">
                                        <p:cTn id="114" dur="500" fill="hold"/>
                                        <p:tgtEl>
                                          <p:spTgt spid="28"/>
                                        </p:tgtEl>
                                        <p:attrNameLst>
                                          <p:attrName>style.color</p:attrName>
                                        </p:attrNameLst>
                                      </p:cBhvr>
                                      <p:by>
                                        <p:hsl h="0" s="-12549" l="-25098"/>
                                      </p:by>
                                    </p:animClr>
                                    <p:animClr clrSpc="hsl" dir="cw">
                                      <p:cBhvr>
                                        <p:cTn id="115" dur="500" fill="hold"/>
                                        <p:tgtEl>
                                          <p:spTgt spid="28"/>
                                        </p:tgtEl>
                                        <p:attrNameLst>
                                          <p:attrName>fillcolor</p:attrName>
                                        </p:attrNameLst>
                                      </p:cBhvr>
                                      <p:by>
                                        <p:hsl h="0" s="-12549" l="-25098"/>
                                      </p:by>
                                    </p:animClr>
                                    <p:animClr clrSpc="hsl" dir="cw">
                                      <p:cBhvr>
                                        <p:cTn id="116" dur="500" fill="hold"/>
                                        <p:tgtEl>
                                          <p:spTgt spid="28"/>
                                        </p:tgtEl>
                                        <p:attrNameLst>
                                          <p:attrName>stroke.color</p:attrName>
                                        </p:attrNameLst>
                                      </p:cBhvr>
                                      <p:by>
                                        <p:hsl h="0" s="-12549" l="-25098"/>
                                      </p:by>
                                    </p:animClr>
                                    <p:set>
                                      <p:cBhvr>
                                        <p:cTn id="117" dur="500" fill="hold"/>
                                        <p:tgtEl>
                                          <p:spTgt spid="28"/>
                                        </p:tgtEl>
                                        <p:attrNameLst>
                                          <p:attrName>fill.type</p:attrName>
                                        </p:attrNameLst>
                                      </p:cBhvr>
                                      <p:to>
                                        <p:strVal val="solid"/>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33"/>
                    </p:tgtEl>
                  </p:cond>
                </p:stCondLst>
                <p:endSync evt="end" delay="0">
                  <p:rtn val="all"/>
                </p:endSync>
                <p:childTnLst>
                  <p:par>
                    <p:cTn id="119" fill="hold">
                      <p:stCondLst>
                        <p:cond delay="0"/>
                      </p:stCondLst>
                      <p:childTnLst>
                        <p:par>
                          <p:cTn id="120" fill="hold">
                            <p:stCondLst>
                              <p:cond delay="0"/>
                            </p:stCondLst>
                            <p:childTnLst>
                              <p:par>
                                <p:cTn id="121" presetID="24" presetClass="emph" presetSubtype="0" fill="hold" grpId="1" nodeType="withEffect">
                                  <p:stCondLst>
                                    <p:cond delay="0"/>
                                  </p:stCondLst>
                                  <p:childTnLst>
                                    <p:animClr clrSpc="hsl" dir="cw">
                                      <p:cBhvr override="childStyle">
                                        <p:cTn id="122" dur="500" fill="hold"/>
                                        <p:tgtEl>
                                          <p:spTgt spid="33"/>
                                        </p:tgtEl>
                                        <p:attrNameLst>
                                          <p:attrName>style.color</p:attrName>
                                        </p:attrNameLst>
                                      </p:cBhvr>
                                      <p:by>
                                        <p:hsl h="0" s="-12549" l="-25098"/>
                                      </p:by>
                                    </p:animClr>
                                    <p:animClr clrSpc="hsl" dir="cw">
                                      <p:cBhvr>
                                        <p:cTn id="123" dur="500" fill="hold"/>
                                        <p:tgtEl>
                                          <p:spTgt spid="33"/>
                                        </p:tgtEl>
                                        <p:attrNameLst>
                                          <p:attrName>fillcolor</p:attrName>
                                        </p:attrNameLst>
                                      </p:cBhvr>
                                      <p:by>
                                        <p:hsl h="0" s="-12549" l="-25098"/>
                                      </p:by>
                                    </p:animClr>
                                    <p:animClr clrSpc="hsl" dir="cw">
                                      <p:cBhvr>
                                        <p:cTn id="124" dur="500" fill="hold"/>
                                        <p:tgtEl>
                                          <p:spTgt spid="33"/>
                                        </p:tgtEl>
                                        <p:attrNameLst>
                                          <p:attrName>stroke.color</p:attrName>
                                        </p:attrNameLst>
                                      </p:cBhvr>
                                      <p:by>
                                        <p:hsl h="0" s="-12549" l="-25098"/>
                                      </p:by>
                                    </p:animClr>
                                    <p:set>
                                      <p:cBhvr>
                                        <p:cTn id="12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26" restart="whenNotActive" fill="hold" evtFilter="cancelBubble" nodeType="interactiveSeq">
                <p:stCondLst>
                  <p:cond evt="onClick" delay="0">
                    <p:tgtEl>
                      <p:spTgt spid="38"/>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withEffect">
                                  <p:stCondLst>
                                    <p:cond delay="0"/>
                                  </p:stCondLst>
                                  <p:childTnLst>
                                    <p:animClr clrSpc="hsl" dir="cw">
                                      <p:cBhvr override="childStyle">
                                        <p:cTn id="130" dur="500" fill="hold"/>
                                        <p:tgtEl>
                                          <p:spTgt spid="38"/>
                                        </p:tgtEl>
                                        <p:attrNameLst>
                                          <p:attrName>style.color</p:attrName>
                                        </p:attrNameLst>
                                      </p:cBhvr>
                                      <p:by>
                                        <p:hsl h="0" s="-12549" l="-25098"/>
                                      </p:by>
                                    </p:animClr>
                                    <p:animClr clrSpc="hsl" dir="cw">
                                      <p:cBhvr>
                                        <p:cTn id="131" dur="500" fill="hold"/>
                                        <p:tgtEl>
                                          <p:spTgt spid="38"/>
                                        </p:tgtEl>
                                        <p:attrNameLst>
                                          <p:attrName>fillcolor</p:attrName>
                                        </p:attrNameLst>
                                      </p:cBhvr>
                                      <p:by>
                                        <p:hsl h="0" s="-12549" l="-25098"/>
                                      </p:by>
                                    </p:animClr>
                                    <p:animClr clrSpc="hsl" dir="cw">
                                      <p:cBhvr>
                                        <p:cTn id="132" dur="500" fill="hold"/>
                                        <p:tgtEl>
                                          <p:spTgt spid="38"/>
                                        </p:tgtEl>
                                        <p:attrNameLst>
                                          <p:attrName>stroke.color</p:attrName>
                                        </p:attrNameLst>
                                      </p:cBhvr>
                                      <p:by>
                                        <p:hsl h="0" s="-12549" l="-25098"/>
                                      </p:by>
                                    </p:animClr>
                                    <p:set>
                                      <p:cBhvr>
                                        <p:cTn id="133"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48"/>
                    </p:tgtEl>
                  </p:cond>
                </p:stCondLst>
                <p:endSync evt="end" delay="0">
                  <p:rtn val="all"/>
                </p:endSync>
                <p:childTnLst>
                  <p:par>
                    <p:cTn id="135" fill="hold">
                      <p:stCondLst>
                        <p:cond delay="0"/>
                      </p:stCondLst>
                      <p:childTnLst>
                        <p:par>
                          <p:cTn id="136" fill="hold">
                            <p:stCondLst>
                              <p:cond delay="0"/>
                            </p:stCondLst>
                            <p:childTnLst>
                              <p:par>
                                <p:cTn id="137" presetID="24" presetClass="emph" presetSubtype="0" fill="hold" grpId="1" nodeType="withEffect">
                                  <p:stCondLst>
                                    <p:cond delay="0"/>
                                  </p:stCondLst>
                                  <p:childTnLst>
                                    <p:animClr clrSpc="hsl" dir="cw">
                                      <p:cBhvr override="childStyle">
                                        <p:cTn id="138" dur="500" fill="hold"/>
                                        <p:tgtEl>
                                          <p:spTgt spid="48"/>
                                        </p:tgtEl>
                                        <p:attrNameLst>
                                          <p:attrName>style.color</p:attrName>
                                        </p:attrNameLst>
                                      </p:cBhvr>
                                      <p:by>
                                        <p:hsl h="0" s="-12549" l="-25098"/>
                                      </p:by>
                                    </p:animClr>
                                    <p:animClr clrSpc="hsl" dir="cw">
                                      <p:cBhvr>
                                        <p:cTn id="139" dur="500" fill="hold"/>
                                        <p:tgtEl>
                                          <p:spTgt spid="48"/>
                                        </p:tgtEl>
                                        <p:attrNameLst>
                                          <p:attrName>fillcolor</p:attrName>
                                        </p:attrNameLst>
                                      </p:cBhvr>
                                      <p:by>
                                        <p:hsl h="0" s="-12549" l="-25098"/>
                                      </p:by>
                                    </p:animClr>
                                    <p:animClr clrSpc="hsl" dir="cw">
                                      <p:cBhvr>
                                        <p:cTn id="140" dur="500" fill="hold"/>
                                        <p:tgtEl>
                                          <p:spTgt spid="48"/>
                                        </p:tgtEl>
                                        <p:attrNameLst>
                                          <p:attrName>stroke.color</p:attrName>
                                        </p:attrNameLst>
                                      </p:cBhvr>
                                      <p:by>
                                        <p:hsl h="0" s="-12549" l="-25098"/>
                                      </p:by>
                                    </p:animClr>
                                    <p:set>
                                      <p:cBhvr>
                                        <p:cTn id="141" dur="500" fill="hold"/>
                                        <p:tgtEl>
                                          <p:spTgt spid="48"/>
                                        </p:tgtEl>
                                        <p:attrNameLst>
                                          <p:attrName>fill.type</p:attrName>
                                        </p:attrNameLst>
                                      </p:cBhvr>
                                      <p:to>
                                        <p:strVal val="solid"/>
                                      </p:to>
                                    </p:set>
                                  </p:childTnLst>
                                </p:cTn>
                              </p:par>
                            </p:childTnLst>
                          </p:cTn>
                        </p:par>
                      </p:childTnLst>
                    </p:cTn>
                  </p:par>
                </p:childTnLst>
              </p:cTn>
              <p:nextCondLst>
                <p:cond evt="onClick" delay="0">
                  <p:tgtEl>
                    <p:spTgt spid="48"/>
                  </p:tgtEl>
                </p:cond>
              </p:nextCondLst>
            </p:seq>
          </p:childTnLst>
        </p:cTn>
      </p:par>
    </p:tnLst>
    <p:bldLst>
      <p:bldP spid="13" grpId="0"/>
      <p:bldP spid="13" grpId="1"/>
      <p:bldP spid="18" grpId="0"/>
      <p:bldP spid="18" grpId="1"/>
      <p:bldP spid="23" grpId="0"/>
      <p:bldP spid="23" grpId="1"/>
      <p:bldP spid="28" grpId="0"/>
      <p:bldP spid="28" grpId="1"/>
      <p:bldP spid="33" grpId="0"/>
      <p:bldP spid="33" grpId="1"/>
      <p:bldP spid="38" grpId="0"/>
      <p:bldP spid="38" grpId="1"/>
      <p:bldP spid="43" grpId="0"/>
      <p:bldP spid="43" grpId="1"/>
      <p:bldP spid="48" grpId="0"/>
      <p:bldP spid="4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Luca</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Mattheu</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gioan</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Macco</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289232" y="2785076"/>
            <a:ext cx="13472579" cy="2788017"/>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130718" y="3984195"/>
              <a:ext cx="12089238" cy="521586"/>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1: Bài Tin Mừng hôm nay của thánh sử nào?</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84302" y="681196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76083" y="584684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8561" y="5857823"/>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3996702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92D05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dung-www_nhacchuongvui_com.wav"/>
                                        </p:tgtEl>
                                      </p:cMediaNode>
                                    </p:audio>
                                  </p:sub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1" nodeType="withEffect">
                                  <p:stCondLst>
                                    <p:cond delay="0"/>
                                  </p:stCondLst>
                                  <p:childTnLst>
                                    <p:set>
                                      <p:cBhvr>
                                        <p:cTn id="64" dur="indefinite"/>
                                        <p:tgtEl>
                                          <p:spTgt spid="16"/>
                                        </p:tgtEl>
                                        <p:attrNameLst>
                                          <p:attrName>fillcolor</p:attrName>
                                        </p:attrNameLst>
                                      </p:cBhvr>
                                      <p:to>
                                        <p:clrVal>
                                          <a:srgbClr val="FF0000"/>
                                        </p:clrVal>
                                      </p:to>
                                    </p:set>
                                    <p:set>
                                      <p:cBhvr>
                                        <p:cTn id="65" dur="indefinite"/>
                                        <p:tgtEl>
                                          <p:spTgt spid="16"/>
                                        </p:tgtEl>
                                        <p:attrNameLst>
                                          <p:attrName>fill.type</p:attrName>
                                        </p:attrNameLst>
                                      </p:cBhvr>
                                      <p:to>
                                        <p:strVal val="solid"/>
                                      </p:to>
                                    </p:set>
                                    <p:set>
                                      <p:cBhvr>
                                        <p:cTn id="66" dur="indefinite"/>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1" nodeType="withEffect">
                                  <p:stCondLst>
                                    <p:cond delay="0"/>
                                  </p:stCondLst>
                                  <p:childTnLst>
                                    <p:set>
                                      <p:cBhvr>
                                        <p:cTn id="73" dur="indefinite"/>
                                        <p:tgtEl>
                                          <p:spTgt spid="19"/>
                                        </p:tgtEl>
                                        <p:attrNameLst>
                                          <p:attrName>fillcolor</p:attrName>
                                        </p:attrNameLst>
                                      </p:cBhvr>
                                      <p:to>
                                        <p:clrVal>
                                          <a:srgbClr val="FF0000"/>
                                        </p:clrVal>
                                      </p:to>
                                    </p:set>
                                    <p:set>
                                      <p:cBhvr>
                                        <p:cTn id="74" dur="indefinite"/>
                                        <p:tgtEl>
                                          <p:spTgt spid="19"/>
                                        </p:tgtEl>
                                        <p:attrNameLst>
                                          <p:attrName>fill.type</p:attrName>
                                        </p:attrNameLst>
                                      </p:cBhvr>
                                      <p:to>
                                        <p:strVal val="solid"/>
                                      </p:to>
                                    </p:set>
                                    <p:set>
                                      <p:cBhvr>
                                        <p:cTn id="75" dur="indefinite"/>
                                        <p:tgtEl>
                                          <p:spTgt spid="1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Am-thanh-tra-loi-dung-www_nhacchuongvui_com.wav"/>
                                        </p:tgtEl>
                                      </p:cMediaNode>
                                    </p:audio>
                                  </p:sub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4">
              <a:extLst>
                <a:ext uri="{96DAC541-7B7A-43D3-8B79-37D633B846F1}">
                  <asvg:svgBlip xmlns:asvg="http://schemas.microsoft.com/office/drawing/2016/SVG/main" r:embed="rId5"/>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 name="Picture 4"/>
          <p:cNvPicPr>
            <a:picLocks noChangeAspect="1"/>
          </p:cNvPicPr>
          <p:nvPr/>
        </p:nvPicPr>
        <p:blipFill>
          <a:blip r:embed="rId8"/>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6" name="Picture 6"/>
          <p:cNvPicPr>
            <a:picLocks noChangeAspect="1"/>
          </p:cNvPicPr>
          <p:nvPr/>
        </p:nvPicPr>
        <p:blipFill>
          <a:blip r:embed="rId11"/>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1"/>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8"/>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Kollektif Bold"/>
                <a:ea typeface="Kollektif Bold"/>
                <a:cs typeface="Kollektif Bold"/>
                <a:sym typeface="Kollektif Bold"/>
              </a:rPr>
              <a:t>A. RƯU VÊN</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Kollektif Bold"/>
                <a:ea typeface="Kollektif Bold"/>
                <a:cs typeface="Kollektif Bold"/>
                <a:sym typeface="Kollektif Bold"/>
              </a:rPr>
              <a:t>B. BEN GIAMIN</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Kollektif Bold"/>
                <a:ea typeface="Kollektif Bold"/>
                <a:cs typeface="Kollektif Bold"/>
                <a:sym typeface="Kollektif Bold"/>
              </a:rPr>
              <a:t>C. GIU ĐA</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Kollektif Bold"/>
                <a:ea typeface="Kollektif Bold"/>
                <a:cs typeface="Kollektif Bold"/>
                <a:sym typeface="Kollektif Bold"/>
              </a:rPr>
              <a:t>D. MƠ NA SE</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592111" y="3265954"/>
            <a:ext cx="13169700" cy="2307139"/>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150336" y="3873608"/>
              <a:ext cx="12089238" cy="1384379"/>
            </a:xfrm>
            <a:prstGeom prst="rect">
              <a:avLst/>
            </a:prstGeom>
          </p:spPr>
          <p:txBody>
            <a:bodyPr lIns="0" tIns="0" rIns="0" bIns="0" rtlCol="0" anchor="t">
              <a:spAutoFit/>
            </a:bodyPr>
            <a:lstStyle/>
            <a:p>
              <a:pPr algn="ctr">
                <a:lnSpc>
                  <a:spcPts val="5595"/>
                </a:lnSpc>
              </a:pPr>
              <a:r>
                <a:rPr lang="en-US" sz="3996">
                  <a:solidFill>
                    <a:srgbClr val="000000"/>
                  </a:solidFill>
                  <a:latin typeface="UTM Androgyne"/>
                  <a:ea typeface="UTM Androgyne"/>
                  <a:cs typeface="UTM Androgyne"/>
                  <a:sym typeface="UTM Androgyne"/>
                </a:rPr>
                <a:t>Câu 2: Hôm nay Đức Maria đến một vùng núi thuộc chi tộc nào?</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25714" y="5736404"/>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18382" y="6716176"/>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67860" y="562111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9251" y="6940929"/>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1"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2"/>
          <a:srcRect/>
          <a:stretch>
            <a:fillRect/>
          </a:stretch>
        </p:blipFill>
        <p:spPr>
          <a:xfrm flipH="1">
            <a:off x="1185840" y="8102228"/>
            <a:ext cx="2525748" cy="21847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FF000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m-thanh-tra-loi-sai-www_nhacchuongvui_com.wav"/>
                                        </p:tgtEl>
                                      </p:cMediaNode>
                                    </p:audio>
                                  </p:sub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mph" presetSubtype="1" nodeType="withEffect">
                                  <p:stCondLst>
                                    <p:cond delay="0"/>
                                  </p:stCondLst>
                                  <p:childTnLst>
                                    <p:set>
                                      <p:cBhvr>
                                        <p:cTn id="63" dur="indefinite"/>
                                        <p:tgtEl>
                                          <p:spTgt spid="16"/>
                                        </p:tgtEl>
                                        <p:attrNameLst>
                                          <p:attrName>fillcolor</p:attrName>
                                        </p:attrNameLst>
                                      </p:cBhvr>
                                      <p:to>
                                        <p:clrVal>
                                          <a:srgbClr val="FF0000"/>
                                        </p:clrVal>
                                      </p:to>
                                    </p:set>
                                    <p:set>
                                      <p:cBhvr>
                                        <p:cTn id="64" dur="indefinite"/>
                                        <p:tgtEl>
                                          <p:spTgt spid="16"/>
                                        </p:tgtEl>
                                        <p:attrNameLst>
                                          <p:attrName>fill.type</p:attrName>
                                        </p:attrNameLst>
                                      </p:cBhvr>
                                      <p:to>
                                        <p:strVal val="solid"/>
                                      </p:to>
                                    </p:set>
                                    <p:set>
                                      <p:cBhvr>
                                        <p:cTn id="65" dur="indefinite"/>
                                        <p:tgtEl>
                                          <p:spTgt spid="1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Am-thanh-tra-loi-sai-www_nhacchuongvui_com.wav"/>
                                        </p:tgtEl>
                                      </p:cMediaNode>
                                    </p:audio>
                                  </p:subTnLst>
                                </p:cTn>
                              </p:par>
                              <p:par>
                                <p:cTn id="66" presetID="1"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mph" presetSubtype="1" nodeType="withEffect">
                                  <p:stCondLst>
                                    <p:cond delay="0"/>
                                  </p:stCondLst>
                                  <p:childTnLst>
                                    <p:set>
                                      <p:cBhvr>
                                        <p:cTn id="72" dur="indefinite"/>
                                        <p:tgtEl>
                                          <p:spTgt spid="19"/>
                                        </p:tgtEl>
                                        <p:attrNameLst>
                                          <p:attrName>fillcolor</p:attrName>
                                        </p:attrNameLst>
                                      </p:cBhvr>
                                      <p:to>
                                        <p:clrVal>
                                          <a:srgbClr val="92D050"/>
                                        </p:clrVal>
                                      </p:to>
                                    </p:set>
                                    <p:set>
                                      <p:cBhvr>
                                        <p:cTn id="73" dur="indefinite"/>
                                        <p:tgtEl>
                                          <p:spTgt spid="19"/>
                                        </p:tgtEl>
                                        <p:attrNameLst>
                                          <p:attrName>fill.type</p:attrName>
                                        </p:attrNameLst>
                                      </p:cBhvr>
                                      <p:to>
                                        <p:strVal val="solid"/>
                                      </p:to>
                                    </p:set>
                                    <p:set>
                                      <p:cBhvr>
                                        <p:cTn id="74" dur="indefinite"/>
                                        <p:tgtEl>
                                          <p:spTgt spid="1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Am-thanh-tra-loi-dung-www_nhacchuongvui_com.wav"/>
                                        </p:tgtEl>
                                      </p:cMediaNode>
                                    </p:audio>
                                  </p:sub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subTnLst>
                                    <p:audio>
                                      <p:cMediaNode>
                                        <p:cTn display="0" masterRel="sameClick">
                                          <p:stCondLst>
                                            <p:cond evt="begin" delay="0">
                                              <p:tn val="7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LÊN ĐỀN THỜ</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DACARIA</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MATTA</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Matheu</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592111" y="3265954"/>
            <a:ext cx="13169700" cy="2307139"/>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150336" y="3873608"/>
              <a:ext cx="12089238" cy="630301"/>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3:  Đức Maria đến nhà ai?</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33532" y="569469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18382" y="6716176"/>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711532" y="5723399"/>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393559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FF000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mph" presetSubtype="1" nodeType="withEffect">
                                  <p:stCondLst>
                                    <p:cond delay="0"/>
                                  </p:stCondLst>
                                  <p:childTnLst>
                                    <p:set>
                                      <p:cBhvr>
                                        <p:cTn id="63" dur="indefinite"/>
                                        <p:tgtEl>
                                          <p:spTgt spid="16"/>
                                        </p:tgtEl>
                                        <p:attrNameLst>
                                          <p:attrName>fillcolor</p:attrName>
                                        </p:attrNameLst>
                                      </p:cBhvr>
                                      <p:to>
                                        <p:clrVal>
                                          <a:srgbClr val="92D050"/>
                                        </p:clrVal>
                                      </p:to>
                                    </p:set>
                                    <p:set>
                                      <p:cBhvr>
                                        <p:cTn id="64" dur="indefinite"/>
                                        <p:tgtEl>
                                          <p:spTgt spid="16"/>
                                        </p:tgtEl>
                                        <p:attrNameLst>
                                          <p:attrName>fill.type</p:attrName>
                                        </p:attrNameLst>
                                      </p:cBhvr>
                                      <p:to>
                                        <p:strVal val="solid"/>
                                      </p:to>
                                    </p:set>
                                    <p:set>
                                      <p:cBhvr>
                                        <p:cTn id="65" dur="indefinite"/>
                                        <p:tgtEl>
                                          <p:spTgt spid="1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1" nodeType="withEffect">
                                  <p:stCondLst>
                                    <p:cond delay="0"/>
                                  </p:stCondLst>
                                  <p:childTnLst>
                                    <p:set>
                                      <p:cBhvr>
                                        <p:cTn id="73" dur="indefinite"/>
                                        <p:tgtEl>
                                          <p:spTgt spid="19"/>
                                        </p:tgtEl>
                                        <p:attrNameLst>
                                          <p:attrName>fillcolor</p:attrName>
                                        </p:attrNameLst>
                                      </p:cBhvr>
                                      <p:to>
                                        <p:clrVal>
                                          <a:srgbClr val="FF0000"/>
                                        </p:clrVal>
                                      </p:to>
                                    </p:set>
                                    <p:set>
                                      <p:cBhvr>
                                        <p:cTn id="74" dur="indefinite"/>
                                        <p:tgtEl>
                                          <p:spTgt spid="19"/>
                                        </p:tgtEl>
                                        <p:attrNameLst>
                                          <p:attrName>fill.type</p:attrName>
                                        </p:attrNameLst>
                                      </p:cBhvr>
                                      <p:to>
                                        <p:strVal val="solid"/>
                                      </p:to>
                                    </p:set>
                                    <p:set>
                                      <p:cBhvr>
                                        <p:cTn id="75" dur="indefinite"/>
                                        <p:tgtEl>
                                          <p:spTgt spid="1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Am-thanh-tra-loi-dung-www_nhacchuongvui_com.wav"/>
                                        </p:tgtEl>
                                      </p:cMediaNode>
                                    </p:audio>
                                  </p:sub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Maria</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Tama</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Rút </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Elisabet</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592111" y="3265954"/>
            <a:ext cx="13169700" cy="2307139"/>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150336" y="3873608"/>
              <a:ext cx="12089238" cy="630301"/>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4: Vợ ông dacaria tên là gì?</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33532" y="569469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76083" y="584684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443246" y="6859979"/>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40315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FF000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mph" presetSubtype="1" nodeType="withEffect">
                                  <p:stCondLst>
                                    <p:cond delay="0"/>
                                  </p:stCondLst>
                                  <p:childTnLst>
                                    <p:set>
                                      <p:cBhvr>
                                        <p:cTn id="63" dur="indefinite"/>
                                        <p:tgtEl>
                                          <p:spTgt spid="16"/>
                                        </p:tgtEl>
                                        <p:attrNameLst>
                                          <p:attrName>fillcolor</p:attrName>
                                        </p:attrNameLst>
                                      </p:cBhvr>
                                      <p:to>
                                        <p:clrVal>
                                          <a:srgbClr val="FF0000"/>
                                        </p:clrVal>
                                      </p:to>
                                    </p:set>
                                    <p:set>
                                      <p:cBhvr>
                                        <p:cTn id="64" dur="indefinite"/>
                                        <p:tgtEl>
                                          <p:spTgt spid="16"/>
                                        </p:tgtEl>
                                        <p:attrNameLst>
                                          <p:attrName>fill.type</p:attrName>
                                        </p:attrNameLst>
                                      </p:cBhvr>
                                      <p:to>
                                        <p:strVal val="solid"/>
                                      </p:to>
                                    </p:set>
                                    <p:set>
                                      <p:cBhvr>
                                        <p:cTn id="65" dur="indefinite"/>
                                        <p:tgtEl>
                                          <p:spTgt spid="1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Am-thanh-tra-loi-sai-www_nhacchuongvui_com.wav"/>
                                        </p:tgtEl>
                                      </p:cMediaNode>
                                    </p:audio>
                                  </p:subTnLst>
                                </p:cTn>
                              </p:par>
                              <p:par>
                                <p:cTn id="66" presetID="1"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mph" presetSubtype="1" nodeType="withEffect">
                                  <p:stCondLst>
                                    <p:cond delay="0"/>
                                  </p:stCondLst>
                                  <p:childTnLst>
                                    <p:set>
                                      <p:cBhvr>
                                        <p:cTn id="72" dur="indefinite"/>
                                        <p:tgtEl>
                                          <p:spTgt spid="19"/>
                                        </p:tgtEl>
                                        <p:attrNameLst>
                                          <p:attrName>fillcolor</p:attrName>
                                        </p:attrNameLst>
                                      </p:cBhvr>
                                      <p:to>
                                        <p:clrVal>
                                          <a:srgbClr val="FF0000"/>
                                        </p:clrVal>
                                      </p:to>
                                    </p:set>
                                    <p:set>
                                      <p:cBhvr>
                                        <p:cTn id="73" dur="indefinite"/>
                                        <p:tgtEl>
                                          <p:spTgt spid="19"/>
                                        </p:tgtEl>
                                        <p:attrNameLst>
                                          <p:attrName>fill.type</p:attrName>
                                        </p:attrNameLst>
                                      </p:cBhvr>
                                      <p:to>
                                        <p:strVal val="solid"/>
                                      </p:to>
                                    </p:set>
                                    <p:set>
                                      <p:cBhvr>
                                        <p:cTn id="74" dur="indefinite"/>
                                        <p:tgtEl>
                                          <p:spTgt spid="1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Am-thanh-tra-loi-dung-www_nhacchuongvui_com.wav"/>
                                        </p:tgtEl>
                                      </p:cMediaNode>
                                    </p:audio>
                                  </p:sub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 presetClass="emph" presetSubtype="1" nodeType="withEffect">
                                  <p:stCondLst>
                                    <p:cond delay="0"/>
                                  </p:stCondLst>
                                  <p:childTnLst>
                                    <p:set>
                                      <p:cBhvr>
                                        <p:cTn id="81" dur="indefinite"/>
                                        <p:tgtEl>
                                          <p:spTgt spid="22"/>
                                        </p:tgtEl>
                                        <p:attrNameLst>
                                          <p:attrName>fillcolor</p:attrName>
                                        </p:attrNameLst>
                                      </p:cBhvr>
                                      <p:to>
                                        <p:clrVal>
                                          <a:srgbClr val="92D050"/>
                                        </p:clrVal>
                                      </p:to>
                                    </p:set>
                                    <p:set>
                                      <p:cBhvr>
                                        <p:cTn id="82" dur="indefinite"/>
                                        <p:tgtEl>
                                          <p:spTgt spid="22"/>
                                        </p:tgtEl>
                                        <p:attrNameLst>
                                          <p:attrName>fill.type</p:attrName>
                                        </p:attrNameLst>
                                      </p:cBhvr>
                                      <p:to>
                                        <p:strVal val="solid"/>
                                      </p:to>
                                    </p:set>
                                    <p:set>
                                      <p:cBhvr>
                                        <p:cTn id="83" dur="indefinite"/>
                                        <p:tgtEl>
                                          <p:spTgt spid="2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Am-thanh-tra-loi-dung-www_nhacchuongvui_com.wav"/>
                                        </p:tgtEl>
                                      </p:cMediaNode>
                                    </p:audio>
                                  </p:subTnLst>
                                </p:cTn>
                              </p:par>
                              <p:par>
                                <p:cTn id="84" presetID="10"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Ân sủng</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Sự chúc phúc</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Hoan lạc</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Thánh Thần</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289232" y="2785076"/>
            <a:ext cx="13472579" cy="2788017"/>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044528" y="3372125"/>
              <a:ext cx="12089238" cy="1710145"/>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5: Điền vào chỗ trống: “ Bà Êlisabet vừa nghe thấy tiếng Maria chào, thì đứa con trong bụng nhảy lên, và bà được đầy…?</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33532" y="569469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76083" y="584684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443246" y="6859979"/>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974640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FF000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mph" presetSubtype="1" nodeType="withEffect">
                                  <p:stCondLst>
                                    <p:cond delay="0"/>
                                  </p:stCondLst>
                                  <p:childTnLst>
                                    <p:set>
                                      <p:cBhvr>
                                        <p:cTn id="63" dur="indefinite"/>
                                        <p:tgtEl>
                                          <p:spTgt spid="16"/>
                                        </p:tgtEl>
                                        <p:attrNameLst>
                                          <p:attrName>fillcolor</p:attrName>
                                        </p:attrNameLst>
                                      </p:cBhvr>
                                      <p:to>
                                        <p:clrVal>
                                          <a:srgbClr val="FF0000"/>
                                        </p:clrVal>
                                      </p:to>
                                    </p:set>
                                    <p:set>
                                      <p:cBhvr>
                                        <p:cTn id="64" dur="indefinite"/>
                                        <p:tgtEl>
                                          <p:spTgt spid="16"/>
                                        </p:tgtEl>
                                        <p:attrNameLst>
                                          <p:attrName>fill.type</p:attrName>
                                        </p:attrNameLst>
                                      </p:cBhvr>
                                      <p:to>
                                        <p:strVal val="solid"/>
                                      </p:to>
                                    </p:set>
                                    <p:set>
                                      <p:cBhvr>
                                        <p:cTn id="65" dur="indefinite"/>
                                        <p:tgtEl>
                                          <p:spTgt spid="1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Am-thanh-tra-loi-sai-www_nhacchuongvui_com.wav"/>
                                        </p:tgtEl>
                                      </p:cMediaNode>
                                    </p:audio>
                                  </p:subTnLst>
                                </p:cTn>
                              </p:par>
                              <p:par>
                                <p:cTn id="66" presetID="1"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mph" presetSubtype="1" nodeType="withEffect">
                                  <p:stCondLst>
                                    <p:cond delay="0"/>
                                  </p:stCondLst>
                                  <p:childTnLst>
                                    <p:set>
                                      <p:cBhvr>
                                        <p:cTn id="72" dur="indefinite"/>
                                        <p:tgtEl>
                                          <p:spTgt spid="19"/>
                                        </p:tgtEl>
                                        <p:attrNameLst>
                                          <p:attrName>fillcolor</p:attrName>
                                        </p:attrNameLst>
                                      </p:cBhvr>
                                      <p:to>
                                        <p:clrVal>
                                          <a:srgbClr val="FF0000"/>
                                        </p:clrVal>
                                      </p:to>
                                    </p:set>
                                    <p:set>
                                      <p:cBhvr>
                                        <p:cTn id="73" dur="indefinite"/>
                                        <p:tgtEl>
                                          <p:spTgt spid="19"/>
                                        </p:tgtEl>
                                        <p:attrNameLst>
                                          <p:attrName>fill.type</p:attrName>
                                        </p:attrNameLst>
                                      </p:cBhvr>
                                      <p:to>
                                        <p:strVal val="solid"/>
                                      </p:to>
                                    </p:set>
                                    <p:set>
                                      <p:cBhvr>
                                        <p:cTn id="74" dur="indefinite"/>
                                        <p:tgtEl>
                                          <p:spTgt spid="1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Am-thanh-tra-loi-dung-www_nhacchuongvui_com.wav"/>
                                        </p:tgtEl>
                                      </p:cMediaNode>
                                    </p:audio>
                                  </p:sub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 presetClass="emph" presetSubtype="1" nodeType="withEffect">
                                  <p:stCondLst>
                                    <p:cond delay="0"/>
                                  </p:stCondLst>
                                  <p:childTnLst>
                                    <p:set>
                                      <p:cBhvr>
                                        <p:cTn id="81" dur="indefinite"/>
                                        <p:tgtEl>
                                          <p:spTgt spid="22"/>
                                        </p:tgtEl>
                                        <p:attrNameLst>
                                          <p:attrName>fillcolor</p:attrName>
                                        </p:attrNameLst>
                                      </p:cBhvr>
                                      <p:to>
                                        <p:clrVal>
                                          <a:srgbClr val="92D050"/>
                                        </p:clrVal>
                                      </p:to>
                                    </p:set>
                                    <p:set>
                                      <p:cBhvr>
                                        <p:cTn id="82" dur="indefinite"/>
                                        <p:tgtEl>
                                          <p:spTgt spid="22"/>
                                        </p:tgtEl>
                                        <p:attrNameLst>
                                          <p:attrName>fill.type</p:attrName>
                                        </p:attrNameLst>
                                      </p:cBhvr>
                                      <p:to>
                                        <p:strVal val="solid"/>
                                      </p:to>
                                    </p:set>
                                    <p:set>
                                      <p:cBhvr>
                                        <p:cTn id="83" dur="indefinite"/>
                                        <p:tgtEl>
                                          <p:spTgt spid="2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Am-thanh-tra-loi-dung-www_nhacchuongvui_com.wav"/>
                                        </p:tgtEl>
                                      </p:cMediaNode>
                                    </p:audio>
                                  </p:subTnLst>
                                </p:cTn>
                              </p:par>
                              <p:par>
                                <p:cTn id="84" presetID="10"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Thân mẫu Chúa</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Em gái</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Người bạn tốt</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Người của Chúa</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289232" y="2785076"/>
            <a:ext cx="13472579" cy="2788017"/>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130718" y="3984195"/>
              <a:ext cx="12089238" cy="521586"/>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6: Bà Êlisabet gọi Đức Maria là gì?</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84302" y="681196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76083" y="584684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8561" y="5857823"/>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131166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92D05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dung-www_nhacchuongvui_com.wav"/>
                                        </p:tgtEl>
                                      </p:cMediaNode>
                                    </p:audio>
                                  </p:sub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1" nodeType="withEffect">
                                  <p:stCondLst>
                                    <p:cond delay="0"/>
                                  </p:stCondLst>
                                  <p:childTnLst>
                                    <p:set>
                                      <p:cBhvr>
                                        <p:cTn id="64" dur="indefinite"/>
                                        <p:tgtEl>
                                          <p:spTgt spid="16"/>
                                        </p:tgtEl>
                                        <p:attrNameLst>
                                          <p:attrName>fillcolor</p:attrName>
                                        </p:attrNameLst>
                                      </p:cBhvr>
                                      <p:to>
                                        <p:clrVal>
                                          <a:srgbClr val="FF0000"/>
                                        </p:clrVal>
                                      </p:to>
                                    </p:set>
                                    <p:set>
                                      <p:cBhvr>
                                        <p:cTn id="65" dur="indefinite"/>
                                        <p:tgtEl>
                                          <p:spTgt spid="16"/>
                                        </p:tgtEl>
                                        <p:attrNameLst>
                                          <p:attrName>fill.type</p:attrName>
                                        </p:attrNameLst>
                                      </p:cBhvr>
                                      <p:to>
                                        <p:strVal val="solid"/>
                                      </p:to>
                                    </p:set>
                                    <p:set>
                                      <p:cBhvr>
                                        <p:cTn id="66" dur="indefinite"/>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1" nodeType="withEffect">
                                  <p:stCondLst>
                                    <p:cond delay="0"/>
                                  </p:stCondLst>
                                  <p:childTnLst>
                                    <p:set>
                                      <p:cBhvr>
                                        <p:cTn id="73" dur="indefinite"/>
                                        <p:tgtEl>
                                          <p:spTgt spid="19"/>
                                        </p:tgtEl>
                                        <p:attrNameLst>
                                          <p:attrName>fillcolor</p:attrName>
                                        </p:attrNameLst>
                                      </p:cBhvr>
                                      <p:to>
                                        <p:clrVal>
                                          <a:srgbClr val="FF0000"/>
                                        </p:clrVal>
                                      </p:to>
                                    </p:set>
                                    <p:set>
                                      <p:cBhvr>
                                        <p:cTn id="74" dur="indefinite"/>
                                        <p:tgtEl>
                                          <p:spTgt spid="19"/>
                                        </p:tgtEl>
                                        <p:attrNameLst>
                                          <p:attrName>fill.type</p:attrName>
                                        </p:attrNameLst>
                                      </p:cBhvr>
                                      <p:to>
                                        <p:strVal val="solid"/>
                                      </p:to>
                                    </p:set>
                                    <p:set>
                                      <p:cBhvr>
                                        <p:cTn id="75" dur="indefinite"/>
                                        <p:tgtEl>
                                          <p:spTgt spid="1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Am-thanh-tra-loi-dung-www_nhacchuongvui_com.wav"/>
                                        </p:tgtEl>
                                      </p:cMediaNode>
                                    </p:audio>
                                  </p:sub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4">
              <a:extLst>
                <a:ext uri="{96DAC541-7B7A-43D3-8B79-37D633B846F1}">
                  <asvg:svgBlip xmlns:asvg="http://schemas.microsoft.com/office/drawing/2016/SVG/main" r:embed="rId5"/>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 name="Picture 4"/>
          <p:cNvPicPr>
            <a:picLocks noChangeAspect="1"/>
          </p:cNvPicPr>
          <p:nvPr/>
        </p:nvPicPr>
        <p:blipFill>
          <a:blip r:embed="rId8"/>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6" name="Picture 6"/>
          <p:cNvPicPr>
            <a:picLocks noChangeAspect="1"/>
          </p:cNvPicPr>
          <p:nvPr/>
        </p:nvPicPr>
        <p:blipFill>
          <a:blip r:embed="rId11"/>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1"/>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8"/>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Chào đời</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Chuyển dạ</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Nhảy lên</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Vui mừng</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592111" y="3265954"/>
            <a:ext cx="13169700" cy="2307139"/>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150336" y="3873608"/>
              <a:ext cx="12089238" cy="1348446"/>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7: Điền vào chỗ trống: “Tôi vừa nghe tiếng em chào, thì đứa con trong bụng…vui sướng”</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25714" y="5736404"/>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18382" y="6716176"/>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67860" y="562111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9251" y="6940929"/>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1"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2"/>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186537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FF000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m-thanh-tra-loi-sai-www_nhacchuongvui_com.wav"/>
                                        </p:tgtEl>
                                      </p:cMediaNode>
                                    </p:audio>
                                  </p:sub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emph" presetSubtype="1" nodeType="withEffect">
                                  <p:stCondLst>
                                    <p:cond delay="0"/>
                                  </p:stCondLst>
                                  <p:childTnLst>
                                    <p:set>
                                      <p:cBhvr>
                                        <p:cTn id="63" dur="indefinite"/>
                                        <p:tgtEl>
                                          <p:spTgt spid="16"/>
                                        </p:tgtEl>
                                        <p:attrNameLst>
                                          <p:attrName>fillcolor</p:attrName>
                                        </p:attrNameLst>
                                      </p:cBhvr>
                                      <p:to>
                                        <p:clrVal>
                                          <a:srgbClr val="FF0000"/>
                                        </p:clrVal>
                                      </p:to>
                                    </p:set>
                                    <p:set>
                                      <p:cBhvr>
                                        <p:cTn id="64" dur="indefinite"/>
                                        <p:tgtEl>
                                          <p:spTgt spid="16"/>
                                        </p:tgtEl>
                                        <p:attrNameLst>
                                          <p:attrName>fill.type</p:attrName>
                                        </p:attrNameLst>
                                      </p:cBhvr>
                                      <p:to>
                                        <p:strVal val="solid"/>
                                      </p:to>
                                    </p:set>
                                    <p:set>
                                      <p:cBhvr>
                                        <p:cTn id="65" dur="indefinite"/>
                                        <p:tgtEl>
                                          <p:spTgt spid="16"/>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Am-thanh-tra-loi-sai-www_nhacchuongvui_com.wav"/>
                                        </p:tgtEl>
                                      </p:cMediaNode>
                                    </p:audio>
                                  </p:subTnLst>
                                </p:cTn>
                              </p:par>
                              <p:par>
                                <p:cTn id="66" presetID="1"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mph" presetSubtype="1" nodeType="withEffect">
                                  <p:stCondLst>
                                    <p:cond delay="0"/>
                                  </p:stCondLst>
                                  <p:childTnLst>
                                    <p:set>
                                      <p:cBhvr>
                                        <p:cTn id="72" dur="indefinite"/>
                                        <p:tgtEl>
                                          <p:spTgt spid="19"/>
                                        </p:tgtEl>
                                        <p:attrNameLst>
                                          <p:attrName>fillcolor</p:attrName>
                                        </p:attrNameLst>
                                      </p:cBhvr>
                                      <p:to>
                                        <p:clrVal>
                                          <a:srgbClr val="92D050"/>
                                        </p:clrVal>
                                      </p:to>
                                    </p:set>
                                    <p:set>
                                      <p:cBhvr>
                                        <p:cTn id="73" dur="indefinite"/>
                                        <p:tgtEl>
                                          <p:spTgt spid="19"/>
                                        </p:tgtEl>
                                        <p:attrNameLst>
                                          <p:attrName>fill.type</p:attrName>
                                        </p:attrNameLst>
                                      </p:cBhvr>
                                      <p:to>
                                        <p:strVal val="solid"/>
                                      </p:to>
                                    </p:set>
                                    <p:set>
                                      <p:cBhvr>
                                        <p:cTn id="74" dur="indefinite"/>
                                        <p:tgtEl>
                                          <p:spTgt spid="1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Am-thanh-tra-loi-dung-www_nhacchuongvui_com.wav"/>
                                        </p:tgtEl>
                                      </p:cMediaNode>
                                    </p:audio>
                                  </p:sub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subTnLst>
                                    <p:audio>
                                      <p:cMediaNode>
                                        <p:cTn display="0" masterRel="sameClick">
                                          <p:stCondLst>
                                            <p:cond evt="begin" delay="0">
                                              <p:tn val="7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64FF">
                <a:alpha val="100000"/>
              </a:srgbClr>
            </a:gs>
            <a:gs pos="100000">
              <a:srgbClr val="D793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8472757" y="5143500"/>
            <a:ext cx="10024553" cy="4344574"/>
          </a:xfrm>
          <a:custGeom>
            <a:avLst/>
            <a:gdLst/>
            <a:ahLst/>
            <a:cxnLst/>
            <a:rect l="l" t="t" r="r" b="b"/>
            <a:pathLst>
              <a:path w="10024553" h="4344574">
                <a:moveTo>
                  <a:pt x="0" y="0"/>
                </a:moveTo>
                <a:lnTo>
                  <a:pt x="10024553" y="0"/>
                </a:lnTo>
                <a:lnTo>
                  <a:pt x="10024553" y="4344574"/>
                </a:lnTo>
                <a:lnTo>
                  <a:pt x="0" y="4344574"/>
                </a:lnTo>
                <a:lnTo>
                  <a:pt x="0" y="0"/>
                </a:lnTo>
                <a:close/>
              </a:path>
            </a:pathLst>
          </a:custGeom>
          <a:blipFill>
            <a:blip r:embed="rId5">
              <a:extLst>
                <a:ext uri="{96DAC541-7B7A-43D3-8B79-37D633B846F1}">
                  <asvg:svgBlip xmlns:asvg="http://schemas.microsoft.com/office/drawing/2016/SVG/main" r:embed="rId6"/>
                </a:ext>
              </a:extLst>
            </a:blip>
            <a:stretch>
              <a:fillRect r="-156361"/>
            </a:stretch>
          </a:blipFill>
        </p:spPr>
      </p:sp>
      <p:sp>
        <p:nvSpPr>
          <p:cNvPr id="3" name="Freeform 3"/>
          <p:cNvSpPr/>
          <p:nvPr/>
        </p:nvSpPr>
        <p:spPr>
          <a:xfrm>
            <a:off x="-1062521" y="7646310"/>
            <a:ext cx="19070555" cy="3223980"/>
          </a:xfrm>
          <a:custGeom>
            <a:avLst/>
            <a:gdLst/>
            <a:ahLst/>
            <a:cxnLst/>
            <a:rect l="l" t="t" r="r" b="b"/>
            <a:pathLst>
              <a:path w="19070555" h="3223980">
                <a:moveTo>
                  <a:pt x="0" y="0"/>
                </a:moveTo>
                <a:lnTo>
                  <a:pt x="19070556" y="0"/>
                </a:lnTo>
                <a:lnTo>
                  <a:pt x="19070556" y="3223980"/>
                </a:lnTo>
                <a:lnTo>
                  <a:pt x="0" y="32239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4"/>
          <p:cNvPicPr>
            <a:picLocks noChangeAspect="1"/>
          </p:cNvPicPr>
          <p:nvPr/>
        </p:nvPicPr>
        <p:blipFill>
          <a:blip r:embed="rId9"/>
          <a:srcRect/>
          <a:stretch>
            <a:fillRect/>
          </a:stretch>
        </p:blipFill>
        <p:spPr>
          <a:xfrm>
            <a:off x="1700759" y="321082"/>
            <a:ext cx="14886482" cy="8336430"/>
          </a:xfrm>
          <a:prstGeom prst="rect">
            <a:avLst/>
          </a:prstGeom>
        </p:spPr>
      </p:pic>
      <p:sp>
        <p:nvSpPr>
          <p:cNvPr id="5" name="Freeform 5"/>
          <p:cNvSpPr/>
          <p:nvPr/>
        </p:nvSpPr>
        <p:spPr>
          <a:xfrm rot="696827">
            <a:off x="2422002" y="1141328"/>
            <a:ext cx="1266168" cy="1447801"/>
          </a:xfrm>
          <a:custGeom>
            <a:avLst/>
            <a:gdLst/>
            <a:ahLst/>
            <a:cxnLst/>
            <a:rect l="l" t="t" r="r" b="b"/>
            <a:pathLst>
              <a:path w="1266168" h="1447801">
                <a:moveTo>
                  <a:pt x="0" y="0"/>
                </a:moveTo>
                <a:lnTo>
                  <a:pt x="1266168" y="0"/>
                </a:lnTo>
                <a:lnTo>
                  <a:pt x="1266168" y="1447801"/>
                </a:lnTo>
                <a:lnTo>
                  <a:pt x="0" y="1447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Picture 6"/>
          <p:cNvPicPr>
            <a:picLocks noChangeAspect="1"/>
          </p:cNvPicPr>
          <p:nvPr/>
        </p:nvPicPr>
        <p:blipFill>
          <a:blip r:embed="rId12"/>
          <a:srcRect/>
          <a:stretch>
            <a:fillRect/>
          </a:stretch>
        </p:blipFill>
        <p:spPr>
          <a:xfrm>
            <a:off x="12326850" y="1659736"/>
            <a:ext cx="2166742" cy="2233755"/>
          </a:xfrm>
          <a:prstGeom prst="rect">
            <a:avLst/>
          </a:prstGeom>
        </p:spPr>
      </p:pic>
      <p:pic>
        <p:nvPicPr>
          <p:cNvPr id="7" name="Picture 7"/>
          <p:cNvPicPr>
            <a:picLocks noChangeAspect="1"/>
          </p:cNvPicPr>
          <p:nvPr/>
        </p:nvPicPr>
        <p:blipFill>
          <a:blip r:embed="rId12"/>
          <a:srcRect/>
          <a:stretch>
            <a:fillRect/>
          </a:stretch>
        </p:blipFill>
        <p:spPr>
          <a:xfrm>
            <a:off x="4348645" y="5875719"/>
            <a:ext cx="2166742" cy="2233755"/>
          </a:xfrm>
          <a:prstGeom prst="rect">
            <a:avLst/>
          </a:prstGeom>
        </p:spPr>
      </p:pic>
      <p:sp>
        <p:nvSpPr>
          <p:cNvPr id="8" name="Freeform 8"/>
          <p:cNvSpPr/>
          <p:nvPr/>
        </p:nvSpPr>
        <p:spPr>
          <a:xfrm>
            <a:off x="12535306" y="5723457"/>
            <a:ext cx="6309047" cy="5222272"/>
          </a:xfrm>
          <a:custGeom>
            <a:avLst/>
            <a:gdLst/>
            <a:ahLst/>
            <a:cxnLst/>
            <a:rect l="l" t="t" r="r" b="b"/>
            <a:pathLst>
              <a:path w="6309047" h="5222272">
                <a:moveTo>
                  <a:pt x="0" y="0"/>
                </a:moveTo>
                <a:lnTo>
                  <a:pt x="6309047" y="0"/>
                </a:lnTo>
                <a:lnTo>
                  <a:pt x="6309047" y="5222272"/>
                </a:lnTo>
                <a:lnTo>
                  <a:pt x="0" y="5222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23566" y="4803403"/>
            <a:ext cx="4472211" cy="6612140"/>
          </a:xfrm>
          <a:custGeom>
            <a:avLst/>
            <a:gdLst/>
            <a:ahLst/>
            <a:cxnLst/>
            <a:rect l="l" t="t" r="r" b="b"/>
            <a:pathLst>
              <a:path w="4472211" h="6612140">
                <a:moveTo>
                  <a:pt x="0" y="0"/>
                </a:moveTo>
                <a:lnTo>
                  <a:pt x="4472211" y="0"/>
                </a:lnTo>
                <a:lnTo>
                  <a:pt x="4472211" y="6612141"/>
                </a:lnTo>
                <a:lnTo>
                  <a:pt x="0" y="66121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3150336" y="1540782"/>
            <a:ext cx="561252" cy="534593"/>
          </a:xfrm>
          <a:custGeom>
            <a:avLst/>
            <a:gdLst/>
            <a:ahLst/>
            <a:cxnLst/>
            <a:rect l="l" t="t" r="r" b="b"/>
            <a:pathLst>
              <a:path w="561252" h="534593">
                <a:moveTo>
                  <a:pt x="0" y="0"/>
                </a:moveTo>
                <a:lnTo>
                  <a:pt x="561252" y="0"/>
                </a:lnTo>
                <a:lnTo>
                  <a:pt x="561252" y="534593"/>
                </a:lnTo>
                <a:lnTo>
                  <a:pt x="0" y="53459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5579442" y="1238638"/>
            <a:ext cx="5081318" cy="2515253"/>
          </a:xfrm>
          <a:custGeom>
            <a:avLst/>
            <a:gdLst/>
            <a:ahLst/>
            <a:cxnLst/>
            <a:rect l="l" t="t" r="r" b="b"/>
            <a:pathLst>
              <a:path w="5081318" h="2515253">
                <a:moveTo>
                  <a:pt x="0" y="0"/>
                </a:moveTo>
                <a:lnTo>
                  <a:pt x="5081318" y="0"/>
                </a:lnTo>
                <a:lnTo>
                  <a:pt x="5081318" y="2515252"/>
                </a:lnTo>
                <a:lnTo>
                  <a:pt x="0" y="2515252"/>
                </a:lnTo>
                <a:lnTo>
                  <a:pt x="0" y="0"/>
                </a:lnTo>
                <a:close/>
              </a:path>
            </a:pathLst>
          </a:custGeom>
          <a:blipFill>
            <a:blip r:embed="rId19"/>
            <a:stretch>
              <a:fillRect/>
            </a:stretch>
          </a:blipFill>
        </p:spPr>
      </p:sp>
      <p:sp>
        <p:nvSpPr>
          <p:cNvPr id="13" name="Freeform 13"/>
          <p:cNvSpPr/>
          <p:nvPr/>
        </p:nvSpPr>
        <p:spPr>
          <a:xfrm>
            <a:off x="2526190" y="593648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4" name="TextBox 14"/>
          <p:cNvSpPr txBox="1"/>
          <p:nvPr/>
        </p:nvSpPr>
        <p:spPr>
          <a:xfrm>
            <a:off x="2526190" y="5725738"/>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A. Đã tin</a:t>
            </a:r>
          </a:p>
        </p:txBody>
      </p:sp>
      <p:sp>
        <p:nvSpPr>
          <p:cNvPr id="16" name="Freeform 16"/>
          <p:cNvSpPr/>
          <p:nvPr/>
        </p:nvSpPr>
        <p:spPr>
          <a:xfrm>
            <a:off x="9176960" y="5913190"/>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17" name="TextBox 17"/>
          <p:cNvSpPr txBox="1"/>
          <p:nvPr/>
        </p:nvSpPr>
        <p:spPr>
          <a:xfrm>
            <a:off x="9176960" y="5702444"/>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B. Đã nghe</a:t>
            </a:r>
          </a:p>
        </p:txBody>
      </p:sp>
      <p:sp>
        <p:nvSpPr>
          <p:cNvPr id="19" name="Freeform 19"/>
          <p:cNvSpPr/>
          <p:nvPr/>
        </p:nvSpPr>
        <p:spPr>
          <a:xfrm>
            <a:off x="2526190" y="6944849"/>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0" name="TextBox 20"/>
          <p:cNvSpPr txBox="1"/>
          <p:nvPr/>
        </p:nvSpPr>
        <p:spPr>
          <a:xfrm>
            <a:off x="252619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C. Thực thi</a:t>
            </a:r>
          </a:p>
        </p:txBody>
      </p:sp>
      <p:sp>
        <p:nvSpPr>
          <p:cNvPr id="22" name="Freeform 22"/>
          <p:cNvSpPr/>
          <p:nvPr/>
        </p:nvSpPr>
        <p:spPr>
          <a:xfrm>
            <a:off x="9176960" y="6921554"/>
            <a:ext cx="6518929" cy="817438"/>
          </a:xfrm>
          <a:custGeom>
            <a:avLst/>
            <a:gdLst/>
            <a:ahLst/>
            <a:cxnLst/>
            <a:rect l="l" t="t" r="r" b="b"/>
            <a:pathLst>
              <a:path w="3240972" h="406400">
                <a:moveTo>
                  <a:pt x="3037772" y="0"/>
                </a:moveTo>
                <a:cubicBezTo>
                  <a:pt x="3149996" y="0"/>
                  <a:pt x="3240972" y="90976"/>
                  <a:pt x="3240972" y="203200"/>
                </a:cubicBezTo>
                <a:cubicBezTo>
                  <a:pt x="3240972" y="315424"/>
                  <a:pt x="3149996" y="406400"/>
                  <a:pt x="3037772" y="406400"/>
                </a:cubicBezTo>
                <a:lnTo>
                  <a:pt x="203200" y="406400"/>
                </a:lnTo>
                <a:cubicBezTo>
                  <a:pt x="90976" y="406400"/>
                  <a:pt x="0" y="315424"/>
                  <a:pt x="0" y="203200"/>
                </a:cubicBezTo>
                <a:cubicBezTo>
                  <a:pt x="0" y="90976"/>
                  <a:pt x="90976" y="0"/>
                  <a:pt x="203200" y="0"/>
                </a:cubicBezTo>
                <a:close/>
              </a:path>
            </a:pathLst>
          </a:custGeom>
          <a:solidFill>
            <a:srgbClr val="FFE399"/>
          </a:solidFill>
        </p:spPr>
      </p:sp>
      <p:sp>
        <p:nvSpPr>
          <p:cNvPr id="23" name="TextBox 23"/>
          <p:cNvSpPr txBox="1"/>
          <p:nvPr/>
        </p:nvSpPr>
        <p:spPr>
          <a:xfrm>
            <a:off x="9176960" y="6734103"/>
            <a:ext cx="6518929" cy="1028184"/>
          </a:xfrm>
          <a:prstGeom prst="rect">
            <a:avLst/>
          </a:prstGeom>
        </p:spPr>
        <p:txBody>
          <a:bodyPr lIns="50800" tIns="50800" rIns="50800" bIns="50800" rtlCol="0" anchor="ctr"/>
          <a:lstStyle/>
          <a:p>
            <a:pPr algn="ctr">
              <a:lnSpc>
                <a:spcPts val="3779"/>
              </a:lnSpc>
            </a:pPr>
            <a:r>
              <a:rPr lang="en-US" sz="2700" b="1">
                <a:solidFill>
                  <a:srgbClr val="000000"/>
                </a:solidFill>
                <a:latin typeface="UTM Androgyne" panose="02040603050506020204" pitchFamily="18" charset="0"/>
                <a:ea typeface="Kollektif Bold"/>
                <a:cs typeface="Kollektif Bold"/>
                <a:sym typeface="Kollektif Bold"/>
              </a:rPr>
              <a:t>D. Vâng theo</a:t>
            </a:r>
          </a:p>
        </p:txBody>
      </p:sp>
      <p:grpSp>
        <p:nvGrpSpPr>
          <p:cNvPr id="28" name="Nhóm 27">
            <a:extLst>
              <a:ext uri="{FF2B5EF4-FFF2-40B4-BE49-F238E27FC236}">
                <a16:creationId xmlns:a16="http://schemas.microsoft.com/office/drawing/2014/main" id="{76F56B48-CC87-0045-07C6-EE6D7170E98C}"/>
              </a:ext>
            </a:extLst>
          </p:cNvPr>
          <p:cNvGrpSpPr/>
          <p:nvPr/>
        </p:nvGrpSpPr>
        <p:grpSpPr>
          <a:xfrm>
            <a:off x="2289232" y="2785076"/>
            <a:ext cx="13472579" cy="2788017"/>
            <a:chOff x="2592111" y="3265954"/>
            <a:chExt cx="13169700" cy="2307139"/>
          </a:xfrm>
        </p:grpSpPr>
        <p:grpSp>
          <p:nvGrpSpPr>
            <p:cNvPr id="24" name="Group 24"/>
            <p:cNvGrpSpPr/>
            <p:nvPr/>
          </p:nvGrpSpPr>
          <p:grpSpPr>
            <a:xfrm>
              <a:off x="2592111" y="3265954"/>
              <a:ext cx="13169700" cy="2307139"/>
              <a:chOff x="0" y="0"/>
              <a:chExt cx="3468563" cy="607642"/>
            </a:xfrm>
          </p:grpSpPr>
          <p:sp>
            <p:nvSpPr>
              <p:cNvPr id="25" name="Freeform 25"/>
              <p:cNvSpPr/>
              <p:nvPr/>
            </p:nvSpPr>
            <p:spPr>
              <a:xfrm>
                <a:off x="0" y="0"/>
                <a:ext cx="3468563" cy="607642"/>
              </a:xfrm>
              <a:custGeom>
                <a:avLst/>
                <a:gdLst/>
                <a:ahLst/>
                <a:cxnLst/>
                <a:rect l="l" t="t" r="r" b="b"/>
                <a:pathLst>
                  <a:path w="3468563" h="607642">
                    <a:moveTo>
                      <a:pt x="29981" y="0"/>
                    </a:moveTo>
                    <a:lnTo>
                      <a:pt x="3438582" y="0"/>
                    </a:lnTo>
                    <a:cubicBezTo>
                      <a:pt x="3455140" y="0"/>
                      <a:pt x="3468563" y="13423"/>
                      <a:pt x="3468563" y="29981"/>
                    </a:cubicBezTo>
                    <a:lnTo>
                      <a:pt x="3468563" y="577661"/>
                    </a:lnTo>
                    <a:cubicBezTo>
                      <a:pt x="3468563" y="594219"/>
                      <a:pt x="3455140" y="607642"/>
                      <a:pt x="3438582" y="607642"/>
                    </a:cubicBezTo>
                    <a:lnTo>
                      <a:pt x="29981" y="607642"/>
                    </a:lnTo>
                    <a:cubicBezTo>
                      <a:pt x="13423" y="607642"/>
                      <a:pt x="0" y="594219"/>
                      <a:pt x="0" y="577661"/>
                    </a:cubicBezTo>
                    <a:lnTo>
                      <a:pt x="0" y="29981"/>
                    </a:lnTo>
                    <a:cubicBezTo>
                      <a:pt x="0" y="13423"/>
                      <a:pt x="13423" y="0"/>
                      <a:pt x="29981" y="0"/>
                    </a:cubicBezTo>
                    <a:close/>
                  </a:path>
                </a:pathLst>
              </a:custGeom>
              <a:solidFill>
                <a:srgbClr val="FFFFFF"/>
              </a:solidFill>
            </p:spPr>
          </p:sp>
          <p:sp>
            <p:nvSpPr>
              <p:cNvPr id="26" name="TextBox 26"/>
              <p:cNvSpPr txBox="1"/>
              <p:nvPr/>
            </p:nvSpPr>
            <p:spPr>
              <a:xfrm>
                <a:off x="0" y="-38100"/>
                <a:ext cx="3468563" cy="645742"/>
              </a:xfrm>
              <a:prstGeom prst="rect">
                <a:avLst/>
              </a:prstGeom>
            </p:spPr>
            <p:txBody>
              <a:bodyPr lIns="50800" tIns="50800" rIns="50800" bIns="50800" rtlCol="0" anchor="ctr"/>
              <a:lstStyle/>
              <a:p>
                <a:pPr algn="ctr">
                  <a:lnSpc>
                    <a:spcPts val="2659"/>
                  </a:lnSpc>
                </a:pPr>
                <a:endParaRPr>
                  <a:latin typeface="UTM Androgyne" panose="02040603050506020204" pitchFamily="18" charset="0"/>
                </a:endParaRPr>
              </a:p>
            </p:txBody>
          </p:sp>
        </p:grpSp>
        <p:sp>
          <p:nvSpPr>
            <p:cNvPr id="27" name="TextBox 27"/>
            <p:cNvSpPr txBox="1"/>
            <p:nvPr/>
          </p:nvSpPr>
          <p:spPr>
            <a:xfrm>
              <a:off x="3044528" y="3372125"/>
              <a:ext cx="12089238" cy="1710145"/>
            </a:xfrm>
            <a:prstGeom prst="rect">
              <a:avLst/>
            </a:prstGeom>
          </p:spPr>
          <p:txBody>
            <a:bodyPr lIns="0" tIns="0" rIns="0" bIns="0" rtlCol="0" anchor="t">
              <a:spAutoFit/>
            </a:bodyPr>
            <a:lstStyle/>
            <a:p>
              <a:pPr algn="ctr">
                <a:lnSpc>
                  <a:spcPts val="5595"/>
                </a:lnSpc>
              </a:pPr>
              <a:r>
                <a:rPr lang="en-US" sz="3996">
                  <a:solidFill>
                    <a:srgbClr val="000000"/>
                  </a:solidFill>
                  <a:latin typeface="UTM Androgyne" panose="02040603050506020204" pitchFamily="18" charset="0"/>
                  <a:ea typeface="UTM Androgyne"/>
                  <a:cs typeface="UTM Androgyne"/>
                  <a:sym typeface="UTM Androgyne"/>
                </a:rPr>
                <a:t>Câu 8: Điền vào chỗ trống: “ Em thật có phúc, vì ... rằng Chúa sẽ thực hiện những gì người đã nói với em”</a:t>
              </a:r>
            </a:p>
          </p:txBody>
        </p:sp>
      </p:grpSp>
      <p:pic>
        <p:nvPicPr>
          <p:cNvPr id="29" name="Picture 6" descr="Káº¿t quáº£ hÃ¬nh áº£nh cho right wrong tick icon">
            <a:extLst>
              <a:ext uri="{FF2B5EF4-FFF2-40B4-BE49-F238E27FC236}">
                <a16:creationId xmlns:a16="http://schemas.microsoft.com/office/drawing/2014/main" id="{7E1F56A6-073C-5C13-2159-6E1092168D8C}"/>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84302" y="681196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a:extLst>
              <a:ext uri="{FF2B5EF4-FFF2-40B4-BE49-F238E27FC236}">
                <a16:creationId xmlns:a16="http://schemas.microsoft.com/office/drawing/2014/main" id="{37F01086-BA87-C7DE-09C1-AC335675EC96}"/>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776083" y="5846843"/>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682E166D-D970-DB1D-3E97-6BFB37656B78}"/>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80432" y="6875522"/>
            <a:ext cx="943428" cy="956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CCF279A-6C2A-9A92-FAAD-C6EE0A5B4CFA}"/>
              </a:ext>
            </a:extLst>
          </p:cNvPr>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8561" y="5857823"/>
            <a:ext cx="1157127" cy="10169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a:hlinkClick r:id="rId22" action="ppaction://hlinksldjump"/>
            <a:extLst>
              <a:ext uri="{FF2B5EF4-FFF2-40B4-BE49-F238E27FC236}">
                <a16:creationId xmlns:a16="http://schemas.microsoft.com/office/drawing/2014/main" id="{1E488A42-2967-3EBB-22F4-BFB8F2585B5A}"/>
              </a:ext>
            </a:extLst>
          </p:cNvPr>
          <p:cNvPicPr>
            <a:picLocks noChangeAspect="1"/>
          </p:cNvPicPr>
          <p:nvPr/>
        </p:nvPicPr>
        <p:blipFill>
          <a:blip r:embed="rId23"/>
          <a:srcRect/>
          <a:stretch>
            <a:fillRect/>
          </a:stretch>
        </p:blipFill>
        <p:spPr>
          <a:xfrm flipH="1">
            <a:off x="1185840" y="8102228"/>
            <a:ext cx="2525748" cy="2184772"/>
          </a:xfrm>
          <a:prstGeom prst="rect">
            <a:avLst/>
          </a:prstGeom>
        </p:spPr>
      </p:pic>
    </p:spTree>
    <p:extLst>
      <p:ext uri="{BB962C8B-B14F-4D97-AF65-F5344CB8AC3E}">
        <p14:creationId xmlns:p14="http://schemas.microsoft.com/office/powerpoint/2010/main" val="3836917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1" nodeType="withEffect">
                                  <p:stCondLst>
                                    <p:cond delay="0"/>
                                  </p:stCondLst>
                                  <p:childTnLst>
                                    <p:set>
                                      <p:cBhvr>
                                        <p:cTn id="54" dur="indefinite"/>
                                        <p:tgtEl>
                                          <p:spTgt spid="13"/>
                                        </p:tgtEl>
                                        <p:attrNameLst>
                                          <p:attrName>fillcolor</p:attrName>
                                        </p:attrNameLst>
                                      </p:cBhvr>
                                      <p:to>
                                        <p:clrVal>
                                          <a:srgbClr val="92D050"/>
                                        </p:clrVal>
                                      </p:to>
                                    </p:set>
                                    <p:set>
                                      <p:cBhvr>
                                        <p:cTn id="55" dur="indefinite"/>
                                        <p:tgtEl>
                                          <p:spTgt spid="13"/>
                                        </p:tgtEl>
                                        <p:attrNameLst>
                                          <p:attrName>fill.type</p:attrName>
                                        </p:attrNameLst>
                                      </p:cBhvr>
                                      <p:to>
                                        <p:strVal val="solid"/>
                                      </p:to>
                                    </p:set>
                                    <p:set>
                                      <p:cBhvr>
                                        <p:cTn id="56" dur="indefinite"/>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Am-thanh-tra-loi-dung-www_nhacchuongvui_com.wav"/>
                                        </p:tgtEl>
                                      </p:cMediaNode>
                                    </p:audio>
                                  </p:sub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1" nodeType="withEffect">
                                  <p:stCondLst>
                                    <p:cond delay="0"/>
                                  </p:stCondLst>
                                  <p:childTnLst>
                                    <p:set>
                                      <p:cBhvr>
                                        <p:cTn id="64" dur="indefinite"/>
                                        <p:tgtEl>
                                          <p:spTgt spid="16"/>
                                        </p:tgtEl>
                                        <p:attrNameLst>
                                          <p:attrName>fillcolor</p:attrName>
                                        </p:attrNameLst>
                                      </p:cBhvr>
                                      <p:to>
                                        <p:clrVal>
                                          <a:srgbClr val="FF0000"/>
                                        </p:clrVal>
                                      </p:to>
                                    </p:set>
                                    <p:set>
                                      <p:cBhvr>
                                        <p:cTn id="65" dur="indefinite"/>
                                        <p:tgtEl>
                                          <p:spTgt spid="16"/>
                                        </p:tgtEl>
                                        <p:attrNameLst>
                                          <p:attrName>fill.type</p:attrName>
                                        </p:attrNameLst>
                                      </p:cBhvr>
                                      <p:to>
                                        <p:strVal val="solid"/>
                                      </p:to>
                                    </p:set>
                                    <p:set>
                                      <p:cBhvr>
                                        <p:cTn id="66" dur="indefinite"/>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1" nodeType="withEffect">
                                  <p:stCondLst>
                                    <p:cond delay="0"/>
                                  </p:stCondLst>
                                  <p:childTnLst>
                                    <p:set>
                                      <p:cBhvr>
                                        <p:cTn id="73" dur="indefinite"/>
                                        <p:tgtEl>
                                          <p:spTgt spid="19"/>
                                        </p:tgtEl>
                                        <p:attrNameLst>
                                          <p:attrName>fillcolor</p:attrName>
                                        </p:attrNameLst>
                                      </p:cBhvr>
                                      <p:to>
                                        <p:clrVal>
                                          <a:srgbClr val="FF0000"/>
                                        </p:clrVal>
                                      </p:to>
                                    </p:set>
                                    <p:set>
                                      <p:cBhvr>
                                        <p:cTn id="74" dur="indefinite"/>
                                        <p:tgtEl>
                                          <p:spTgt spid="19"/>
                                        </p:tgtEl>
                                        <p:attrNameLst>
                                          <p:attrName>fill.type</p:attrName>
                                        </p:attrNameLst>
                                      </p:cBhvr>
                                      <p:to>
                                        <p:strVal val="solid"/>
                                      </p:to>
                                    </p:set>
                                    <p:set>
                                      <p:cBhvr>
                                        <p:cTn id="75" dur="indefinite"/>
                                        <p:tgtEl>
                                          <p:spTgt spid="1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Am-thanh-tra-loi-dung-www_nhacchuongvui_com.wav"/>
                                        </p:tgtEl>
                                      </p:cMediaNode>
                                    </p:audio>
                                  </p:subTnLst>
                                </p:cTn>
                              </p:par>
                              <p:par>
                                <p:cTn id="76" presetID="1"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2"/>
                    </p:tgtEl>
                  </p:cond>
                </p:stCondLst>
                <p:endSync evt="end" delay="0">
                  <p:rtn val="all"/>
                </p:endSync>
                <p:childTnLst>
                  <p:par>
                    <p:cTn id="79" fill="hold">
                      <p:stCondLst>
                        <p:cond delay="0"/>
                      </p:stCondLst>
                      <p:childTnLst>
                        <p:par>
                          <p:cTn id="80" fill="hold">
                            <p:stCondLst>
                              <p:cond delay="0"/>
                            </p:stCondLst>
                            <p:childTnLst>
                              <p:par>
                                <p:cTn id="81" presetID="1" presetClass="emph" presetSubtype="1" nodeType="withEffect">
                                  <p:stCondLst>
                                    <p:cond delay="0"/>
                                  </p:stCondLst>
                                  <p:childTnLst>
                                    <p:set>
                                      <p:cBhvr>
                                        <p:cTn id="82" dur="indefinite"/>
                                        <p:tgtEl>
                                          <p:spTgt spid="22"/>
                                        </p:tgtEl>
                                        <p:attrNameLst>
                                          <p:attrName>fillcolor</p:attrName>
                                        </p:attrNameLst>
                                      </p:cBhvr>
                                      <p:to>
                                        <p:clrVal>
                                          <a:srgbClr val="FF0000"/>
                                        </p:clrVal>
                                      </p:to>
                                    </p:set>
                                    <p:set>
                                      <p:cBhvr>
                                        <p:cTn id="83" dur="indefinite"/>
                                        <p:tgtEl>
                                          <p:spTgt spid="22"/>
                                        </p:tgtEl>
                                        <p:attrNameLst>
                                          <p:attrName>fill.type</p:attrName>
                                        </p:attrNameLst>
                                      </p:cBhvr>
                                      <p:to>
                                        <p:strVal val="solid"/>
                                      </p:to>
                                    </p:set>
                                    <p:set>
                                      <p:cBhvr>
                                        <p:cTn id="84" dur="indefinite"/>
                                        <p:tgtEl>
                                          <p:spTgt spid="2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Am-thanh-tra-loi-sai-www_nhacchuongvui_com.wav"/>
                                        </p:tgtEl>
                                      </p:cMediaNode>
                                    </p:audio>
                                  </p:sub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14" grpId="0"/>
      <p:bldP spid="17" grpId="0"/>
      <p:bldP spid="20"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4" descr="Animation Cartoon Sticker by Mytikah - O Livro dos Heróis">
            <a:extLst>
              <a:ext uri="{FF2B5EF4-FFF2-40B4-BE49-F238E27FC236}">
                <a16:creationId xmlns:a16="http://schemas.microsoft.com/office/drawing/2014/main" id="{6906D49A-6758-1693-48F3-0E22F01AE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23809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Hình tự do: Hình 17">
            <a:extLst>
              <a:ext uri="{FF2B5EF4-FFF2-40B4-BE49-F238E27FC236}">
                <a16:creationId xmlns:a16="http://schemas.microsoft.com/office/drawing/2014/main" id="{866FB4A2-4CF4-4982-25F0-280753CC6508}"/>
              </a:ext>
            </a:extLst>
          </p:cNvPr>
          <p:cNvSpPr/>
          <p:nvPr/>
        </p:nvSpPr>
        <p:spPr>
          <a:xfrm rot="2340000">
            <a:off x="-1198880" y="-4608345"/>
            <a:ext cx="20685759" cy="19502888"/>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rgbClr val="FAFAFC"/>
              </a:gs>
              <a:gs pos="23000">
                <a:srgbClr val="C3C6CF"/>
              </a:gs>
              <a:gs pos="55000">
                <a:srgbClr val="A19FAC"/>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6203853" y="2838164"/>
            <a:ext cx="5423094" cy="5296479"/>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6203853" y="2838164"/>
            <a:ext cx="5423094" cy="5296479"/>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6247921" y="4932356"/>
            <a:ext cx="5687369" cy="267765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THE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 END</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Arial" panose="020B0604020202020204" pitchFamily="34" charset="0"/>
              <a:ea typeface="+mn-ea"/>
              <a:cs typeface="+mn-cs"/>
            </a:endParaRPr>
          </a:p>
        </p:txBody>
      </p:sp>
      <p:pic>
        <p:nvPicPr>
          <p:cNvPr id="3" name="d42ef5cbd6aeeb5350c6ac6c85a4784e">
            <a:hlinkClick r:id="" action="ppaction://media"/>
            <a:extLst>
              <a:ext uri="{FF2B5EF4-FFF2-40B4-BE49-F238E27FC236}">
                <a16:creationId xmlns:a16="http://schemas.microsoft.com/office/drawing/2014/main" id="{3A70D14E-5985-B260-B6A3-3A9674917E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278600" y="-712649"/>
            <a:ext cx="2133599" cy="1425298"/>
          </a:xfrm>
          <a:prstGeom prst="rect">
            <a:avLst/>
          </a:prstGeom>
        </p:spPr>
      </p:pic>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par>
                          <p:cTn id="27" fill="hold">
                            <p:stCondLst>
                              <p:cond delay="3000"/>
                            </p:stCondLst>
                            <p:childTnLst>
                              <p:par>
                                <p:cTn id="28" presetID="1" presetClass="mediacall" presetSubtype="0" fill="hold" nodeType="afterEffect">
                                  <p:stCondLst>
                                    <p:cond delay="0"/>
                                  </p:stCondLst>
                                  <p:childTnLst>
                                    <p:cmd type="call" cmd="playFrom(0.0)">
                                      <p:cBhvr>
                                        <p:cTn id="29" dur="8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8" y="5840609"/>
            <a:ext cx="7496949"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1, 39- 45</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511007" y="4943475"/>
            <a:ext cx="10376781" cy="1763658"/>
          </a:xfrm>
          <a:prstGeom prst="rect">
            <a:avLst/>
          </a:prstGeom>
        </p:spPr>
        <p:txBody>
          <a:bodyPr lIns="0" tIns="0" rIns="0" bIns="0" rtlCol="0" anchor="t">
            <a:spAutoFit/>
          </a:bodyPr>
          <a:lstStyle/>
          <a:p>
            <a:pPr algn="ctr">
              <a:lnSpc>
                <a:spcPts val="14365"/>
              </a:lnSpc>
              <a:spcBef>
                <a:spcPct val="0"/>
              </a:spcBef>
            </a:pPr>
            <a:r>
              <a:rPr lang="en-US" sz="10260">
                <a:solidFill>
                  <a:srgbClr val="000000"/>
                </a:solidFill>
                <a:latin typeface="More Sugar"/>
                <a:ea typeface="More Sugar"/>
                <a:cs typeface="More Sugar"/>
                <a:sym typeface="More Sugar"/>
              </a:rPr>
              <a:t>LUCA</a:t>
            </a:r>
          </a:p>
        </p:txBody>
      </p:sp>
      <p:sp>
        <p:nvSpPr>
          <p:cNvPr id="5" name="TextBox 5"/>
          <p:cNvSpPr txBox="1"/>
          <p:nvPr/>
        </p:nvSpPr>
        <p:spPr>
          <a:xfrm>
            <a:off x="2511007" y="3389367"/>
            <a:ext cx="10376781" cy="1749150"/>
          </a:xfrm>
          <a:prstGeom prst="rect">
            <a:avLst/>
          </a:prstGeom>
        </p:spPr>
        <p:txBody>
          <a:bodyPr lIns="0" tIns="0" rIns="0" bIns="0" rtlCol="0" anchor="t">
            <a:spAutoFit/>
          </a:bodyPr>
          <a:lstStyle/>
          <a:p>
            <a:pPr algn="ctr">
              <a:lnSpc>
                <a:spcPts val="14365"/>
              </a:lnSpc>
              <a:spcBef>
                <a:spcPct val="0"/>
              </a:spcBef>
            </a:pPr>
            <a:r>
              <a:rPr lang="en-US" sz="10260">
                <a:solidFill>
                  <a:srgbClr val="000000"/>
                </a:solidFill>
                <a:latin typeface="UTM Bell"/>
                <a:ea typeface="UTM Bell"/>
                <a:cs typeface="UTM Bell"/>
                <a:sym typeface="UTM Bell"/>
              </a:rPr>
              <a:t>TIN MỪNG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sp>
      <p:sp>
        <p:nvSpPr>
          <p:cNvPr id="3" name="Freeform 3"/>
          <p:cNvSpPr/>
          <p:nvPr/>
        </p:nvSpPr>
        <p:spPr>
          <a:xfrm>
            <a:off x="-841921" y="3662172"/>
            <a:ext cx="10393680" cy="7653528"/>
          </a:xfrm>
          <a:custGeom>
            <a:avLst/>
            <a:gdLst/>
            <a:ahLst/>
            <a:cxnLst/>
            <a:rect l="l" t="t" r="r" b="b"/>
            <a:pathLst>
              <a:path w="10393680" h="7653528">
                <a:moveTo>
                  <a:pt x="0" y="0"/>
                </a:moveTo>
                <a:lnTo>
                  <a:pt x="10393680" y="0"/>
                </a:lnTo>
                <a:lnTo>
                  <a:pt x="10393680" y="7653528"/>
                </a:lnTo>
                <a:lnTo>
                  <a:pt x="0" y="76535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889224" y="917179"/>
            <a:ext cx="12909810" cy="8341121"/>
          </a:xfrm>
          <a:custGeom>
            <a:avLst/>
            <a:gdLst/>
            <a:ahLst/>
            <a:cxnLst/>
            <a:rect l="l" t="t" r="r" b="b"/>
            <a:pathLst>
              <a:path w="12909810" h="8341121">
                <a:moveTo>
                  <a:pt x="0" y="0"/>
                </a:moveTo>
                <a:lnTo>
                  <a:pt x="12909810" y="0"/>
                </a:lnTo>
                <a:lnTo>
                  <a:pt x="12909810" y="8341121"/>
                </a:lnTo>
                <a:lnTo>
                  <a:pt x="0" y="8341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6709780" y="1845416"/>
            <a:ext cx="6762141" cy="1347547"/>
          </a:xfrm>
          <a:prstGeom prst="rect">
            <a:avLst/>
          </a:prstGeom>
        </p:spPr>
        <p:txBody>
          <a:bodyPr lIns="0" tIns="0" rIns="0" bIns="0" rtlCol="0" anchor="t">
            <a:spAutoFit/>
          </a:bodyPr>
          <a:lstStyle/>
          <a:p>
            <a:pPr algn="ctr">
              <a:lnSpc>
                <a:spcPts val="10942"/>
              </a:lnSpc>
              <a:spcBef>
                <a:spcPct val="0"/>
              </a:spcBef>
            </a:pPr>
            <a:r>
              <a:rPr lang="en-US" sz="7816">
                <a:solidFill>
                  <a:srgbClr val="231F20"/>
                </a:solidFill>
                <a:latin typeface="More Sugar"/>
                <a:ea typeface="More Sugar"/>
                <a:cs typeface="More Sugar"/>
                <a:sym typeface="More Sugar"/>
              </a:rPr>
              <a:t>LC 1. 39- 45</a:t>
            </a:r>
          </a:p>
        </p:txBody>
      </p:sp>
      <p:sp>
        <p:nvSpPr>
          <p:cNvPr id="7" name="Freeform 7"/>
          <p:cNvSpPr/>
          <p:nvPr/>
        </p:nvSpPr>
        <p:spPr>
          <a:xfrm>
            <a:off x="5486400" y="3662172"/>
            <a:ext cx="7315200" cy="2962656"/>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634246" y="5517365"/>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5486400" y="3140013"/>
            <a:ext cx="10168190" cy="4685486"/>
          </a:xfrm>
          <a:prstGeom prst="rect">
            <a:avLst/>
          </a:prstGeom>
        </p:spPr>
        <p:txBody>
          <a:bodyPr lIns="0" tIns="0" rIns="0" bIns="0" rtlCol="0" anchor="t">
            <a:spAutoFit/>
          </a:bodyPr>
          <a:lstStyle/>
          <a:p>
            <a:pPr algn="just">
              <a:lnSpc>
                <a:spcPts val="7486"/>
              </a:lnSpc>
              <a:spcBef>
                <a:spcPct val="0"/>
              </a:spcBef>
            </a:pPr>
            <a:r>
              <a:rPr lang="en-US" sz="5347">
                <a:solidFill>
                  <a:srgbClr val="231F20"/>
                </a:solidFill>
                <a:latin typeface="UTM Androgyne"/>
                <a:ea typeface="UTM Androgyne"/>
                <a:cs typeface="UTM Androgyne"/>
                <a:sym typeface="UTM Androgyne"/>
              </a:rPr>
              <a:t>Hồi ấy, bà Ma-ri-a vội vã lên đường, đến miền núi, vào một thành thuộc chi tộc Giu-đa.  Bà vào nhà ông Da-ca-ri-a và chào hỏi bà Ê-li-sa-bét. </a:t>
            </a:r>
          </a:p>
        </p:txBody>
      </p:sp>
      <p:sp>
        <p:nvSpPr>
          <p:cNvPr id="10" name="Freeform 10"/>
          <p:cNvSpPr/>
          <p:nvPr/>
        </p:nvSpPr>
        <p:spPr>
          <a:xfrm>
            <a:off x="-309621" y="7867798"/>
            <a:ext cx="7315200" cy="2420823"/>
          </a:xfrm>
          <a:custGeom>
            <a:avLst/>
            <a:gdLst/>
            <a:ahLst/>
            <a:cxnLst/>
            <a:rect l="l" t="t" r="r" b="b"/>
            <a:pathLst>
              <a:path w="7315200" h="2420823">
                <a:moveTo>
                  <a:pt x="0" y="0"/>
                </a:moveTo>
                <a:lnTo>
                  <a:pt x="7315200" y="0"/>
                </a:lnTo>
                <a:lnTo>
                  <a:pt x="7315200" y="2420823"/>
                </a:lnTo>
                <a:lnTo>
                  <a:pt x="0" y="24208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374423" y="5041853"/>
            <a:ext cx="4380214" cy="5651888"/>
          </a:xfrm>
          <a:custGeom>
            <a:avLst/>
            <a:gdLst/>
            <a:ahLst/>
            <a:cxnLst/>
            <a:rect l="l" t="t" r="r" b="b"/>
            <a:pathLst>
              <a:path w="4380214" h="5651888">
                <a:moveTo>
                  <a:pt x="0" y="0"/>
                </a:moveTo>
                <a:lnTo>
                  <a:pt x="4380214" y="0"/>
                </a:lnTo>
                <a:lnTo>
                  <a:pt x="4380214" y="5651889"/>
                </a:lnTo>
                <a:lnTo>
                  <a:pt x="0" y="5651889"/>
                </a:lnTo>
                <a:lnTo>
                  <a:pt x="0" y="0"/>
                </a:lnTo>
                <a:close/>
              </a:path>
            </a:pathLst>
          </a:custGeom>
          <a:blipFill>
            <a:blip r:embed="rId1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grpSp>
        <p:nvGrpSpPr>
          <p:cNvPr id="7" name="Group 7"/>
          <p:cNvGrpSpPr/>
          <p:nvPr/>
        </p:nvGrpSpPr>
        <p:grpSpPr>
          <a:xfrm>
            <a:off x="1762579" y="836396"/>
            <a:ext cx="11910351" cy="6550703"/>
            <a:chOff x="0" y="0"/>
            <a:chExt cx="3136882" cy="1725288"/>
          </a:xfrm>
        </p:grpSpPr>
        <p:sp>
          <p:nvSpPr>
            <p:cNvPr id="8" name="Freeform 8"/>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9" name="TextBox 9"/>
            <p:cNvSpPr txBox="1"/>
            <p:nvPr/>
          </p:nvSpPr>
          <p:spPr>
            <a:xfrm>
              <a:off x="0" y="-38100"/>
              <a:ext cx="3136882" cy="176338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Freeform 10"/>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6"/>
            <a:stretch>
              <a:fillRect/>
            </a:stretch>
          </a:blipFill>
        </p:spPr>
      </p:sp>
      <p:sp>
        <p:nvSpPr>
          <p:cNvPr id="13" name="Freeform 13"/>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7"/>
            <a:stretch>
              <a:fillRect t="-20597" b="-20597"/>
            </a:stretch>
          </a:blipFill>
        </p:spPr>
      </p:sp>
      <p:sp>
        <p:nvSpPr>
          <p:cNvPr id="14" name="Freeform 14"/>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3570279" y="2724120"/>
            <a:ext cx="3034665" cy="8229600"/>
          </a:xfrm>
          <a:custGeom>
            <a:avLst/>
            <a:gdLst/>
            <a:ahLst/>
            <a:cxnLst/>
            <a:rect l="l" t="t" r="r" b="b"/>
            <a:pathLst>
              <a:path w="3034665" h="8229600">
                <a:moveTo>
                  <a:pt x="3034665" y="0"/>
                </a:moveTo>
                <a:lnTo>
                  <a:pt x="0" y="0"/>
                </a:lnTo>
                <a:lnTo>
                  <a:pt x="0" y="8229600"/>
                </a:lnTo>
                <a:lnTo>
                  <a:pt x="3034665" y="8229600"/>
                </a:lnTo>
                <a:lnTo>
                  <a:pt x="3034665" y="0"/>
                </a:lnTo>
                <a:close/>
              </a:path>
            </a:pathLst>
          </a:custGeom>
          <a:blipFill>
            <a:blip r:embed="rId10"/>
            <a:stretch>
              <a:fillRect/>
            </a:stretch>
          </a:blipFill>
        </p:spPr>
      </p:sp>
      <p:sp>
        <p:nvSpPr>
          <p:cNvPr id="16" name="TextBox 16"/>
          <p:cNvSpPr txBox="1"/>
          <p:nvPr/>
        </p:nvSpPr>
        <p:spPr>
          <a:xfrm>
            <a:off x="6266903" y="923925"/>
            <a:ext cx="3890181" cy="895726"/>
          </a:xfrm>
          <a:prstGeom prst="rect">
            <a:avLst/>
          </a:prstGeom>
        </p:spPr>
        <p:txBody>
          <a:bodyPr lIns="0" tIns="0" rIns="0" bIns="0" rtlCol="0" anchor="t">
            <a:spAutoFit/>
          </a:bodyPr>
          <a:lstStyle/>
          <a:p>
            <a:pPr algn="ctr">
              <a:lnSpc>
                <a:spcPts val="7329"/>
              </a:lnSpc>
              <a:spcBef>
                <a:spcPct val="0"/>
              </a:spcBef>
            </a:pPr>
            <a:r>
              <a:rPr lang="en-US" sz="5235">
                <a:solidFill>
                  <a:srgbClr val="000000"/>
                </a:solidFill>
                <a:latin typeface="More Sugar"/>
                <a:ea typeface="More Sugar"/>
                <a:cs typeface="More Sugar"/>
                <a:sym typeface="More Sugar"/>
              </a:rPr>
              <a:t>luca 1. 39-45</a:t>
            </a:r>
          </a:p>
        </p:txBody>
      </p:sp>
      <p:sp>
        <p:nvSpPr>
          <p:cNvPr id="17" name="TextBox 17"/>
          <p:cNvSpPr txBox="1"/>
          <p:nvPr/>
        </p:nvSpPr>
        <p:spPr>
          <a:xfrm>
            <a:off x="3100596" y="2093714"/>
            <a:ext cx="9727350" cy="4350725"/>
          </a:xfrm>
          <a:prstGeom prst="rect">
            <a:avLst/>
          </a:prstGeom>
        </p:spPr>
        <p:txBody>
          <a:bodyPr lIns="0" tIns="0" rIns="0" bIns="0" rtlCol="0" anchor="t">
            <a:spAutoFit/>
          </a:bodyPr>
          <a:lstStyle/>
          <a:p>
            <a:pPr algn="ctr">
              <a:lnSpc>
                <a:spcPts val="6946"/>
              </a:lnSpc>
              <a:spcBef>
                <a:spcPct val="0"/>
              </a:spcBef>
            </a:pPr>
            <a:r>
              <a:rPr lang="en-US" sz="4961">
                <a:solidFill>
                  <a:srgbClr val="000000"/>
                </a:solidFill>
                <a:latin typeface="UTM Androgyne"/>
                <a:ea typeface="UTM Androgyne"/>
                <a:cs typeface="UTM Androgyne"/>
                <a:sym typeface="UTM Androgyne"/>
              </a:rPr>
              <a:t>Bà Ê-li-sa-bét vừa nghe tiếng bà Ma-ri-a chào, thì đứa con trong bụng nhảy lên, và bà được đầy tràn Thánh Thần,  liền kêu lớn tiếng và nói rằng </a:t>
            </a:r>
          </a:p>
        </p:txBody>
      </p:sp>
      <p:sp>
        <p:nvSpPr>
          <p:cNvPr id="18" name="Freeform 18"/>
          <p:cNvSpPr/>
          <p:nvPr/>
        </p:nvSpPr>
        <p:spPr>
          <a:xfrm>
            <a:off x="267797" y="3501422"/>
            <a:ext cx="4255310" cy="6674996"/>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1"/>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grpSp>
        <p:nvGrpSpPr>
          <p:cNvPr id="7" name="Group 7"/>
          <p:cNvGrpSpPr/>
          <p:nvPr/>
        </p:nvGrpSpPr>
        <p:grpSpPr>
          <a:xfrm>
            <a:off x="1762579" y="836396"/>
            <a:ext cx="11910351" cy="6550703"/>
            <a:chOff x="0" y="0"/>
            <a:chExt cx="3136882" cy="1725288"/>
          </a:xfrm>
        </p:grpSpPr>
        <p:sp>
          <p:nvSpPr>
            <p:cNvPr id="8" name="Freeform 8"/>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9" name="TextBox 9"/>
            <p:cNvSpPr txBox="1"/>
            <p:nvPr/>
          </p:nvSpPr>
          <p:spPr>
            <a:xfrm>
              <a:off x="0" y="-38100"/>
              <a:ext cx="3136882" cy="176338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Freeform 10"/>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6"/>
            <a:stretch>
              <a:fillRect/>
            </a:stretch>
          </a:blipFill>
        </p:spPr>
      </p:sp>
      <p:sp>
        <p:nvSpPr>
          <p:cNvPr id="13" name="Freeform 13"/>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7"/>
            <a:stretch>
              <a:fillRect t="-20597" b="-20597"/>
            </a:stretch>
          </a:blipFill>
        </p:spPr>
      </p:sp>
      <p:sp>
        <p:nvSpPr>
          <p:cNvPr id="14" name="Freeform 14"/>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flipH="1">
            <a:off x="13570279" y="2724120"/>
            <a:ext cx="3034665" cy="8229600"/>
          </a:xfrm>
          <a:custGeom>
            <a:avLst/>
            <a:gdLst/>
            <a:ahLst/>
            <a:cxnLst/>
            <a:rect l="l" t="t" r="r" b="b"/>
            <a:pathLst>
              <a:path w="3034665" h="8229600">
                <a:moveTo>
                  <a:pt x="3034665" y="0"/>
                </a:moveTo>
                <a:lnTo>
                  <a:pt x="0" y="0"/>
                </a:lnTo>
                <a:lnTo>
                  <a:pt x="0" y="8229600"/>
                </a:lnTo>
                <a:lnTo>
                  <a:pt x="3034665" y="8229600"/>
                </a:lnTo>
                <a:lnTo>
                  <a:pt x="3034665" y="0"/>
                </a:lnTo>
                <a:close/>
              </a:path>
            </a:pathLst>
          </a:custGeom>
          <a:blipFill>
            <a:blip r:embed="rId10"/>
            <a:stretch>
              <a:fillRect/>
            </a:stretch>
          </a:blipFill>
        </p:spPr>
      </p:sp>
      <p:sp>
        <p:nvSpPr>
          <p:cNvPr id="16" name="TextBox 16"/>
          <p:cNvSpPr txBox="1"/>
          <p:nvPr/>
        </p:nvSpPr>
        <p:spPr>
          <a:xfrm>
            <a:off x="6266903" y="923925"/>
            <a:ext cx="3890181" cy="895726"/>
          </a:xfrm>
          <a:prstGeom prst="rect">
            <a:avLst/>
          </a:prstGeom>
        </p:spPr>
        <p:txBody>
          <a:bodyPr lIns="0" tIns="0" rIns="0" bIns="0" rtlCol="0" anchor="t">
            <a:spAutoFit/>
          </a:bodyPr>
          <a:lstStyle/>
          <a:p>
            <a:pPr algn="ctr">
              <a:lnSpc>
                <a:spcPts val="7329"/>
              </a:lnSpc>
              <a:spcBef>
                <a:spcPct val="0"/>
              </a:spcBef>
            </a:pPr>
            <a:r>
              <a:rPr lang="en-US" sz="5235">
                <a:solidFill>
                  <a:srgbClr val="000000"/>
                </a:solidFill>
                <a:latin typeface="More Sugar"/>
                <a:ea typeface="More Sugar"/>
                <a:cs typeface="More Sugar"/>
                <a:sym typeface="More Sugar"/>
              </a:rPr>
              <a:t>luca 1. 39-45</a:t>
            </a:r>
          </a:p>
        </p:txBody>
      </p:sp>
      <p:sp>
        <p:nvSpPr>
          <p:cNvPr id="17" name="TextBox 17"/>
          <p:cNvSpPr txBox="1"/>
          <p:nvPr/>
        </p:nvSpPr>
        <p:spPr>
          <a:xfrm>
            <a:off x="3100596" y="2093714"/>
            <a:ext cx="9727350" cy="4350725"/>
          </a:xfrm>
          <a:prstGeom prst="rect">
            <a:avLst/>
          </a:prstGeom>
        </p:spPr>
        <p:txBody>
          <a:bodyPr lIns="0" tIns="0" rIns="0" bIns="0" rtlCol="0" anchor="t">
            <a:spAutoFit/>
          </a:bodyPr>
          <a:lstStyle/>
          <a:p>
            <a:pPr algn="ctr">
              <a:lnSpc>
                <a:spcPts val="6946"/>
              </a:lnSpc>
              <a:spcBef>
                <a:spcPct val="0"/>
              </a:spcBef>
            </a:pPr>
            <a:r>
              <a:rPr lang="en-US" sz="4961">
                <a:solidFill>
                  <a:srgbClr val="000000"/>
                </a:solidFill>
                <a:latin typeface="UTM Androgyne"/>
                <a:ea typeface="UTM Androgyne"/>
                <a:cs typeface="UTM Androgyne"/>
                <a:sym typeface="UTM Androgyne"/>
              </a:rPr>
              <a:t>"Em được chúc phúc hơn mọi người phụ nữ, và người con em đang cưu mang cũng được chúc phúc. Bởi đâu tôi được Thân Mẫu Chúa tôi đến với tôi thế này ? </a:t>
            </a:r>
          </a:p>
        </p:txBody>
      </p:sp>
      <p:sp>
        <p:nvSpPr>
          <p:cNvPr id="18" name="Freeform 18"/>
          <p:cNvSpPr/>
          <p:nvPr/>
        </p:nvSpPr>
        <p:spPr>
          <a:xfrm>
            <a:off x="267797" y="3501422"/>
            <a:ext cx="4255310" cy="6674996"/>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1"/>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sp>
        <p:nvSpPr>
          <p:cNvPr id="7" name="Freeform 7"/>
          <p:cNvSpPr/>
          <p:nvPr/>
        </p:nvSpPr>
        <p:spPr>
          <a:xfrm>
            <a:off x="6073238" y="1819651"/>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4"/>
            <a:stretch>
              <a:fillRect/>
            </a:stretch>
          </a:blipFill>
        </p:spPr>
      </p:sp>
      <p:grpSp>
        <p:nvGrpSpPr>
          <p:cNvPr id="8" name="Group 8"/>
          <p:cNvGrpSpPr/>
          <p:nvPr/>
        </p:nvGrpSpPr>
        <p:grpSpPr>
          <a:xfrm>
            <a:off x="1762579" y="836396"/>
            <a:ext cx="11910351" cy="6550703"/>
            <a:chOff x="0" y="0"/>
            <a:chExt cx="3136882" cy="1725288"/>
          </a:xfrm>
        </p:grpSpPr>
        <p:sp>
          <p:nvSpPr>
            <p:cNvPr id="9" name="Freeform 9"/>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10" name="TextBox 10"/>
            <p:cNvSpPr txBox="1"/>
            <p:nvPr/>
          </p:nvSpPr>
          <p:spPr>
            <a:xfrm>
              <a:off x="0" y="-38100"/>
              <a:ext cx="3136882" cy="176338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Freeform 11"/>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7"/>
            <a:stretch>
              <a:fillRect/>
            </a:stretch>
          </a:blipFill>
        </p:spPr>
      </p:sp>
      <p:sp>
        <p:nvSpPr>
          <p:cNvPr id="14" name="Freeform 14"/>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8"/>
            <a:stretch>
              <a:fillRect t="-20597" b="-20597"/>
            </a:stretch>
          </a:blipFill>
        </p:spPr>
      </p:sp>
      <p:sp>
        <p:nvSpPr>
          <p:cNvPr id="15" name="Freeform 15"/>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H="1">
            <a:off x="13570279" y="2724120"/>
            <a:ext cx="3034665" cy="8229600"/>
          </a:xfrm>
          <a:custGeom>
            <a:avLst/>
            <a:gdLst/>
            <a:ahLst/>
            <a:cxnLst/>
            <a:rect l="l" t="t" r="r" b="b"/>
            <a:pathLst>
              <a:path w="3034665" h="8229600">
                <a:moveTo>
                  <a:pt x="3034665" y="0"/>
                </a:moveTo>
                <a:lnTo>
                  <a:pt x="0" y="0"/>
                </a:lnTo>
                <a:lnTo>
                  <a:pt x="0" y="8229600"/>
                </a:lnTo>
                <a:lnTo>
                  <a:pt x="3034665" y="8229600"/>
                </a:lnTo>
                <a:lnTo>
                  <a:pt x="3034665" y="0"/>
                </a:lnTo>
                <a:close/>
              </a:path>
            </a:pathLst>
          </a:custGeom>
          <a:blipFill>
            <a:blip r:embed="rId11"/>
            <a:stretch>
              <a:fillRect/>
            </a:stretch>
          </a:blipFill>
        </p:spPr>
      </p:sp>
      <p:sp>
        <p:nvSpPr>
          <p:cNvPr id="17" name="TextBox 17"/>
          <p:cNvSpPr txBox="1"/>
          <p:nvPr/>
        </p:nvSpPr>
        <p:spPr>
          <a:xfrm>
            <a:off x="3100596" y="2093714"/>
            <a:ext cx="9727350" cy="6979625"/>
          </a:xfrm>
          <a:prstGeom prst="rect">
            <a:avLst/>
          </a:prstGeom>
        </p:spPr>
        <p:txBody>
          <a:bodyPr lIns="0" tIns="0" rIns="0" bIns="0" rtlCol="0" anchor="t">
            <a:spAutoFit/>
          </a:bodyPr>
          <a:lstStyle/>
          <a:p>
            <a:pPr algn="ctr">
              <a:lnSpc>
                <a:spcPts val="6946"/>
              </a:lnSpc>
            </a:pPr>
            <a:r>
              <a:rPr lang="en-US" sz="4961">
                <a:solidFill>
                  <a:srgbClr val="000000"/>
                </a:solidFill>
                <a:latin typeface="UTM Androgyne"/>
                <a:ea typeface="UTM Androgyne"/>
                <a:cs typeface="UTM Androgyne"/>
                <a:sym typeface="UTM Androgyne"/>
              </a:rPr>
              <a:t>Vì này đây, tai tôi vừa nghe tiếng em chào, thì đứa con trong bụng đã nhảy lên vui sướng. Em thật có phúc, vì đã tin rằng Chúa sẽ thực hiện những gì Người đã nói với em."</a:t>
            </a:r>
          </a:p>
          <a:p>
            <a:pPr algn="ctr">
              <a:lnSpc>
                <a:spcPts val="6946"/>
              </a:lnSpc>
            </a:pPr>
            <a:endParaRPr lang="en-US" sz="4961">
              <a:solidFill>
                <a:srgbClr val="000000"/>
              </a:solidFill>
              <a:latin typeface="UTM Androgyne"/>
              <a:ea typeface="UTM Androgyne"/>
              <a:cs typeface="UTM Androgyne"/>
              <a:sym typeface="UTM Androgyne"/>
            </a:endParaRPr>
          </a:p>
          <a:p>
            <a:pPr algn="ctr">
              <a:lnSpc>
                <a:spcPts val="6946"/>
              </a:lnSpc>
              <a:spcBef>
                <a:spcPct val="0"/>
              </a:spcBef>
            </a:pPr>
            <a:endParaRPr lang="en-US" sz="4961">
              <a:solidFill>
                <a:srgbClr val="000000"/>
              </a:solidFill>
              <a:latin typeface="UTM Androgyne"/>
              <a:ea typeface="UTM Androgyne"/>
              <a:cs typeface="UTM Androgyne"/>
              <a:sym typeface="UTM Androgyne"/>
            </a:endParaRPr>
          </a:p>
        </p:txBody>
      </p:sp>
      <p:sp>
        <p:nvSpPr>
          <p:cNvPr id="18" name="Freeform 18"/>
          <p:cNvSpPr/>
          <p:nvPr/>
        </p:nvSpPr>
        <p:spPr>
          <a:xfrm>
            <a:off x="267797" y="3501422"/>
            <a:ext cx="4255310" cy="6674996"/>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2"/>
            <a:stretch>
              <a:fillRect/>
            </a:stretch>
          </a:blipFill>
        </p:spPr>
      </p:sp>
      <p:sp>
        <p:nvSpPr>
          <p:cNvPr id="19" name="TextBox 19"/>
          <p:cNvSpPr txBox="1"/>
          <p:nvPr/>
        </p:nvSpPr>
        <p:spPr>
          <a:xfrm>
            <a:off x="6266903" y="923925"/>
            <a:ext cx="3890181" cy="895726"/>
          </a:xfrm>
          <a:prstGeom prst="rect">
            <a:avLst/>
          </a:prstGeom>
        </p:spPr>
        <p:txBody>
          <a:bodyPr lIns="0" tIns="0" rIns="0" bIns="0" rtlCol="0" anchor="t">
            <a:spAutoFit/>
          </a:bodyPr>
          <a:lstStyle/>
          <a:p>
            <a:pPr algn="ctr">
              <a:lnSpc>
                <a:spcPts val="7329"/>
              </a:lnSpc>
              <a:spcBef>
                <a:spcPct val="0"/>
              </a:spcBef>
            </a:pPr>
            <a:r>
              <a:rPr lang="en-US" sz="5235">
                <a:solidFill>
                  <a:srgbClr val="000000"/>
                </a:solidFill>
                <a:latin typeface="More Sugar"/>
                <a:ea typeface="More Sugar"/>
                <a:cs typeface="More Sugar"/>
                <a:sym typeface="More Sugar"/>
              </a:rPr>
              <a:t>luca 1. 39-45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C2AB"/>
        </a:solidFill>
        <a:effectLst/>
      </p:bgPr>
    </p:bg>
    <p:spTree>
      <p:nvGrpSpPr>
        <p:cNvPr id="1" name=""/>
        <p:cNvGrpSpPr/>
        <p:nvPr/>
      </p:nvGrpSpPr>
      <p:grpSpPr>
        <a:xfrm>
          <a:off x="0" y="0"/>
          <a:ext cx="0" cy="0"/>
          <a:chOff x="0" y="0"/>
          <a:chExt cx="0" cy="0"/>
        </a:xfrm>
      </p:grpSpPr>
      <p:sp>
        <p:nvSpPr>
          <p:cNvPr id="24" name="Freeform 18">
            <a:extLst>
              <a:ext uri="{FF2B5EF4-FFF2-40B4-BE49-F238E27FC236}">
                <a16:creationId xmlns:a16="http://schemas.microsoft.com/office/drawing/2014/main" id="{696E4382-41DC-81C1-8124-3C9419EB20E9}"/>
              </a:ext>
            </a:extLst>
          </p:cNvPr>
          <p:cNvSpPr/>
          <p:nvPr/>
        </p:nvSpPr>
        <p:spPr>
          <a:xfrm>
            <a:off x="-400410" y="777280"/>
            <a:ext cx="9838194" cy="9250625"/>
          </a:xfrm>
          <a:custGeom>
            <a:avLst/>
            <a:gdLst/>
            <a:ahLst/>
            <a:cxnLst/>
            <a:rect l="l" t="t" r="r" b="b"/>
            <a:pathLst>
              <a:path w="7680960" h="8229600">
                <a:moveTo>
                  <a:pt x="0" y="0"/>
                </a:moveTo>
                <a:lnTo>
                  <a:pt x="7680960" y="0"/>
                </a:lnTo>
                <a:lnTo>
                  <a:pt x="7680960" y="8229600"/>
                </a:lnTo>
                <a:lnTo>
                  <a:pt x="0" y="8229600"/>
                </a:lnTo>
                <a:lnTo>
                  <a:pt x="0" y="0"/>
                </a:lnTo>
                <a:close/>
              </a:path>
            </a:pathLst>
          </a:custGeom>
          <a:blipFill>
            <a:blip r:embed="rId2"/>
            <a:stretch>
              <a:fillRect/>
            </a:stretch>
          </a:blipFill>
        </p:spPr>
      </p:sp>
      <p:sp>
        <p:nvSpPr>
          <p:cNvPr id="2" name="Freeform 2"/>
          <p:cNvSpPr/>
          <p:nvPr/>
        </p:nvSpPr>
        <p:spPr>
          <a:xfrm>
            <a:off x="0" y="-2909089"/>
            <a:ext cx="18682889" cy="18682889"/>
          </a:xfrm>
          <a:custGeom>
            <a:avLst/>
            <a:gdLst/>
            <a:ahLst/>
            <a:cxnLst/>
            <a:rect l="l" t="t" r="r" b="b"/>
            <a:pathLst>
              <a:path w="18682889" h="18682889">
                <a:moveTo>
                  <a:pt x="0" y="0"/>
                </a:moveTo>
                <a:lnTo>
                  <a:pt x="18682890" y="0"/>
                </a:lnTo>
                <a:lnTo>
                  <a:pt x="18682890" y="18682890"/>
                </a:lnTo>
                <a:lnTo>
                  <a:pt x="0" y="1868289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417559" y="518186"/>
            <a:ext cx="9250625" cy="925062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C2AB"/>
            </a:solidFill>
            <a:ln cap="sq">
              <a:no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6" name="Freeform 6"/>
          <p:cNvSpPr/>
          <p:nvPr/>
        </p:nvSpPr>
        <p:spPr>
          <a:xfrm flipH="1">
            <a:off x="4931019" y="0"/>
            <a:ext cx="8916948" cy="8229600"/>
          </a:xfrm>
          <a:custGeom>
            <a:avLst/>
            <a:gdLst/>
            <a:ahLst/>
            <a:cxnLst/>
            <a:rect l="l" t="t" r="r" b="b"/>
            <a:pathLst>
              <a:path w="8916948" h="8229600">
                <a:moveTo>
                  <a:pt x="8916948" y="0"/>
                </a:moveTo>
                <a:lnTo>
                  <a:pt x="0" y="0"/>
                </a:lnTo>
                <a:lnTo>
                  <a:pt x="0" y="8229600"/>
                </a:lnTo>
                <a:lnTo>
                  <a:pt x="8916948" y="8229600"/>
                </a:lnTo>
                <a:lnTo>
                  <a:pt x="8916948" y="0"/>
                </a:lnTo>
                <a:close/>
              </a:path>
            </a:pathLst>
          </a:custGeom>
          <a:blipFill>
            <a:blip r:embed="rId5"/>
            <a:stretch>
              <a:fillRect/>
            </a:stretch>
          </a:blipFill>
        </p:spPr>
      </p:sp>
      <p:grpSp>
        <p:nvGrpSpPr>
          <p:cNvPr id="7" name="Group 7"/>
          <p:cNvGrpSpPr/>
          <p:nvPr/>
        </p:nvGrpSpPr>
        <p:grpSpPr>
          <a:xfrm>
            <a:off x="7210889" y="8013823"/>
            <a:ext cx="3866222" cy="1244477"/>
            <a:chOff x="0" y="0"/>
            <a:chExt cx="5154962" cy="1659303"/>
          </a:xfrm>
        </p:grpSpPr>
        <p:grpSp>
          <p:nvGrpSpPr>
            <p:cNvPr id="8" name="Group 8"/>
            <p:cNvGrpSpPr/>
            <p:nvPr/>
          </p:nvGrpSpPr>
          <p:grpSpPr>
            <a:xfrm>
              <a:off x="0" y="137027"/>
              <a:ext cx="5154962" cy="1522275"/>
              <a:chOff x="0" y="0"/>
              <a:chExt cx="990718" cy="292562"/>
            </a:xfrm>
          </p:grpSpPr>
          <p:sp>
            <p:nvSpPr>
              <p:cNvPr id="9" name="Freeform 9"/>
              <p:cNvSpPr/>
              <p:nvPr/>
            </p:nvSpPr>
            <p:spPr>
              <a:xfrm>
                <a:off x="0" y="0"/>
                <a:ext cx="990718" cy="292562"/>
              </a:xfrm>
              <a:custGeom>
                <a:avLst/>
                <a:gdLst/>
                <a:ahLst/>
                <a:cxnLst/>
                <a:rect l="l" t="t" r="r" b="b"/>
                <a:pathLst>
                  <a:path w="990718" h="292562">
                    <a:moveTo>
                      <a:pt x="131607" y="0"/>
                    </a:moveTo>
                    <a:lnTo>
                      <a:pt x="859112" y="0"/>
                    </a:lnTo>
                    <a:cubicBezTo>
                      <a:pt x="894016" y="0"/>
                      <a:pt x="927491" y="13866"/>
                      <a:pt x="952172" y="38547"/>
                    </a:cubicBezTo>
                    <a:cubicBezTo>
                      <a:pt x="976853" y="63228"/>
                      <a:pt x="990718" y="96702"/>
                      <a:pt x="990718" y="131607"/>
                    </a:cubicBezTo>
                    <a:lnTo>
                      <a:pt x="990718" y="160955"/>
                    </a:lnTo>
                    <a:cubicBezTo>
                      <a:pt x="990718" y="195860"/>
                      <a:pt x="976853" y="229334"/>
                      <a:pt x="952172" y="254015"/>
                    </a:cubicBezTo>
                    <a:cubicBezTo>
                      <a:pt x="927491" y="278696"/>
                      <a:pt x="894016" y="292562"/>
                      <a:pt x="859112" y="292562"/>
                    </a:cubicBezTo>
                    <a:lnTo>
                      <a:pt x="131607" y="292562"/>
                    </a:lnTo>
                    <a:cubicBezTo>
                      <a:pt x="58922" y="292562"/>
                      <a:pt x="0" y="233640"/>
                      <a:pt x="0" y="160955"/>
                    </a:cubicBezTo>
                    <a:lnTo>
                      <a:pt x="0" y="131607"/>
                    </a:lnTo>
                    <a:cubicBezTo>
                      <a:pt x="0" y="96702"/>
                      <a:pt x="13866" y="63228"/>
                      <a:pt x="38547" y="38547"/>
                    </a:cubicBezTo>
                    <a:cubicBezTo>
                      <a:pt x="63228" y="13866"/>
                      <a:pt x="96702" y="0"/>
                      <a:pt x="131607" y="0"/>
                    </a:cubicBezTo>
                    <a:close/>
                  </a:path>
                </a:pathLst>
              </a:custGeom>
              <a:solidFill>
                <a:srgbClr val="38373B"/>
              </a:solidFill>
              <a:ln w="76200" cap="rnd">
                <a:solidFill>
                  <a:srgbClr val="38373B"/>
                </a:solidFill>
                <a:prstDash val="solid"/>
                <a:round/>
              </a:ln>
            </p:spPr>
          </p:sp>
          <p:sp>
            <p:nvSpPr>
              <p:cNvPr id="10" name="TextBox 10"/>
              <p:cNvSpPr txBox="1"/>
              <p:nvPr/>
            </p:nvSpPr>
            <p:spPr>
              <a:xfrm>
                <a:off x="0" y="-38100"/>
                <a:ext cx="990718" cy="33066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0"/>
              <a:ext cx="5154962" cy="1522275"/>
              <a:chOff x="0" y="0"/>
              <a:chExt cx="990718" cy="292562"/>
            </a:xfrm>
          </p:grpSpPr>
          <p:sp>
            <p:nvSpPr>
              <p:cNvPr id="12" name="Freeform 12"/>
              <p:cNvSpPr/>
              <p:nvPr/>
            </p:nvSpPr>
            <p:spPr>
              <a:xfrm>
                <a:off x="0" y="0"/>
                <a:ext cx="990718" cy="292562"/>
              </a:xfrm>
              <a:custGeom>
                <a:avLst/>
                <a:gdLst/>
                <a:ahLst/>
                <a:cxnLst/>
                <a:rect l="l" t="t" r="r" b="b"/>
                <a:pathLst>
                  <a:path w="990718" h="292562">
                    <a:moveTo>
                      <a:pt x="131607" y="0"/>
                    </a:moveTo>
                    <a:lnTo>
                      <a:pt x="859112" y="0"/>
                    </a:lnTo>
                    <a:cubicBezTo>
                      <a:pt x="894016" y="0"/>
                      <a:pt x="927491" y="13866"/>
                      <a:pt x="952172" y="38547"/>
                    </a:cubicBezTo>
                    <a:cubicBezTo>
                      <a:pt x="976853" y="63228"/>
                      <a:pt x="990718" y="96702"/>
                      <a:pt x="990718" y="131607"/>
                    </a:cubicBezTo>
                    <a:lnTo>
                      <a:pt x="990718" y="160955"/>
                    </a:lnTo>
                    <a:cubicBezTo>
                      <a:pt x="990718" y="195860"/>
                      <a:pt x="976853" y="229334"/>
                      <a:pt x="952172" y="254015"/>
                    </a:cubicBezTo>
                    <a:cubicBezTo>
                      <a:pt x="927491" y="278696"/>
                      <a:pt x="894016" y="292562"/>
                      <a:pt x="859112" y="292562"/>
                    </a:cubicBezTo>
                    <a:lnTo>
                      <a:pt x="131607" y="292562"/>
                    </a:lnTo>
                    <a:cubicBezTo>
                      <a:pt x="58922" y="292562"/>
                      <a:pt x="0" y="233640"/>
                      <a:pt x="0" y="160955"/>
                    </a:cubicBezTo>
                    <a:lnTo>
                      <a:pt x="0" y="131607"/>
                    </a:lnTo>
                    <a:cubicBezTo>
                      <a:pt x="0" y="96702"/>
                      <a:pt x="13866" y="63228"/>
                      <a:pt x="38547" y="38547"/>
                    </a:cubicBezTo>
                    <a:cubicBezTo>
                      <a:pt x="63228" y="13866"/>
                      <a:pt x="96702" y="0"/>
                      <a:pt x="131607" y="0"/>
                    </a:cubicBezTo>
                    <a:close/>
                  </a:path>
                </a:pathLst>
              </a:custGeom>
              <a:solidFill>
                <a:srgbClr val="F05151"/>
              </a:solidFill>
              <a:ln w="76200" cap="rnd">
                <a:solidFill>
                  <a:srgbClr val="38373B"/>
                </a:solidFill>
                <a:prstDash val="solid"/>
                <a:round/>
              </a:ln>
            </p:spPr>
          </p:sp>
          <p:sp>
            <p:nvSpPr>
              <p:cNvPr id="13" name="TextBox 13"/>
              <p:cNvSpPr txBox="1"/>
              <p:nvPr/>
            </p:nvSpPr>
            <p:spPr>
              <a:xfrm>
                <a:off x="0" y="-38100"/>
                <a:ext cx="990718" cy="330662"/>
              </a:xfrm>
              <a:prstGeom prst="rect">
                <a:avLst/>
              </a:prstGeom>
            </p:spPr>
            <p:txBody>
              <a:bodyPr lIns="50800" tIns="50800" rIns="50800" bIns="50800" rtlCol="0" anchor="ctr"/>
              <a:lstStyle/>
              <a:p>
                <a:pPr algn="ctr">
                  <a:lnSpc>
                    <a:spcPts val="2659"/>
                  </a:lnSpc>
                </a:pPr>
                <a:endParaRPr/>
              </a:p>
            </p:txBody>
          </p:sp>
        </p:grpSp>
        <p:sp>
          <p:nvSpPr>
            <p:cNvPr id="14" name="TextBox 14">
              <a:hlinkClick r:id="rId6" action="ppaction://hlinksldjump"/>
            </p:cNvPr>
            <p:cNvSpPr txBox="1"/>
            <p:nvPr/>
          </p:nvSpPr>
          <p:spPr>
            <a:xfrm>
              <a:off x="390676" y="224881"/>
              <a:ext cx="4373610" cy="1069133"/>
            </a:xfrm>
            <a:prstGeom prst="rect">
              <a:avLst/>
            </a:prstGeom>
          </p:spPr>
          <p:txBody>
            <a:bodyPr lIns="0" tIns="0" rIns="0" bIns="0" rtlCol="0" anchor="t">
              <a:spAutoFit/>
            </a:bodyPr>
            <a:lstStyle/>
            <a:p>
              <a:pPr algn="ctr">
                <a:lnSpc>
                  <a:spcPts val="6300"/>
                </a:lnSpc>
              </a:pPr>
              <a:r>
                <a:rPr lang="en-US" sz="5250" spc="262">
                  <a:solidFill>
                    <a:srgbClr val="FFFFFF"/>
                  </a:solidFill>
                  <a:latin typeface="Genty Sans"/>
                  <a:ea typeface="Genty Sans"/>
                  <a:cs typeface="Genty Sans"/>
                  <a:sym typeface="Genty Sans"/>
                </a:rPr>
                <a:t>START!</a:t>
              </a:r>
            </a:p>
          </p:txBody>
        </p:sp>
      </p:grpSp>
      <p:sp>
        <p:nvSpPr>
          <p:cNvPr id="15" name="TextBox 15"/>
          <p:cNvSpPr txBox="1"/>
          <p:nvPr/>
        </p:nvSpPr>
        <p:spPr>
          <a:xfrm>
            <a:off x="4204329" y="3840188"/>
            <a:ext cx="9564983" cy="4435101"/>
          </a:xfrm>
          <a:prstGeom prst="rect">
            <a:avLst/>
          </a:prstGeom>
        </p:spPr>
        <p:txBody>
          <a:bodyPr lIns="0" tIns="0" rIns="0" bIns="0" rtlCol="0" anchor="t">
            <a:spAutoFit/>
          </a:bodyPr>
          <a:lstStyle/>
          <a:p>
            <a:pPr marL="0" lvl="0" indent="0" algn="ctr">
              <a:lnSpc>
                <a:spcPts val="16305"/>
              </a:lnSpc>
            </a:pPr>
            <a:r>
              <a:rPr lang="en-US" sz="14689">
                <a:solidFill>
                  <a:srgbClr val="F2D021"/>
                </a:solidFill>
                <a:latin typeface="Mango AC"/>
                <a:ea typeface="Mango AC"/>
                <a:cs typeface="Mango AC"/>
                <a:sym typeface="Mango AC"/>
              </a:rPr>
              <a:t>KINH THÁNH</a:t>
            </a:r>
          </a:p>
        </p:txBody>
      </p:sp>
      <p:sp>
        <p:nvSpPr>
          <p:cNvPr id="16" name="Freeform 16"/>
          <p:cNvSpPr/>
          <p:nvPr/>
        </p:nvSpPr>
        <p:spPr>
          <a:xfrm>
            <a:off x="513143" y="4427826"/>
            <a:ext cx="4005545" cy="5859174"/>
          </a:xfrm>
          <a:custGeom>
            <a:avLst/>
            <a:gdLst/>
            <a:ahLst/>
            <a:cxnLst/>
            <a:rect l="l" t="t" r="r" b="b"/>
            <a:pathLst>
              <a:path w="4005545" h="5859174">
                <a:moveTo>
                  <a:pt x="0" y="0"/>
                </a:moveTo>
                <a:lnTo>
                  <a:pt x="4005544" y="0"/>
                </a:lnTo>
                <a:lnTo>
                  <a:pt x="4005544" y="5859174"/>
                </a:lnTo>
                <a:lnTo>
                  <a:pt x="0" y="5859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flipH="1">
            <a:off x="13769313" y="3606412"/>
            <a:ext cx="4377859" cy="5651888"/>
          </a:xfrm>
          <a:custGeom>
            <a:avLst/>
            <a:gdLst/>
            <a:ahLst/>
            <a:cxnLst/>
            <a:rect l="l" t="t" r="r" b="b"/>
            <a:pathLst>
              <a:path w="4377859" h="5651888">
                <a:moveTo>
                  <a:pt x="4377858" y="0"/>
                </a:moveTo>
                <a:lnTo>
                  <a:pt x="0" y="0"/>
                </a:lnTo>
                <a:lnTo>
                  <a:pt x="0" y="5651888"/>
                </a:lnTo>
                <a:lnTo>
                  <a:pt x="4377858" y="5651888"/>
                </a:lnTo>
                <a:lnTo>
                  <a:pt x="4377858" y="0"/>
                </a:lnTo>
                <a:close/>
              </a:path>
            </a:pathLst>
          </a:custGeom>
          <a:blipFill>
            <a:blip r:embed="rId9"/>
            <a:stretch>
              <a:fillRect/>
            </a:stretch>
          </a:blipFill>
        </p:spPr>
      </p:sp>
      <p:sp>
        <p:nvSpPr>
          <p:cNvPr id="18" name="Freeform 18"/>
          <p:cNvSpPr/>
          <p:nvPr/>
        </p:nvSpPr>
        <p:spPr>
          <a:xfrm>
            <a:off x="4204329" y="5952050"/>
            <a:ext cx="1453379" cy="2810726"/>
          </a:xfrm>
          <a:custGeom>
            <a:avLst/>
            <a:gdLst/>
            <a:ahLst/>
            <a:cxnLst/>
            <a:rect l="l" t="t" r="r" b="b"/>
            <a:pathLst>
              <a:path w="1453379" h="2810726">
                <a:moveTo>
                  <a:pt x="0" y="0"/>
                </a:moveTo>
                <a:lnTo>
                  <a:pt x="1453380" y="0"/>
                </a:lnTo>
                <a:lnTo>
                  <a:pt x="1453380" y="2810726"/>
                </a:lnTo>
                <a:lnTo>
                  <a:pt x="0" y="2810726"/>
                </a:lnTo>
                <a:lnTo>
                  <a:pt x="0" y="0"/>
                </a:lnTo>
                <a:close/>
              </a:path>
            </a:pathLst>
          </a:custGeom>
          <a:blipFill>
            <a:blip r:embed="rId10"/>
            <a:stretch>
              <a:fillRect/>
            </a:stretch>
          </a:blipFill>
        </p:spPr>
      </p:sp>
      <p:sp>
        <p:nvSpPr>
          <p:cNvPr id="19" name="Freeform 19"/>
          <p:cNvSpPr/>
          <p:nvPr/>
        </p:nvSpPr>
        <p:spPr>
          <a:xfrm>
            <a:off x="955196" y="1862715"/>
            <a:ext cx="3217216" cy="3012118"/>
          </a:xfrm>
          <a:custGeom>
            <a:avLst/>
            <a:gdLst/>
            <a:ahLst/>
            <a:cxnLst/>
            <a:rect l="l" t="t" r="r" b="b"/>
            <a:pathLst>
              <a:path w="3217216" h="3012118">
                <a:moveTo>
                  <a:pt x="0" y="0"/>
                </a:moveTo>
                <a:lnTo>
                  <a:pt x="3217216" y="0"/>
                </a:lnTo>
                <a:lnTo>
                  <a:pt x="3217216" y="3012118"/>
                </a:lnTo>
                <a:lnTo>
                  <a:pt x="0" y="30121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14657592" y="-746026"/>
            <a:ext cx="4400856" cy="4114800"/>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a:off x="4326781" y="2088152"/>
            <a:ext cx="9442532" cy="1816970"/>
          </a:xfrm>
          <a:prstGeom prst="rect">
            <a:avLst/>
          </a:prstGeom>
        </p:spPr>
        <p:txBody>
          <a:bodyPr lIns="0" tIns="0" rIns="0" bIns="0" rtlCol="0" anchor="t">
            <a:spAutoFit/>
          </a:bodyPr>
          <a:lstStyle/>
          <a:p>
            <a:pPr marL="0" lvl="0" indent="0" algn="ctr">
              <a:lnSpc>
                <a:spcPts val="13220"/>
              </a:lnSpc>
            </a:pPr>
            <a:r>
              <a:rPr lang="en-US" sz="14689">
                <a:solidFill>
                  <a:srgbClr val="FFFFFF"/>
                </a:solidFill>
                <a:latin typeface="iCiel Cadena"/>
                <a:ea typeface="iCiel Cadena"/>
                <a:cs typeface="iCiel Cadena"/>
                <a:sym typeface="iCiel Cadena"/>
              </a:rPr>
              <a:t>VUI HỌC</a:t>
            </a:r>
          </a:p>
        </p:txBody>
      </p:sp>
      <p:sp>
        <p:nvSpPr>
          <p:cNvPr id="22" name="TextBox 22"/>
          <p:cNvSpPr txBox="1"/>
          <p:nvPr/>
        </p:nvSpPr>
        <p:spPr>
          <a:xfrm>
            <a:off x="1705336" y="3247989"/>
            <a:ext cx="1621159" cy="317769"/>
          </a:xfrm>
          <a:prstGeom prst="rect">
            <a:avLst/>
          </a:prstGeom>
        </p:spPr>
        <p:txBody>
          <a:bodyPr lIns="0" tIns="0" rIns="0" bIns="0" rtlCol="0" anchor="t">
            <a:spAutoFit/>
          </a:bodyPr>
          <a:lstStyle/>
          <a:p>
            <a:pPr algn="l">
              <a:lnSpc>
                <a:spcPts val="2226"/>
              </a:lnSpc>
            </a:pPr>
            <a:r>
              <a:rPr lang="en-US" sz="2589" b="1">
                <a:solidFill>
                  <a:srgbClr val="000000"/>
                </a:solidFill>
                <a:latin typeface="Glacial Indifference Bold"/>
                <a:ea typeface="Glacial Indifference Bold"/>
                <a:cs typeface="Glacial Indifference Bold"/>
                <a:sym typeface="Glacial Indifference Bold"/>
              </a:rPr>
              <a:t>DACARIA</a:t>
            </a:r>
          </a:p>
        </p:txBody>
      </p:sp>
      <p:sp>
        <p:nvSpPr>
          <p:cNvPr id="23" name="TextBox 23"/>
          <p:cNvSpPr txBox="1"/>
          <p:nvPr/>
        </p:nvSpPr>
        <p:spPr>
          <a:xfrm>
            <a:off x="15932205" y="623954"/>
            <a:ext cx="5106479" cy="941041"/>
          </a:xfrm>
          <a:prstGeom prst="rect">
            <a:avLst/>
          </a:prstGeom>
        </p:spPr>
        <p:txBody>
          <a:bodyPr lIns="0" tIns="0" rIns="0" bIns="0" rtlCol="0" anchor="t">
            <a:spAutoFit/>
          </a:bodyPr>
          <a:lstStyle/>
          <a:p>
            <a:pPr algn="l">
              <a:lnSpc>
                <a:spcPts val="8010"/>
              </a:lnSpc>
            </a:pPr>
            <a:r>
              <a:rPr lang="en-US" sz="4474" spc="-13">
                <a:solidFill>
                  <a:srgbClr val="000000"/>
                </a:solidFill>
                <a:latin typeface="Homemade Apple"/>
                <a:ea typeface="Homemade Apple"/>
                <a:cs typeface="Homemade Apple"/>
                <a:sym typeface="Homemade Apple"/>
              </a:rPr>
              <a:t>Maria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461</Words>
  <Application>Microsoft Office PowerPoint</Application>
  <PresentationFormat>Tùy chỉnh</PresentationFormat>
  <Paragraphs>68</Paragraphs>
  <Slides>19</Slides>
  <Notes>0</Notes>
  <HiddenSlides>0</HiddenSlides>
  <MMClips>1</MMClips>
  <ScaleCrop>false</ScaleCrop>
  <HeadingPairs>
    <vt:vector size="6" baseType="variant">
      <vt:variant>
        <vt:lpstr>Phông được Dùng</vt:lpstr>
      </vt:variant>
      <vt:variant>
        <vt:i4>14</vt:i4>
      </vt:variant>
      <vt:variant>
        <vt:lpstr>Chủ đề</vt:lpstr>
      </vt:variant>
      <vt:variant>
        <vt:i4>2</vt:i4>
      </vt:variant>
      <vt:variant>
        <vt:lpstr>Tiêu đề Bản chiếu</vt:lpstr>
      </vt:variant>
      <vt:variant>
        <vt:i4>19</vt:i4>
      </vt:variant>
    </vt:vector>
  </HeadingPairs>
  <TitlesOfParts>
    <vt:vector size="35" baseType="lpstr">
      <vt:lpstr>More Sugar</vt:lpstr>
      <vt:lpstr>Calibri</vt:lpstr>
      <vt:lpstr>iCiel Cadena</vt:lpstr>
      <vt:lpstr>UTM Androgyne</vt:lpstr>
      <vt:lpstr>Homemade Apple</vt:lpstr>
      <vt:lpstr>SVN-Neutraface 2</vt:lpstr>
      <vt:lpstr>UTM Bell</vt:lpstr>
      <vt:lpstr>Arial</vt:lpstr>
      <vt:lpstr>Genty Sans</vt:lpstr>
      <vt:lpstr>Times New Roman</vt:lpstr>
      <vt:lpstr>Mango AC</vt:lpstr>
      <vt:lpstr>Kollektif Bold</vt:lpstr>
      <vt:lpstr>Millhouse</vt:lpstr>
      <vt:lpstr>Glacial Indifference Bold</vt:lpstr>
      <vt:lpstr>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Cartoon Animated Memory Game Presentation</dc:title>
  <cp:lastModifiedBy>bongbongcute12@gmail.com</cp:lastModifiedBy>
  <cp:revision>5</cp:revision>
  <dcterms:created xsi:type="dcterms:W3CDTF">2006-08-16T00:00:00Z</dcterms:created>
  <dcterms:modified xsi:type="dcterms:W3CDTF">2024-12-21T01:37:22Z</dcterms:modified>
  <dc:identifier>DAGZ0TbF8lw</dc:identifier>
</cp:coreProperties>
</file>