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C804-2436-45EF-9AB6-DD21FB7B951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67F3-1AB2-4482-8AA0-41404AD0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3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C804-2436-45EF-9AB6-DD21FB7B951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67F3-1AB2-4482-8AA0-41404AD0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9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C804-2436-45EF-9AB6-DD21FB7B951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67F3-1AB2-4482-8AA0-41404AD0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3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C804-2436-45EF-9AB6-DD21FB7B951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67F3-1AB2-4482-8AA0-41404AD0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2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C804-2436-45EF-9AB6-DD21FB7B951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67F3-1AB2-4482-8AA0-41404AD0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1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C804-2436-45EF-9AB6-DD21FB7B951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67F3-1AB2-4482-8AA0-41404AD0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C804-2436-45EF-9AB6-DD21FB7B951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67F3-1AB2-4482-8AA0-41404AD0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4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C804-2436-45EF-9AB6-DD21FB7B951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67F3-1AB2-4482-8AA0-41404AD0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4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C804-2436-45EF-9AB6-DD21FB7B951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67F3-1AB2-4482-8AA0-41404AD0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C804-2436-45EF-9AB6-DD21FB7B951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67F3-1AB2-4482-8AA0-41404AD0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C804-2436-45EF-9AB6-DD21FB7B951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67F3-1AB2-4482-8AA0-41404AD0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6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AC804-2436-45EF-9AB6-DD21FB7B951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867F3-1AB2-4482-8AA0-41404AD0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6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/>
          <p:nvPr/>
        </p:nvSpPr>
        <p:spPr>
          <a:xfrm>
            <a:off x="3184358" y="240632"/>
            <a:ext cx="5823284" cy="12833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CA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731519" y="2321780"/>
            <a:ext cx="10766067" cy="404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8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8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4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84358" y="112294"/>
            <a:ext cx="5815263" cy="10587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ALLELUIA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604299" y="2019631"/>
            <a:ext cx="109379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1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65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B0F6E-C1C7-A2F8-EB95-5101D852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1" r="4659"/>
          <a:stretch/>
        </p:blipFill>
        <p:spPr>
          <a:xfrm>
            <a:off x="-60020" y="79513"/>
            <a:ext cx="12192000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AF381E-7C48-F461-94BC-40DCF13388EB}"/>
              </a:ext>
            </a:extLst>
          </p:cNvPr>
          <p:cNvSpPr/>
          <p:nvPr/>
        </p:nvSpPr>
        <p:spPr>
          <a:xfrm>
            <a:off x="934065" y="4001729"/>
            <a:ext cx="10087895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 LÀN TRẦM HƯƠNG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98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30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62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tể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1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75" y="137653"/>
            <a:ext cx="11720052" cy="69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thắp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tin. Cho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42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62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tể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915394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6223" y="2560319"/>
            <a:ext cx="7076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 HỠI DÂN XION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5955" y="274023"/>
            <a:ext cx="1172007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653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62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tể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86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" y="46382"/>
            <a:ext cx="12006469" cy="669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76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1A86D-26A7-4A1E-774A-D57B7B969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68DCBC-5A92-F360-2DBC-99C37DF4AB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1" r="23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5777" y="2719346"/>
            <a:ext cx="7911548" cy="1676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 CHÚA CAO VỜI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3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80"/>
            <a:ext cx="11903242" cy="654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7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80"/>
            <a:ext cx="11903242" cy="660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non,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80"/>
            <a:ext cx="11903242" cy="654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7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367394"/>
            <a:ext cx="116145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Cha.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ủ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6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80"/>
            <a:ext cx="11903242" cy="654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7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" y="46382"/>
            <a:ext cx="12006469" cy="669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Xi-on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nầy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nầy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nầy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ound podium with a white circle and a white circle with a white circle and a white circle with a white circle and a white circle with a white circle and a white circle with a white&#10;&#10;Description automatically generated">
            <a:extLst>
              <a:ext uri="{FF2B5EF4-FFF2-40B4-BE49-F238E27FC236}">
                <a16:creationId xmlns:a16="http://schemas.microsoft.com/office/drawing/2014/main" id="{C2E33E11-3C16-6EC0-D39D-DC606A445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1" b="9641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02429" y="1477737"/>
            <a:ext cx="6229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DỌN ĐƯỜNG CHÚA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8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137652"/>
            <a:ext cx="1172007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giăng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xáo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trộn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giằng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tăm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vây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dẹp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72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72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-236764"/>
            <a:ext cx="1195450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an,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sưởi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2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2079" y="-253093"/>
            <a:ext cx="1165394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21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1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04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52511-1353-19F0-651F-48C1E6A1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" r="139" b="-1"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01B989-D6F6-61D5-FF0F-D369C94EA183}"/>
              </a:ext>
            </a:extLst>
          </p:cNvPr>
          <p:cNvSpPr txBox="1"/>
          <p:nvPr/>
        </p:nvSpPr>
        <p:spPr>
          <a:xfrm>
            <a:off x="2671638" y="2647784"/>
            <a:ext cx="6965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 TRING VƯƠNG 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01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77624"/>
            <a:ext cx="1190324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hề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77624"/>
            <a:ext cx="1190324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Fatima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phiền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2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77624"/>
            <a:ext cx="11903242" cy="595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77624"/>
            <a:ext cx="1190324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Fatima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phiền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66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77624"/>
            <a:ext cx="1190324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rạch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77624"/>
            <a:ext cx="1190324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Fatima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phiền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88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77624"/>
            <a:ext cx="1190324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77624"/>
            <a:ext cx="1190324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Fatima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phiền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9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Xi-on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nầy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nầy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nầy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nan,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Xi-on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nầy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nầy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nầy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44380"/>
            <a:ext cx="119032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ban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5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Xi-on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nầy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nầy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nầy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</Words>
  <Application>Microsoft Office PowerPoint</Application>
  <PresentationFormat>Widescreen</PresentationFormat>
  <Paragraphs>47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2024-12-02T02:00:45Z</dcterms:created>
  <dcterms:modified xsi:type="dcterms:W3CDTF">2024-12-02T02:01:10Z</dcterms:modified>
</cp:coreProperties>
</file>