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2" r:id="rId3"/>
    <p:sldId id="264" r:id="rId4"/>
    <p:sldId id="275" r:id="rId5"/>
    <p:sldId id="270" r:id="rId6"/>
    <p:sldId id="274" r:id="rId7"/>
    <p:sldId id="271" r:id="rId8"/>
    <p:sldId id="272" r:id="rId9"/>
    <p:sldId id="305" r:id="rId10"/>
    <p:sldId id="260" r:id="rId11"/>
    <p:sldId id="304" r:id="rId12"/>
    <p:sldId id="269" r:id="rId13"/>
    <p:sldId id="303" r:id="rId14"/>
    <p:sldId id="261" r:id="rId15"/>
    <p:sldId id="278" r:id="rId16"/>
    <p:sldId id="279" r:id="rId17"/>
    <p:sldId id="280" r:id="rId18"/>
    <p:sldId id="281" r:id="rId19"/>
    <p:sldId id="282" r:id="rId20"/>
    <p:sldId id="302" r:id="rId21"/>
    <p:sldId id="263" r:id="rId22"/>
    <p:sldId id="276" r:id="rId23"/>
    <p:sldId id="283" r:id="rId24"/>
    <p:sldId id="284" r:id="rId25"/>
    <p:sldId id="285" r:id="rId26"/>
    <p:sldId id="286" r:id="rId27"/>
    <p:sldId id="308" r:id="rId28"/>
    <p:sldId id="287" r:id="rId29"/>
    <p:sldId id="289" r:id="rId30"/>
    <p:sldId id="309" r:id="rId31"/>
    <p:sldId id="301" r:id="rId32"/>
    <p:sldId id="290" r:id="rId33"/>
    <p:sldId id="265" r:id="rId34"/>
    <p:sldId id="292" r:id="rId35"/>
    <p:sldId id="293" r:id="rId36"/>
    <p:sldId id="295" r:id="rId37"/>
    <p:sldId id="294" r:id="rId38"/>
    <p:sldId id="296" r:id="rId39"/>
    <p:sldId id="306" r:id="rId40"/>
    <p:sldId id="291" r:id="rId41"/>
    <p:sldId id="277" r:id="rId42"/>
    <p:sldId id="297" r:id="rId43"/>
    <p:sldId id="299" r:id="rId44"/>
    <p:sldId id="298" r:id="rId45"/>
    <p:sldId id="300" r:id="rId46"/>
    <p:sldId id="30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48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2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98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6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7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0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5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6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7BAC-4450-46BA-910B-615F24F4702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613B61-E393-4DA2-ABFA-89429252B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9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07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/>
          <p:nvPr/>
        </p:nvSpPr>
        <p:spPr>
          <a:xfrm>
            <a:off x="3184358" y="240632"/>
            <a:ext cx="5823284" cy="1283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554182" y="1625600"/>
            <a:ext cx="10988113" cy="5361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8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Is-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-el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8000" b="1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2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3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4358" y="112294"/>
            <a:ext cx="5815263" cy="10587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497304" y="1282086"/>
            <a:ext cx="1104499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Chuá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8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Mừng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62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11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2327" y="2346036"/>
            <a:ext cx="947650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 DÂNG MÙA VỌNG</a:t>
            </a:r>
            <a:endParaRPr lang="en-US" sz="66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Huỳnh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70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3097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Tim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3097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nhần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cằn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414354"/>
            <a:ext cx="11903242" cy="546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3097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6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lâm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3097"/>
            <a:ext cx="1190324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ĐK:Cùng</a:t>
            </a: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30" y="0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272" y="2373745"/>
            <a:ext cx="90424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 VUI 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endParaRPr lang="vi-VN" sz="5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Mi Trầm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3" y="207050"/>
            <a:ext cx="11637818" cy="64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9927" y="2586183"/>
            <a:ext cx="72597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VANG TÌNH YÊU CHÚA 2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Huỳnh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41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83653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nẻo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75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799" y="0"/>
            <a:ext cx="11508509" cy="715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lướt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endParaRPr lang="en-US" sz="5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6463" y="137652"/>
            <a:ext cx="11956026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95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yểu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ngớt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09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ghen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Mừng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Mừng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rỗi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3" y="207050"/>
            <a:ext cx="11637818" cy="64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8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D2895-7F10-B05B-D228-9A24D8ACF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92BFB-BAC7-BB56-C47C-EA1A11C4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1" b="12773"/>
          <a:stretch/>
        </p:blipFill>
        <p:spPr>
          <a:xfrm>
            <a:off x="-1" y="1"/>
            <a:ext cx="12192000" cy="6857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2291" y="2216727"/>
            <a:ext cx="7324436" cy="185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 THÀNH SÁM HỐI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33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7000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khiêm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năn.Bao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buông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nuối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143096"/>
            <a:ext cx="117000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287477"/>
            <a:ext cx="117588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hoen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ố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143096"/>
            <a:ext cx="117000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2436" y="144379"/>
            <a:ext cx="11776363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khước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con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loan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hăng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5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143096"/>
            <a:ext cx="117000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4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32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ĐK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Mừng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thắm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Mừng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96287-1408-C9F2-87D0-D08FF875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20"/>
          <a:stretch/>
        </p:blipFill>
        <p:spPr>
          <a:xfrm>
            <a:off x="-1" y="0"/>
            <a:ext cx="12192000" cy="6857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77455" y="2032000"/>
            <a:ext cx="10307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 ƠN CHÚA VỚI MẸ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Thy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50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471055"/>
            <a:ext cx="11531172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rền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vơi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0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0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trìu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chở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vẫnnhờ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trót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3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38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Mừng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Mừng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què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điếc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ĐK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Mừng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thắm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Mừng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Mừng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Mừng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3"/>
            <a:ext cx="117200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ĐK</a:t>
            </a:r>
            <a:r>
              <a:rPr lang="en-US" sz="6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Mừng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thắm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Mừng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6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ngời</a:t>
            </a:r>
            <a:r>
              <a:rPr lang="en-US" sz="66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21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1581</Words>
  <Application>Microsoft Office PowerPoint</Application>
  <PresentationFormat>Widescreen</PresentationFormat>
  <Paragraphs>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Aptos</vt:lpstr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35</cp:revision>
  <dcterms:created xsi:type="dcterms:W3CDTF">2024-12-05T15:23:36Z</dcterms:created>
  <dcterms:modified xsi:type="dcterms:W3CDTF">2024-12-06T01:48:32Z</dcterms:modified>
</cp:coreProperties>
</file>