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74" r:id="rId5"/>
    <p:sldId id="278" r:id="rId6"/>
    <p:sldId id="275" r:id="rId7"/>
    <p:sldId id="279" r:id="rId8"/>
    <p:sldId id="308" r:id="rId9"/>
    <p:sldId id="260" r:id="rId10"/>
    <p:sldId id="309" r:id="rId11"/>
    <p:sldId id="261" r:id="rId12"/>
    <p:sldId id="310" r:id="rId13"/>
    <p:sldId id="280" r:id="rId14"/>
    <p:sldId id="266" r:id="rId15"/>
    <p:sldId id="287" r:id="rId16"/>
    <p:sldId id="281" r:id="rId17"/>
    <p:sldId id="286" r:id="rId18"/>
    <p:sldId id="282" r:id="rId19"/>
    <p:sldId id="285" r:id="rId20"/>
    <p:sldId id="283" r:id="rId21"/>
    <p:sldId id="284" r:id="rId22"/>
    <p:sldId id="306" r:id="rId23"/>
    <p:sldId id="305" r:id="rId24"/>
    <p:sldId id="268" r:id="rId25"/>
    <p:sldId id="288" r:id="rId26"/>
    <p:sldId id="291" r:id="rId27"/>
    <p:sldId id="289" r:id="rId28"/>
    <p:sldId id="292" r:id="rId29"/>
    <p:sldId id="290" r:id="rId30"/>
    <p:sldId id="293" r:id="rId31"/>
    <p:sldId id="307" r:id="rId32"/>
    <p:sldId id="270" r:id="rId33"/>
    <p:sldId id="294" r:id="rId34"/>
    <p:sldId id="295" r:id="rId35"/>
    <p:sldId id="296" r:id="rId36"/>
    <p:sldId id="299" r:id="rId37"/>
    <p:sldId id="297" r:id="rId38"/>
    <p:sldId id="300" r:id="rId39"/>
    <p:sldId id="311" r:id="rId40"/>
    <p:sldId id="271" r:id="rId41"/>
    <p:sldId id="301" r:id="rId42"/>
    <p:sldId id="302" r:id="rId43"/>
    <p:sldId id="303" r:id="rId44"/>
    <p:sldId id="304" r:id="rId45"/>
    <p:sldId id="31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E22F-E1AE-4528-A3B3-582776925D6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70D6-6DB0-48F0-8175-D7918D14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9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E22F-E1AE-4528-A3B3-582776925D6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70D6-6DB0-48F0-8175-D7918D14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E22F-E1AE-4528-A3B3-582776925D6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70D6-6DB0-48F0-8175-D7918D14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E22F-E1AE-4528-A3B3-582776925D6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70D6-6DB0-48F0-8175-D7918D14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6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E22F-E1AE-4528-A3B3-582776925D6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70D6-6DB0-48F0-8175-D7918D14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E22F-E1AE-4528-A3B3-582776925D6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70D6-6DB0-48F0-8175-D7918D14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E22F-E1AE-4528-A3B3-582776925D6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70D6-6DB0-48F0-8175-D7918D14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2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E22F-E1AE-4528-A3B3-582776925D6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70D6-6DB0-48F0-8175-D7918D14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E22F-E1AE-4528-A3B3-582776925D6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70D6-6DB0-48F0-8175-D7918D14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E22F-E1AE-4528-A3B3-582776925D6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70D6-6DB0-48F0-8175-D7918D14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9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E22F-E1AE-4528-A3B3-582776925D6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70D6-6DB0-48F0-8175-D7918D14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6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BE22F-E1AE-4528-A3B3-582776925D6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B70D6-6DB0-48F0-8175-D7918D14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1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MI VIỆT NAM::Chúa Nhật IV – Mùa Vọ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MI VIỆT NAM::Chúa Nhật IV – Mùa Vọ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4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84358" y="112294"/>
            <a:ext cx="5815263" cy="10587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ALLELUIA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618837" y="2115127"/>
            <a:ext cx="10861964" cy="443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8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MI VIỆT NAM::Chúa Nhật IV – Mùa Vọ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B0F6E-C1C7-A2F8-EB95-5101D852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1" r="4659"/>
          <a:stretch/>
        </p:blipFill>
        <p:spPr>
          <a:xfrm>
            <a:off x="-147484" y="0"/>
            <a:ext cx="12192000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AF381E-7C48-F461-94BC-40DCF13388EB}"/>
              </a:ext>
            </a:extLst>
          </p:cNvPr>
          <p:cNvSpPr/>
          <p:nvPr/>
        </p:nvSpPr>
        <p:spPr>
          <a:xfrm>
            <a:off x="822037" y="3962400"/>
            <a:ext cx="10335490" cy="20774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 DÂNG MÙA VỌNG</a:t>
            </a:r>
            <a:endParaRPr lang="en-US" sz="5400" dirty="0" smtClean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Huỳnh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45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90324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Tim con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90324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90324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nhần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cằn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90324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903242" cy="5466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ngóng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90324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9236" y="2650836"/>
            <a:ext cx="71397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 CAO</a:t>
            </a:r>
            <a:endParaRPr lang="en-US" sz="48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Tân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90324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muộn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phiền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90324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Rước Lễ Lần đầu Mô Tả Thánh Thể Tượng Trưng Bánh Rượu Chén Thánh Và  Bánh Thánh Hình Chụp Và Hình ảnh Để Tải Về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12192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4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B81-47C4-188F-50B3-CD46AC1B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901D8-E7C9-31FE-9C9B-7841FF53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0"/>
            <a:ext cx="12192000" cy="7735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8436" y="2623128"/>
            <a:ext cx="98367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 NGỰ TRONG CON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90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92485" y="-1"/>
            <a:ext cx="11807010" cy="7027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92364" y="10"/>
            <a:ext cx="0" cy="67887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 flipH="1">
            <a:off x="12081164" y="176463"/>
            <a:ext cx="27709" cy="6612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92505" y="176463"/>
            <a:ext cx="11806990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lùng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nhường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dạt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dào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54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92485" y="-1"/>
            <a:ext cx="11807010" cy="7027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92505" y="176463"/>
            <a:ext cx="11806990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véo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von.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92485" y="-1"/>
            <a:ext cx="11807010" cy="7027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8166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352917"/>
            <a:ext cx="1199949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Cúi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Đoái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an.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6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137652"/>
            <a:ext cx="117200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chuộc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5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92485" y="-1"/>
            <a:ext cx="11807010" cy="7027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Rước Lễ Lần đầu Mô Tả Thánh Thể Tượng Trưng Bánh Rượu Chén Thánh Và  Bánh Thánh Hình Chụp Và Hình ảnh Để Tải Về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12192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1A86D-26A7-4A1E-774A-D57B7B969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68DCBC-5A92-F360-2DBC-99C37DF4AB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1" r="23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9709" y="2807855"/>
            <a:ext cx="7813964" cy="185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 ƠI MƯA XUỐNG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7987" y="137652"/>
            <a:ext cx="1195450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ngóng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5955" y="137652"/>
            <a:ext cx="11836534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Ðấng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Ðừng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hoãn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hoen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4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7987" y="137652"/>
            <a:ext cx="1195450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Ðường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ngất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Cha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Xin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5955" y="137652"/>
            <a:ext cx="11836534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Ðấng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Ðừng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hoãn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hoen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4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7987" y="137652"/>
            <a:ext cx="1195450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Thắp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say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5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5955" y="137652"/>
            <a:ext cx="11836534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Ðấng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Ðừng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hoãn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hoen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4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4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MI VIỆT NAM::Chúa Nhật IV – Mùa Vọ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6463" y="137653"/>
            <a:ext cx="11956026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ound podium with a white circle and a white circle with a white circle and a white circle with a white circle and a white circle with a white circle and a white circle with a white&#10;&#10;Description automatically generated">
            <a:extLst>
              <a:ext uri="{FF2B5EF4-FFF2-40B4-BE49-F238E27FC236}">
                <a16:creationId xmlns:a16="http://schemas.microsoft.com/office/drawing/2014/main" id="{C2E33E11-3C16-6EC0-D39D-DC606A445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1" b="9641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01817" y="1209963"/>
            <a:ext cx="65670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LỜI MẸ NHẮN NHỦ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4379" y="143097"/>
            <a:ext cx="1190324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sồi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Fatima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Ðức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nhủ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bồi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sùng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Côi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4379" y="143097"/>
            <a:ext cx="1190324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Xin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Ðức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4379" y="143097"/>
            <a:ext cx="1190324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Ðôi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ngậm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ngùi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ngước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4379" y="143097"/>
            <a:ext cx="1190324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Xin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Ðức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MI VIỆT NAM::Chúa Nhật IV – Mùa Vọ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137652"/>
            <a:ext cx="117200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chuộc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6463" y="137653"/>
            <a:ext cx="11956026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đập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xiềng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xích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7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137652"/>
            <a:ext cx="117200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chuộc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MI VIỆT NAM::Chúa Nhật IV – Mùa Vọ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/>
          <p:nvPr/>
        </p:nvSpPr>
        <p:spPr>
          <a:xfrm>
            <a:off x="3184358" y="240632"/>
            <a:ext cx="5823284" cy="12833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CA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649705" y="1993924"/>
            <a:ext cx="108925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Lậy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Xin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1340</Words>
  <Application>Microsoft Office PowerPoint</Application>
  <PresentationFormat>Widescreen</PresentationFormat>
  <Paragraphs>44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2024-12-13T08:32:27Z</dcterms:created>
  <dcterms:modified xsi:type="dcterms:W3CDTF">2024-12-14T14:14:40Z</dcterms:modified>
</cp:coreProperties>
</file>