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6" r:id="rId3"/>
    <p:sldId id="261" r:id="rId4"/>
    <p:sldId id="274" r:id="rId5"/>
    <p:sldId id="275" r:id="rId6"/>
    <p:sldId id="314" r:id="rId7"/>
    <p:sldId id="276" r:id="rId8"/>
    <p:sldId id="315" r:id="rId9"/>
    <p:sldId id="318" r:id="rId10"/>
    <p:sldId id="257" r:id="rId11"/>
    <p:sldId id="319" r:id="rId12"/>
    <p:sldId id="258" r:id="rId13"/>
    <p:sldId id="320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316" r:id="rId22"/>
    <p:sldId id="272" r:id="rId23"/>
    <p:sldId id="263" r:id="rId24"/>
    <p:sldId id="302" r:id="rId25"/>
    <p:sldId id="311" r:id="rId26"/>
    <p:sldId id="303" r:id="rId27"/>
    <p:sldId id="312" r:id="rId28"/>
    <p:sldId id="304" r:id="rId29"/>
    <p:sldId id="313" r:id="rId30"/>
    <p:sldId id="317" r:id="rId31"/>
    <p:sldId id="271" r:id="rId32"/>
    <p:sldId id="259" r:id="rId33"/>
    <p:sldId id="305" r:id="rId34"/>
    <p:sldId id="308" r:id="rId35"/>
    <p:sldId id="306" r:id="rId36"/>
    <p:sldId id="309" r:id="rId37"/>
    <p:sldId id="307" r:id="rId38"/>
    <p:sldId id="310" r:id="rId39"/>
    <p:sldId id="321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22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1EA-B9BB-4BB7-AF91-37F04001285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B41B-D3C0-4FDB-A841-C16991D52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95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1EA-B9BB-4BB7-AF91-37F04001285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B41B-D3C0-4FDB-A841-C16991D52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42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1EA-B9BB-4BB7-AF91-37F04001285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B41B-D3C0-4FDB-A841-C16991D52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9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1EA-B9BB-4BB7-AF91-37F04001285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B41B-D3C0-4FDB-A841-C16991D52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02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1EA-B9BB-4BB7-AF91-37F04001285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B41B-D3C0-4FDB-A841-C16991D52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85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1EA-B9BB-4BB7-AF91-37F04001285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B41B-D3C0-4FDB-A841-C16991D52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56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1EA-B9BB-4BB7-AF91-37F04001285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B41B-D3C0-4FDB-A841-C16991D52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10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1EA-B9BB-4BB7-AF91-37F04001285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B41B-D3C0-4FDB-A841-C16991D52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99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1EA-B9BB-4BB7-AF91-37F04001285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B41B-D3C0-4FDB-A841-C16991D52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52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1EA-B9BB-4BB7-AF91-37F04001285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B41B-D3C0-4FDB-A841-C16991D52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03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AA1EA-B9BB-4BB7-AF91-37F04001285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B41B-D3C0-4FDB-A841-C16991D52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7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AA1EA-B9BB-4BB7-AF91-37F040012854}" type="datetimeFigureOut">
              <a:rPr lang="en-US" smtClean="0"/>
              <a:t>23/12/2024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3B41B-D3C0-4FDB-A841-C16991D52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4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627" y="-1"/>
            <a:ext cx="1227862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92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CEDDC-547B-0E34-2F94-2BD5C7F55C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37" b="142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185671-0EF1-9E8D-9551-C71937973145}"/>
              </a:ext>
            </a:extLst>
          </p:cNvPr>
          <p:cNvSpPr/>
          <p:nvPr/>
        </p:nvSpPr>
        <p:spPr>
          <a:xfrm>
            <a:off x="3184358" y="240632"/>
            <a:ext cx="5823284" cy="128336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CA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2C7636-1D84-830D-7262-9BFFBAC22390}"/>
              </a:ext>
            </a:extLst>
          </p:cNvPr>
          <p:cNvSpPr txBox="1"/>
          <p:nvPr/>
        </p:nvSpPr>
        <p:spPr>
          <a:xfrm>
            <a:off x="766618" y="2152072"/>
            <a:ext cx="10775676" cy="4044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en-US" sz="6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ĐK.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dất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kumimoji="0" lang="en-US" sz="8000" b="1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84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627" y="-1"/>
            <a:ext cx="1227862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3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CEDDC-547B-0E34-2F94-2BD5C7F55C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37" b="142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185671-0EF1-9E8D-9551-C719379731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84358" y="112294"/>
            <a:ext cx="5815263" cy="105877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ALLELUIA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2C7636-1D84-830D-7262-9BFFBAC22390}"/>
              </a:ext>
            </a:extLst>
          </p:cNvPr>
          <p:cNvSpPr txBox="1"/>
          <p:nvPr/>
        </p:nvSpPr>
        <p:spPr>
          <a:xfrm>
            <a:off x="497304" y="1282086"/>
            <a:ext cx="11044991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rọi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lạy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210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627" y="-1"/>
            <a:ext cx="1227862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35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5EAD1-0BC5-CA87-F299-B5837A2888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60" b="7855"/>
          <a:stretch/>
        </p:blipFill>
        <p:spPr>
          <a:xfrm>
            <a:off x="53887" y="188944"/>
            <a:ext cx="12192000" cy="6091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4867F5-29B0-27FB-D6B6-33BFDCB567F8}"/>
              </a:ext>
            </a:extLst>
          </p:cNvPr>
          <p:cNvSpPr txBox="1"/>
          <p:nvPr/>
        </p:nvSpPr>
        <p:spPr>
          <a:xfrm>
            <a:off x="1293090" y="2096655"/>
            <a:ext cx="972589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 TÌNH HÒA BÌNH 1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Lm.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Trầm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63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92364" y="-73891"/>
            <a:ext cx="18472" cy="693189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1847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71927" y="0"/>
            <a:ext cx="9237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42545"/>
            <a:ext cx="12192000" cy="2771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0835" y="120073"/>
            <a:ext cx="11961091" cy="617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bò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bò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hừng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bừng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40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92364" y="-73891"/>
            <a:ext cx="18472" cy="693189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1847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71927" y="0"/>
            <a:ext cx="9237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42545"/>
            <a:ext cx="12192000" cy="2771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0835" y="120073"/>
            <a:ext cx="11961091" cy="6541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rượu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kính.Với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rượu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0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92364" y="-73891"/>
            <a:ext cx="18472" cy="693189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1847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71927" y="0"/>
            <a:ext cx="9237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42545"/>
            <a:ext cx="12192000" cy="2771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0835" y="120073"/>
            <a:ext cx="11961091" cy="617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Bê-lem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dược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0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92364" y="-73891"/>
            <a:ext cx="18472" cy="693189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1847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71927" y="0"/>
            <a:ext cx="9237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42545"/>
            <a:ext cx="12192000" cy="2771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0835" y="120073"/>
            <a:ext cx="11961091" cy="6541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rượu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kính.Với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rượu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897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92364" y="-73891"/>
            <a:ext cx="18472" cy="693189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1847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71927" y="0"/>
            <a:ext cx="9237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42545"/>
            <a:ext cx="12192000" cy="2771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0835" y="120073"/>
            <a:ext cx="11961091" cy="617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tin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nở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bừng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814D3-DC6C-B091-709F-19A88BC9B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mboo mat with leaves&#10;&#10;Description automatically generated">
            <a:extLst>
              <a:ext uri="{FF2B5EF4-FFF2-40B4-BE49-F238E27FC236}">
                <a16:creationId xmlns:a16="http://schemas.microsoft.com/office/drawing/2014/main" id="{01A20048-8407-B7A4-30A7-6C81FE75AB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71" r="1" b="1"/>
          <a:stretch/>
        </p:blipFill>
        <p:spPr>
          <a:xfrm>
            <a:off x="149629" y="1282"/>
            <a:ext cx="11887200" cy="67320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8619" y="2798618"/>
            <a:ext cx="9107054" cy="1684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 SINH VỀ</a:t>
            </a:r>
            <a:endParaRPr lang="en-US" sz="4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Huỳnh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692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92364" y="-73891"/>
            <a:ext cx="18472" cy="693189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1847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71927" y="0"/>
            <a:ext cx="9237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42545"/>
            <a:ext cx="12192000" cy="2771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0835" y="120073"/>
            <a:ext cx="11961091" cy="6541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rượu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kính.Với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rượu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7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609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02"/>
            <a:ext cx="12192000" cy="685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9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D2895-7F10-B05B-D228-9A24D8ACF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992BFB-BAC7-BB56-C47C-EA1A11C41B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661" b="12773"/>
          <a:stretch/>
        </p:blipFill>
        <p:spPr>
          <a:xfrm>
            <a:off x="-1" y="1"/>
            <a:ext cx="12192000" cy="68579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93818" y="2549236"/>
            <a:ext cx="725054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MỘT ĐÊM ĐÔNG</a:t>
            </a:r>
            <a:endParaRPr lang="en-US" sz="4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462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3891" y="0"/>
            <a:ext cx="46182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83128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053455" y="0"/>
            <a:ext cx="27709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3891" y="6742545"/>
            <a:ext cx="12201236" cy="2771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3891" y="92364"/>
            <a:ext cx="11933381" cy="6851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lùng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Ai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Ai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kia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hờ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Con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chút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35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3891" y="0"/>
            <a:ext cx="46182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83128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053455" y="0"/>
            <a:ext cx="27709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3891" y="6742545"/>
            <a:ext cx="12201236" cy="2771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3891" y="92364"/>
            <a:ext cx="11933381" cy="617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tú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chập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chờn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loan tin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khắp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Bê-lem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8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3891" y="0"/>
            <a:ext cx="46182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83128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053455" y="0"/>
            <a:ext cx="27709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3891" y="6742545"/>
            <a:ext cx="12201236" cy="2771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3891" y="92364"/>
            <a:ext cx="11933381" cy="6851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lùng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Ai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Ai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kia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hờ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Con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chút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18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3891" y="0"/>
            <a:ext cx="46182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83128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053455" y="0"/>
            <a:ext cx="27709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3891" y="6742545"/>
            <a:ext cx="12201236" cy="2771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3891" y="92364"/>
            <a:ext cx="11933381" cy="617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lấp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dắt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song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13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3891" y="0"/>
            <a:ext cx="46182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83128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053455" y="0"/>
            <a:ext cx="27709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3891" y="6742545"/>
            <a:ext cx="12201236" cy="2771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3891" y="92364"/>
            <a:ext cx="11933381" cy="6851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lùng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Ai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Ai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kia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hờ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Con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chút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68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3891" y="0"/>
            <a:ext cx="46182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83128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053455" y="0"/>
            <a:ext cx="27709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3891" y="6742545"/>
            <a:ext cx="12201236" cy="2771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3891" y="92364"/>
            <a:ext cx="11933381" cy="617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Giê-su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cay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Dẫu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đọạ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4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3891" y="0"/>
            <a:ext cx="46182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83128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053455" y="0"/>
            <a:ext cx="27709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3891" y="6742545"/>
            <a:ext cx="12201236" cy="2771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3891" y="92364"/>
            <a:ext cx="11933381" cy="6851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lùng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Ai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Ai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kia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hững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hờ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Con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chút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6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02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57018" y="212436"/>
            <a:ext cx="11647055" cy="6269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Mau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bừng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Bê-Lem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đợi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lung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khắp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3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02"/>
            <a:ext cx="12192000" cy="685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68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B0F6E-C1C7-A2F8-EB95-5101D8520A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31" r="4659"/>
          <a:stretch/>
        </p:blipFill>
        <p:spPr>
          <a:xfrm>
            <a:off x="-147484" y="0"/>
            <a:ext cx="12192000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AF381E-7C48-F461-94BC-40DCF13388EB}"/>
              </a:ext>
            </a:extLst>
          </p:cNvPr>
          <p:cNvSpPr/>
          <p:nvPr/>
        </p:nvSpPr>
        <p:spPr>
          <a:xfrm>
            <a:off x="831273" y="4008582"/>
            <a:ext cx="10190688" cy="20867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 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794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110836" y="1"/>
            <a:ext cx="9237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0" y="110836"/>
            <a:ext cx="12192000" cy="923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090400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6705600"/>
            <a:ext cx="12192000" cy="3694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0836" y="110836"/>
            <a:ext cx="11979563" cy="6607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an,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00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110836" y="1"/>
            <a:ext cx="9237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0" y="110836"/>
            <a:ext cx="12192000" cy="923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090400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6705600"/>
            <a:ext cx="12192000" cy="3694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0836" y="110836"/>
            <a:ext cx="11979563" cy="600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Bê-lem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</a:t>
            </a:r>
            <a:r>
              <a:rPr lang="en-US" sz="6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10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110836" y="1"/>
            <a:ext cx="9237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0" y="110836"/>
            <a:ext cx="12192000" cy="923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090400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6705600"/>
            <a:ext cx="12192000" cy="3694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0836" y="110836"/>
            <a:ext cx="11979563" cy="6607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an,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6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110836" y="1"/>
            <a:ext cx="9237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0" y="110836"/>
            <a:ext cx="12192000" cy="923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090400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6705600"/>
            <a:ext cx="12192000" cy="3694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0836" y="110836"/>
            <a:ext cx="11979563" cy="6851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khắp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khắp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69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110836" y="1"/>
            <a:ext cx="9237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0" y="110836"/>
            <a:ext cx="12192000" cy="923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090400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6705600"/>
            <a:ext cx="12192000" cy="3694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0836" y="110836"/>
            <a:ext cx="11979563" cy="6607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an,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82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110836" y="1"/>
            <a:ext cx="9237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0" y="110836"/>
            <a:ext cx="12192000" cy="923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090400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6705600"/>
            <a:ext cx="12192000" cy="3694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0836" y="110836"/>
            <a:ext cx="11979563" cy="600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Bê-lem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kêu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kêu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129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110836" y="1"/>
            <a:ext cx="9237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0" y="110836"/>
            <a:ext cx="12192000" cy="923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090400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6705600"/>
            <a:ext cx="12192000" cy="3694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0836" y="110836"/>
            <a:ext cx="11979563" cy="6607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an,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5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627" y="-1"/>
            <a:ext cx="1227862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78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3126" y="101599"/>
            <a:ext cx="11979563" cy="670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No-el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No-el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No-el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No-el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hèn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tuyết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căm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</a:t>
            </a:r>
            <a:r>
              <a:rPr lang="en-US" sz="5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325EF-9155-A6F3-64F6-B2DD7C2E34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6" r="39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8545" y="2770909"/>
            <a:ext cx="92086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HANG BÊ-LEM</a:t>
            </a:r>
            <a:endParaRPr lang="en-US" sz="4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&amp; Minh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86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27" y="20426"/>
            <a:ext cx="1199803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ÐK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 đông 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 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 giáng sinh ra đời.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bừng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40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27" y="20426"/>
            <a:ext cx="11998038" cy="617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Ðàn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Xướng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Ðây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tòa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kíp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Ðến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hèn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60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27" y="20426"/>
            <a:ext cx="11998038" cy="617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xướng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3126" y="40853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03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27" y="20426"/>
            <a:ext cx="1199803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ÐK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 đông mừng 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 giáng sinh ra đời.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bừng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71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27" y="20426"/>
            <a:ext cx="11998038" cy="617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Ðàn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Xướng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Ðây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tòa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kíp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Ðến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hèn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11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27" y="20426"/>
            <a:ext cx="11998038" cy="6851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thở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4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27" y="20426"/>
            <a:ext cx="1199803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ÐK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 đông mừng 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 giáng sinh ra đời.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bừng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67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27" y="20426"/>
            <a:ext cx="11998038" cy="617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Ðàn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Xướng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Ðây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tòa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kíp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Ðến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hèn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69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27" y="20426"/>
            <a:ext cx="11998038" cy="6851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39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3890" y="-20427"/>
            <a:ext cx="11988799" cy="708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say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chìm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ngập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thắp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3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27" y="20426"/>
            <a:ext cx="1199803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ÐK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 đông mừng 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 giáng sinh ra đời.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bừng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90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27" y="20426"/>
            <a:ext cx="11998038" cy="617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Ðàn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Xướng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Ðây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tòa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kíp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Ðến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hèn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41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27" y="20426"/>
            <a:ext cx="11998038" cy="6851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Be-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chầu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9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27" y="20426"/>
            <a:ext cx="1199803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ÐK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 đông mừng 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 giáng sinh ra đời.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bừng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4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27" y="20426"/>
            <a:ext cx="11998038" cy="617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Ðàn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Xướng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Ðây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tòa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kíp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Ðến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hèn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97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27" y="20426"/>
            <a:ext cx="11998038" cy="6851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quì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hiền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65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27" y="20426"/>
            <a:ext cx="1199803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ÐK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 đông mừng 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 giáng sinh ra đời.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bừng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1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27" y="20426"/>
            <a:ext cx="11998038" cy="617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Ðàn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Xướng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Ðây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tòa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kíp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Ðến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hèn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51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627" y="-1"/>
            <a:ext cx="1227862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49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3126" y="101599"/>
            <a:ext cx="11979563" cy="670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No-el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No-el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No-el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No-el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hèn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tuyết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căm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</a:t>
            </a:r>
            <a:r>
              <a:rPr lang="en-US" sz="5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02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30910" y="0"/>
            <a:ext cx="11656290" cy="707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Quỳ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GIÊ-SU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Con.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khiếp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chuộc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644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3891" y="20428"/>
            <a:ext cx="9236" cy="68375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01600"/>
            <a:ext cx="12192000" cy="923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062691" y="20427"/>
            <a:ext cx="18473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733309"/>
            <a:ext cx="12256655" cy="277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3126" y="101599"/>
            <a:ext cx="11979563" cy="670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No-el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No-el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No-el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No-el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hèn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tuyết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căm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lầm</a:t>
            </a:r>
            <a:r>
              <a:rPr lang="en-US" sz="5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</a:t>
            </a:r>
            <a:r>
              <a:rPr lang="en-US" sz="5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72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627" y="-1"/>
            <a:ext cx="1227862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46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2100</Words>
  <Application>Microsoft Office PowerPoint</Application>
  <PresentationFormat>Widescreen</PresentationFormat>
  <Paragraphs>57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Aptos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Phong Thu</cp:lastModifiedBy>
  <cp:revision>13</cp:revision>
  <dcterms:created xsi:type="dcterms:W3CDTF">2024-12-20T09:15:09Z</dcterms:created>
  <dcterms:modified xsi:type="dcterms:W3CDTF">2024-12-23T00:39:13Z</dcterms:modified>
</cp:coreProperties>
</file>