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8" r:id="rId5"/>
    <p:sldId id="269" r:id="rId6"/>
    <p:sldId id="271" r:id="rId7"/>
    <p:sldId id="270" r:id="rId8"/>
    <p:sldId id="272" r:id="rId9"/>
    <p:sldId id="319" r:id="rId10"/>
    <p:sldId id="261" r:id="rId11"/>
    <p:sldId id="320" r:id="rId12"/>
    <p:sldId id="262" r:id="rId13"/>
    <p:sldId id="32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318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17" r:id="rId31"/>
    <p:sldId id="266" r:id="rId32"/>
    <p:sldId id="273" r:id="rId33"/>
    <p:sldId id="281" r:id="rId34"/>
    <p:sldId id="274" r:id="rId35"/>
    <p:sldId id="282" r:id="rId36"/>
    <p:sldId id="275" r:id="rId37"/>
    <p:sldId id="283" r:id="rId38"/>
    <p:sldId id="322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2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8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0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3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0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5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7DC6-07B7-40B0-9E88-12C4ED427C2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6811-2562-4D71-B2F7-065F3E143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8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872" y="757382"/>
            <a:ext cx="751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KÍNH THÁNH GIA - C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9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/>
          <p:nvPr/>
        </p:nvSpPr>
        <p:spPr>
          <a:xfrm>
            <a:off x="3184358" y="240632"/>
            <a:ext cx="5823284" cy="1283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649705" y="1993924"/>
            <a:ext cx="10892590" cy="4834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8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ĐC: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lậy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kumimoji="0" lang="en-US" sz="96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872" y="757382"/>
            <a:ext cx="751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KÍNH THÁNH GIA - C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44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4358" y="112294"/>
            <a:ext cx="5815263" cy="10587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497304" y="1282086"/>
            <a:ext cx="1104499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4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872" y="757382"/>
            <a:ext cx="751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KÍNH THÁNH GIA - C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8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293090" y="2096655"/>
            <a:ext cx="97258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 TÌNH HÒA BÌNH 1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8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kính.Với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8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Bê-lem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kính.Với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9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274618" y="2231923"/>
            <a:ext cx="9494982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HOAN MUÔN LỜI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91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kính.Với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4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17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3819" y="2586182"/>
            <a:ext cx="72480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CUNG LÊN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Lm.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38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8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cớ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89" y="131264"/>
            <a:ext cx="1199803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3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17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96287-1408-C9F2-87D0-D08FF875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20"/>
          <a:stretch/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4327" y="2299855"/>
            <a:ext cx="10252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 ĐÔNG NĂM ẤY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35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83127"/>
            <a:ext cx="12007273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90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83127"/>
            <a:ext cx="12007273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83127"/>
            <a:ext cx="12007273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Belem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83127"/>
            <a:ext cx="12007273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Mừng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Mừng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83127"/>
            <a:ext cx="12007273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25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83127"/>
            <a:ext cx="12007273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Giuse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Mừng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Hai. Mừng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Sai.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872" y="757382"/>
            <a:ext cx="751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KÍNH THÁNH GIA - C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325EF-9155-A6F3-64F6-B2DD7C2E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6" r="39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545" y="2770909"/>
            <a:ext cx="9208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 BÊ-LEM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Minh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41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471055"/>
            <a:ext cx="11914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Ma-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126" y="40853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5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7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7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8618" y="-110836"/>
            <a:ext cx="1181330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xẻ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Be-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chầu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872" y="757382"/>
            <a:ext cx="751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KÍNH THÁNH GIA - C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5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471055"/>
            <a:ext cx="11914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Ma-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89" y="131264"/>
            <a:ext cx="11998037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471055"/>
            <a:ext cx="11914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Ma-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872" y="757382"/>
            <a:ext cx="751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KÍNH THÁNH GIA - C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2050</Words>
  <Application>Microsoft Office PowerPoint</Application>
  <PresentationFormat>Widescreen</PresentationFormat>
  <Paragraphs>61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2024-12-27T01:27:39Z</dcterms:created>
  <dcterms:modified xsi:type="dcterms:W3CDTF">2024-12-28T12:02:24Z</dcterms:modified>
</cp:coreProperties>
</file>