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83" r:id="rId3"/>
    <p:sldId id="286" r:id="rId4"/>
    <p:sldId id="256" r:id="rId5"/>
    <p:sldId id="284" r:id="rId6"/>
    <p:sldId id="326" r:id="rId7"/>
    <p:sldId id="274" r:id="rId8"/>
    <p:sldId id="327" r:id="rId9"/>
    <p:sldId id="275" r:id="rId10"/>
    <p:sldId id="328" r:id="rId11"/>
    <p:sldId id="276" r:id="rId12"/>
    <p:sldId id="287" r:id="rId13"/>
    <p:sldId id="292" r:id="rId14"/>
    <p:sldId id="288" r:id="rId15"/>
    <p:sldId id="291" r:id="rId16"/>
    <p:sldId id="289" r:id="rId17"/>
    <p:sldId id="290" r:id="rId18"/>
    <p:sldId id="324" r:id="rId19"/>
    <p:sldId id="281" r:id="rId20"/>
    <p:sldId id="264" r:id="rId21"/>
    <p:sldId id="293" r:id="rId22"/>
    <p:sldId id="296" r:id="rId23"/>
    <p:sldId id="294" r:id="rId24"/>
    <p:sldId id="297" r:id="rId25"/>
    <p:sldId id="295" r:id="rId26"/>
    <p:sldId id="298" r:id="rId27"/>
    <p:sldId id="325" r:id="rId28"/>
    <p:sldId id="279" r:id="rId29"/>
    <p:sldId id="299" r:id="rId30"/>
    <p:sldId id="300" r:id="rId31"/>
    <p:sldId id="301" r:id="rId32"/>
    <p:sldId id="303" r:id="rId33"/>
    <p:sldId id="302" r:id="rId34"/>
    <p:sldId id="304" r:id="rId35"/>
    <p:sldId id="329" r:id="rId36"/>
    <p:sldId id="282" r:id="rId37"/>
    <p:sldId id="265" r:id="rId38"/>
    <p:sldId id="312" r:id="rId39"/>
    <p:sldId id="306" r:id="rId40"/>
    <p:sldId id="313" r:id="rId41"/>
    <p:sldId id="314" r:id="rId42"/>
    <p:sldId id="307" r:id="rId43"/>
    <p:sldId id="315" r:id="rId44"/>
    <p:sldId id="316" r:id="rId45"/>
    <p:sldId id="308" r:id="rId46"/>
    <p:sldId id="317" r:id="rId47"/>
    <p:sldId id="318" r:id="rId48"/>
    <p:sldId id="309" r:id="rId49"/>
    <p:sldId id="319" r:id="rId50"/>
    <p:sldId id="320" r:id="rId51"/>
    <p:sldId id="310" r:id="rId52"/>
    <p:sldId id="321" r:id="rId53"/>
    <p:sldId id="322" r:id="rId54"/>
    <p:sldId id="33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8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7DB03-248D-4486-854F-8C32143B90A8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16B3-1FE2-45A1-8A14-B7693BB74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0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2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293090" y="2096655"/>
            <a:ext cx="97258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 TÌNH HÒA BÌNH 1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1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đỗi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1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13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Bê-lem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8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92364" y="-73891"/>
            <a:ext cx="18472" cy="69318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71927" y="0"/>
            <a:ext cx="9237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42545"/>
            <a:ext cx="12192000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835" y="120073"/>
            <a:ext cx="11961091" cy="654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kính.Với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rượu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914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65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3819" y="2586182"/>
            <a:ext cx="72480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CUNG LÊN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Lm.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51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9629" y="2604656"/>
            <a:ext cx="9493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 THÁNH VÔ CÙNG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3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565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cớ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4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8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350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3891" y="0"/>
            <a:ext cx="46182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83128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053455" y="0"/>
            <a:ext cx="27709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91" y="6742545"/>
            <a:ext cx="12201236" cy="277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891" y="-2"/>
            <a:ext cx="11961091" cy="644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nhè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vẳng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rầy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8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296287-1408-C9F2-87D0-D08FF875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20"/>
          <a:stretch/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491" y="2142837"/>
            <a:ext cx="1050174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 NOEL</a:t>
            </a:r>
            <a:endParaRPr lang="en-US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47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15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9309" y="0"/>
            <a:ext cx="9236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0836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53455" y="-207818"/>
            <a:ext cx="27709" cy="706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61018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40144" y="0"/>
            <a:ext cx="11674765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271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023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1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No-el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Bê-lem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88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2364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" y="110836"/>
            <a:ext cx="12192000" cy="4618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44218" y="0"/>
            <a:ext cx="36946" cy="70011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724073"/>
            <a:ext cx="12191999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2364" y="110836"/>
            <a:ext cx="12044218" cy="660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No-el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No-el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mầu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sz="4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03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325EF-9155-A6F3-64F6-B2DD7C2E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" r="39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45" y="2770909"/>
            <a:ext cx="9208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HANG BÊ-LEM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Minh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6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88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126" y="40853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8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9309" y="0"/>
            <a:ext cx="9236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0836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53455" y="-207818"/>
            <a:ext cx="27709" cy="706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61018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2509" y="337127"/>
            <a:ext cx="116101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Than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Ai ham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912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9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52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42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7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3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8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6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Be-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chầu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53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0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29309" y="0"/>
            <a:ext cx="9236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10836"/>
            <a:ext cx="12192000" cy="18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053455" y="-207818"/>
            <a:ext cx="27709" cy="706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761018"/>
            <a:ext cx="12192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38545" y="129309"/>
            <a:ext cx="11942619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Cao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Sai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mịt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6528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85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quì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62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127" y="20426"/>
            <a:ext cx="11998038" cy="617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5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Ðàn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Xướng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Ðến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91" y="20428"/>
            <a:ext cx="9236" cy="68375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01600"/>
            <a:ext cx="12192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062691" y="20427"/>
            <a:ext cx="18473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733309"/>
            <a:ext cx="12256655" cy="277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8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/>
          <p:nvPr/>
        </p:nvSpPr>
        <p:spPr>
          <a:xfrm>
            <a:off x="3184358" y="240632"/>
            <a:ext cx="5823284" cy="12833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649705" y="1993924"/>
            <a:ext cx="10892590" cy="436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6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8185671-0EF1-9E8D-9551-C71937973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84358" y="112294"/>
            <a:ext cx="5815263" cy="105877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C7636-1D84-830D-7262-9BFFBAC22390}"/>
              </a:ext>
            </a:extLst>
          </p:cNvPr>
          <p:cNvSpPr txBox="1"/>
          <p:nvPr/>
        </p:nvSpPr>
        <p:spPr>
          <a:xfrm>
            <a:off x="591127" y="1699490"/>
            <a:ext cx="1095116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1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2004</Words>
  <Application>Microsoft Office PowerPoint</Application>
  <PresentationFormat>Widescreen</PresentationFormat>
  <Paragraphs>53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30</cp:revision>
  <dcterms:created xsi:type="dcterms:W3CDTF">2024-12-16T01:11:58Z</dcterms:created>
  <dcterms:modified xsi:type="dcterms:W3CDTF">2024-12-16T04:14:30Z</dcterms:modified>
</cp:coreProperties>
</file>