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83" r:id="rId2"/>
    <p:sldId id="284" r:id="rId3"/>
    <p:sldId id="285" r:id="rId4"/>
    <p:sldId id="256" r:id="rId5"/>
    <p:sldId id="257" r:id="rId6"/>
    <p:sldId id="258" r:id="rId7"/>
    <p:sldId id="259" r:id="rId8"/>
    <p:sldId id="260" r:id="rId9"/>
    <p:sldId id="261" r:id="rId10"/>
    <p:sldId id="262" r:id="rId11"/>
    <p:sldId id="263" r:id="rId12"/>
    <p:sldId id="265" r:id="rId13"/>
    <p:sldId id="270" r:id="rId14"/>
    <p:sldId id="271" r:id="rId15"/>
    <p:sldId id="272" r:id="rId16"/>
    <p:sldId id="273" r:id="rId17"/>
    <p:sldId id="274" r:id="rId18"/>
    <p:sldId id="275" r:id="rId19"/>
    <p:sldId id="276" r:id="rId20"/>
    <p:sldId id="278" r:id="rId21"/>
    <p:sldId id="294" r:id="rId22"/>
  </p:sldIdLst>
  <p:sldSz cx="18288000" cy="10287000"/>
  <p:notesSz cx="6858000" cy="9144000"/>
  <p:embeddedFontLst>
    <p:embeddedFont>
      <p:font typeface="UTM American Sans" panose="02040603050506020204" pitchFamily="18" charset="0"/>
      <p:regular r:id="rId24"/>
    </p:embeddedFont>
    <p:embeddedFont>
      <p:font typeface="UTM Nokia" panose="02040603050506020204" pitchFamily="18" charset="0"/>
      <p:regular r:id="rId25"/>
    </p:embeddedFont>
    <p:embeddedFont>
      <p:font typeface="Luckiest Guy" panose="020B0604020202020204" charset="0"/>
      <p:regular r:id="rId26"/>
    </p:embeddedFont>
    <p:embeddedFont>
      <p:font typeface="Sniglet" panose="020B0604020202020204" charset="0"/>
      <p:regular r:id="rId27"/>
    </p:embeddedFont>
    <p:embeddedFont>
      <p:font typeface="Calibri" panose="020F0502020204030204" pitchFamily="34" charset="0"/>
      <p:regular r:id="rId28"/>
      <p:bold r:id="rId29"/>
      <p:italic r:id="rId30"/>
      <p:boldItalic r:id="rId31"/>
    </p:embeddedFont>
    <p:embeddedFont>
      <p:font typeface="Montserrat Alternates Black" panose="00000A00000000000000" pitchFamily="50" charset="0"/>
      <p:bold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5" d="100"/>
          <a:sy n="45" d="100"/>
        </p:scale>
        <p:origin x="30"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1F2A2C-4D41-4844-88FE-7A91D6578AE2}" type="datetimeFigureOut">
              <a:rPr lang="vi-VN" smtClean="0"/>
              <a:t>28/12/2024</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ED20FC-964D-4286-A9D5-5AF71F472198}" type="slidenum">
              <a:rPr lang="vi-VN" smtClean="0"/>
              <a:t>‹#›</a:t>
            </a:fld>
            <a:endParaRPr lang="vi-VN"/>
          </a:p>
        </p:txBody>
      </p:sp>
    </p:spTree>
    <p:extLst>
      <p:ext uri="{BB962C8B-B14F-4D97-AF65-F5344CB8AC3E}">
        <p14:creationId xmlns:p14="http://schemas.microsoft.com/office/powerpoint/2010/main" val="357007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D7ED20FC-964D-4286-A9D5-5AF71F472198}" type="slidenum">
              <a:rPr lang="vi-VN" smtClean="0"/>
              <a:t>16</a:t>
            </a:fld>
            <a:endParaRPr lang="vi-VN"/>
          </a:p>
        </p:txBody>
      </p:sp>
    </p:spTree>
    <p:extLst>
      <p:ext uri="{BB962C8B-B14F-4D97-AF65-F5344CB8AC3E}">
        <p14:creationId xmlns:p14="http://schemas.microsoft.com/office/powerpoint/2010/main" val="3365577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7.png"/><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13.svg"/><Relationship Id="rId12"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41.svg"/><Relationship Id="rId5" Type="http://schemas.openxmlformats.org/officeDocument/2006/relationships/image" Target="../media/image3.svg"/><Relationship Id="rId10" Type="http://schemas.openxmlformats.org/officeDocument/2006/relationships/image" Target="../media/image25.png"/><Relationship Id="rId4" Type="http://schemas.openxmlformats.org/officeDocument/2006/relationships/image" Target="../media/image2.png"/><Relationship Id="rId9" Type="http://schemas.openxmlformats.org/officeDocument/2006/relationships/image" Target="../media/image39.sv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slide" Target="slide13.xml"/><Relationship Id="rId5" Type="http://schemas.openxmlformats.org/officeDocument/2006/relationships/image" Target="../media/image47.svg"/><Relationship Id="rId10" Type="http://schemas.openxmlformats.org/officeDocument/2006/relationships/image" Target="../media/image11.png"/><Relationship Id="rId4" Type="http://schemas.openxmlformats.org/officeDocument/2006/relationships/image" Target="../media/image30.png"/><Relationship Id="rId9" Type="http://schemas.openxmlformats.org/officeDocument/2006/relationships/image" Target="../media/image16.sv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14.xml"/><Relationship Id="rId3" Type="http://schemas.openxmlformats.org/officeDocument/2006/relationships/audio" Target="../media/audio2.wav"/><Relationship Id="rId7" Type="http://schemas.openxmlformats.org/officeDocument/2006/relationships/image" Target="../media/image47.svg"/><Relationship Id="rId12" Type="http://schemas.openxmlformats.org/officeDocument/2006/relationships/image" Target="../media/image33.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2.jpeg"/><Relationship Id="rId5" Type="http://schemas.openxmlformats.org/officeDocument/2006/relationships/image" Target="../media/image29.png"/><Relationship Id="rId15" Type="http://schemas.openxmlformats.org/officeDocument/2006/relationships/image" Target="../media/image35.gif"/><Relationship Id="rId10" Type="http://schemas.openxmlformats.org/officeDocument/2006/relationships/image" Target="../media/image11.png"/><Relationship Id="rId4" Type="http://schemas.openxmlformats.org/officeDocument/2006/relationships/image" Target="../media/image28.png"/><Relationship Id="rId9" Type="http://schemas.openxmlformats.org/officeDocument/2006/relationships/image" Target="../media/image16.svg"/><Relationship Id="rId1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3.jpeg"/><Relationship Id="rId3" Type="http://schemas.openxmlformats.org/officeDocument/2006/relationships/audio" Target="../media/audio2.wav"/><Relationship Id="rId7" Type="http://schemas.openxmlformats.org/officeDocument/2006/relationships/image" Target="../media/image47.svg"/><Relationship Id="rId12" Type="http://schemas.openxmlformats.org/officeDocument/2006/relationships/image" Target="../media/image32.jpeg"/><Relationship Id="rId2" Type="http://schemas.openxmlformats.org/officeDocument/2006/relationships/audio" Target="../media/audio1.wav"/><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gif"/><Relationship Id="rId5" Type="http://schemas.openxmlformats.org/officeDocument/2006/relationships/image" Target="../media/image29.png"/><Relationship Id="rId15" Type="http://schemas.openxmlformats.org/officeDocument/2006/relationships/slide" Target="slide15.xml"/><Relationship Id="rId10" Type="http://schemas.openxmlformats.org/officeDocument/2006/relationships/image" Target="../media/image11.png"/><Relationship Id="rId4" Type="http://schemas.openxmlformats.org/officeDocument/2006/relationships/image" Target="../media/image28.png"/><Relationship Id="rId9" Type="http://schemas.openxmlformats.org/officeDocument/2006/relationships/image" Target="../media/image16.svg"/><Relationship Id="rId14" Type="http://schemas.openxmlformats.org/officeDocument/2006/relationships/image" Target="../media/image36.gif"/></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3.jpeg"/><Relationship Id="rId3" Type="http://schemas.openxmlformats.org/officeDocument/2006/relationships/audio" Target="../media/audio2.wav"/><Relationship Id="rId7" Type="http://schemas.openxmlformats.org/officeDocument/2006/relationships/image" Target="../media/image47.svg"/><Relationship Id="rId12" Type="http://schemas.openxmlformats.org/officeDocument/2006/relationships/image" Target="../media/image32.jpeg"/><Relationship Id="rId2" Type="http://schemas.openxmlformats.org/officeDocument/2006/relationships/audio" Target="../media/audio1.wav"/><Relationship Id="rId16" Type="http://schemas.openxmlformats.org/officeDocument/2006/relationships/image" Target="../media/image39.gif"/><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6.gif"/><Relationship Id="rId5" Type="http://schemas.openxmlformats.org/officeDocument/2006/relationships/image" Target="../media/image29.png"/><Relationship Id="rId15" Type="http://schemas.openxmlformats.org/officeDocument/2006/relationships/image" Target="../media/image38.png"/><Relationship Id="rId10" Type="http://schemas.openxmlformats.org/officeDocument/2006/relationships/image" Target="../media/image11.png"/><Relationship Id="rId4" Type="http://schemas.openxmlformats.org/officeDocument/2006/relationships/image" Target="../media/image28.png"/><Relationship Id="rId9" Type="http://schemas.openxmlformats.org/officeDocument/2006/relationships/image" Target="../media/image16.svg"/><Relationship Id="rId14" Type="http://schemas.openxmlformats.org/officeDocument/2006/relationships/slide" Target="slide16.xml"/></Relationships>
</file>

<file path=ppt/slides/_rels/slide16.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32.jpeg"/><Relationship Id="rId3" Type="http://schemas.openxmlformats.org/officeDocument/2006/relationships/audio" Target="../media/audio1.wav"/><Relationship Id="rId7" Type="http://schemas.openxmlformats.org/officeDocument/2006/relationships/image" Target="../media/image30.png"/><Relationship Id="rId12" Type="http://schemas.openxmlformats.org/officeDocument/2006/relationships/image" Target="../media/image39.gif"/><Relationship Id="rId17" Type="http://schemas.openxmlformats.org/officeDocument/2006/relationships/image" Target="../media/image41.gif"/><Relationship Id="rId2" Type="http://schemas.openxmlformats.org/officeDocument/2006/relationships/notesSlide" Target="../notesSlides/notesSlide1.xml"/><Relationship Id="rId16"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11.png"/><Relationship Id="rId5" Type="http://schemas.openxmlformats.org/officeDocument/2006/relationships/image" Target="../media/image28.png"/><Relationship Id="rId15" Type="http://schemas.openxmlformats.org/officeDocument/2006/relationships/slide" Target="slide17.xml"/><Relationship Id="rId10" Type="http://schemas.openxmlformats.org/officeDocument/2006/relationships/image" Target="../media/image16.svg"/><Relationship Id="rId4" Type="http://schemas.openxmlformats.org/officeDocument/2006/relationships/audio" Target="../media/audio2.wav"/><Relationship Id="rId9" Type="http://schemas.openxmlformats.org/officeDocument/2006/relationships/image" Target="../media/image9.png"/><Relationship Id="rId14" Type="http://schemas.openxmlformats.org/officeDocument/2006/relationships/image" Target="../media/image33.jpeg"/></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3.jpeg"/><Relationship Id="rId3" Type="http://schemas.openxmlformats.org/officeDocument/2006/relationships/audio" Target="../media/audio2.wav"/><Relationship Id="rId7" Type="http://schemas.openxmlformats.org/officeDocument/2006/relationships/image" Target="../media/image47.svg"/><Relationship Id="rId12" Type="http://schemas.openxmlformats.org/officeDocument/2006/relationships/image" Target="../media/image32.jpeg"/><Relationship Id="rId17" Type="http://schemas.openxmlformats.org/officeDocument/2006/relationships/slide" Target="slide18.xml"/><Relationship Id="rId2" Type="http://schemas.openxmlformats.org/officeDocument/2006/relationships/audio" Target="../media/audio1.wav"/><Relationship Id="rId16"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41.gif"/><Relationship Id="rId5" Type="http://schemas.openxmlformats.org/officeDocument/2006/relationships/image" Target="../media/image29.png"/><Relationship Id="rId15" Type="http://schemas.openxmlformats.org/officeDocument/2006/relationships/slide" Target="slide6.xml"/><Relationship Id="rId10" Type="http://schemas.openxmlformats.org/officeDocument/2006/relationships/image" Target="../media/image11.png"/><Relationship Id="rId4" Type="http://schemas.openxmlformats.org/officeDocument/2006/relationships/image" Target="../media/image28.png"/><Relationship Id="rId9" Type="http://schemas.openxmlformats.org/officeDocument/2006/relationships/image" Target="../media/image16.svg"/><Relationship Id="rId1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3.jpeg"/><Relationship Id="rId18" Type="http://schemas.openxmlformats.org/officeDocument/2006/relationships/slide" Target="slide19.xml"/><Relationship Id="rId3" Type="http://schemas.openxmlformats.org/officeDocument/2006/relationships/audio" Target="../media/audio2.wav"/><Relationship Id="rId7" Type="http://schemas.openxmlformats.org/officeDocument/2006/relationships/image" Target="../media/image47.svg"/><Relationship Id="rId12" Type="http://schemas.openxmlformats.org/officeDocument/2006/relationships/image" Target="../media/image32.jpeg"/><Relationship Id="rId17" Type="http://schemas.openxmlformats.org/officeDocument/2006/relationships/image" Target="../media/image38.png"/><Relationship Id="rId2" Type="http://schemas.openxmlformats.org/officeDocument/2006/relationships/audio" Target="../media/audio1.wav"/><Relationship Id="rId16" Type="http://schemas.openxmlformats.org/officeDocument/2006/relationships/slide" Target="slide8.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42.png"/><Relationship Id="rId5" Type="http://schemas.openxmlformats.org/officeDocument/2006/relationships/image" Target="../media/image29.png"/><Relationship Id="rId15" Type="http://schemas.openxmlformats.org/officeDocument/2006/relationships/image" Target="../media/image61.svg"/><Relationship Id="rId10" Type="http://schemas.openxmlformats.org/officeDocument/2006/relationships/image" Target="../media/image11.png"/><Relationship Id="rId4" Type="http://schemas.openxmlformats.org/officeDocument/2006/relationships/image" Target="../media/image28.png"/><Relationship Id="rId9" Type="http://schemas.openxmlformats.org/officeDocument/2006/relationships/image" Target="../media/image16.svg"/><Relationship Id="rId14"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2.jpeg"/><Relationship Id="rId18" Type="http://schemas.openxmlformats.org/officeDocument/2006/relationships/slide" Target="slide20.xml"/><Relationship Id="rId3" Type="http://schemas.openxmlformats.org/officeDocument/2006/relationships/audio" Target="../media/audio2.wav"/><Relationship Id="rId7" Type="http://schemas.openxmlformats.org/officeDocument/2006/relationships/image" Target="../media/image47.svg"/><Relationship Id="rId12" Type="http://schemas.openxmlformats.org/officeDocument/2006/relationships/image" Target="../media/image61.svg"/><Relationship Id="rId17" Type="http://schemas.openxmlformats.org/officeDocument/2006/relationships/image" Target="../media/image37.png"/><Relationship Id="rId2" Type="http://schemas.openxmlformats.org/officeDocument/2006/relationships/audio" Target="../media/audio1.wav"/><Relationship Id="rId16" Type="http://schemas.openxmlformats.org/officeDocument/2006/relationships/slide" Target="slide7.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43.png"/><Relationship Id="rId5" Type="http://schemas.openxmlformats.org/officeDocument/2006/relationships/image" Target="../media/image29.png"/><Relationship Id="rId15" Type="http://schemas.openxmlformats.org/officeDocument/2006/relationships/image" Target="../media/image44.png"/><Relationship Id="rId10" Type="http://schemas.openxmlformats.org/officeDocument/2006/relationships/image" Target="../media/image11.png"/><Relationship Id="rId4" Type="http://schemas.openxmlformats.org/officeDocument/2006/relationships/image" Target="../media/image28.png"/><Relationship Id="rId9" Type="http://schemas.openxmlformats.org/officeDocument/2006/relationships/image" Target="../media/image16.svg"/><Relationship Id="rId14" Type="http://schemas.openxmlformats.org/officeDocument/2006/relationships/image" Target="../media/image3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3.jpeg"/><Relationship Id="rId18"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image" Target="../media/image47.svg"/><Relationship Id="rId12" Type="http://schemas.openxmlformats.org/officeDocument/2006/relationships/image" Target="../media/image32.jpeg"/><Relationship Id="rId17" Type="http://schemas.openxmlformats.org/officeDocument/2006/relationships/image" Target="../media/image21.svg"/><Relationship Id="rId2" Type="http://schemas.openxmlformats.org/officeDocument/2006/relationships/audio" Target="../media/audio1.wav"/><Relationship Id="rId16" Type="http://schemas.openxmlformats.org/officeDocument/2006/relationships/image" Target="../media/image12.png"/><Relationship Id="rId20" Type="http://schemas.openxmlformats.org/officeDocument/2006/relationships/image" Target="../media/image45.gif"/><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44.png"/><Relationship Id="rId5" Type="http://schemas.openxmlformats.org/officeDocument/2006/relationships/image" Target="../media/image29.png"/><Relationship Id="rId15" Type="http://schemas.openxmlformats.org/officeDocument/2006/relationships/image" Target="../media/image18.svg"/><Relationship Id="rId10" Type="http://schemas.openxmlformats.org/officeDocument/2006/relationships/image" Target="../media/image11.png"/><Relationship Id="rId19" Type="http://schemas.openxmlformats.org/officeDocument/2006/relationships/image" Target="../media/image23.svg"/><Relationship Id="rId4" Type="http://schemas.openxmlformats.org/officeDocument/2006/relationships/image" Target="../media/image28.png"/><Relationship Id="rId9" Type="http://schemas.openxmlformats.org/officeDocument/2006/relationships/image" Target="../media/image16.svg"/><Relationship Id="rId1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gif"/><Relationship Id="rId2" Type="http://schemas.openxmlformats.org/officeDocument/2006/relationships/image" Target="../media/image46.gif"/><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7.pn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svg"/><Relationship Id="rId3" Type="http://schemas.openxmlformats.org/officeDocument/2006/relationships/image" Target="../media/image2.png"/><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1.png"/><Relationship Id="rId5" Type="http://schemas.openxmlformats.org/officeDocument/2006/relationships/image" Target="../media/image7.png"/><Relationship Id="rId15" Type="http://schemas.openxmlformats.org/officeDocument/2006/relationships/image" Target="../media/image23.svg"/><Relationship Id="rId10" Type="http://schemas.openxmlformats.org/officeDocument/2006/relationships/image" Target="../media/image18.svg"/><Relationship Id="rId4" Type="http://schemas.openxmlformats.org/officeDocument/2006/relationships/image" Target="../media/image3.svg"/><Relationship Id="rId9" Type="http://schemas.openxmlformats.org/officeDocument/2006/relationships/image" Target="../media/image10.png"/><Relationship Id="rId1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14.png"/><Relationship Id="rId12" Type="http://schemas.openxmlformats.org/officeDocument/2006/relationships/image" Target="../media/image27.svg"/><Relationship Id="rId2" Type="http://schemas.openxmlformats.org/officeDocument/2006/relationships/image" Target="../media/image1.png"/><Relationship Id="rId16"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6.png"/><Relationship Id="rId5" Type="http://schemas.openxmlformats.org/officeDocument/2006/relationships/image" Target="../media/image7.png"/><Relationship Id="rId15" Type="http://schemas.openxmlformats.org/officeDocument/2006/relationships/image" Target="../media/image18.png"/><Relationship Id="rId10" Type="http://schemas.openxmlformats.org/officeDocument/2006/relationships/image" Target="../media/image16.svg"/><Relationship Id="rId4" Type="http://schemas.openxmlformats.org/officeDocument/2006/relationships/image" Target="../media/image3.svg"/><Relationship Id="rId9" Type="http://schemas.openxmlformats.org/officeDocument/2006/relationships/image" Target="../media/image9.png"/><Relationship Id="rId14" Type="http://schemas.openxmlformats.org/officeDocument/2006/relationships/image" Target="../media/image29.svg"/></Relationships>
</file>

<file path=ppt/slides/_rels/slide8.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7.png"/><Relationship Id="rId4" Type="http://schemas.openxmlformats.org/officeDocument/2006/relationships/image" Target="../media/image3.sv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3.svg"/><Relationship Id="rId9"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ình Bầu dục 4">
            <a:extLst>
              <a:ext uri="{FF2B5EF4-FFF2-40B4-BE49-F238E27FC236}">
                <a16:creationId xmlns:a16="http://schemas.microsoft.com/office/drawing/2014/main" id="{4E9B3428-BA63-BCDF-48FE-CEBD96720164}"/>
              </a:ext>
            </a:extLst>
          </p:cNvPr>
          <p:cNvSpPr/>
          <p:nvPr/>
        </p:nvSpPr>
        <p:spPr>
          <a:xfrm>
            <a:off x="6308272" y="2269672"/>
            <a:ext cx="5671457" cy="5671457"/>
          </a:xfrm>
          <a:prstGeom prst="ellipse">
            <a:avLst/>
          </a:prstGeom>
          <a:solidFill>
            <a:srgbClr val="FFC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4" name="Hình Bầu dục 3">
            <a:extLst>
              <a:ext uri="{FF2B5EF4-FFF2-40B4-BE49-F238E27FC236}">
                <a16:creationId xmlns:a16="http://schemas.microsoft.com/office/drawing/2014/main" id="{1DBA67CD-C649-2FDE-4E12-E15156245409}"/>
              </a:ext>
            </a:extLst>
          </p:cNvPr>
          <p:cNvSpPr/>
          <p:nvPr/>
        </p:nvSpPr>
        <p:spPr>
          <a:xfrm>
            <a:off x="5840186" y="4675415"/>
            <a:ext cx="936171" cy="936171"/>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Tree>
    <p:extLst>
      <p:ext uri="{BB962C8B-B14F-4D97-AF65-F5344CB8AC3E}">
        <p14:creationId xmlns:p14="http://schemas.microsoft.com/office/powerpoint/2010/main" val="291909596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grpId="0" nodeType="withEffect">
                                  <p:stCondLst>
                                    <p:cond delay="0"/>
                                  </p:stCondLst>
                                  <p:childTnLst>
                                    <p:animMotion origin="layout" path="M -1.875E-6 2.22222E-6 C -1.875E-6 -0.15209 0.0694 -0.27593 0.15495 -0.27593 C 0.2405 -0.27593 0.31016 -0.15209 0.31016 2.22222E-6 C 0.31016 0.15208 0.2405 0.27546 0.15495 0.27546 C 0.0694 0.27546 -1.875E-6 0.15208 -1.875E-6 2.22222E-6 Z " pathEditMode="relative" rAng="16200000" ptsTypes="AAAAA">
                                      <p:cBhvr>
                                        <p:cTn id="6" dur="2000" fill="hold"/>
                                        <p:tgtEl>
                                          <p:spTgt spid="4"/>
                                        </p:tgtEl>
                                        <p:attrNameLst>
                                          <p:attrName>ppt_x</p:attrName>
                                          <p:attrName>ppt_y</p:attrName>
                                        </p:attrNameLst>
                                      </p:cBhvr>
                                      <p:rCtr x="15508" y="-23"/>
                                    </p:animMotion>
                                  </p:childTnLst>
                                </p:cTn>
                              </p:par>
                              <p:par>
                                <p:cTn id="7" presetID="42" presetClass="path" presetSubtype="0" accel="50000" decel="50000" fill="hold" grpId="1" nodeType="withEffect">
                                  <p:stCondLst>
                                    <p:cond delay="2000"/>
                                  </p:stCondLst>
                                  <p:childTnLst>
                                    <p:animMotion origin="layout" path="M -1.875E-6 0 L 0.15508 0 " pathEditMode="relative" rAng="0" ptsTypes="AA">
                                      <p:cBhvr>
                                        <p:cTn id="8" dur="750" fill="hold"/>
                                        <p:tgtEl>
                                          <p:spTgt spid="4"/>
                                        </p:tgtEl>
                                        <p:attrNameLst>
                                          <p:attrName>ppt_x</p:attrName>
                                          <p:attrName>ppt_y</p:attrName>
                                        </p:attrNameLst>
                                      </p:cBhvr>
                                      <p:rCtr x="7747" y="0"/>
                                    </p:animMotion>
                                  </p:childTnLst>
                                </p:cTn>
                              </p:par>
                              <p:par>
                                <p:cTn id="9" presetID="31" presetClass="entr" presetSubtype="0" fill="hold" grpId="2" nodeType="withEffect">
                                  <p:stCondLst>
                                    <p:cond delay="2750"/>
                                  </p:stCondLst>
                                  <p:childTnLst>
                                    <p:set>
                                      <p:cBhvr>
                                        <p:cTn id="10" dur="1" fill="hold">
                                          <p:stCondLst>
                                            <p:cond delay="0"/>
                                          </p:stCondLst>
                                        </p:cTn>
                                        <p:tgtEl>
                                          <p:spTgt spid="4"/>
                                        </p:tgtEl>
                                        <p:attrNameLst>
                                          <p:attrName>style.visibility</p:attrName>
                                        </p:attrNameLst>
                                      </p:cBhvr>
                                      <p:to>
                                        <p:strVal val="visible"/>
                                      </p:to>
                                    </p:set>
                                    <p:anim calcmode="lin" valueType="num">
                                      <p:cBhvr>
                                        <p:cTn id="11" dur="750" fill="hold"/>
                                        <p:tgtEl>
                                          <p:spTgt spid="4"/>
                                        </p:tgtEl>
                                        <p:attrNameLst>
                                          <p:attrName>ppt_w</p:attrName>
                                        </p:attrNameLst>
                                      </p:cBhvr>
                                      <p:tavLst>
                                        <p:tav tm="0">
                                          <p:val>
                                            <p:fltVal val="0"/>
                                          </p:val>
                                        </p:tav>
                                        <p:tav tm="100000">
                                          <p:val>
                                            <p:strVal val="#ppt_w"/>
                                          </p:val>
                                        </p:tav>
                                      </p:tavLst>
                                    </p:anim>
                                    <p:anim calcmode="lin" valueType="num">
                                      <p:cBhvr>
                                        <p:cTn id="12" dur="750" fill="hold"/>
                                        <p:tgtEl>
                                          <p:spTgt spid="4"/>
                                        </p:tgtEl>
                                        <p:attrNameLst>
                                          <p:attrName>ppt_h</p:attrName>
                                        </p:attrNameLst>
                                      </p:cBhvr>
                                      <p:tavLst>
                                        <p:tav tm="0">
                                          <p:val>
                                            <p:fltVal val="0"/>
                                          </p:val>
                                        </p:tav>
                                        <p:tav tm="100000">
                                          <p:val>
                                            <p:strVal val="#ppt_h"/>
                                          </p:val>
                                        </p:tav>
                                      </p:tavLst>
                                    </p:anim>
                                    <p:anim calcmode="lin" valueType="num">
                                      <p:cBhvr>
                                        <p:cTn id="13" dur="750" fill="hold"/>
                                        <p:tgtEl>
                                          <p:spTgt spid="4"/>
                                        </p:tgtEl>
                                        <p:attrNameLst>
                                          <p:attrName>style.rotation</p:attrName>
                                        </p:attrNameLst>
                                      </p:cBhvr>
                                      <p:tavLst>
                                        <p:tav tm="0">
                                          <p:val>
                                            <p:fltVal val="90"/>
                                          </p:val>
                                        </p:tav>
                                        <p:tav tm="100000">
                                          <p:val>
                                            <p:fltVal val="0"/>
                                          </p:val>
                                        </p:tav>
                                      </p:tavLst>
                                    </p:anim>
                                    <p:animEffect transition="in" filter="fade">
                                      <p:cBhvr>
                                        <p:cTn id="14" dur="750"/>
                                        <p:tgtEl>
                                          <p:spTgt spid="4"/>
                                        </p:tgtEl>
                                      </p:cBhvr>
                                    </p:animEffect>
                                  </p:childTnLst>
                                </p:cTn>
                              </p:par>
                              <p:par>
                                <p:cTn id="15" presetID="6" presetClass="emph" presetSubtype="0" fill="hold" grpId="3" nodeType="withEffect">
                                  <p:stCondLst>
                                    <p:cond delay="3500"/>
                                  </p:stCondLst>
                                  <p:childTnLst>
                                    <p:animScale>
                                      <p:cBhvr>
                                        <p:cTn id="16" dur="750" fill="hold"/>
                                        <p:tgtEl>
                                          <p:spTgt spid="4"/>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16" b="-916"/>
            </a:stretch>
          </a:blipFill>
        </p:spPr>
      </p:sp>
      <p:sp>
        <p:nvSpPr>
          <p:cNvPr id="3" name="Freeform 3"/>
          <p:cNvSpPr/>
          <p:nvPr/>
        </p:nvSpPr>
        <p:spPr>
          <a:xfrm rot="-5400000">
            <a:off x="7547415" y="-1249225"/>
            <a:ext cx="8145134" cy="11767575"/>
          </a:xfrm>
          <a:custGeom>
            <a:avLst/>
            <a:gdLst/>
            <a:ahLst/>
            <a:cxnLst/>
            <a:rect l="l" t="t" r="r" b="b"/>
            <a:pathLst>
              <a:path w="8145134" h="11767575">
                <a:moveTo>
                  <a:pt x="0" y="0"/>
                </a:moveTo>
                <a:lnTo>
                  <a:pt x="8145134" y="0"/>
                </a:lnTo>
                <a:lnTo>
                  <a:pt x="8145134" y="11767574"/>
                </a:lnTo>
                <a:lnTo>
                  <a:pt x="0" y="11767574"/>
                </a:lnTo>
                <a:lnTo>
                  <a:pt x="0" y="0"/>
                </a:lnTo>
                <a:close/>
              </a:path>
            </a:pathLst>
          </a:custGeom>
          <a:blipFill>
            <a:blip r:embed="rId3">
              <a:extLst>
                <a:ext uri="{96DAC541-7B7A-43D3-8B79-37D633B846F1}">
                  <asvg:svgBlip xmlns:asvg="http://schemas.microsoft.com/office/drawing/2016/SVG/main" xmlns="" r:embed="rId4"/>
                </a:ext>
              </a:extLst>
            </a:blip>
            <a:stretch>
              <a:fillRect t="-6" b="-6"/>
            </a:stretch>
          </a:blipFill>
          <a:ln cap="sq">
            <a:noFill/>
            <a:prstDash val="solid"/>
            <a:miter/>
          </a:ln>
        </p:spPr>
      </p:sp>
      <p:sp>
        <p:nvSpPr>
          <p:cNvPr id="4" name="TextBox 4"/>
          <p:cNvSpPr txBox="1"/>
          <p:nvPr/>
        </p:nvSpPr>
        <p:spPr>
          <a:xfrm>
            <a:off x="6452135" y="1522117"/>
            <a:ext cx="11051634" cy="5486400"/>
          </a:xfrm>
          <a:prstGeom prst="rect">
            <a:avLst/>
          </a:prstGeom>
        </p:spPr>
        <p:txBody>
          <a:bodyPr lIns="0" tIns="0" rIns="0" bIns="0" rtlCol="0" anchor="t">
            <a:spAutoFit/>
          </a:bodyPr>
          <a:lstStyle/>
          <a:p>
            <a:pPr algn="ctr">
              <a:lnSpc>
                <a:spcPts val="7238"/>
              </a:lnSpc>
            </a:pPr>
            <a:r>
              <a:rPr lang="en-US" sz="6032" spc="162">
                <a:solidFill>
                  <a:srgbClr val="E63029"/>
                </a:solidFill>
                <a:latin typeface="UTM American Sans"/>
                <a:ea typeface="UTM American Sans"/>
                <a:cs typeface="UTM American Sans"/>
                <a:sym typeface="UTM American Sans"/>
              </a:rPr>
              <a:t>NHƯNG ÔNG BÀ KHÔNG HIỂU LỜI NGƯỜI VỪA NÓI.</a:t>
            </a:r>
          </a:p>
          <a:p>
            <a:pPr algn="ctr">
              <a:lnSpc>
                <a:spcPts val="7238"/>
              </a:lnSpc>
            </a:pPr>
            <a:r>
              <a:rPr lang="en-US" sz="6032" spc="162">
                <a:solidFill>
                  <a:srgbClr val="E63029"/>
                </a:solidFill>
                <a:latin typeface="UTM American Sans"/>
                <a:ea typeface="UTM American Sans"/>
                <a:cs typeface="UTM American Sans"/>
                <a:sym typeface="UTM American Sans"/>
              </a:rPr>
              <a:t> Sau đó, Người đi xuống cùng với cha mẹ, trở về </a:t>
            </a:r>
          </a:p>
          <a:p>
            <a:pPr marL="0" lvl="0" indent="0" algn="ctr">
              <a:lnSpc>
                <a:spcPts val="7238"/>
              </a:lnSpc>
              <a:spcBef>
                <a:spcPct val="0"/>
              </a:spcBef>
            </a:pPr>
            <a:r>
              <a:rPr lang="en-US" sz="6032" spc="162">
                <a:solidFill>
                  <a:srgbClr val="E63029"/>
                </a:solidFill>
                <a:latin typeface="UTM American Sans"/>
                <a:ea typeface="UTM American Sans"/>
                <a:cs typeface="UTM American Sans"/>
                <a:sym typeface="UTM American Sans"/>
              </a:rPr>
              <a:t>Na-da-rét và hằng vâng phục các ngài. </a:t>
            </a:r>
          </a:p>
        </p:txBody>
      </p:sp>
      <p:sp>
        <p:nvSpPr>
          <p:cNvPr id="5" name="Freeform 5"/>
          <p:cNvSpPr/>
          <p:nvPr/>
        </p:nvSpPr>
        <p:spPr>
          <a:xfrm rot="1823653">
            <a:off x="243338" y="-889436"/>
            <a:ext cx="3036335" cy="4155876"/>
          </a:xfrm>
          <a:custGeom>
            <a:avLst/>
            <a:gdLst/>
            <a:ahLst/>
            <a:cxnLst/>
            <a:rect l="l" t="t" r="r" b="b"/>
            <a:pathLst>
              <a:path w="3036335" h="4155876">
                <a:moveTo>
                  <a:pt x="0" y="0"/>
                </a:moveTo>
                <a:lnTo>
                  <a:pt x="3036334" y="0"/>
                </a:lnTo>
                <a:lnTo>
                  <a:pt x="3036334" y="4155876"/>
                </a:lnTo>
                <a:lnTo>
                  <a:pt x="0" y="4155876"/>
                </a:lnTo>
                <a:lnTo>
                  <a:pt x="0" y="0"/>
                </a:lnTo>
                <a:close/>
              </a:path>
            </a:pathLst>
          </a:custGeom>
          <a:blipFill>
            <a:blip r:embed="rId5">
              <a:extLst>
                <a:ext uri="{96DAC541-7B7A-43D3-8B79-37D633B846F1}">
                  <asvg:svgBlip xmlns:asvg="http://schemas.microsoft.com/office/drawing/2016/SVG/main" xmlns="" r:embed="rId6"/>
                </a:ext>
              </a:extLst>
            </a:blip>
            <a:stretch>
              <a:fillRect l="-169986" b="-116764"/>
            </a:stretch>
          </a:blipFill>
        </p:spPr>
      </p:sp>
      <p:sp>
        <p:nvSpPr>
          <p:cNvPr id="6" name="Freeform 6"/>
          <p:cNvSpPr/>
          <p:nvPr/>
        </p:nvSpPr>
        <p:spPr>
          <a:xfrm rot="-1547793" flipH="1">
            <a:off x="14949071" y="-1049238"/>
            <a:ext cx="3036335" cy="4155876"/>
          </a:xfrm>
          <a:custGeom>
            <a:avLst/>
            <a:gdLst/>
            <a:ahLst/>
            <a:cxnLst/>
            <a:rect l="l" t="t" r="r" b="b"/>
            <a:pathLst>
              <a:path w="3036335" h="4155876">
                <a:moveTo>
                  <a:pt x="3036334" y="0"/>
                </a:moveTo>
                <a:lnTo>
                  <a:pt x="0" y="0"/>
                </a:lnTo>
                <a:lnTo>
                  <a:pt x="0" y="4155876"/>
                </a:lnTo>
                <a:lnTo>
                  <a:pt x="3036334" y="4155876"/>
                </a:lnTo>
                <a:lnTo>
                  <a:pt x="3036334" y="0"/>
                </a:lnTo>
                <a:close/>
              </a:path>
            </a:pathLst>
          </a:custGeom>
          <a:blipFill>
            <a:blip r:embed="rId5">
              <a:extLst>
                <a:ext uri="{96DAC541-7B7A-43D3-8B79-37D633B846F1}">
                  <asvg:svgBlip xmlns:asvg="http://schemas.microsoft.com/office/drawing/2016/SVG/main" xmlns="" r:embed="rId6"/>
                </a:ext>
              </a:extLst>
            </a:blip>
            <a:stretch>
              <a:fillRect l="-169986" b="-116764"/>
            </a:stretch>
          </a:blipFill>
        </p:spPr>
      </p:sp>
      <p:sp>
        <p:nvSpPr>
          <p:cNvPr id="7" name="Freeform 7"/>
          <p:cNvSpPr/>
          <p:nvPr/>
        </p:nvSpPr>
        <p:spPr>
          <a:xfrm>
            <a:off x="-913613" y="3748970"/>
            <a:ext cx="10071922" cy="8229600"/>
          </a:xfrm>
          <a:custGeom>
            <a:avLst/>
            <a:gdLst/>
            <a:ahLst/>
            <a:cxnLst/>
            <a:rect l="l" t="t" r="r" b="b"/>
            <a:pathLst>
              <a:path w="10071922" h="8229600">
                <a:moveTo>
                  <a:pt x="0" y="0"/>
                </a:moveTo>
                <a:lnTo>
                  <a:pt x="10071923" y="0"/>
                </a:lnTo>
                <a:lnTo>
                  <a:pt x="10071923" y="8229600"/>
                </a:lnTo>
                <a:lnTo>
                  <a:pt x="0" y="8229600"/>
                </a:lnTo>
                <a:lnTo>
                  <a:pt x="0" y="0"/>
                </a:lnTo>
                <a:close/>
              </a:path>
            </a:pathLst>
          </a:custGeom>
          <a:blipFill>
            <a:blip r:embed="rId7"/>
            <a:stretch>
              <a:fillRect/>
            </a:stretch>
          </a:blipFill>
        </p:spPr>
      </p:sp>
      <p:sp>
        <p:nvSpPr>
          <p:cNvPr id="8" name="Freeform 8"/>
          <p:cNvSpPr/>
          <p:nvPr/>
        </p:nvSpPr>
        <p:spPr>
          <a:xfrm>
            <a:off x="5135900" y="7008517"/>
            <a:ext cx="1200590" cy="1980354"/>
          </a:xfrm>
          <a:custGeom>
            <a:avLst/>
            <a:gdLst/>
            <a:ahLst/>
            <a:cxnLst/>
            <a:rect l="l" t="t" r="r" b="b"/>
            <a:pathLst>
              <a:path w="1200590" h="1980354">
                <a:moveTo>
                  <a:pt x="0" y="0"/>
                </a:moveTo>
                <a:lnTo>
                  <a:pt x="1200590" y="0"/>
                </a:lnTo>
                <a:lnTo>
                  <a:pt x="1200590" y="1980355"/>
                </a:lnTo>
                <a:lnTo>
                  <a:pt x="0" y="1980355"/>
                </a:lnTo>
                <a:lnTo>
                  <a:pt x="0" y="0"/>
                </a:lnTo>
                <a:close/>
              </a:path>
            </a:pathLst>
          </a:custGeom>
          <a:blipFill>
            <a:blip r:embed="rId8"/>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16" b="-916"/>
            </a:stretch>
          </a:blipFill>
        </p:spPr>
      </p:sp>
      <p:sp>
        <p:nvSpPr>
          <p:cNvPr id="3" name="Freeform 3"/>
          <p:cNvSpPr/>
          <p:nvPr/>
        </p:nvSpPr>
        <p:spPr>
          <a:xfrm>
            <a:off x="-2895978" y="0"/>
            <a:ext cx="11416786" cy="8229600"/>
          </a:xfrm>
          <a:custGeom>
            <a:avLst/>
            <a:gdLst/>
            <a:ahLst/>
            <a:cxnLst/>
            <a:rect l="l" t="t" r="r" b="b"/>
            <a:pathLst>
              <a:path w="11416786" h="8229600">
                <a:moveTo>
                  <a:pt x="0" y="0"/>
                </a:moveTo>
                <a:lnTo>
                  <a:pt x="11416786" y="0"/>
                </a:lnTo>
                <a:lnTo>
                  <a:pt x="11416786" y="8229600"/>
                </a:lnTo>
                <a:lnTo>
                  <a:pt x="0" y="8229600"/>
                </a:lnTo>
                <a:lnTo>
                  <a:pt x="0" y="0"/>
                </a:lnTo>
                <a:close/>
              </a:path>
            </a:pathLst>
          </a:custGeom>
          <a:blipFill>
            <a:blip r:embed="rId3"/>
            <a:stretch>
              <a:fillRect/>
            </a:stretch>
          </a:blipFill>
        </p:spPr>
      </p:sp>
      <p:sp>
        <p:nvSpPr>
          <p:cNvPr id="4" name="Freeform 4"/>
          <p:cNvSpPr/>
          <p:nvPr/>
        </p:nvSpPr>
        <p:spPr>
          <a:xfrm rot="-5400000">
            <a:off x="6298378" y="-2003193"/>
            <a:ext cx="9785696" cy="14137756"/>
          </a:xfrm>
          <a:custGeom>
            <a:avLst/>
            <a:gdLst/>
            <a:ahLst/>
            <a:cxnLst/>
            <a:rect l="l" t="t" r="r" b="b"/>
            <a:pathLst>
              <a:path w="9785696" h="14137756">
                <a:moveTo>
                  <a:pt x="0" y="0"/>
                </a:moveTo>
                <a:lnTo>
                  <a:pt x="9785696" y="0"/>
                </a:lnTo>
                <a:lnTo>
                  <a:pt x="9785696" y="14137756"/>
                </a:lnTo>
                <a:lnTo>
                  <a:pt x="0" y="14137756"/>
                </a:lnTo>
                <a:lnTo>
                  <a:pt x="0" y="0"/>
                </a:lnTo>
                <a:close/>
              </a:path>
            </a:pathLst>
          </a:custGeom>
          <a:blipFill>
            <a:blip r:embed="rId4">
              <a:extLst>
                <a:ext uri="{96DAC541-7B7A-43D3-8B79-37D633B846F1}">
                  <asvg:svgBlip xmlns:asvg="http://schemas.microsoft.com/office/drawing/2016/SVG/main" xmlns="" r:embed="rId5"/>
                </a:ext>
              </a:extLst>
            </a:blip>
            <a:stretch>
              <a:fillRect t="-6" b="-6"/>
            </a:stretch>
          </a:blipFill>
          <a:ln cap="sq">
            <a:noFill/>
            <a:prstDash val="solid"/>
            <a:miter/>
          </a:ln>
        </p:spPr>
      </p:sp>
      <p:grpSp>
        <p:nvGrpSpPr>
          <p:cNvPr id="5" name="Group 5"/>
          <p:cNvGrpSpPr/>
          <p:nvPr/>
        </p:nvGrpSpPr>
        <p:grpSpPr>
          <a:xfrm>
            <a:off x="-3178467" y="4823630"/>
            <a:ext cx="10532790" cy="1053279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6829785" y="708830"/>
            <a:ext cx="11051634" cy="8309967"/>
          </a:xfrm>
          <a:prstGeom prst="rect">
            <a:avLst/>
          </a:prstGeom>
        </p:spPr>
        <p:txBody>
          <a:bodyPr lIns="0" tIns="0" rIns="0" bIns="0" rtlCol="0" anchor="t">
            <a:spAutoFit/>
          </a:bodyPr>
          <a:lstStyle/>
          <a:p>
            <a:pPr algn="ctr">
              <a:lnSpc>
                <a:spcPts val="7238"/>
              </a:lnSpc>
            </a:pPr>
            <a:r>
              <a:rPr lang="en-US" sz="6032" spc="162">
                <a:solidFill>
                  <a:srgbClr val="E63029"/>
                </a:solidFill>
                <a:latin typeface="UTM American Sans"/>
                <a:ea typeface="UTM American Sans"/>
                <a:cs typeface="UTM American Sans"/>
                <a:sym typeface="UTM American Sans"/>
              </a:rPr>
              <a:t>. CÒNRIÊNG MẸ NGƯỜI THÌ HẰNG GHI NHỚ TẤT CẢ NHỮNG ĐIỀU ẤY TRONG LÒNG ĐỨC GIÊ-SU NGÀY CÀNG THÊM KHÔN NGOAN, THÊM CAO LỚN VÀ THÊM ÂN NGHĨA ĐỐI VỚI THIÊN CHÚA VÀ NGƯỜI TA.</a:t>
            </a:r>
          </a:p>
          <a:p>
            <a:pPr algn="ctr">
              <a:lnSpc>
                <a:spcPts val="7238"/>
              </a:lnSpc>
            </a:pPr>
            <a:endParaRPr lang="en-US" sz="6032" spc="162">
              <a:solidFill>
                <a:srgbClr val="E63029"/>
              </a:solidFill>
              <a:latin typeface="UTM American Sans"/>
              <a:ea typeface="UTM American Sans"/>
              <a:cs typeface="UTM American Sans"/>
              <a:sym typeface="UTM American Sans"/>
            </a:endParaRPr>
          </a:p>
          <a:p>
            <a:pPr marL="0" lvl="0" indent="0" algn="ctr">
              <a:lnSpc>
                <a:spcPts val="7238"/>
              </a:lnSpc>
              <a:spcBef>
                <a:spcPct val="0"/>
              </a:spcBef>
            </a:pPr>
            <a:endParaRPr lang="en-US" sz="6032" spc="162">
              <a:solidFill>
                <a:srgbClr val="E63029"/>
              </a:solidFill>
              <a:latin typeface="UTM American Sans"/>
              <a:ea typeface="UTM American Sans"/>
              <a:cs typeface="UTM American Sans"/>
              <a:sym typeface="UTM American Sans"/>
            </a:endParaRPr>
          </a:p>
        </p:txBody>
      </p:sp>
      <p:sp>
        <p:nvSpPr>
          <p:cNvPr id="9" name="Freeform 9"/>
          <p:cNvSpPr/>
          <p:nvPr/>
        </p:nvSpPr>
        <p:spPr>
          <a:xfrm rot="1823653">
            <a:off x="243338" y="-889436"/>
            <a:ext cx="3036335" cy="4155876"/>
          </a:xfrm>
          <a:custGeom>
            <a:avLst/>
            <a:gdLst/>
            <a:ahLst/>
            <a:cxnLst/>
            <a:rect l="l" t="t" r="r" b="b"/>
            <a:pathLst>
              <a:path w="3036335" h="4155876">
                <a:moveTo>
                  <a:pt x="0" y="0"/>
                </a:moveTo>
                <a:lnTo>
                  <a:pt x="3036334" y="0"/>
                </a:lnTo>
                <a:lnTo>
                  <a:pt x="3036334" y="4155876"/>
                </a:lnTo>
                <a:lnTo>
                  <a:pt x="0" y="4155876"/>
                </a:lnTo>
                <a:lnTo>
                  <a:pt x="0" y="0"/>
                </a:lnTo>
                <a:close/>
              </a:path>
            </a:pathLst>
          </a:custGeom>
          <a:blipFill>
            <a:blip r:embed="rId6">
              <a:extLst>
                <a:ext uri="{96DAC541-7B7A-43D3-8B79-37D633B846F1}">
                  <asvg:svgBlip xmlns:asvg="http://schemas.microsoft.com/office/drawing/2016/SVG/main" xmlns="" r:embed="rId7"/>
                </a:ext>
              </a:extLst>
            </a:blip>
            <a:stretch>
              <a:fillRect l="-169986" b="-116764"/>
            </a:stretch>
          </a:blipFill>
        </p:spPr>
      </p:sp>
      <p:sp>
        <p:nvSpPr>
          <p:cNvPr id="10" name="Freeform 10"/>
          <p:cNvSpPr/>
          <p:nvPr/>
        </p:nvSpPr>
        <p:spPr>
          <a:xfrm rot="-1547793" flipH="1">
            <a:off x="15959375" y="-1595460"/>
            <a:ext cx="3036335" cy="4155876"/>
          </a:xfrm>
          <a:custGeom>
            <a:avLst/>
            <a:gdLst/>
            <a:ahLst/>
            <a:cxnLst/>
            <a:rect l="l" t="t" r="r" b="b"/>
            <a:pathLst>
              <a:path w="3036335" h="4155876">
                <a:moveTo>
                  <a:pt x="3036334" y="0"/>
                </a:moveTo>
                <a:lnTo>
                  <a:pt x="0" y="0"/>
                </a:lnTo>
                <a:lnTo>
                  <a:pt x="0" y="4155876"/>
                </a:lnTo>
                <a:lnTo>
                  <a:pt x="3036334" y="4155876"/>
                </a:lnTo>
                <a:lnTo>
                  <a:pt x="3036334" y="0"/>
                </a:lnTo>
                <a:close/>
              </a:path>
            </a:pathLst>
          </a:custGeom>
          <a:blipFill>
            <a:blip r:embed="rId6">
              <a:extLst>
                <a:ext uri="{96DAC541-7B7A-43D3-8B79-37D633B846F1}">
                  <asvg:svgBlip xmlns:asvg="http://schemas.microsoft.com/office/drawing/2016/SVG/main" xmlns="" r:embed="rId7"/>
                </a:ext>
              </a:extLst>
            </a:blip>
            <a:stretch>
              <a:fillRect l="-169986" b="-116764"/>
            </a:stretch>
          </a:blipFill>
        </p:spPr>
      </p:sp>
      <p:sp>
        <p:nvSpPr>
          <p:cNvPr id="11" name="Freeform 11"/>
          <p:cNvSpPr/>
          <p:nvPr/>
        </p:nvSpPr>
        <p:spPr>
          <a:xfrm rot="3568740">
            <a:off x="2070092" y="-747471"/>
            <a:ext cx="4104513" cy="4114800"/>
          </a:xfrm>
          <a:custGeom>
            <a:avLst/>
            <a:gdLst/>
            <a:ahLst/>
            <a:cxnLst/>
            <a:rect l="l" t="t" r="r" b="b"/>
            <a:pathLst>
              <a:path w="4104513" h="4114800">
                <a:moveTo>
                  <a:pt x="0" y="0"/>
                </a:moveTo>
                <a:lnTo>
                  <a:pt x="4104513" y="0"/>
                </a:lnTo>
                <a:lnTo>
                  <a:pt x="4104513"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12"/>
          <p:cNvSpPr/>
          <p:nvPr/>
        </p:nvSpPr>
        <p:spPr>
          <a:xfrm>
            <a:off x="13185789" y="7222415"/>
            <a:ext cx="2020608" cy="3432031"/>
          </a:xfrm>
          <a:custGeom>
            <a:avLst/>
            <a:gdLst/>
            <a:ahLst/>
            <a:cxnLst/>
            <a:rect l="l" t="t" r="r" b="b"/>
            <a:pathLst>
              <a:path w="2020608" h="3432031">
                <a:moveTo>
                  <a:pt x="0" y="0"/>
                </a:moveTo>
                <a:lnTo>
                  <a:pt x="2020608" y="0"/>
                </a:lnTo>
                <a:lnTo>
                  <a:pt x="2020608" y="3432030"/>
                </a:lnTo>
                <a:lnTo>
                  <a:pt x="0" y="343203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3" name="Freeform 13"/>
          <p:cNvSpPr/>
          <p:nvPr/>
        </p:nvSpPr>
        <p:spPr>
          <a:xfrm>
            <a:off x="14991309" y="7132005"/>
            <a:ext cx="2951857" cy="2958020"/>
          </a:xfrm>
          <a:custGeom>
            <a:avLst/>
            <a:gdLst/>
            <a:ahLst/>
            <a:cxnLst/>
            <a:rect l="l" t="t" r="r" b="b"/>
            <a:pathLst>
              <a:path w="2951857" h="2958020">
                <a:moveTo>
                  <a:pt x="0" y="0"/>
                </a:moveTo>
                <a:lnTo>
                  <a:pt x="2951858" y="0"/>
                </a:lnTo>
                <a:lnTo>
                  <a:pt x="2951858" y="2958020"/>
                </a:lnTo>
                <a:lnTo>
                  <a:pt x="0" y="2958020"/>
                </a:lnTo>
                <a:lnTo>
                  <a:pt x="0" y="0"/>
                </a:lnTo>
                <a:close/>
              </a:path>
            </a:pathLst>
          </a:custGeom>
          <a:blipFill>
            <a:blip r:embed="rId12"/>
            <a:stretch>
              <a:fillRect/>
            </a:stretch>
          </a:blipFill>
        </p:spPr>
      </p:sp>
      <p:sp>
        <p:nvSpPr>
          <p:cNvPr id="14" name="Freeform 14"/>
          <p:cNvSpPr/>
          <p:nvPr/>
        </p:nvSpPr>
        <p:spPr>
          <a:xfrm>
            <a:off x="261196" y="2057400"/>
            <a:ext cx="6052185" cy="8229600"/>
          </a:xfrm>
          <a:custGeom>
            <a:avLst/>
            <a:gdLst/>
            <a:ahLst/>
            <a:cxnLst/>
            <a:rect l="l" t="t" r="r" b="b"/>
            <a:pathLst>
              <a:path w="6052185" h="8229600">
                <a:moveTo>
                  <a:pt x="0" y="0"/>
                </a:moveTo>
                <a:lnTo>
                  <a:pt x="6052185" y="0"/>
                </a:lnTo>
                <a:lnTo>
                  <a:pt x="6052185" y="8229600"/>
                </a:lnTo>
                <a:lnTo>
                  <a:pt x="0" y="8229600"/>
                </a:lnTo>
                <a:lnTo>
                  <a:pt x="0" y="0"/>
                </a:lnTo>
                <a:close/>
              </a:path>
            </a:pathLst>
          </a:custGeom>
          <a:blipFill>
            <a:blip r:embed="rId13"/>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9F27F8DD-4B21-5C23-5489-6863E20AF01B}"/>
              </a:ext>
            </a:extLst>
          </p:cNvPr>
          <p:cNvGrpSpPr/>
          <p:nvPr/>
        </p:nvGrpSpPr>
        <p:grpSpPr>
          <a:xfrm>
            <a:off x="0" y="-310875"/>
            <a:ext cx="36416920" cy="10327817"/>
            <a:chOff x="-10886" y="-40817"/>
            <a:chExt cx="36416920" cy="10327817"/>
          </a:xfrm>
        </p:grpSpPr>
        <p:grpSp>
          <p:nvGrpSpPr>
            <p:cNvPr id="10" name="Nhóm 9">
              <a:extLst>
                <a:ext uri="{FF2B5EF4-FFF2-40B4-BE49-F238E27FC236}">
                  <a16:creationId xmlns:a16="http://schemas.microsoft.com/office/drawing/2014/main" id="{0DBC8C76-B57B-20E7-4D5F-2C951142A9D2}"/>
                </a:ext>
              </a:extLst>
            </p:cNvPr>
            <p:cNvGrpSpPr/>
            <p:nvPr/>
          </p:nvGrpSpPr>
          <p:grpSpPr>
            <a:xfrm>
              <a:off x="-10886" y="-38100"/>
              <a:ext cx="18288000" cy="10325100"/>
              <a:chOff x="0" y="0"/>
              <a:chExt cx="18288000" cy="10241280"/>
            </a:xfrm>
          </p:grpSpPr>
          <p:sp>
            <p:nvSpPr>
              <p:cNvPr id="16" name="Freeform 2">
                <a:extLst>
                  <a:ext uri="{FF2B5EF4-FFF2-40B4-BE49-F238E27FC236}">
                    <a16:creationId xmlns:a16="http://schemas.microsoft.com/office/drawing/2014/main" id="{2E1F1745-0F24-5FE8-F6E1-076028F927B2}"/>
                  </a:ext>
                </a:extLst>
              </p:cNvPr>
              <p:cNvSpPr/>
              <p:nvPr/>
            </p:nvSpPr>
            <p:spPr>
              <a:xfrm>
                <a:off x="0" y="0"/>
                <a:ext cx="18288000" cy="10241280"/>
              </a:xfrm>
              <a:custGeom>
                <a:avLst/>
                <a:gdLst/>
                <a:ahLst/>
                <a:cxnLst/>
                <a:rect l="l" t="t" r="r" b="b"/>
                <a:pathLst>
                  <a:path w="18288000" h="10241280">
                    <a:moveTo>
                      <a:pt x="0" y="0"/>
                    </a:moveTo>
                    <a:lnTo>
                      <a:pt x="18288000" y="0"/>
                    </a:lnTo>
                    <a:lnTo>
                      <a:pt x="18288000" y="10241280"/>
                    </a:lnTo>
                    <a:lnTo>
                      <a:pt x="0" y="10241280"/>
                    </a:lnTo>
                    <a:lnTo>
                      <a:pt x="0" y="0"/>
                    </a:lnTo>
                    <a:close/>
                  </a:path>
                </a:pathLst>
              </a:custGeom>
              <a:blipFill>
                <a:blip r:embed="rId2"/>
                <a:stretch>
                  <a:fillRect/>
                </a:stretch>
              </a:blipFill>
            </p:spPr>
          </p:sp>
          <p:sp>
            <p:nvSpPr>
              <p:cNvPr id="17" name="Freeform 3">
                <a:extLst>
                  <a:ext uri="{FF2B5EF4-FFF2-40B4-BE49-F238E27FC236}">
                    <a16:creationId xmlns:a16="http://schemas.microsoft.com/office/drawing/2014/main" id="{BBEAB75D-842D-4362-C906-FA0F3ADF5B0C}"/>
                  </a:ext>
                </a:extLst>
              </p:cNvPr>
              <p:cNvSpPr/>
              <p:nvPr/>
            </p:nvSpPr>
            <p:spPr>
              <a:xfrm>
                <a:off x="0" y="0"/>
                <a:ext cx="7627565" cy="6082983"/>
              </a:xfrm>
              <a:custGeom>
                <a:avLst/>
                <a:gdLst/>
                <a:ahLst/>
                <a:cxnLst/>
                <a:rect l="l" t="t" r="r" b="b"/>
                <a:pathLst>
                  <a:path w="7627565" h="6082983">
                    <a:moveTo>
                      <a:pt x="0" y="0"/>
                    </a:moveTo>
                    <a:lnTo>
                      <a:pt x="7627565" y="0"/>
                    </a:lnTo>
                    <a:lnTo>
                      <a:pt x="7627565" y="6082983"/>
                    </a:lnTo>
                    <a:lnTo>
                      <a:pt x="0" y="6082983"/>
                    </a:lnTo>
                    <a:lnTo>
                      <a:pt x="0" y="0"/>
                    </a:lnTo>
                    <a:close/>
                  </a:path>
                </a:pathLst>
              </a:custGeom>
              <a:blipFill>
                <a:blip r:embed="rId3"/>
                <a:stretch>
                  <a:fillRect/>
                </a:stretch>
              </a:blipFill>
            </p:spPr>
          </p:sp>
          <p:sp>
            <p:nvSpPr>
              <p:cNvPr id="18" name="Freeform 4">
                <a:extLst>
                  <a:ext uri="{FF2B5EF4-FFF2-40B4-BE49-F238E27FC236}">
                    <a16:creationId xmlns:a16="http://schemas.microsoft.com/office/drawing/2014/main" id="{C472CA32-1656-CF2F-8039-DD0A1E9AA4B8}"/>
                  </a:ext>
                </a:extLst>
              </p:cNvPr>
              <p:cNvSpPr/>
              <p:nvPr/>
            </p:nvSpPr>
            <p:spPr>
              <a:xfrm>
                <a:off x="10985986" y="1999761"/>
                <a:ext cx="4107282" cy="2904643"/>
              </a:xfrm>
              <a:custGeom>
                <a:avLst/>
                <a:gdLst/>
                <a:ahLst/>
                <a:cxnLst/>
                <a:rect l="l" t="t" r="r" b="b"/>
                <a:pathLst>
                  <a:path w="4107282" h="2904643">
                    <a:moveTo>
                      <a:pt x="0" y="0"/>
                    </a:moveTo>
                    <a:lnTo>
                      <a:pt x="4107282" y="0"/>
                    </a:lnTo>
                    <a:lnTo>
                      <a:pt x="4107282" y="2904643"/>
                    </a:lnTo>
                    <a:lnTo>
                      <a:pt x="0" y="2904643"/>
                    </a:lnTo>
                    <a:lnTo>
                      <a:pt x="0" y="0"/>
                    </a:lnTo>
                    <a:close/>
                  </a:path>
                </a:pathLst>
              </a:custGeom>
              <a:blipFill>
                <a:blip r:embed="rId3"/>
                <a:stretch>
                  <a:fillRect t="-6384" b="-6384"/>
                </a:stretch>
              </a:blipFill>
            </p:spPr>
          </p:sp>
          <p:sp>
            <p:nvSpPr>
              <p:cNvPr id="19" name="Freeform 6">
                <a:extLst>
                  <a:ext uri="{FF2B5EF4-FFF2-40B4-BE49-F238E27FC236}">
                    <a16:creationId xmlns:a16="http://schemas.microsoft.com/office/drawing/2014/main" id="{585269C2-7920-4358-47BF-1264AA565FA4}"/>
                  </a:ext>
                </a:extLst>
              </p:cNvPr>
              <p:cNvSpPr/>
              <p:nvPr/>
            </p:nvSpPr>
            <p:spPr>
              <a:xfrm>
                <a:off x="6245041" y="4554498"/>
                <a:ext cx="4215015" cy="2226933"/>
              </a:xfrm>
              <a:custGeom>
                <a:avLst/>
                <a:gdLst/>
                <a:ahLst/>
                <a:cxnLst/>
                <a:rect l="l" t="t" r="r" b="b"/>
                <a:pathLst>
                  <a:path w="4215015" h="2226933">
                    <a:moveTo>
                      <a:pt x="0" y="0"/>
                    </a:moveTo>
                    <a:lnTo>
                      <a:pt x="4215016" y="0"/>
                    </a:lnTo>
                    <a:lnTo>
                      <a:pt x="4215016" y="2226933"/>
                    </a:lnTo>
                    <a:lnTo>
                      <a:pt x="0" y="22269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grpSp>
          <p:nvGrpSpPr>
            <p:cNvPr id="11" name="Nhóm 10">
              <a:extLst>
                <a:ext uri="{FF2B5EF4-FFF2-40B4-BE49-F238E27FC236}">
                  <a16:creationId xmlns:a16="http://schemas.microsoft.com/office/drawing/2014/main" id="{5BD266EA-125E-364E-A93E-4212B4E3D409}"/>
                </a:ext>
              </a:extLst>
            </p:cNvPr>
            <p:cNvGrpSpPr/>
            <p:nvPr/>
          </p:nvGrpSpPr>
          <p:grpSpPr>
            <a:xfrm flipH="1">
              <a:off x="18118034" y="-40817"/>
              <a:ext cx="18288000" cy="10241280"/>
              <a:chOff x="0" y="0"/>
              <a:chExt cx="18288000" cy="10241280"/>
            </a:xfrm>
          </p:grpSpPr>
          <p:sp>
            <p:nvSpPr>
              <p:cNvPr id="12" name="Freeform 2">
                <a:extLst>
                  <a:ext uri="{FF2B5EF4-FFF2-40B4-BE49-F238E27FC236}">
                    <a16:creationId xmlns:a16="http://schemas.microsoft.com/office/drawing/2014/main" id="{0E2E5530-B7E8-53FF-EFA0-0F2B758C2FD4}"/>
                  </a:ext>
                </a:extLst>
              </p:cNvPr>
              <p:cNvSpPr/>
              <p:nvPr/>
            </p:nvSpPr>
            <p:spPr>
              <a:xfrm>
                <a:off x="0" y="0"/>
                <a:ext cx="18288000" cy="10241280"/>
              </a:xfrm>
              <a:custGeom>
                <a:avLst/>
                <a:gdLst/>
                <a:ahLst/>
                <a:cxnLst/>
                <a:rect l="l" t="t" r="r" b="b"/>
                <a:pathLst>
                  <a:path w="18288000" h="10241280">
                    <a:moveTo>
                      <a:pt x="0" y="0"/>
                    </a:moveTo>
                    <a:lnTo>
                      <a:pt x="18288000" y="0"/>
                    </a:lnTo>
                    <a:lnTo>
                      <a:pt x="18288000" y="10241280"/>
                    </a:lnTo>
                    <a:lnTo>
                      <a:pt x="0" y="10241280"/>
                    </a:lnTo>
                    <a:lnTo>
                      <a:pt x="0" y="0"/>
                    </a:lnTo>
                    <a:close/>
                  </a:path>
                </a:pathLst>
              </a:custGeom>
              <a:blipFill>
                <a:blip r:embed="rId2"/>
                <a:stretch>
                  <a:fillRect/>
                </a:stretch>
              </a:blipFill>
            </p:spPr>
          </p:sp>
          <p:sp>
            <p:nvSpPr>
              <p:cNvPr id="13" name="Freeform 3">
                <a:extLst>
                  <a:ext uri="{FF2B5EF4-FFF2-40B4-BE49-F238E27FC236}">
                    <a16:creationId xmlns:a16="http://schemas.microsoft.com/office/drawing/2014/main" id="{6E443321-4E1C-A93A-A5EA-FA5BBDBF7C5D}"/>
                  </a:ext>
                </a:extLst>
              </p:cNvPr>
              <p:cNvSpPr/>
              <p:nvPr/>
            </p:nvSpPr>
            <p:spPr>
              <a:xfrm>
                <a:off x="0" y="0"/>
                <a:ext cx="7627565" cy="6082983"/>
              </a:xfrm>
              <a:custGeom>
                <a:avLst/>
                <a:gdLst/>
                <a:ahLst/>
                <a:cxnLst/>
                <a:rect l="l" t="t" r="r" b="b"/>
                <a:pathLst>
                  <a:path w="7627565" h="6082983">
                    <a:moveTo>
                      <a:pt x="0" y="0"/>
                    </a:moveTo>
                    <a:lnTo>
                      <a:pt x="7627565" y="0"/>
                    </a:lnTo>
                    <a:lnTo>
                      <a:pt x="7627565" y="6082983"/>
                    </a:lnTo>
                    <a:lnTo>
                      <a:pt x="0" y="6082983"/>
                    </a:lnTo>
                    <a:lnTo>
                      <a:pt x="0" y="0"/>
                    </a:lnTo>
                    <a:close/>
                  </a:path>
                </a:pathLst>
              </a:custGeom>
              <a:blipFill>
                <a:blip r:embed="rId3"/>
                <a:stretch>
                  <a:fillRect/>
                </a:stretch>
              </a:blipFill>
            </p:spPr>
          </p:sp>
          <p:sp>
            <p:nvSpPr>
              <p:cNvPr id="14" name="Freeform 4">
                <a:extLst>
                  <a:ext uri="{FF2B5EF4-FFF2-40B4-BE49-F238E27FC236}">
                    <a16:creationId xmlns:a16="http://schemas.microsoft.com/office/drawing/2014/main" id="{A66C8598-6FF5-823B-D9AC-F0444FC32DDA}"/>
                  </a:ext>
                </a:extLst>
              </p:cNvPr>
              <p:cNvSpPr/>
              <p:nvPr/>
            </p:nvSpPr>
            <p:spPr>
              <a:xfrm>
                <a:off x="10985986" y="1999761"/>
                <a:ext cx="4107282" cy="2904643"/>
              </a:xfrm>
              <a:custGeom>
                <a:avLst/>
                <a:gdLst/>
                <a:ahLst/>
                <a:cxnLst/>
                <a:rect l="l" t="t" r="r" b="b"/>
                <a:pathLst>
                  <a:path w="4107282" h="2904643">
                    <a:moveTo>
                      <a:pt x="0" y="0"/>
                    </a:moveTo>
                    <a:lnTo>
                      <a:pt x="4107282" y="0"/>
                    </a:lnTo>
                    <a:lnTo>
                      <a:pt x="4107282" y="2904643"/>
                    </a:lnTo>
                    <a:lnTo>
                      <a:pt x="0" y="2904643"/>
                    </a:lnTo>
                    <a:lnTo>
                      <a:pt x="0" y="0"/>
                    </a:lnTo>
                    <a:close/>
                  </a:path>
                </a:pathLst>
              </a:custGeom>
              <a:blipFill>
                <a:blip r:embed="rId3"/>
                <a:stretch>
                  <a:fillRect t="-6384" b="-6384"/>
                </a:stretch>
              </a:blipFill>
            </p:spPr>
          </p:sp>
          <p:sp>
            <p:nvSpPr>
              <p:cNvPr id="15" name="Freeform 6">
                <a:extLst>
                  <a:ext uri="{FF2B5EF4-FFF2-40B4-BE49-F238E27FC236}">
                    <a16:creationId xmlns:a16="http://schemas.microsoft.com/office/drawing/2014/main" id="{F55AE08C-9F21-8B28-CF4B-646DA288CC1B}"/>
                  </a:ext>
                </a:extLst>
              </p:cNvPr>
              <p:cNvSpPr/>
              <p:nvPr/>
            </p:nvSpPr>
            <p:spPr>
              <a:xfrm>
                <a:off x="6245041" y="4554498"/>
                <a:ext cx="4215015" cy="2226933"/>
              </a:xfrm>
              <a:custGeom>
                <a:avLst/>
                <a:gdLst/>
                <a:ahLst/>
                <a:cxnLst/>
                <a:rect l="l" t="t" r="r" b="b"/>
                <a:pathLst>
                  <a:path w="4215015" h="2226933">
                    <a:moveTo>
                      <a:pt x="0" y="0"/>
                    </a:moveTo>
                    <a:lnTo>
                      <a:pt x="4215016" y="0"/>
                    </a:lnTo>
                    <a:lnTo>
                      <a:pt x="4215016" y="2226933"/>
                    </a:lnTo>
                    <a:lnTo>
                      <a:pt x="0" y="22269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grpSp>
      <p:pic>
        <p:nvPicPr>
          <p:cNvPr id="8" name="ĐC SHARE MIỄN PHÍ BỞI NK POWERSKILLS" descr="Download Software Development Services - Covent Garden PNG Image ...">
            <a:hlinkClick r:id="rId6" action="ppaction://hlinksldjump"/>
            <a:extLst>
              <a:ext uri="{FF2B5EF4-FFF2-40B4-BE49-F238E27FC236}">
                <a16:creationId xmlns:a16="http://schemas.microsoft.com/office/drawing/2014/main" id="{39D8F53B-4371-FA4B-9ED4-D8DB7302879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84315" y="4999533"/>
            <a:ext cx="3123327" cy="3123327"/>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
        <p:nvSpPr>
          <p:cNvPr id="9" name="TextBox 14">
            <a:extLst>
              <a:ext uri="{FF2B5EF4-FFF2-40B4-BE49-F238E27FC236}">
                <a16:creationId xmlns:a16="http://schemas.microsoft.com/office/drawing/2014/main" id="{FE6B46A5-FA8D-6491-A646-170F6F28B067}"/>
              </a:ext>
            </a:extLst>
          </p:cNvPr>
          <p:cNvSpPr txBox="1"/>
          <p:nvPr/>
        </p:nvSpPr>
        <p:spPr>
          <a:xfrm>
            <a:off x="1486279" y="3056149"/>
            <a:ext cx="15240000" cy="1872307"/>
          </a:xfrm>
          <a:prstGeom prst="rect">
            <a:avLst/>
          </a:prstGeom>
        </p:spPr>
        <p:txBody>
          <a:bodyPr wrap="square" lIns="0" tIns="0" rIns="0" bIns="0" rtlCol="0" anchor="t">
            <a:spAutoFit/>
          </a:bodyPr>
          <a:lstStyle/>
          <a:p>
            <a:pPr algn="ctr" defTabSz="609630">
              <a:lnSpc>
                <a:spcPts val="7300"/>
              </a:lnSpc>
              <a:defRPr/>
            </a:pPr>
            <a:r>
              <a:rPr lang="en-US" sz="7300" spc="-365">
                <a:solidFill>
                  <a:srgbClr val="FFFF00"/>
                </a:solidFill>
                <a:latin typeface="UTM Nokia"/>
                <a:ea typeface="UTM Nokia"/>
                <a:cs typeface="UTM Nokia"/>
                <a:sym typeface="UTM Nokia"/>
              </a:rPr>
              <a:t>Đường đến </a:t>
            </a:r>
          </a:p>
          <a:p>
            <a:pPr algn="ctr" defTabSz="609630">
              <a:lnSpc>
                <a:spcPts val="7300"/>
              </a:lnSpc>
              <a:defRPr/>
            </a:pPr>
            <a:r>
              <a:rPr lang="en-US" sz="7300" spc="-365">
                <a:solidFill>
                  <a:srgbClr val="FFFF00"/>
                </a:solidFill>
                <a:latin typeface="UTM Nokia"/>
                <a:ea typeface="UTM Nokia"/>
                <a:cs typeface="UTM Nokia"/>
                <a:sym typeface="UTM Nokia"/>
              </a:rPr>
              <a:t>Giê ru sa lem</a:t>
            </a:r>
          </a:p>
        </p:txBody>
      </p:sp>
      <p:grpSp>
        <p:nvGrpSpPr>
          <p:cNvPr id="20" name="Nhóm 19">
            <a:extLst>
              <a:ext uri="{FF2B5EF4-FFF2-40B4-BE49-F238E27FC236}">
                <a16:creationId xmlns:a16="http://schemas.microsoft.com/office/drawing/2014/main" id="{F54E357C-E6C3-8DEC-79F8-327069837250}"/>
              </a:ext>
            </a:extLst>
          </p:cNvPr>
          <p:cNvGrpSpPr/>
          <p:nvPr/>
        </p:nvGrpSpPr>
        <p:grpSpPr>
          <a:xfrm>
            <a:off x="-136083" y="4809765"/>
            <a:ext cx="8394637" cy="5079823"/>
            <a:chOff x="0" y="5120640"/>
            <a:chExt cx="8394637" cy="5079823"/>
          </a:xfrm>
        </p:grpSpPr>
        <p:sp>
          <p:nvSpPr>
            <p:cNvPr id="21" name="Freeform 7">
              <a:extLst>
                <a:ext uri="{FF2B5EF4-FFF2-40B4-BE49-F238E27FC236}">
                  <a16:creationId xmlns:a16="http://schemas.microsoft.com/office/drawing/2014/main" id="{4066CDDA-9287-B2E1-320B-16AE66C52189}"/>
                </a:ext>
              </a:extLst>
            </p:cNvPr>
            <p:cNvSpPr/>
            <p:nvPr/>
          </p:nvSpPr>
          <p:spPr>
            <a:xfrm>
              <a:off x="0" y="5120640"/>
              <a:ext cx="6409871" cy="5079823"/>
            </a:xfrm>
            <a:custGeom>
              <a:avLst/>
              <a:gdLst/>
              <a:ahLst/>
              <a:cxnLst/>
              <a:rect l="l" t="t" r="r" b="b"/>
              <a:pathLst>
                <a:path w="6409871" h="5079823">
                  <a:moveTo>
                    <a:pt x="0" y="0"/>
                  </a:moveTo>
                  <a:lnTo>
                    <a:pt x="6409871" y="0"/>
                  </a:lnTo>
                  <a:lnTo>
                    <a:pt x="6409871" y="5079823"/>
                  </a:lnTo>
                  <a:lnTo>
                    <a:pt x="0" y="50798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2" name="Freeform 12">
              <a:extLst>
                <a:ext uri="{FF2B5EF4-FFF2-40B4-BE49-F238E27FC236}">
                  <a16:creationId xmlns:a16="http://schemas.microsoft.com/office/drawing/2014/main" id="{69C7F4AF-D61C-2457-2E79-52CD3EDD28D2}"/>
                </a:ext>
              </a:extLst>
            </p:cNvPr>
            <p:cNvSpPr/>
            <p:nvPr/>
          </p:nvSpPr>
          <p:spPr>
            <a:xfrm flipH="1">
              <a:off x="6838720" y="6447522"/>
              <a:ext cx="1555917" cy="3682643"/>
            </a:xfrm>
            <a:custGeom>
              <a:avLst/>
              <a:gdLst/>
              <a:ahLst/>
              <a:cxnLst/>
              <a:rect l="l" t="t" r="r" b="b"/>
              <a:pathLst>
                <a:path w="1555917" h="3682643">
                  <a:moveTo>
                    <a:pt x="1555917" y="0"/>
                  </a:moveTo>
                  <a:lnTo>
                    <a:pt x="0" y="0"/>
                  </a:lnTo>
                  <a:lnTo>
                    <a:pt x="0" y="3682642"/>
                  </a:lnTo>
                  <a:lnTo>
                    <a:pt x="1555917" y="3682642"/>
                  </a:lnTo>
                  <a:lnTo>
                    <a:pt x="1555917" y="0"/>
                  </a:lnTo>
                  <a:close/>
                </a:path>
              </a:pathLst>
            </a:custGeom>
            <a:blipFill>
              <a:blip r:embed="rId10"/>
              <a:stretch>
                <a:fillRect/>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ADFA4554-4D5B-BA46-526B-3339907AA1DB}"/>
              </a:ext>
            </a:extLst>
          </p:cNvPr>
          <p:cNvGrpSpPr/>
          <p:nvPr/>
        </p:nvGrpSpPr>
        <p:grpSpPr>
          <a:xfrm>
            <a:off x="79540" y="0"/>
            <a:ext cx="36416920" cy="10327817"/>
            <a:chOff x="-10886" y="-40817"/>
            <a:chExt cx="36416920" cy="10327817"/>
          </a:xfrm>
        </p:grpSpPr>
        <p:grpSp>
          <p:nvGrpSpPr>
            <p:cNvPr id="8" name="Nhóm 7">
              <a:extLst>
                <a:ext uri="{FF2B5EF4-FFF2-40B4-BE49-F238E27FC236}">
                  <a16:creationId xmlns:a16="http://schemas.microsoft.com/office/drawing/2014/main" id="{DC8E47B8-F0A2-3C58-1FF3-8C1DCDA49328}"/>
                </a:ext>
              </a:extLst>
            </p:cNvPr>
            <p:cNvGrpSpPr/>
            <p:nvPr/>
          </p:nvGrpSpPr>
          <p:grpSpPr>
            <a:xfrm>
              <a:off x="-10886" y="-38100"/>
              <a:ext cx="18288000" cy="10325100"/>
              <a:chOff x="0" y="0"/>
              <a:chExt cx="18288000" cy="10241280"/>
            </a:xfrm>
          </p:grpSpPr>
          <p:sp>
            <p:nvSpPr>
              <p:cNvPr id="14" name="Freeform 2">
                <a:extLst>
                  <a:ext uri="{FF2B5EF4-FFF2-40B4-BE49-F238E27FC236}">
                    <a16:creationId xmlns:a16="http://schemas.microsoft.com/office/drawing/2014/main" id="{745DA41B-F7C3-43FD-F3F1-630265434566}"/>
                  </a:ext>
                </a:extLst>
              </p:cNvPr>
              <p:cNvSpPr/>
              <p:nvPr/>
            </p:nvSpPr>
            <p:spPr>
              <a:xfrm>
                <a:off x="0" y="0"/>
                <a:ext cx="18288000" cy="10241280"/>
              </a:xfrm>
              <a:custGeom>
                <a:avLst/>
                <a:gdLst/>
                <a:ahLst/>
                <a:cxnLst/>
                <a:rect l="l" t="t" r="r" b="b"/>
                <a:pathLst>
                  <a:path w="18288000" h="10241280">
                    <a:moveTo>
                      <a:pt x="0" y="0"/>
                    </a:moveTo>
                    <a:lnTo>
                      <a:pt x="18288000" y="0"/>
                    </a:lnTo>
                    <a:lnTo>
                      <a:pt x="18288000" y="10241280"/>
                    </a:lnTo>
                    <a:lnTo>
                      <a:pt x="0" y="10241280"/>
                    </a:lnTo>
                    <a:lnTo>
                      <a:pt x="0" y="0"/>
                    </a:lnTo>
                    <a:close/>
                  </a:path>
                </a:pathLst>
              </a:custGeom>
              <a:blipFill>
                <a:blip r:embed="rId4"/>
                <a:stretch>
                  <a:fillRect/>
                </a:stretch>
              </a:blipFill>
            </p:spPr>
          </p:sp>
          <p:sp>
            <p:nvSpPr>
              <p:cNvPr id="15" name="Freeform 3">
                <a:extLst>
                  <a:ext uri="{FF2B5EF4-FFF2-40B4-BE49-F238E27FC236}">
                    <a16:creationId xmlns:a16="http://schemas.microsoft.com/office/drawing/2014/main" id="{ECCC42F0-D066-C14B-A7A0-8A2A0E1FA385}"/>
                  </a:ext>
                </a:extLst>
              </p:cNvPr>
              <p:cNvSpPr/>
              <p:nvPr/>
            </p:nvSpPr>
            <p:spPr>
              <a:xfrm>
                <a:off x="0" y="0"/>
                <a:ext cx="7627565" cy="6082983"/>
              </a:xfrm>
              <a:custGeom>
                <a:avLst/>
                <a:gdLst/>
                <a:ahLst/>
                <a:cxnLst/>
                <a:rect l="l" t="t" r="r" b="b"/>
                <a:pathLst>
                  <a:path w="7627565" h="6082983">
                    <a:moveTo>
                      <a:pt x="0" y="0"/>
                    </a:moveTo>
                    <a:lnTo>
                      <a:pt x="7627565" y="0"/>
                    </a:lnTo>
                    <a:lnTo>
                      <a:pt x="7627565" y="6082983"/>
                    </a:lnTo>
                    <a:lnTo>
                      <a:pt x="0" y="6082983"/>
                    </a:lnTo>
                    <a:lnTo>
                      <a:pt x="0" y="0"/>
                    </a:lnTo>
                    <a:close/>
                  </a:path>
                </a:pathLst>
              </a:custGeom>
              <a:blipFill>
                <a:blip r:embed="rId5"/>
                <a:stretch>
                  <a:fillRect/>
                </a:stretch>
              </a:blipFill>
            </p:spPr>
          </p:sp>
          <p:sp>
            <p:nvSpPr>
              <p:cNvPr id="16" name="Freeform 4">
                <a:extLst>
                  <a:ext uri="{FF2B5EF4-FFF2-40B4-BE49-F238E27FC236}">
                    <a16:creationId xmlns:a16="http://schemas.microsoft.com/office/drawing/2014/main" id="{671064CD-B8CE-2ADF-BD2E-2699745EA992}"/>
                  </a:ext>
                </a:extLst>
              </p:cNvPr>
              <p:cNvSpPr/>
              <p:nvPr/>
            </p:nvSpPr>
            <p:spPr>
              <a:xfrm>
                <a:off x="10985986" y="1999761"/>
                <a:ext cx="4107282" cy="2904643"/>
              </a:xfrm>
              <a:custGeom>
                <a:avLst/>
                <a:gdLst/>
                <a:ahLst/>
                <a:cxnLst/>
                <a:rect l="l" t="t" r="r" b="b"/>
                <a:pathLst>
                  <a:path w="4107282" h="2904643">
                    <a:moveTo>
                      <a:pt x="0" y="0"/>
                    </a:moveTo>
                    <a:lnTo>
                      <a:pt x="4107282" y="0"/>
                    </a:lnTo>
                    <a:lnTo>
                      <a:pt x="4107282" y="2904643"/>
                    </a:lnTo>
                    <a:lnTo>
                      <a:pt x="0" y="2904643"/>
                    </a:lnTo>
                    <a:lnTo>
                      <a:pt x="0" y="0"/>
                    </a:lnTo>
                    <a:close/>
                  </a:path>
                </a:pathLst>
              </a:custGeom>
              <a:blipFill>
                <a:blip r:embed="rId5"/>
                <a:stretch>
                  <a:fillRect t="-6384" b="-6384"/>
                </a:stretch>
              </a:blipFill>
            </p:spPr>
          </p:sp>
          <p:sp>
            <p:nvSpPr>
              <p:cNvPr id="17" name="Freeform 6">
                <a:extLst>
                  <a:ext uri="{FF2B5EF4-FFF2-40B4-BE49-F238E27FC236}">
                    <a16:creationId xmlns:a16="http://schemas.microsoft.com/office/drawing/2014/main" id="{61250C7D-18BA-AC4A-BBEB-6A39D5F3A70F}"/>
                  </a:ext>
                </a:extLst>
              </p:cNvPr>
              <p:cNvSpPr/>
              <p:nvPr/>
            </p:nvSpPr>
            <p:spPr>
              <a:xfrm>
                <a:off x="6245041" y="4554498"/>
                <a:ext cx="4215015" cy="2226933"/>
              </a:xfrm>
              <a:custGeom>
                <a:avLst/>
                <a:gdLst/>
                <a:ahLst/>
                <a:cxnLst/>
                <a:rect l="l" t="t" r="r" b="b"/>
                <a:pathLst>
                  <a:path w="4215015" h="2226933">
                    <a:moveTo>
                      <a:pt x="0" y="0"/>
                    </a:moveTo>
                    <a:lnTo>
                      <a:pt x="4215016" y="0"/>
                    </a:lnTo>
                    <a:lnTo>
                      <a:pt x="4215016" y="2226933"/>
                    </a:lnTo>
                    <a:lnTo>
                      <a:pt x="0" y="22269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grpSp>
          <p:nvGrpSpPr>
            <p:cNvPr id="9" name="Nhóm 8">
              <a:extLst>
                <a:ext uri="{FF2B5EF4-FFF2-40B4-BE49-F238E27FC236}">
                  <a16:creationId xmlns:a16="http://schemas.microsoft.com/office/drawing/2014/main" id="{BD16FE95-7781-1C17-D57B-10E576776A66}"/>
                </a:ext>
              </a:extLst>
            </p:cNvPr>
            <p:cNvGrpSpPr/>
            <p:nvPr/>
          </p:nvGrpSpPr>
          <p:grpSpPr>
            <a:xfrm flipH="1">
              <a:off x="18118034" y="-40817"/>
              <a:ext cx="18288000" cy="10241280"/>
              <a:chOff x="0" y="0"/>
              <a:chExt cx="18288000" cy="10241280"/>
            </a:xfrm>
          </p:grpSpPr>
          <p:sp>
            <p:nvSpPr>
              <p:cNvPr id="10" name="Freeform 2">
                <a:extLst>
                  <a:ext uri="{FF2B5EF4-FFF2-40B4-BE49-F238E27FC236}">
                    <a16:creationId xmlns:a16="http://schemas.microsoft.com/office/drawing/2014/main" id="{5103F58C-1A1A-4E97-A6B3-2A004FED325D}"/>
                  </a:ext>
                </a:extLst>
              </p:cNvPr>
              <p:cNvSpPr/>
              <p:nvPr/>
            </p:nvSpPr>
            <p:spPr>
              <a:xfrm>
                <a:off x="0" y="0"/>
                <a:ext cx="18288000" cy="10241280"/>
              </a:xfrm>
              <a:custGeom>
                <a:avLst/>
                <a:gdLst/>
                <a:ahLst/>
                <a:cxnLst/>
                <a:rect l="l" t="t" r="r" b="b"/>
                <a:pathLst>
                  <a:path w="18288000" h="10241280">
                    <a:moveTo>
                      <a:pt x="0" y="0"/>
                    </a:moveTo>
                    <a:lnTo>
                      <a:pt x="18288000" y="0"/>
                    </a:lnTo>
                    <a:lnTo>
                      <a:pt x="18288000" y="10241280"/>
                    </a:lnTo>
                    <a:lnTo>
                      <a:pt x="0" y="10241280"/>
                    </a:lnTo>
                    <a:lnTo>
                      <a:pt x="0" y="0"/>
                    </a:lnTo>
                    <a:close/>
                  </a:path>
                </a:pathLst>
              </a:custGeom>
              <a:blipFill>
                <a:blip r:embed="rId4"/>
                <a:stretch>
                  <a:fillRect/>
                </a:stretch>
              </a:blipFill>
            </p:spPr>
          </p:sp>
          <p:sp>
            <p:nvSpPr>
              <p:cNvPr id="11" name="Freeform 3">
                <a:extLst>
                  <a:ext uri="{FF2B5EF4-FFF2-40B4-BE49-F238E27FC236}">
                    <a16:creationId xmlns:a16="http://schemas.microsoft.com/office/drawing/2014/main" id="{3E3481A3-920F-68CD-3101-37649F005A89}"/>
                  </a:ext>
                </a:extLst>
              </p:cNvPr>
              <p:cNvSpPr/>
              <p:nvPr/>
            </p:nvSpPr>
            <p:spPr>
              <a:xfrm>
                <a:off x="0" y="0"/>
                <a:ext cx="7627565" cy="6082983"/>
              </a:xfrm>
              <a:custGeom>
                <a:avLst/>
                <a:gdLst/>
                <a:ahLst/>
                <a:cxnLst/>
                <a:rect l="l" t="t" r="r" b="b"/>
                <a:pathLst>
                  <a:path w="7627565" h="6082983">
                    <a:moveTo>
                      <a:pt x="0" y="0"/>
                    </a:moveTo>
                    <a:lnTo>
                      <a:pt x="7627565" y="0"/>
                    </a:lnTo>
                    <a:lnTo>
                      <a:pt x="7627565" y="6082983"/>
                    </a:lnTo>
                    <a:lnTo>
                      <a:pt x="0" y="6082983"/>
                    </a:lnTo>
                    <a:lnTo>
                      <a:pt x="0" y="0"/>
                    </a:lnTo>
                    <a:close/>
                  </a:path>
                </a:pathLst>
              </a:custGeom>
              <a:blipFill>
                <a:blip r:embed="rId5"/>
                <a:stretch>
                  <a:fillRect/>
                </a:stretch>
              </a:blipFill>
            </p:spPr>
          </p:sp>
          <p:sp>
            <p:nvSpPr>
              <p:cNvPr id="12" name="Freeform 4">
                <a:extLst>
                  <a:ext uri="{FF2B5EF4-FFF2-40B4-BE49-F238E27FC236}">
                    <a16:creationId xmlns:a16="http://schemas.microsoft.com/office/drawing/2014/main" id="{CBF56F3B-6062-1787-44C1-0A61DEEF4C3B}"/>
                  </a:ext>
                </a:extLst>
              </p:cNvPr>
              <p:cNvSpPr/>
              <p:nvPr/>
            </p:nvSpPr>
            <p:spPr>
              <a:xfrm>
                <a:off x="10985986" y="1999761"/>
                <a:ext cx="4107282" cy="2904643"/>
              </a:xfrm>
              <a:custGeom>
                <a:avLst/>
                <a:gdLst/>
                <a:ahLst/>
                <a:cxnLst/>
                <a:rect l="l" t="t" r="r" b="b"/>
                <a:pathLst>
                  <a:path w="4107282" h="2904643">
                    <a:moveTo>
                      <a:pt x="0" y="0"/>
                    </a:moveTo>
                    <a:lnTo>
                      <a:pt x="4107282" y="0"/>
                    </a:lnTo>
                    <a:lnTo>
                      <a:pt x="4107282" y="2904643"/>
                    </a:lnTo>
                    <a:lnTo>
                      <a:pt x="0" y="2904643"/>
                    </a:lnTo>
                    <a:lnTo>
                      <a:pt x="0" y="0"/>
                    </a:lnTo>
                    <a:close/>
                  </a:path>
                </a:pathLst>
              </a:custGeom>
              <a:blipFill>
                <a:blip r:embed="rId5"/>
                <a:stretch>
                  <a:fillRect t="-6384" b="-6384"/>
                </a:stretch>
              </a:blipFill>
            </p:spPr>
          </p:sp>
          <p:sp>
            <p:nvSpPr>
              <p:cNvPr id="13" name="Freeform 6">
                <a:extLst>
                  <a:ext uri="{FF2B5EF4-FFF2-40B4-BE49-F238E27FC236}">
                    <a16:creationId xmlns:a16="http://schemas.microsoft.com/office/drawing/2014/main" id="{19CA7481-3BEF-A487-291F-C4761F0AC42C}"/>
                  </a:ext>
                </a:extLst>
              </p:cNvPr>
              <p:cNvSpPr/>
              <p:nvPr/>
            </p:nvSpPr>
            <p:spPr>
              <a:xfrm>
                <a:off x="6245041" y="4554498"/>
                <a:ext cx="4215015" cy="2226933"/>
              </a:xfrm>
              <a:custGeom>
                <a:avLst/>
                <a:gdLst/>
                <a:ahLst/>
                <a:cxnLst/>
                <a:rect l="l" t="t" r="r" b="b"/>
                <a:pathLst>
                  <a:path w="4215015" h="2226933">
                    <a:moveTo>
                      <a:pt x="0" y="0"/>
                    </a:moveTo>
                    <a:lnTo>
                      <a:pt x="4215016" y="0"/>
                    </a:lnTo>
                    <a:lnTo>
                      <a:pt x="4215016" y="2226933"/>
                    </a:lnTo>
                    <a:lnTo>
                      <a:pt x="0" y="22269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grpSp>
      <p:grpSp>
        <p:nvGrpSpPr>
          <p:cNvPr id="18" name="Nhóm 17">
            <a:extLst>
              <a:ext uri="{FF2B5EF4-FFF2-40B4-BE49-F238E27FC236}">
                <a16:creationId xmlns:a16="http://schemas.microsoft.com/office/drawing/2014/main" id="{FE692E01-85A6-8D5B-8345-16CABDD5439F}"/>
              </a:ext>
            </a:extLst>
          </p:cNvPr>
          <p:cNvGrpSpPr/>
          <p:nvPr/>
        </p:nvGrpSpPr>
        <p:grpSpPr>
          <a:xfrm>
            <a:off x="0" y="5120640"/>
            <a:ext cx="8394637" cy="5079823"/>
            <a:chOff x="0" y="5120640"/>
            <a:chExt cx="8394637" cy="5079823"/>
          </a:xfrm>
        </p:grpSpPr>
        <p:sp>
          <p:nvSpPr>
            <p:cNvPr id="28" name="Freeform 7">
              <a:extLst>
                <a:ext uri="{FF2B5EF4-FFF2-40B4-BE49-F238E27FC236}">
                  <a16:creationId xmlns:a16="http://schemas.microsoft.com/office/drawing/2014/main" id="{30A9621F-FC48-1F9A-4ED5-22F838063154}"/>
                </a:ext>
              </a:extLst>
            </p:cNvPr>
            <p:cNvSpPr/>
            <p:nvPr/>
          </p:nvSpPr>
          <p:spPr>
            <a:xfrm>
              <a:off x="0" y="5120640"/>
              <a:ext cx="6409871" cy="5079823"/>
            </a:xfrm>
            <a:custGeom>
              <a:avLst/>
              <a:gdLst/>
              <a:ahLst/>
              <a:cxnLst/>
              <a:rect l="l" t="t" r="r" b="b"/>
              <a:pathLst>
                <a:path w="6409871" h="5079823">
                  <a:moveTo>
                    <a:pt x="0" y="0"/>
                  </a:moveTo>
                  <a:lnTo>
                    <a:pt x="6409871" y="0"/>
                  </a:lnTo>
                  <a:lnTo>
                    <a:pt x="6409871" y="5079823"/>
                  </a:lnTo>
                  <a:lnTo>
                    <a:pt x="0" y="50798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0" name="Freeform 12">
              <a:extLst>
                <a:ext uri="{FF2B5EF4-FFF2-40B4-BE49-F238E27FC236}">
                  <a16:creationId xmlns:a16="http://schemas.microsoft.com/office/drawing/2014/main" id="{4A75ED58-21A7-A2C9-D0FC-0D229F3D3E61}"/>
                </a:ext>
              </a:extLst>
            </p:cNvPr>
            <p:cNvSpPr/>
            <p:nvPr/>
          </p:nvSpPr>
          <p:spPr>
            <a:xfrm flipH="1">
              <a:off x="6838720" y="6447522"/>
              <a:ext cx="1555917" cy="3682643"/>
            </a:xfrm>
            <a:custGeom>
              <a:avLst/>
              <a:gdLst/>
              <a:ahLst/>
              <a:cxnLst/>
              <a:rect l="l" t="t" r="r" b="b"/>
              <a:pathLst>
                <a:path w="1555917" h="3682643">
                  <a:moveTo>
                    <a:pt x="1555917" y="0"/>
                  </a:moveTo>
                  <a:lnTo>
                    <a:pt x="0" y="0"/>
                  </a:lnTo>
                  <a:lnTo>
                    <a:pt x="0" y="3682642"/>
                  </a:lnTo>
                  <a:lnTo>
                    <a:pt x="1555917" y="3682642"/>
                  </a:lnTo>
                  <a:lnTo>
                    <a:pt x="1555917" y="0"/>
                  </a:lnTo>
                  <a:close/>
                </a:path>
              </a:pathLst>
            </a:custGeom>
            <a:blipFill>
              <a:blip r:embed="rId10"/>
              <a:stretch>
                <a:fillRect/>
              </a:stretch>
            </a:blipFill>
          </p:spPr>
        </p:sp>
      </p:grpSp>
      <p:sp>
        <p:nvSpPr>
          <p:cNvPr id="19" name="Rectangle 18"/>
          <p:cNvSpPr/>
          <p:nvPr/>
        </p:nvSpPr>
        <p:spPr>
          <a:xfrm>
            <a:off x="1078610" y="829064"/>
            <a:ext cx="15751277"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20" name="Rectangle 19"/>
          <p:cNvSpPr/>
          <p:nvPr/>
        </p:nvSpPr>
        <p:spPr>
          <a:xfrm>
            <a:off x="9804182" y="6637246"/>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B. Lên đền giêrusalem</a:t>
            </a:r>
            <a:endParaRPr lang="en-US" sz="4200" dirty="0"/>
          </a:p>
        </p:txBody>
      </p:sp>
      <p:sp>
        <p:nvSpPr>
          <p:cNvPr id="21" name="Rectangle 20"/>
          <p:cNvSpPr/>
          <p:nvPr/>
        </p:nvSpPr>
        <p:spPr>
          <a:xfrm>
            <a:off x="1111942" y="8261614"/>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C. Chuẩn bị lễ vật</a:t>
            </a:r>
            <a:endParaRPr lang="en-US" sz="4200" dirty="0"/>
          </a:p>
        </p:txBody>
      </p:sp>
      <p:sp>
        <p:nvSpPr>
          <p:cNvPr id="22" name="Rectangle 21"/>
          <p:cNvSpPr/>
          <p:nvPr/>
        </p:nvSpPr>
        <p:spPr>
          <a:xfrm>
            <a:off x="9804182" y="8261615"/>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D. lấy củi</a:t>
            </a:r>
            <a:endParaRPr lang="en-US" sz="4200" dirty="0"/>
          </a:p>
        </p:txBody>
      </p:sp>
      <p:sp>
        <p:nvSpPr>
          <p:cNvPr id="23" name="Rectangle 22"/>
          <p:cNvSpPr/>
          <p:nvPr/>
        </p:nvSpPr>
        <p:spPr>
          <a:xfrm>
            <a:off x="1078610" y="6709369"/>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A. Mua lừa</a:t>
            </a:r>
            <a:endParaRPr lang="en-US" sz="4200" dirty="0"/>
          </a:p>
        </p:txBody>
      </p:sp>
      <p:pic>
        <p:nvPicPr>
          <p:cNvPr id="24"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63244" y="625850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797133" y="790919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194516" y="774977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267576" y="6152787"/>
            <a:ext cx="2009397" cy="176600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634370" y="2258760"/>
            <a:ext cx="14639756" cy="769441"/>
          </a:xfrm>
          <a:prstGeom prst="rect">
            <a:avLst/>
          </a:prstGeom>
          <a:noFill/>
        </p:spPr>
        <p:txBody>
          <a:bodyPr wrap="square" rtlCol="0">
            <a:spAutoFit/>
          </a:bodyPr>
          <a:lstStyle/>
          <a:p>
            <a:r>
              <a:rPr lang="en-US" sz="4400">
                <a:solidFill>
                  <a:schemeClr val="bg1"/>
                </a:solidFill>
                <a:latin typeface="Montserrat Alternates Black" panose="00000A00000000000000" pitchFamily="50" charset="0"/>
              </a:rPr>
              <a:t>CÂU HỎI  1: Hôm nay Cha mẹ Chúa Giê su đi đâu?</a:t>
            </a:r>
            <a:endParaRPr lang="en-US" sz="4400" dirty="0">
              <a:solidFill>
                <a:schemeClr val="bg1"/>
              </a:solidFill>
              <a:latin typeface="Montserrat Alternates Black" panose="00000A00000000000000" pitchFamily="50" charset="0"/>
            </a:endParaRPr>
          </a:p>
        </p:txBody>
      </p:sp>
      <p:pic>
        <p:nvPicPr>
          <p:cNvPr id="34" name="c2 2">
            <a:hlinkClick r:id="rId13"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793637" y="2506379"/>
            <a:ext cx="1929164" cy="2075196"/>
          </a:xfrm>
          <a:prstGeom prst="rect">
            <a:avLst/>
          </a:prstGeom>
        </p:spPr>
      </p:pic>
      <p:pic>
        <p:nvPicPr>
          <p:cNvPr id="6" name="Picture 5">
            <a:extLst>
              <a:ext uri="{FF2B5EF4-FFF2-40B4-BE49-F238E27FC236}">
                <a16:creationId xmlns:a16="http://schemas.microsoft.com/office/drawing/2014/main" id="{72FD13B9-3585-266A-0160-E51A72C4A761}"/>
              </a:ext>
            </a:extLst>
          </p:cNvPr>
          <p:cNvPicPr>
            <a:picLocks noChangeAspect="1"/>
          </p:cNvPicPr>
          <p:nvPr/>
        </p:nvPicPr>
        <p:blipFill>
          <a:blip r:embed="rId15"/>
          <a:srcRect/>
          <a:stretch>
            <a:fillRect/>
          </a:stretch>
        </p:blipFill>
        <p:spPr>
          <a:xfrm>
            <a:off x="26015684" y="3237520"/>
            <a:ext cx="4097794" cy="5668605"/>
          </a:xfrm>
          <a:prstGeom prst="rect">
            <a:avLst/>
          </a:prstGeom>
        </p:spPr>
      </p:pic>
    </p:spTree>
    <p:extLst>
      <p:ext uri="{BB962C8B-B14F-4D97-AF65-F5344CB8AC3E}">
        <p14:creationId xmlns:p14="http://schemas.microsoft.com/office/powerpoint/2010/main" val="411158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33" restart="whenNotActive" fill="hold" evtFilter="cancelBubble" nodeType="interactiveSeq">
                <p:stCondLst>
                  <p:cond evt="onClick" delay="0">
                    <p:tgtEl>
                      <p:spTgt spid="22"/>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4" fill="hold">
                            <p:stCondLst>
                              <p:cond delay="500"/>
                            </p:stCondLst>
                            <p:childTnLst>
                              <p:par>
                                <p:cTn id="45" presetID="10" presetClass="exit" presetSubtype="0" fill="hold" nodeType="afterEffect">
                                  <p:stCondLst>
                                    <p:cond delay="50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par>
                                <p:cTn id="48" presetID="10" presetClass="exit" presetSubtype="0" fill="hold" nodeType="withEffect">
                                  <p:stCondLst>
                                    <p:cond delay="500"/>
                                  </p:stCondLst>
                                  <p:childTnLst>
                                    <p:animEffect transition="out" filter="fade">
                                      <p:cBhvr>
                                        <p:cTn id="49" dur="500"/>
                                        <p:tgtEl>
                                          <p:spTgt spid="24"/>
                                        </p:tgtEl>
                                      </p:cBhvr>
                                    </p:animEffect>
                                    <p:set>
                                      <p:cBhvr>
                                        <p:cTn id="50" dur="1" fill="hold">
                                          <p:stCondLst>
                                            <p:cond delay="499"/>
                                          </p:stCondLst>
                                        </p:cTn>
                                        <p:tgtEl>
                                          <p:spTgt spid="24"/>
                                        </p:tgtEl>
                                        <p:attrNameLst>
                                          <p:attrName>style.visibility</p:attrName>
                                        </p:attrNameLst>
                                      </p:cBhvr>
                                      <p:to>
                                        <p:strVal val="hidden"/>
                                      </p:to>
                                    </p:set>
                                  </p:childTnLst>
                                </p:cTn>
                              </p:par>
                              <p:par>
                                <p:cTn id="51" presetID="10" presetClass="exit" presetSubtype="0" fill="hold" nodeType="withEffect">
                                  <p:stCondLst>
                                    <p:cond delay="50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par>
                                <p:cTn id="54" presetID="10" presetClass="exit" presetSubtype="0" fill="hold" nodeType="withEffect">
                                  <p:stCondLst>
                                    <p:cond delay="500"/>
                                  </p:stCondLst>
                                  <p:childTnLst>
                                    <p:animEffect transition="out" filter="fade">
                                      <p:cBhvr>
                                        <p:cTn id="55" dur="500"/>
                                        <p:tgtEl>
                                          <p:spTgt spid="27"/>
                                        </p:tgtEl>
                                      </p:cBhvr>
                                    </p:animEffect>
                                    <p:set>
                                      <p:cBhvr>
                                        <p:cTn id="56" dur="1" fill="hold">
                                          <p:stCondLst>
                                            <p:cond delay="499"/>
                                          </p:stCondLst>
                                        </p:cTn>
                                        <p:tgtEl>
                                          <p:spTgt spid="27"/>
                                        </p:tgtEl>
                                        <p:attrNameLst>
                                          <p:attrName>style.visibility</p:attrName>
                                        </p:attrNameLst>
                                      </p:cBhvr>
                                      <p:to>
                                        <p:strVal val="hidden"/>
                                      </p:to>
                                    </p:set>
                                  </p:childTnLst>
                                </p:cTn>
                              </p:par>
                              <p:par>
                                <p:cTn id="57" presetID="10" presetClass="exit" presetSubtype="0" fill="hold" grpId="0" nodeType="withEffect">
                                  <p:stCondLst>
                                    <p:cond delay="50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10" presetClass="exit" presetSubtype="0" fill="hold" grpId="0" nodeType="withEffect">
                                  <p:stCondLst>
                                    <p:cond delay="50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grpId="0" nodeType="withEffect">
                                  <p:stCondLst>
                                    <p:cond delay="50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par>
                                <p:cTn id="66" presetID="10" presetClass="exit" presetSubtype="0" fill="hold" grpId="0" nodeType="withEffect">
                                  <p:stCondLst>
                                    <p:cond delay="500"/>
                                  </p:stCondLst>
                                  <p:childTnLst>
                                    <p:animEffect transition="out" filter="fade">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par>
                                <p:cTn id="69" presetID="10" presetClass="exit" presetSubtype="0" fill="hold" grpId="0" nodeType="withEffect">
                                  <p:stCondLst>
                                    <p:cond delay="500"/>
                                  </p:stCondLst>
                                  <p:childTnLst>
                                    <p:animEffect transition="out" filter="fade">
                                      <p:cBhvr>
                                        <p:cTn id="70" dur="500"/>
                                        <p:tgtEl>
                                          <p:spTgt spid="23"/>
                                        </p:tgtEl>
                                      </p:cBhvr>
                                    </p:animEffect>
                                    <p:set>
                                      <p:cBhvr>
                                        <p:cTn id="71" dur="1" fill="hold">
                                          <p:stCondLst>
                                            <p:cond delay="499"/>
                                          </p:stCondLst>
                                        </p:cTn>
                                        <p:tgtEl>
                                          <p:spTgt spid="23"/>
                                        </p:tgtEl>
                                        <p:attrNameLst>
                                          <p:attrName>style.visibility</p:attrName>
                                        </p:attrNameLst>
                                      </p:cBhvr>
                                      <p:to>
                                        <p:strVal val="hidden"/>
                                      </p:to>
                                    </p:set>
                                  </p:childTnLst>
                                </p:cTn>
                              </p:par>
                              <p:par>
                                <p:cTn id="72" presetID="10" presetClass="exit" presetSubtype="0" fill="hold" grpId="0" nodeType="withEffect">
                                  <p:stCondLst>
                                    <p:cond delay="50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childTnLst>
                          </p:cTn>
                        </p:par>
                        <p:par>
                          <p:cTn id="75" fill="hold">
                            <p:stCondLst>
                              <p:cond delay="1500"/>
                            </p:stCondLst>
                            <p:childTnLst>
                              <p:par>
                                <p:cTn id="76" presetID="35" presetClass="path" presetSubtype="0" fill="hold" nodeType="afterEffect">
                                  <p:stCondLst>
                                    <p:cond delay="0"/>
                                  </p:stCondLst>
                                  <p:childTnLst>
                                    <p:animMotion origin="layout" path="M 0 3.82716E-6 L -1 3.82716E-6 " pathEditMode="relative" rAng="0" ptsTypes="AA">
                                      <p:cBhvr>
                                        <p:cTn id="77" dur="3000" fill="hold"/>
                                        <p:tgtEl>
                                          <p:spTgt spid="7"/>
                                        </p:tgtEl>
                                        <p:attrNameLst>
                                          <p:attrName>ppt_x</p:attrName>
                                          <p:attrName>ppt_y</p:attrName>
                                        </p:attrNameLst>
                                      </p:cBhvr>
                                      <p:rCtr x="-50000" y="0"/>
                                    </p:animMotion>
                                  </p:childTnLst>
                                </p:cTn>
                              </p:par>
                              <p:par>
                                <p:cTn id="78" presetID="35" presetClass="path" presetSubtype="0" fill="hold" nodeType="withEffect">
                                  <p:stCondLst>
                                    <p:cond delay="0"/>
                                  </p:stCondLst>
                                  <p:childTnLst>
                                    <p:animMotion origin="layout" path="M -1.04167E-6 -4.81481E-6 L -1 -4.81481E-6 " pathEditMode="relative" rAng="0" ptsTypes="AA">
                                      <p:cBhvr>
                                        <p:cTn id="79" dur="3000" fill="hold"/>
                                        <p:tgtEl>
                                          <p:spTgt spid="34"/>
                                        </p:tgtEl>
                                        <p:attrNameLst>
                                          <p:attrName>ppt_x</p:attrName>
                                          <p:attrName>ppt_y</p:attrName>
                                        </p:attrNameLst>
                                      </p:cBhvr>
                                      <p:rCtr x="-50000" y="0"/>
                                    </p:animMotion>
                                  </p:childTnLst>
                                </p:cTn>
                              </p:par>
                              <p:par>
                                <p:cTn id="80" presetID="35" presetClass="path" presetSubtype="0" fill="hold" nodeType="withEffect">
                                  <p:stCondLst>
                                    <p:cond delay="0"/>
                                  </p:stCondLst>
                                  <p:childTnLst>
                                    <p:animMotion origin="layout" path="M 1.38889E-6 -3.45679E-6 L -1 -3.45679E-6 " pathEditMode="relative" rAng="0" ptsTypes="AA">
                                      <p:cBhvr>
                                        <p:cTn id="81" dur="3000" fill="hold"/>
                                        <p:tgtEl>
                                          <p:spTgt spid="6"/>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0282CF06-3D41-C830-5D7D-38A1F509A3DC}"/>
              </a:ext>
            </a:extLst>
          </p:cNvPr>
          <p:cNvGrpSpPr/>
          <p:nvPr/>
        </p:nvGrpSpPr>
        <p:grpSpPr>
          <a:xfrm>
            <a:off x="-10886" y="-40817"/>
            <a:ext cx="36416920" cy="10327817"/>
            <a:chOff x="-10886" y="-40817"/>
            <a:chExt cx="36416920" cy="10327817"/>
          </a:xfrm>
        </p:grpSpPr>
        <p:grpSp>
          <p:nvGrpSpPr>
            <p:cNvPr id="8" name="Nhóm 7">
              <a:extLst>
                <a:ext uri="{FF2B5EF4-FFF2-40B4-BE49-F238E27FC236}">
                  <a16:creationId xmlns:a16="http://schemas.microsoft.com/office/drawing/2014/main" id="{60140B2F-CA04-A07E-E99B-9EAE0C84A904}"/>
                </a:ext>
              </a:extLst>
            </p:cNvPr>
            <p:cNvGrpSpPr/>
            <p:nvPr/>
          </p:nvGrpSpPr>
          <p:grpSpPr>
            <a:xfrm>
              <a:off x="-10886" y="-38100"/>
              <a:ext cx="18288000" cy="10325100"/>
              <a:chOff x="0" y="0"/>
              <a:chExt cx="18288000" cy="10241280"/>
            </a:xfrm>
          </p:grpSpPr>
          <p:sp>
            <p:nvSpPr>
              <p:cNvPr id="14" name="Freeform 2">
                <a:extLst>
                  <a:ext uri="{FF2B5EF4-FFF2-40B4-BE49-F238E27FC236}">
                    <a16:creationId xmlns:a16="http://schemas.microsoft.com/office/drawing/2014/main" id="{45F91363-579B-3437-839F-6BB054C3A639}"/>
                  </a:ext>
                </a:extLst>
              </p:cNvPr>
              <p:cNvSpPr/>
              <p:nvPr/>
            </p:nvSpPr>
            <p:spPr>
              <a:xfrm>
                <a:off x="0" y="0"/>
                <a:ext cx="18288000" cy="10241280"/>
              </a:xfrm>
              <a:custGeom>
                <a:avLst/>
                <a:gdLst/>
                <a:ahLst/>
                <a:cxnLst/>
                <a:rect l="l" t="t" r="r" b="b"/>
                <a:pathLst>
                  <a:path w="18288000" h="10241280">
                    <a:moveTo>
                      <a:pt x="0" y="0"/>
                    </a:moveTo>
                    <a:lnTo>
                      <a:pt x="18288000" y="0"/>
                    </a:lnTo>
                    <a:lnTo>
                      <a:pt x="18288000" y="10241280"/>
                    </a:lnTo>
                    <a:lnTo>
                      <a:pt x="0" y="10241280"/>
                    </a:lnTo>
                    <a:lnTo>
                      <a:pt x="0" y="0"/>
                    </a:lnTo>
                    <a:close/>
                  </a:path>
                </a:pathLst>
              </a:custGeom>
              <a:blipFill>
                <a:blip r:embed="rId4"/>
                <a:stretch>
                  <a:fillRect/>
                </a:stretch>
              </a:blipFill>
            </p:spPr>
          </p:sp>
          <p:sp>
            <p:nvSpPr>
              <p:cNvPr id="15" name="Freeform 3">
                <a:extLst>
                  <a:ext uri="{FF2B5EF4-FFF2-40B4-BE49-F238E27FC236}">
                    <a16:creationId xmlns:a16="http://schemas.microsoft.com/office/drawing/2014/main" id="{2E4213E6-CFB2-62EC-D542-AEFA82017877}"/>
                  </a:ext>
                </a:extLst>
              </p:cNvPr>
              <p:cNvSpPr/>
              <p:nvPr/>
            </p:nvSpPr>
            <p:spPr>
              <a:xfrm>
                <a:off x="0" y="0"/>
                <a:ext cx="7627565" cy="6082983"/>
              </a:xfrm>
              <a:custGeom>
                <a:avLst/>
                <a:gdLst/>
                <a:ahLst/>
                <a:cxnLst/>
                <a:rect l="l" t="t" r="r" b="b"/>
                <a:pathLst>
                  <a:path w="7627565" h="6082983">
                    <a:moveTo>
                      <a:pt x="0" y="0"/>
                    </a:moveTo>
                    <a:lnTo>
                      <a:pt x="7627565" y="0"/>
                    </a:lnTo>
                    <a:lnTo>
                      <a:pt x="7627565" y="6082983"/>
                    </a:lnTo>
                    <a:lnTo>
                      <a:pt x="0" y="6082983"/>
                    </a:lnTo>
                    <a:lnTo>
                      <a:pt x="0" y="0"/>
                    </a:lnTo>
                    <a:close/>
                  </a:path>
                </a:pathLst>
              </a:custGeom>
              <a:blipFill>
                <a:blip r:embed="rId5"/>
                <a:stretch>
                  <a:fillRect/>
                </a:stretch>
              </a:blipFill>
            </p:spPr>
          </p:sp>
          <p:sp>
            <p:nvSpPr>
              <p:cNvPr id="16" name="Freeform 4">
                <a:extLst>
                  <a:ext uri="{FF2B5EF4-FFF2-40B4-BE49-F238E27FC236}">
                    <a16:creationId xmlns:a16="http://schemas.microsoft.com/office/drawing/2014/main" id="{386FA868-F297-7DCA-1F94-006589603702}"/>
                  </a:ext>
                </a:extLst>
              </p:cNvPr>
              <p:cNvSpPr/>
              <p:nvPr/>
            </p:nvSpPr>
            <p:spPr>
              <a:xfrm>
                <a:off x="10985986" y="1999761"/>
                <a:ext cx="4107282" cy="2904643"/>
              </a:xfrm>
              <a:custGeom>
                <a:avLst/>
                <a:gdLst/>
                <a:ahLst/>
                <a:cxnLst/>
                <a:rect l="l" t="t" r="r" b="b"/>
                <a:pathLst>
                  <a:path w="4107282" h="2904643">
                    <a:moveTo>
                      <a:pt x="0" y="0"/>
                    </a:moveTo>
                    <a:lnTo>
                      <a:pt x="4107282" y="0"/>
                    </a:lnTo>
                    <a:lnTo>
                      <a:pt x="4107282" y="2904643"/>
                    </a:lnTo>
                    <a:lnTo>
                      <a:pt x="0" y="2904643"/>
                    </a:lnTo>
                    <a:lnTo>
                      <a:pt x="0" y="0"/>
                    </a:lnTo>
                    <a:close/>
                  </a:path>
                </a:pathLst>
              </a:custGeom>
              <a:blipFill>
                <a:blip r:embed="rId5"/>
                <a:stretch>
                  <a:fillRect t="-6384" b="-6384"/>
                </a:stretch>
              </a:blipFill>
            </p:spPr>
          </p:sp>
          <p:sp>
            <p:nvSpPr>
              <p:cNvPr id="17" name="Freeform 6">
                <a:extLst>
                  <a:ext uri="{FF2B5EF4-FFF2-40B4-BE49-F238E27FC236}">
                    <a16:creationId xmlns:a16="http://schemas.microsoft.com/office/drawing/2014/main" id="{B28E5F83-B8EB-6E3B-A3E8-A4229A381763}"/>
                  </a:ext>
                </a:extLst>
              </p:cNvPr>
              <p:cNvSpPr/>
              <p:nvPr/>
            </p:nvSpPr>
            <p:spPr>
              <a:xfrm>
                <a:off x="6245041" y="4554498"/>
                <a:ext cx="4215015" cy="2226933"/>
              </a:xfrm>
              <a:custGeom>
                <a:avLst/>
                <a:gdLst/>
                <a:ahLst/>
                <a:cxnLst/>
                <a:rect l="l" t="t" r="r" b="b"/>
                <a:pathLst>
                  <a:path w="4215015" h="2226933">
                    <a:moveTo>
                      <a:pt x="0" y="0"/>
                    </a:moveTo>
                    <a:lnTo>
                      <a:pt x="4215016" y="0"/>
                    </a:lnTo>
                    <a:lnTo>
                      <a:pt x="4215016" y="2226933"/>
                    </a:lnTo>
                    <a:lnTo>
                      <a:pt x="0" y="22269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grpSp>
          <p:nvGrpSpPr>
            <p:cNvPr id="9" name="Nhóm 8">
              <a:extLst>
                <a:ext uri="{FF2B5EF4-FFF2-40B4-BE49-F238E27FC236}">
                  <a16:creationId xmlns:a16="http://schemas.microsoft.com/office/drawing/2014/main" id="{A0FA09A3-4C67-BDE4-7273-DFCCE4DD67E6}"/>
                </a:ext>
              </a:extLst>
            </p:cNvPr>
            <p:cNvGrpSpPr/>
            <p:nvPr/>
          </p:nvGrpSpPr>
          <p:grpSpPr>
            <a:xfrm flipH="1">
              <a:off x="18118034" y="-40817"/>
              <a:ext cx="18288000" cy="10241280"/>
              <a:chOff x="0" y="0"/>
              <a:chExt cx="18288000" cy="10241280"/>
            </a:xfrm>
          </p:grpSpPr>
          <p:sp>
            <p:nvSpPr>
              <p:cNvPr id="10" name="Freeform 2">
                <a:extLst>
                  <a:ext uri="{FF2B5EF4-FFF2-40B4-BE49-F238E27FC236}">
                    <a16:creationId xmlns:a16="http://schemas.microsoft.com/office/drawing/2014/main" id="{5780F806-61CD-9ACF-CA20-D1EB3839D0A2}"/>
                  </a:ext>
                </a:extLst>
              </p:cNvPr>
              <p:cNvSpPr/>
              <p:nvPr/>
            </p:nvSpPr>
            <p:spPr>
              <a:xfrm>
                <a:off x="0" y="0"/>
                <a:ext cx="18288000" cy="10241280"/>
              </a:xfrm>
              <a:custGeom>
                <a:avLst/>
                <a:gdLst/>
                <a:ahLst/>
                <a:cxnLst/>
                <a:rect l="l" t="t" r="r" b="b"/>
                <a:pathLst>
                  <a:path w="18288000" h="10241280">
                    <a:moveTo>
                      <a:pt x="0" y="0"/>
                    </a:moveTo>
                    <a:lnTo>
                      <a:pt x="18288000" y="0"/>
                    </a:lnTo>
                    <a:lnTo>
                      <a:pt x="18288000" y="10241280"/>
                    </a:lnTo>
                    <a:lnTo>
                      <a:pt x="0" y="10241280"/>
                    </a:lnTo>
                    <a:lnTo>
                      <a:pt x="0" y="0"/>
                    </a:lnTo>
                    <a:close/>
                  </a:path>
                </a:pathLst>
              </a:custGeom>
              <a:blipFill>
                <a:blip r:embed="rId4"/>
                <a:stretch>
                  <a:fillRect/>
                </a:stretch>
              </a:blipFill>
            </p:spPr>
          </p:sp>
          <p:sp>
            <p:nvSpPr>
              <p:cNvPr id="11" name="Freeform 3">
                <a:extLst>
                  <a:ext uri="{FF2B5EF4-FFF2-40B4-BE49-F238E27FC236}">
                    <a16:creationId xmlns:a16="http://schemas.microsoft.com/office/drawing/2014/main" id="{5F5ECA88-7BDB-78DF-B8B7-1179365E71A7}"/>
                  </a:ext>
                </a:extLst>
              </p:cNvPr>
              <p:cNvSpPr/>
              <p:nvPr/>
            </p:nvSpPr>
            <p:spPr>
              <a:xfrm>
                <a:off x="0" y="0"/>
                <a:ext cx="7627565" cy="6082983"/>
              </a:xfrm>
              <a:custGeom>
                <a:avLst/>
                <a:gdLst/>
                <a:ahLst/>
                <a:cxnLst/>
                <a:rect l="l" t="t" r="r" b="b"/>
                <a:pathLst>
                  <a:path w="7627565" h="6082983">
                    <a:moveTo>
                      <a:pt x="0" y="0"/>
                    </a:moveTo>
                    <a:lnTo>
                      <a:pt x="7627565" y="0"/>
                    </a:lnTo>
                    <a:lnTo>
                      <a:pt x="7627565" y="6082983"/>
                    </a:lnTo>
                    <a:lnTo>
                      <a:pt x="0" y="6082983"/>
                    </a:lnTo>
                    <a:lnTo>
                      <a:pt x="0" y="0"/>
                    </a:lnTo>
                    <a:close/>
                  </a:path>
                </a:pathLst>
              </a:custGeom>
              <a:blipFill>
                <a:blip r:embed="rId5"/>
                <a:stretch>
                  <a:fillRect/>
                </a:stretch>
              </a:blipFill>
            </p:spPr>
          </p:sp>
          <p:sp>
            <p:nvSpPr>
              <p:cNvPr id="12" name="Freeform 4">
                <a:extLst>
                  <a:ext uri="{FF2B5EF4-FFF2-40B4-BE49-F238E27FC236}">
                    <a16:creationId xmlns:a16="http://schemas.microsoft.com/office/drawing/2014/main" id="{1F9AE79E-2B87-45BF-AE9E-23850847A614}"/>
                  </a:ext>
                </a:extLst>
              </p:cNvPr>
              <p:cNvSpPr/>
              <p:nvPr/>
            </p:nvSpPr>
            <p:spPr>
              <a:xfrm>
                <a:off x="10985986" y="1999761"/>
                <a:ext cx="4107282" cy="2904643"/>
              </a:xfrm>
              <a:custGeom>
                <a:avLst/>
                <a:gdLst/>
                <a:ahLst/>
                <a:cxnLst/>
                <a:rect l="l" t="t" r="r" b="b"/>
                <a:pathLst>
                  <a:path w="4107282" h="2904643">
                    <a:moveTo>
                      <a:pt x="0" y="0"/>
                    </a:moveTo>
                    <a:lnTo>
                      <a:pt x="4107282" y="0"/>
                    </a:lnTo>
                    <a:lnTo>
                      <a:pt x="4107282" y="2904643"/>
                    </a:lnTo>
                    <a:lnTo>
                      <a:pt x="0" y="2904643"/>
                    </a:lnTo>
                    <a:lnTo>
                      <a:pt x="0" y="0"/>
                    </a:lnTo>
                    <a:close/>
                  </a:path>
                </a:pathLst>
              </a:custGeom>
              <a:blipFill>
                <a:blip r:embed="rId5"/>
                <a:stretch>
                  <a:fillRect t="-6384" b="-6384"/>
                </a:stretch>
              </a:blipFill>
            </p:spPr>
          </p:sp>
          <p:sp>
            <p:nvSpPr>
              <p:cNvPr id="13" name="Freeform 6">
                <a:extLst>
                  <a:ext uri="{FF2B5EF4-FFF2-40B4-BE49-F238E27FC236}">
                    <a16:creationId xmlns:a16="http://schemas.microsoft.com/office/drawing/2014/main" id="{C22E778E-C763-4DA1-64BF-E87ADBA7C456}"/>
                  </a:ext>
                </a:extLst>
              </p:cNvPr>
              <p:cNvSpPr/>
              <p:nvPr/>
            </p:nvSpPr>
            <p:spPr>
              <a:xfrm>
                <a:off x="6245041" y="4554498"/>
                <a:ext cx="4215015" cy="2226933"/>
              </a:xfrm>
              <a:custGeom>
                <a:avLst/>
                <a:gdLst/>
                <a:ahLst/>
                <a:cxnLst/>
                <a:rect l="l" t="t" r="r" b="b"/>
                <a:pathLst>
                  <a:path w="4215015" h="2226933">
                    <a:moveTo>
                      <a:pt x="0" y="0"/>
                    </a:moveTo>
                    <a:lnTo>
                      <a:pt x="4215016" y="0"/>
                    </a:lnTo>
                    <a:lnTo>
                      <a:pt x="4215016" y="2226933"/>
                    </a:lnTo>
                    <a:lnTo>
                      <a:pt x="0" y="22269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grpSp>
      <p:grpSp>
        <p:nvGrpSpPr>
          <p:cNvPr id="18" name="Nhóm 17">
            <a:extLst>
              <a:ext uri="{FF2B5EF4-FFF2-40B4-BE49-F238E27FC236}">
                <a16:creationId xmlns:a16="http://schemas.microsoft.com/office/drawing/2014/main" id="{59C9F011-A931-E91B-7B9F-6C7C246FBA1D}"/>
              </a:ext>
            </a:extLst>
          </p:cNvPr>
          <p:cNvGrpSpPr/>
          <p:nvPr/>
        </p:nvGrpSpPr>
        <p:grpSpPr>
          <a:xfrm>
            <a:off x="0" y="5120640"/>
            <a:ext cx="8394637" cy="5079823"/>
            <a:chOff x="0" y="5120640"/>
            <a:chExt cx="8394637" cy="5079823"/>
          </a:xfrm>
        </p:grpSpPr>
        <p:sp>
          <p:nvSpPr>
            <p:cNvPr id="28" name="Freeform 7">
              <a:extLst>
                <a:ext uri="{FF2B5EF4-FFF2-40B4-BE49-F238E27FC236}">
                  <a16:creationId xmlns:a16="http://schemas.microsoft.com/office/drawing/2014/main" id="{606E1AC1-5F14-B56C-0AEF-129E4DAF589E}"/>
                </a:ext>
              </a:extLst>
            </p:cNvPr>
            <p:cNvSpPr/>
            <p:nvPr/>
          </p:nvSpPr>
          <p:spPr>
            <a:xfrm>
              <a:off x="0" y="5120640"/>
              <a:ext cx="6409871" cy="5079823"/>
            </a:xfrm>
            <a:custGeom>
              <a:avLst/>
              <a:gdLst/>
              <a:ahLst/>
              <a:cxnLst/>
              <a:rect l="l" t="t" r="r" b="b"/>
              <a:pathLst>
                <a:path w="6409871" h="5079823">
                  <a:moveTo>
                    <a:pt x="0" y="0"/>
                  </a:moveTo>
                  <a:lnTo>
                    <a:pt x="6409871" y="0"/>
                  </a:lnTo>
                  <a:lnTo>
                    <a:pt x="6409871" y="5079823"/>
                  </a:lnTo>
                  <a:lnTo>
                    <a:pt x="0" y="50798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0" name="Freeform 12">
              <a:extLst>
                <a:ext uri="{FF2B5EF4-FFF2-40B4-BE49-F238E27FC236}">
                  <a16:creationId xmlns:a16="http://schemas.microsoft.com/office/drawing/2014/main" id="{4F4C0FA9-3B0F-4783-E612-C83C114F061B}"/>
                </a:ext>
              </a:extLst>
            </p:cNvPr>
            <p:cNvSpPr/>
            <p:nvPr/>
          </p:nvSpPr>
          <p:spPr>
            <a:xfrm flipH="1">
              <a:off x="6838720" y="6447522"/>
              <a:ext cx="1555917" cy="3682643"/>
            </a:xfrm>
            <a:custGeom>
              <a:avLst/>
              <a:gdLst/>
              <a:ahLst/>
              <a:cxnLst/>
              <a:rect l="l" t="t" r="r" b="b"/>
              <a:pathLst>
                <a:path w="1555917" h="3682643">
                  <a:moveTo>
                    <a:pt x="1555917" y="0"/>
                  </a:moveTo>
                  <a:lnTo>
                    <a:pt x="0" y="0"/>
                  </a:lnTo>
                  <a:lnTo>
                    <a:pt x="0" y="3682642"/>
                  </a:lnTo>
                  <a:lnTo>
                    <a:pt x="1555917" y="3682642"/>
                  </a:lnTo>
                  <a:lnTo>
                    <a:pt x="1555917" y="0"/>
                  </a:lnTo>
                  <a:close/>
                </a:path>
              </a:pathLst>
            </a:custGeom>
            <a:blipFill>
              <a:blip r:embed="rId10"/>
              <a:stretch>
                <a:fillRect/>
              </a:stretch>
            </a:blipFill>
          </p:spPr>
        </p:sp>
      </p:grpSp>
      <p:pic>
        <p:nvPicPr>
          <p:cNvPr id="7" name="Picture 5">
            <a:extLst>
              <a:ext uri="{FF2B5EF4-FFF2-40B4-BE49-F238E27FC236}">
                <a16:creationId xmlns:a16="http://schemas.microsoft.com/office/drawing/2014/main" id="{75212E27-A2C7-0963-50EF-FDDED3F1F689}"/>
              </a:ext>
            </a:extLst>
          </p:cNvPr>
          <p:cNvPicPr>
            <a:picLocks noChangeAspect="1"/>
          </p:cNvPicPr>
          <p:nvPr/>
        </p:nvPicPr>
        <p:blipFill>
          <a:blip r:embed="rId11"/>
          <a:srcRect/>
          <a:stretch>
            <a:fillRect/>
          </a:stretch>
        </p:blipFill>
        <p:spPr>
          <a:xfrm>
            <a:off x="9394680" y="3344897"/>
            <a:ext cx="4097794" cy="5668605"/>
          </a:xfrm>
          <a:prstGeom prst="rect">
            <a:avLst/>
          </a:prstGeom>
        </p:spPr>
      </p:pic>
      <p:sp>
        <p:nvSpPr>
          <p:cNvPr id="19" name="Rectangle 18"/>
          <p:cNvSpPr/>
          <p:nvPr/>
        </p:nvSpPr>
        <p:spPr>
          <a:xfrm>
            <a:off x="1078610" y="829064"/>
            <a:ext cx="15751277"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20" name="Rectangle 19"/>
          <p:cNvSpPr/>
          <p:nvPr/>
        </p:nvSpPr>
        <p:spPr>
          <a:xfrm>
            <a:off x="9778517" y="8318350"/>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D. 12 tuổi</a:t>
            </a:r>
            <a:endParaRPr lang="en-US" sz="4200" dirty="0"/>
          </a:p>
        </p:txBody>
      </p:sp>
      <p:sp>
        <p:nvSpPr>
          <p:cNvPr id="21" name="Rectangle 20"/>
          <p:cNvSpPr/>
          <p:nvPr/>
        </p:nvSpPr>
        <p:spPr>
          <a:xfrm>
            <a:off x="1111942" y="8261614"/>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C. 33 tuổi</a:t>
            </a:r>
            <a:endParaRPr lang="en-US" sz="4200" dirty="0"/>
          </a:p>
        </p:txBody>
      </p:sp>
      <p:sp>
        <p:nvSpPr>
          <p:cNvPr id="22" name="Rectangle 21"/>
          <p:cNvSpPr/>
          <p:nvPr/>
        </p:nvSpPr>
        <p:spPr>
          <a:xfrm>
            <a:off x="9778517" y="6738479"/>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B. 30 tuổi</a:t>
            </a:r>
            <a:endParaRPr lang="en-US" sz="4200" dirty="0"/>
          </a:p>
        </p:txBody>
      </p:sp>
      <p:sp>
        <p:nvSpPr>
          <p:cNvPr id="23" name="Rectangle 22"/>
          <p:cNvSpPr/>
          <p:nvPr/>
        </p:nvSpPr>
        <p:spPr>
          <a:xfrm>
            <a:off x="1078610" y="6709369"/>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A. 7 tuổi</a:t>
            </a:r>
            <a:endParaRPr lang="en-US" sz="4200" dirty="0"/>
          </a:p>
        </p:txBody>
      </p:sp>
      <p:pic>
        <p:nvPicPr>
          <p:cNvPr id="24"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63244" y="625850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771468" y="6386055"/>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194516" y="774977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818408" y="7855040"/>
            <a:ext cx="2009397" cy="176600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204316" y="949396"/>
            <a:ext cx="15331083" cy="830997"/>
          </a:xfrm>
          <a:prstGeom prst="rect">
            <a:avLst/>
          </a:prstGeom>
          <a:noFill/>
        </p:spPr>
        <p:txBody>
          <a:bodyPr wrap="square" rtlCol="0">
            <a:spAutoFit/>
          </a:bodyPr>
          <a:lstStyle/>
          <a:p>
            <a:r>
              <a:rPr lang="en-US" sz="4800">
                <a:solidFill>
                  <a:schemeClr val="bg1"/>
                </a:solidFill>
                <a:latin typeface="Montserrat Alternates Black" panose="00000A00000000000000" pitchFamily="50" charset="0"/>
              </a:rPr>
              <a:t>CÂU HỎI 2: lúc đó Chúa Giê su bao nhiêu tuổi? </a:t>
            </a:r>
            <a:endParaRPr lang="en-US" sz="4800" dirty="0">
              <a:solidFill>
                <a:schemeClr val="bg1"/>
              </a:solidFill>
              <a:latin typeface="Montserrat Alternates Black" panose="00000A00000000000000" pitchFamily="50" charset="0"/>
            </a:endParaRPr>
          </a:p>
        </p:txBody>
      </p:sp>
      <p:pic>
        <p:nvPicPr>
          <p:cNvPr id="39" name="CAUDI">
            <a:extLst>
              <a:ext uri="{FF2B5EF4-FFF2-40B4-BE49-F238E27FC236}">
                <a16:creationId xmlns:a16="http://schemas.microsoft.com/office/drawing/2014/main" id="{EE858415-EB25-447D-A7DB-07F7FFF4BDD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27232394" y="2569229"/>
            <a:ext cx="6113643" cy="6113643"/>
          </a:xfrm>
          <a:prstGeom prst="rect">
            <a:avLst/>
          </a:prstGeom>
        </p:spPr>
      </p:pic>
      <p:pic>
        <p:nvPicPr>
          <p:cNvPr id="34" name="c2 2">
            <a:hlinkClick r:id="rId15"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28793637" y="2542136"/>
            <a:ext cx="1929164" cy="2003681"/>
          </a:xfrm>
          <a:prstGeom prst="rect">
            <a:avLst/>
          </a:prstGeom>
        </p:spPr>
      </p:pic>
    </p:spTree>
    <p:extLst>
      <p:ext uri="{BB962C8B-B14F-4D97-AF65-F5344CB8AC3E}">
        <p14:creationId xmlns:p14="http://schemas.microsoft.com/office/powerpoint/2010/main" val="178304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33" restart="whenNotActive" fill="hold" evtFilter="cancelBubble" nodeType="interactiveSeq">
                <p:stCondLst>
                  <p:cond evt="onClick" delay="0">
                    <p:tgtEl>
                      <p:spTgt spid="22"/>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4" fill="hold">
                            <p:stCondLst>
                              <p:cond delay="500"/>
                            </p:stCondLst>
                            <p:childTnLst>
                              <p:par>
                                <p:cTn id="45" presetID="10" presetClass="exit" presetSubtype="0" fill="hold" nodeType="afterEffect">
                                  <p:stCondLst>
                                    <p:cond delay="50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par>
                                <p:cTn id="48" presetID="10" presetClass="exit" presetSubtype="0" fill="hold" nodeType="withEffect">
                                  <p:stCondLst>
                                    <p:cond delay="500"/>
                                  </p:stCondLst>
                                  <p:childTnLst>
                                    <p:animEffect transition="out" filter="fade">
                                      <p:cBhvr>
                                        <p:cTn id="49" dur="500"/>
                                        <p:tgtEl>
                                          <p:spTgt spid="24"/>
                                        </p:tgtEl>
                                      </p:cBhvr>
                                    </p:animEffect>
                                    <p:set>
                                      <p:cBhvr>
                                        <p:cTn id="50" dur="1" fill="hold">
                                          <p:stCondLst>
                                            <p:cond delay="499"/>
                                          </p:stCondLst>
                                        </p:cTn>
                                        <p:tgtEl>
                                          <p:spTgt spid="24"/>
                                        </p:tgtEl>
                                        <p:attrNameLst>
                                          <p:attrName>style.visibility</p:attrName>
                                        </p:attrNameLst>
                                      </p:cBhvr>
                                      <p:to>
                                        <p:strVal val="hidden"/>
                                      </p:to>
                                    </p:set>
                                  </p:childTnLst>
                                </p:cTn>
                              </p:par>
                              <p:par>
                                <p:cTn id="51" presetID="10" presetClass="exit" presetSubtype="0" fill="hold" nodeType="withEffect">
                                  <p:stCondLst>
                                    <p:cond delay="50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par>
                                <p:cTn id="54" presetID="10" presetClass="exit" presetSubtype="0" fill="hold" nodeType="withEffect">
                                  <p:stCondLst>
                                    <p:cond delay="500"/>
                                  </p:stCondLst>
                                  <p:childTnLst>
                                    <p:animEffect transition="out" filter="fade">
                                      <p:cBhvr>
                                        <p:cTn id="55" dur="500"/>
                                        <p:tgtEl>
                                          <p:spTgt spid="27"/>
                                        </p:tgtEl>
                                      </p:cBhvr>
                                    </p:animEffect>
                                    <p:set>
                                      <p:cBhvr>
                                        <p:cTn id="56" dur="1" fill="hold">
                                          <p:stCondLst>
                                            <p:cond delay="499"/>
                                          </p:stCondLst>
                                        </p:cTn>
                                        <p:tgtEl>
                                          <p:spTgt spid="27"/>
                                        </p:tgtEl>
                                        <p:attrNameLst>
                                          <p:attrName>style.visibility</p:attrName>
                                        </p:attrNameLst>
                                      </p:cBhvr>
                                      <p:to>
                                        <p:strVal val="hidden"/>
                                      </p:to>
                                    </p:set>
                                  </p:childTnLst>
                                </p:cTn>
                              </p:par>
                              <p:par>
                                <p:cTn id="57" presetID="10" presetClass="exit" presetSubtype="0" fill="hold" grpId="0" nodeType="withEffect">
                                  <p:stCondLst>
                                    <p:cond delay="50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10" presetClass="exit" presetSubtype="0" fill="hold" grpId="0" nodeType="withEffect">
                                  <p:stCondLst>
                                    <p:cond delay="50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grpId="0" nodeType="withEffect">
                                  <p:stCondLst>
                                    <p:cond delay="50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par>
                                <p:cTn id="66" presetID="10" presetClass="exit" presetSubtype="0" fill="hold" grpId="0" nodeType="withEffect">
                                  <p:stCondLst>
                                    <p:cond delay="500"/>
                                  </p:stCondLst>
                                  <p:childTnLst>
                                    <p:animEffect transition="out" filter="fade">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par>
                                <p:cTn id="69" presetID="10" presetClass="exit" presetSubtype="0" fill="hold" grpId="0" nodeType="withEffect">
                                  <p:stCondLst>
                                    <p:cond delay="500"/>
                                  </p:stCondLst>
                                  <p:childTnLst>
                                    <p:animEffect transition="out" filter="fade">
                                      <p:cBhvr>
                                        <p:cTn id="70" dur="500"/>
                                        <p:tgtEl>
                                          <p:spTgt spid="23"/>
                                        </p:tgtEl>
                                      </p:cBhvr>
                                    </p:animEffect>
                                    <p:set>
                                      <p:cBhvr>
                                        <p:cTn id="71" dur="1" fill="hold">
                                          <p:stCondLst>
                                            <p:cond delay="499"/>
                                          </p:stCondLst>
                                        </p:cTn>
                                        <p:tgtEl>
                                          <p:spTgt spid="23"/>
                                        </p:tgtEl>
                                        <p:attrNameLst>
                                          <p:attrName>style.visibility</p:attrName>
                                        </p:attrNameLst>
                                      </p:cBhvr>
                                      <p:to>
                                        <p:strVal val="hidden"/>
                                      </p:to>
                                    </p:set>
                                  </p:childTnLst>
                                </p:cTn>
                              </p:par>
                              <p:par>
                                <p:cTn id="72" presetID="10" presetClass="exit" presetSubtype="0" fill="hold" grpId="0" nodeType="withEffect">
                                  <p:stCondLst>
                                    <p:cond delay="50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childTnLst>
                          </p:cTn>
                        </p:par>
                        <p:par>
                          <p:cTn id="75" fill="hold">
                            <p:stCondLst>
                              <p:cond delay="1500"/>
                            </p:stCondLst>
                            <p:childTnLst>
                              <p:par>
                                <p:cTn id="76" presetID="10" presetClass="exit" presetSubtype="0" fill="hold" nodeType="afterEffect">
                                  <p:stCondLst>
                                    <p:cond delay="0"/>
                                  </p:stCondLst>
                                  <p:childTnLst>
                                    <p:animEffect transition="out" filter="fade">
                                      <p:cBhvr>
                                        <p:cTn id="77" dur="500"/>
                                        <p:tgtEl>
                                          <p:spTgt spid="7"/>
                                        </p:tgtEl>
                                      </p:cBhvr>
                                    </p:animEffect>
                                    <p:set>
                                      <p:cBhvr>
                                        <p:cTn id="78" dur="1" fill="hold">
                                          <p:stCondLst>
                                            <p:cond delay="499"/>
                                          </p:stCondLst>
                                        </p:cTn>
                                        <p:tgtEl>
                                          <p:spTgt spid="7"/>
                                        </p:tgtEl>
                                        <p:attrNameLst>
                                          <p:attrName>style.visibility</p:attrName>
                                        </p:attrNameLst>
                                      </p:cBhvr>
                                      <p:to>
                                        <p:strVal val="hidden"/>
                                      </p:to>
                                    </p:set>
                                  </p:childTnLst>
                                </p:cTn>
                              </p:par>
                            </p:childTnLst>
                          </p:cTn>
                        </p:par>
                        <p:par>
                          <p:cTn id="79" fill="hold">
                            <p:stCondLst>
                              <p:cond delay="2000"/>
                            </p:stCondLst>
                            <p:childTnLst>
                              <p:par>
                                <p:cTn id="80" presetID="35" presetClass="path" presetSubtype="0" fill="hold" nodeType="afterEffect">
                                  <p:stCondLst>
                                    <p:cond delay="0"/>
                                  </p:stCondLst>
                                  <p:childTnLst>
                                    <p:animMotion origin="layout" path="M 8.33333E-7 -2.09877E-6 L -1 -2.09877E-6 " pathEditMode="relative" rAng="0" ptsTypes="AA">
                                      <p:cBhvr>
                                        <p:cTn id="81" dur="3000" fill="hold"/>
                                        <p:tgtEl>
                                          <p:spTgt spid="2"/>
                                        </p:tgtEl>
                                        <p:attrNameLst>
                                          <p:attrName>ppt_x</p:attrName>
                                          <p:attrName>ppt_y</p:attrName>
                                        </p:attrNameLst>
                                      </p:cBhvr>
                                      <p:rCtr x="-50000" y="0"/>
                                    </p:animMotion>
                                  </p:childTnLst>
                                </p:cTn>
                              </p:par>
                              <p:par>
                                <p:cTn id="82" presetID="35" presetClass="path" presetSubtype="0" fill="hold" nodeType="withEffect">
                                  <p:stCondLst>
                                    <p:cond delay="0"/>
                                  </p:stCondLst>
                                  <p:childTnLst>
                                    <p:animMotion origin="layout" path="M -1.04167E-6 -4.81481E-6 L -1 -4.81481E-6 " pathEditMode="relative" rAng="0" ptsTypes="AA">
                                      <p:cBhvr>
                                        <p:cTn id="83" dur="3000" fill="hold"/>
                                        <p:tgtEl>
                                          <p:spTgt spid="34"/>
                                        </p:tgtEl>
                                        <p:attrNameLst>
                                          <p:attrName>ppt_x</p:attrName>
                                          <p:attrName>ppt_y</p:attrName>
                                        </p:attrNameLst>
                                      </p:cBhvr>
                                      <p:rCtr x="-50000" y="0"/>
                                    </p:animMotion>
                                  </p:childTnLst>
                                </p:cTn>
                              </p:par>
                              <p:par>
                                <p:cTn id="84" presetID="35" presetClass="path" presetSubtype="0" fill="hold" nodeType="withEffect">
                                  <p:stCondLst>
                                    <p:cond delay="0"/>
                                  </p:stCondLst>
                                  <p:childTnLst>
                                    <p:animMotion origin="layout" path="M 2.22045E-16 7.40741E-7 L -1 7.40741E-7 " pathEditMode="relative" rAng="0" ptsTypes="AA">
                                      <p:cBhvr>
                                        <p:cTn id="85" dur="3000" fill="hold"/>
                                        <p:tgtEl>
                                          <p:spTgt spid="39"/>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37291545-D830-155D-C4B7-7B9691D46DF0}"/>
              </a:ext>
            </a:extLst>
          </p:cNvPr>
          <p:cNvGrpSpPr/>
          <p:nvPr/>
        </p:nvGrpSpPr>
        <p:grpSpPr>
          <a:xfrm>
            <a:off x="-10886" y="-40817"/>
            <a:ext cx="36416920" cy="10327817"/>
            <a:chOff x="-10886" y="-40817"/>
            <a:chExt cx="36416920" cy="10327817"/>
          </a:xfrm>
        </p:grpSpPr>
        <p:grpSp>
          <p:nvGrpSpPr>
            <p:cNvPr id="8" name="Nhóm 7">
              <a:extLst>
                <a:ext uri="{FF2B5EF4-FFF2-40B4-BE49-F238E27FC236}">
                  <a16:creationId xmlns:a16="http://schemas.microsoft.com/office/drawing/2014/main" id="{1CE602E9-5C2B-5C29-042B-F4400BFCE7F5}"/>
                </a:ext>
              </a:extLst>
            </p:cNvPr>
            <p:cNvGrpSpPr/>
            <p:nvPr/>
          </p:nvGrpSpPr>
          <p:grpSpPr>
            <a:xfrm>
              <a:off x="-10886" y="-38100"/>
              <a:ext cx="18288000" cy="10325100"/>
              <a:chOff x="0" y="0"/>
              <a:chExt cx="18288000" cy="10241280"/>
            </a:xfrm>
          </p:grpSpPr>
          <p:sp>
            <p:nvSpPr>
              <p:cNvPr id="15" name="Freeform 2">
                <a:extLst>
                  <a:ext uri="{FF2B5EF4-FFF2-40B4-BE49-F238E27FC236}">
                    <a16:creationId xmlns:a16="http://schemas.microsoft.com/office/drawing/2014/main" id="{E6C518D4-39D9-0BFB-D568-A163AE90855B}"/>
                  </a:ext>
                </a:extLst>
              </p:cNvPr>
              <p:cNvSpPr/>
              <p:nvPr/>
            </p:nvSpPr>
            <p:spPr>
              <a:xfrm>
                <a:off x="0" y="0"/>
                <a:ext cx="18288000" cy="10241280"/>
              </a:xfrm>
              <a:custGeom>
                <a:avLst/>
                <a:gdLst/>
                <a:ahLst/>
                <a:cxnLst/>
                <a:rect l="l" t="t" r="r" b="b"/>
                <a:pathLst>
                  <a:path w="18288000" h="10241280">
                    <a:moveTo>
                      <a:pt x="0" y="0"/>
                    </a:moveTo>
                    <a:lnTo>
                      <a:pt x="18288000" y="0"/>
                    </a:lnTo>
                    <a:lnTo>
                      <a:pt x="18288000" y="10241280"/>
                    </a:lnTo>
                    <a:lnTo>
                      <a:pt x="0" y="10241280"/>
                    </a:lnTo>
                    <a:lnTo>
                      <a:pt x="0" y="0"/>
                    </a:lnTo>
                    <a:close/>
                  </a:path>
                </a:pathLst>
              </a:custGeom>
              <a:blipFill>
                <a:blip r:embed="rId4"/>
                <a:stretch>
                  <a:fillRect/>
                </a:stretch>
              </a:blipFill>
            </p:spPr>
          </p:sp>
          <p:sp>
            <p:nvSpPr>
              <p:cNvPr id="16" name="Freeform 3">
                <a:extLst>
                  <a:ext uri="{FF2B5EF4-FFF2-40B4-BE49-F238E27FC236}">
                    <a16:creationId xmlns:a16="http://schemas.microsoft.com/office/drawing/2014/main" id="{FEDB8360-E6E8-A0D4-BE51-C85BC379B338}"/>
                  </a:ext>
                </a:extLst>
              </p:cNvPr>
              <p:cNvSpPr/>
              <p:nvPr/>
            </p:nvSpPr>
            <p:spPr>
              <a:xfrm>
                <a:off x="0" y="0"/>
                <a:ext cx="7627565" cy="6082983"/>
              </a:xfrm>
              <a:custGeom>
                <a:avLst/>
                <a:gdLst/>
                <a:ahLst/>
                <a:cxnLst/>
                <a:rect l="l" t="t" r="r" b="b"/>
                <a:pathLst>
                  <a:path w="7627565" h="6082983">
                    <a:moveTo>
                      <a:pt x="0" y="0"/>
                    </a:moveTo>
                    <a:lnTo>
                      <a:pt x="7627565" y="0"/>
                    </a:lnTo>
                    <a:lnTo>
                      <a:pt x="7627565" y="6082983"/>
                    </a:lnTo>
                    <a:lnTo>
                      <a:pt x="0" y="6082983"/>
                    </a:lnTo>
                    <a:lnTo>
                      <a:pt x="0" y="0"/>
                    </a:lnTo>
                    <a:close/>
                  </a:path>
                </a:pathLst>
              </a:custGeom>
              <a:blipFill>
                <a:blip r:embed="rId5"/>
                <a:stretch>
                  <a:fillRect/>
                </a:stretch>
              </a:blipFill>
            </p:spPr>
          </p:sp>
          <p:sp>
            <p:nvSpPr>
              <p:cNvPr id="17" name="Freeform 4">
                <a:extLst>
                  <a:ext uri="{FF2B5EF4-FFF2-40B4-BE49-F238E27FC236}">
                    <a16:creationId xmlns:a16="http://schemas.microsoft.com/office/drawing/2014/main" id="{C083C9FD-8ABF-8410-F828-E8ED6481F88E}"/>
                  </a:ext>
                </a:extLst>
              </p:cNvPr>
              <p:cNvSpPr/>
              <p:nvPr/>
            </p:nvSpPr>
            <p:spPr>
              <a:xfrm>
                <a:off x="10985986" y="1999761"/>
                <a:ext cx="4107282" cy="2904643"/>
              </a:xfrm>
              <a:custGeom>
                <a:avLst/>
                <a:gdLst/>
                <a:ahLst/>
                <a:cxnLst/>
                <a:rect l="l" t="t" r="r" b="b"/>
                <a:pathLst>
                  <a:path w="4107282" h="2904643">
                    <a:moveTo>
                      <a:pt x="0" y="0"/>
                    </a:moveTo>
                    <a:lnTo>
                      <a:pt x="4107282" y="0"/>
                    </a:lnTo>
                    <a:lnTo>
                      <a:pt x="4107282" y="2904643"/>
                    </a:lnTo>
                    <a:lnTo>
                      <a:pt x="0" y="2904643"/>
                    </a:lnTo>
                    <a:lnTo>
                      <a:pt x="0" y="0"/>
                    </a:lnTo>
                    <a:close/>
                  </a:path>
                </a:pathLst>
              </a:custGeom>
              <a:blipFill>
                <a:blip r:embed="rId5"/>
                <a:stretch>
                  <a:fillRect t="-6384" b="-6384"/>
                </a:stretch>
              </a:blipFill>
            </p:spPr>
          </p:sp>
          <p:sp>
            <p:nvSpPr>
              <p:cNvPr id="18" name="Freeform 6">
                <a:extLst>
                  <a:ext uri="{FF2B5EF4-FFF2-40B4-BE49-F238E27FC236}">
                    <a16:creationId xmlns:a16="http://schemas.microsoft.com/office/drawing/2014/main" id="{8FE94592-1393-8567-8B2C-ACA83197AC58}"/>
                  </a:ext>
                </a:extLst>
              </p:cNvPr>
              <p:cNvSpPr/>
              <p:nvPr/>
            </p:nvSpPr>
            <p:spPr>
              <a:xfrm>
                <a:off x="6245041" y="4554498"/>
                <a:ext cx="4215015" cy="2226933"/>
              </a:xfrm>
              <a:custGeom>
                <a:avLst/>
                <a:gdLst/>
                <a:ahLst/>
                <a:cxnLst/>
                <a:rect l="l" t="t" r="r" b="b"/>
                <a:pathLst>
                  <a:path w="4215015" h="2226933">
                    <a:moveTo>
                      <a:pt x="0" y="0"/>
                    </a:moveTo>
                    <a:lnTo>
                      <a:pt x="4215016" y="0"/>
                    </a:lnTo>
                    <a:lnTo>
                      <a:pt x="4215016" y="2226933"/>
                    </a:lnTo>
                    <a:lnTo>
                      <a:pt x="0" y="22269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grpSp>
          <p:nvGrpSpPr>
            <p:cNvPr id="10" name="Nhóm 9">
              <a:extLst>
                <a:ext uri="{FF2B5EF4-FFF2-40B4-BE49-F238E27FC236}">
                  <a16:creationId xmlns:a16="http://schemas.microsoft.com/office/drawing/2014/main" id="{F779D6F7-1E71-225F-6E98-C0B8DB3EEE03}"/>
                </a:ext>
              </a:extLst>
            </p:cNvPr>
            <p:cNvGrpSpPr/>
            <p:nvPr/>
          </p:nvGrpSpPr>
          <p:grpSpPr>
            <a:xfrm flipH="1">
              <a:off x="18118034" y="-40817"/>
              <a:ext cx="18288000" cy="10241280"/>
              <a:chOff x="0" y="0"/>
              <a:chExt cx="18288000" cy="10241280"/>
            </a:xfrm>
          </p:grpSpPr>
          <p:sp>
            <p:nvSpPr>
              <p:cNvPr id="11" name="Freeform 2">
                <a:extLst>
                  <a:ext uri="{FF2B5EF4-FFF2-40B4-BE49-F238E27FC236}">
                    <a16:creationId xmlns:a16="http://schemas.microsoft.com/office/drawing/2014/main" id="{0CD5C9EB-1A99-1844-2979-D9B461E78D68}"/>
                  </a:ext>
                </a:extLst>
              </p:cNvPr>
              <p:cNvSpPr/>
              <p:nvPr/>
            </p:nvSpPr>
            <p:spPr>
              <a:xfrm>
                <a:off x="0" y="0"/>
                <a:ext cx="18288000" cy="10241280"/>
              </a:xfrm>
              <a:custGeom>
                <a:avLst/>
                <a:gdLst/>
                <a:ahLst/>
                <a:cxnLst/>
                <a:rect l="l" t="t" r="r" b="b"/>
                <a:pathLst>
                  <a:path w="18288000" h="10241280">
                    <a:moveTo>
                      <a:pt x="0" y="0"/>
                    </a:moveTo>
                    <a:lnTo>
                      <a:pt x="18288000" y="0"/>
                    </a:lnTo>
                    <a:lnTo>
                      <a:pt x="18288000" y="10241280"/>
                    </a:lnTo>
                    <a:lnTo>
                      <a:pt x="0" y="10241280"/>
                    </a:lnTo>
                    <a:lnTo>
                      <a:pt x="0" y="0"/>
                    </a:lnTo>
                    <a:close/>
                  </a:path>
                </a:pathLst>
              </a:custGeom>
              <a:blipFill>
                <a:blip r:embed="rId4"/>
                <a:stretch>
                  <a:fillRect/>
                </a:stretch>
              </a:blipFill>
            </p:spPr>
          </p:sp>
          <p:sp>
            <p:nvSpPr>
              <p:cNvPr id="12" name="Freeform 3">
                <a:extLst>
                  <a:ext uri="{FF2B5EF4-FFF2-40B4-BE49-F238E27FC236}">
                    <a16:creationId xmlns:a16="http://schemas.microsoft.com/office/drawing/2014/main" id="{679369E3-2ABA-1001-87BD-3E933721D398}"/>
                  </a:ext>
                </a:extLst>
              </p:cNvPr>
              <p:cNvSpPr/>
              <p:nvPr/>
            </p:nvSpPr>
            <p:spPr>
              <a:xfrm>
                <a:off x="0" y="0"/>
                <a:ext cx="7627565" cy="6082983"/>
              </a:xfrm>
              <a:custGeom>
                <a:avLst/>
                <a:gdLst/>
                <a:ahLst/>
                <a:cxnLst/>
                <a:rect l="l" t="t" r="r" b="b"/>
                <a:pathLst>
                  <a:path w="7627565" h="6082983">
                    <a:moveTo>
                      <a:pt x="0" y="0"/>
                    </a:moveTo>
                    <a:lnTo>
                      <a:pt x="7627565" y="0"/>
                    </a:lnTo>
                    <a:lnTo>
                      <a:pt x="7627565" y="6082983"/>
                    </a:lnTo>
                    <a:lnTo>
                      <a:pt x="0" y="6082983"/>
                    </a:lnTo>
                    <a:lnTo>
                      <a:pt x="0" y="0"/>
                    </a:lnTo>
                    <a:close/>
                  </a:path>
                </a:pathLst>
              </a:custGeom>
              <a:blipFill>
                <a:blip r:embed="rId5"/>
                <a:stretch>
                  <a:fillRect/>
                </a:stretch>
              </a:blipFill>
            </p:spPr>
          </p:sp>
          <p:sp>
            <p:nvSpPr>
              <p:cNvPr id="13" name="Freeform 4">
                <a:extLst>
                  <a:ext uri="{FF2B5EF4-FFF2-40B4-BE49-F238E27FC236}">
                    <a16:creationId xmlns:a16="http://schemas.microsoft.com/office/drawing/2014/main" id="{F33B5028-A7AB-57E8-E835-4D4C281F218F}"/>
                  </a:ext>
                </a:extLst>
              </p:cNvPr>
              <p:cNvSpPr/>
              <p:nvPr/>
            </p:nvSpPr>
            <p:spPr>
              <a:xfrm>
                <a:off x="10985986" y="1999761"/>
                <a:ext cx="4107282" cy="2904643"/>
              </a:xfrm>
              <a:custGeom>
                <a:avLst/>
                <a:gdLst/>
                <a:ahLst/>
                <a:cxnLst/>
                <a:rect l="l" t="t" r="r" b="b"/>
                <a:pathLst>
                  <a:path w="4107282" h="2904643">
                    <a:moveTo>
                      <a:pt x="0" y="0"/>
                    </a:moveTo>
                    <a:lnTo>
                      <a:pt x="4107282" y="0"/>
                    </a:lnTo>
                    <a:lnTo>
                      <a:pt x="4107282" y="2904643"/>
                    </a:lnTo>
                    <a:lnTo>
                      <a:pt x="0" y="2904643"/>
                    </a:lnTo>
                    <a:lnTo>
                      <a:pt x="0" y="0"/>
                    </a:lnTo>
                    <a:close/>
                  </a:path>
                </a:pathLst>
              </a:custGeom>
              <a:blipFill>
                <a:blip r:embed="rId5"/>
                <a:stretch>
                  <a:fillRect t="-6384" b="-6384"/>
                </a:stretch>
              </a:blipFill>
            </p:spPr>
          </p:sp>
          <p:sp>
            <p:nvSpPr>
              <p:cNvPr id="14" name="Freeform 6">
                <a:extLst>
                  <a:ext uri="{FF2B5EF4-FFF2-40B4-BE49-F238E27FC236}">
                    <a16:creationId xmlns:a16="http://schemas.microsoft.com/office/drawing/2014/main" id="{3284AA63-94E1-017C-B2E1-1E432928B794}"/>
                  </a:ext>
                </a:extLst>
              </p:cNvPr>
              <p:cNvSpPr/>
              <p:nvPr/>
            </p:nvSpPr>
            <p:spPr>
              <a:xfrm>
                <a:off x="6245041" y="4554498"/>
                <a:ext cx="4215015" cy="2226933"/>
              </a:xfrm>
              <a:custGeom>
                <a:avLst/>
                <a:gdLst/>
                <a:ahLst/>
                <a:cxnLst/>
                <a:rect l="l" t="t" r="r" b="b"/>
                <a:pathLst>
                  <a:path w="4215015" h="2226933">
                    <a:moveTo>
                      <a:pt x="0" y="0"/>
                    </a:moveTo>
                    <a:lnTo>
                      <a:pt x="4215016" y="0"/>
                    </a:lnTo>
                    <a:lnTo>
                      <a:pt x="4215016" y="2226933"/>
                    </a:lnTo>
                    <a:lnTo>
                      <a:pt x="0" y="22269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grpSp>
      <p:grpSp>
        <p:nvGrpSpPr>
          <p:cNvPr id="28" name="Nhóm 27">
            <a:extLst>
              <a:ext uri="{FF2B5EF4-FFF2-40B4-BE49-F238E27FC236}">
                <a16:creationId xmlns:a16="http://schemas.microsoft.com/office/drawing/2014/main" id="{5FAE8748-4AE0-FD73-9D17-886EB43704EE}"/>
              </a:ext>
            </a:extLst>
          </p:cNvPr>
          <p:cNvGrpSpPr/>
          <p:nvPr/>
        </p:nvGrpSpPr>
        <p:grpSpPr>
          <a:xfrm>
            <a:off x="0" y="5120640"/>
            <a:ext cx="8394637" cy="5079823"/>
            <a:chOff x="0" y="5120640"/>
            <a:chExt cx="8394637" cy="5079823"/>
          </a:xfrm>
        </p:grpSpPr>
        <p:sp>
          <p:nvSpPr>
            <p:cNvPr id="30" name="Freeform 7">
              <a:extLst>
                <a:ext uri="{FF2B5EF4-FFF2-40B4-BE49-F238E27FC236}">
                  <a16:creationId xmlns:a16="http://schemas.microsoft.com/office/drawing/2014/main" id="{A1BE2ADD-3052-97BF-8543-880C0BA8913C}"/>
                </a:ext>
              </a:extLst>
            </p:cNvPr>
            <p:cNvSpPr/>
            <p:nvPr/>
          </p:nvSpPr>
          <p:spPr>
            <a:xfrm>
              <a:off x="0" y="5120640"/>
              <a:ext cx="6409871" cy="5079823"/>
            </a:xfrm>
            <a:custGeom>
              <a:avLst/>
              <a:gdLst/>
              <a:ahLst/>
              <a:cxnLst/>
              <a:rect l="l" t="t" r="r" b="b"/>
              <a:pathLst>
                <a:path w="6409871" h="5079823">
                  <a:moveTo>
                    <a:pt x="0" y="0"/>
                  </a:moveTo>
                  <a:lnTo>
                    <a:pt x="6409871" y="0"/>
                  </a:lnTo>
                  <a:lnTo>
                    <a:pt x="6409871" y="5079823"/>
                  </a:lnTo>
                  <a:lnTo>
                    <a:pt x="0" y="50798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1" name="Freeform 12">
              <a:extLst>
                <a:ext uri="{FF2B5EF4-FFF2-40B4-BE49-F238E27FC236}">
                  <a16:creationId xmlns:a16="http://schemas.microsoft.com/office/drawing/2014/main" id="{986AC7C8-5354-7068-80F0-9ACCC8B88CD2}"/>
                </a:ext>
              </a:extLst>
            </p:cNvPr>
            <p:cNvSpPr/>
            <p:nvPr/>
          </p:nvSpPr>
          <p:spPr>
            <a:xfrm flipH="1">
              <a:off x="6838720" y="6447522"/>
              <a:ext cx="1555917" cy="3682643"/>
            </a:xfrm>
            <a:custGeom>
              <a:avLst/>
              <a:gdLst/>
              <a:ahLst/>
              <a:cxnLst/>
              <a:rect l="l" t="t" r="r" b="b"/>
              <a:pathLst>
                <a:path w="1555917" h="3682643">
                  <a:moveTo>
                    <a:pt x="1555917" y="0"/>
                  </a:moveTo>
                  <a:lnTo>
                    <a:pt x="0" y="0"/>
                  </a:lnTo>
                  <a:lnTo>
                    <a:pt x="0" y="3682642"/>
                  </a:lnTo>
                  <a:lnTo>
                    <a:pt x="1555917" y="3682642"/>
                  </a:lnTo>
                  <a:lnTo>
                    <a:pt x="1555917" y="0"/>
                  </a:lnTo>
                  <a:close/>
                </a:path>
              </a:pathLst>
            </a:custGeom>
            <a:blipFill>
              <a:blip r:embed="rId10"/>
              <a:stretch>
                <a:fillRect/>
              </a:stretch>
            </a:blipFill>
          </p:spPr>
        </p:sp>
      </p:grpSp>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965747" y="2822871"/>
            <a:ext cx="6441159" cy="6441159"/>
          </a:xfrm>
          <a:prstGeom prst="rect">
            <a:avLst/>
          </a:prstGeom>
        </p:spPr>
      </p:pic>
      <p:sp>
        <p:nvSpPr>
          <p:cNvPr id="19" name="Rectangle 18"/>
          <p:cNvSpPr/>
          <p:nvPr/>
        </p:nvSpPr>
        <p:spPr>
          <a:xfrm>
            <a:off x="1078610" y="829064"/>
            <a:ext cx="15751277"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20" name="Rectangle 19"/>
          <p:cNvSpPr/>
          <p:nvPr/>
        </p:nvSpPr>
        <p:spPr>
          <a:xfrm>
            <a:off x="1094713" y="8112635"/>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C. Ở LẠI </a:t>
            </a:r>
            <a:endParaRPr lang="en-US" sz="4200" dirty="0"/>
          </a:p>
        </p:txBody>
      </p:sp>
      <p:sp>
        <p:nvSpPr>
          <p:cNvPr id="21" name="Rectangle 20"/>
          <p:cNvSpPr/>
          <p:nvPr/>
        </p:nvSpPr>
        <p:spPr>
          <a:xfrm>
            <a:off x="9970861" y="6786688"/>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B. về</a:t>
            </a:r>
            <a:endParaRPr lang="en-US" sz="4200" dirty="0"/>
          </a:p>
        </p:txBody>
      </p:sp>
      <p:sp>
        <p:nvSpPr>
          <p:cNvPr id="22" name="Rectangle 21"/>
          <p:cNvSpPr/>
          <p:nvPr/>
        </p:nvSpPr>
        <p:spPr>
          <a:xfrm>
            <a:off x="9804182" y="8261615"/>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D. Ra giếng</a:t>
            </a:r>
            <a:endParaRPr lang="en-US" sz="4200" dirty="0"/>
          </a:p>
        </p:txBody>
      </p:sp>
      <p:sp>
        <p:nvSpPr>
          <p:cNvPr id="23" name="Rectangle 22"/>
          <p:cNvSpPr/>
          <p:nvPr/>
        </p:nvSpPr>
        <p:spPr>
          <a:xfrm>
            <a:off x="1078610" y="6709369"/>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A. Dâng lễ lên</a:t>
            </a:r>
            <a:endParaRPr lang="en-US" sz="4200" dirty="0"/>
          </a:p>
        </p:txBody>
      </p:sp>
      <p:pic>
        <p:nvPicPr>
          <p:cNvPr id="24"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63244" y="625850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797133" y="790919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53435" y="6274847"/>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134603" y="7649326"/>
            <a:ext cx="2009397" cy="176600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204317" y="949396"/>
            <a:ext cx="14592816" cy="1754326"/>
          </a:xfrm>
          <a:prstGeom prst="rect">
            <a:avLst/>
          </a:prstGeom>
          <a:noFill/>
        </p:spPr>
        <p:txBody>
          <a:bodyPr wrap="square" rtlCol="0">
            <a:spAutoFit/>
          </a:bodyPr>
          <a:lstStyle/>
          <a:p>
            <a:r>
              <a:rPr lang="en-US" sz="3600">
                <a:solidFill>
                  <a:schemeClr val="bg1"/>
                </a:solidFill>
                <a:latin typeface="Montserrat Alternates Black" panose="00000A00000000000000" pitchFamily="50" charset="0"/>
              </a:rPr>
              <a:t>CÂU HỎI 3: Điền vào chỗ trống: “XONG KỲ LỄ, HAI ÔNG BÀ TRỞ VỀ, CÒN CẬU BÉ GIÊ-SU THÌ …GIÊ-RU-SA-LEM, MÀ CHA MẸ CHẲNG HAY BIẾT. .”   </a:t>
            </a:r>
            <a:endParaRPr lang="en-US" sz="3600" dirty="0">
              <a:solidFill>
                <a:schemeClr val="bg1"/>
              </a:solidFill>
              <a:latin typeface="Montserrat Alternates Black" panose="00000A00000000000000" pitchFamily="50" charset="0"/>
            </a:endParaRPr>
          </a:p>
        </p:txBody>
      </p:sp>
      <p:pic>
        <p:nvPicPr>
          <p:cNvPr id="34" name="c2 2">
            <a:hlinkClick r:id="rId14"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28793637" y="2540812"/>
            <a:ext cx="1929164" cy="2006330"/>
          </a:xfrm>
          <a:prstGeom prst="rect">
            <a:avLst/>
          </a:prstGeom>
        </p:spPr>
      </p:pic>
      <p:pic>
        <p:nvPicPr>
          <p:cNvPr id="6" name="Picture 4">
            <a:extLst>
              <a:ext uri="{FF2B5EF4-FFF2-40B4-BE49-F238E27FC236}">
                <a16:creationId xmlns:a16="http://schemas.microsoft.com/office/drawing/2014/main" id="{0EC2BC0E-E073-E0B8-298B-4424D0C59745}"/>
              </a:ext>
            </a:extLst>
          </p:cNvPr>
          <p:cNvPicPr>
            <a:picLocks noChangeAspect="1"/>
          </p:cNvPicPr>
          <p:nvPr/>
        </p:nvPicPr>
        <p:blipFill>
          <a:blip r:embed="rId16"/>
          <a:srcRect/>
          <a:stretch>
            <a:fillRect/>
          </a:stretch>
        </p:blipFill>
        <p:spPr>
          <a:xfrm flipH="1">
            <a:off x="27322386" y="4733823"/>
            <a:ext cx="4871665" cy="5361597"/>
          </a:xfrm>
          <a:prstGeom prst="rect">
            <a:avLst/>
          </a:prstGeom>
        </p:spPr>
      </p:pic>
    </p:spTree>
    <p:extLst>
      <p:ext uri="{BB962C8B-B14F-4D97-AF65-F5344CB8AC3E}">
        <p14:creationId xmlns:p14="http://schemas.microsoft.com/office/powerpoint/2010/main" val="428608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33" restart="whenNotActive" fill="hold" evtFilter="cancelBubble" nodeType="interactiveSeq">
                <p:stCondLst>
                  <p:cond evt="onClick" delay="0">
                    <p:tgtEl>
                      <p:spTgt spid="22"/>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4" fill="hold">
                            <p:stCondLst>
                              <p:cond delay="500"/>
                            </p:stCondLst>
                            <p:childTnLst>
                              <p:par>
                                <p:cTn id="45" presetID="10" presetClass="exit" presetSubtype="0" fill="hold" nodeType="afterEffect">
                                  <p:stCondLst>
                                    <p:cond delay="50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par>
                                <p:cTn id="48" presetID="10" presetClass="exit" presetSubtype="0" fill="hold" nodeType="withEffect">
                                  <p:stCondLst>
                                    <p:cond delay="500"/>
                                  </p:stCondLst>
                                  <p:childTnLst>
                                    <p:animEffect transition="out" filter="fade">
                                      <p:cBhvr>
                                        <p:cTn id="49" dur="500"/>
                                        <p:tgtEl>
                                          <p:spTgt spid="24"/>
                                        </p:tgtEl>
                                      </p:cBhvr>
                                    </p:animEffect>
                                    <p:set>
                                      <p:cBhvr>
                                        <p:cTn id="50" dur="1" fill="hold">
                                          <p:stCondLst>
                                            <p:cond delay="499"/>
                                          </p:stCondLst>
                                        </p:cTn>
                                        <p:tgtEl>
                                          <p:spTgt spid="24"/>
                                        </p:tgtEl>
                                        <p:attrNameLst>
                                          <p:attrName>style.visibility</p:attrName>
                                        </p:attrNameLst>
                                      </p:cBhvr>
                                      <p:to>
                                        <p:strVal val="hidden"/>
                                      </p:to>
                                    </p:set>
                                  </p:childTnLst>
                                </p:cTn>
                              </p:par>
                              <p:par>
                                <p:cTn id="51" presetID="10" presetClass="exit" presetSubtype="0" fill="hold" nodeType="withEffect">
                                  <p:stCondLst>
                                    <p:cond delay="50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par>
                                <p:cTn id="54" presetID="10" presetClass="exit" presetSubtype="0" fill="hold" nodeType="withEffect">
                                  <p:stCondLst>
                                    <p:cond delay="500"/>
                                  </p:stCondLst>
                                  <p:childTnLst>
                                    <p:animEffect transition="out" filter="fade">
                                      <p:cBhvr>
                                        <p:cTn id="55" dur="500"/>
                                        <p:tgtEl>
                                          <p:spTgt spid="27"/>
                                        </p:tgtEl>
                                      </p:cBhvr>
                                    </p:animEffect>
                                    <p:set>
                                      <p:cBhvr>
                                        <p:cTn id="56" dur="1" fill="hold">
                                          <p:stCondLst>
                                            <p:cond delay="499"/>
                                          </p:stCondLst>
                                        </p:cTn>
                                        <p:tgtEl>
                                          <p:spTgt spid="27"/>
                                        </p:tgtEl>
                                        <p:attrNameLst>
                                          <p:attrName>style.visibility</p:attrName>
                                        </p:attrNameLst>
                                      </p:cBhvr>
                                      <p:to>
                                        <p:strVal val="hidden"/>
                                      </p:to>
                                    </p:set>
                                  </p:childTnLst>
                                </p:cTn>
                              </p:par>
                              <p:par>
                                <p:cTn id="57" presetID="10" presetClass="exit" presetSubtype="0" fill="hold" grpId="0" nodeType="withEffect">
                                  <p:stCondLst>
                                    <p:cond delay="50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10" presetClass="exit" presetSubtype="0" fill="hold" grpId="0" nodeType="withEffect">
                                  <p:stCondLst>
                                    <p:cond delay="50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grpId="0" nodeType="withEffect">
                                  <p:stCondLst>
                                    <p:cond delay="50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par>
                                <p:cTn id="66" presetID="10" presetClass="exit" presetSubtype="0" fill="hold" grpId="0" nodeType="withEffect">
                                  <p:stCondLst>
                                    <p:cond delay="500"/>
                                  </p:stCondLst>
                                  <p:childTnLst>
                                    <p:animEffect transition="out" filter="fade">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par>
                                <p:cTn id="69" presetID="10" presetClass="exit" presetSubtype="0" fill="hold" grpId="0" nodeType="withEffect">
                                  <p:stCondLst>
                                    <p:cond delay="500"/>
                                  </p:stCondLst>
                                  <p:childTnLst>
                                    <p:animEffect transition="out" filter="fade">
                                      <p:cBhvr>
                                        <p:cTn id="70" dur="500"/>
                                        <p:tgtEl>
                                          <p:spTgt spid="23"/>
                                        </p:tgtEl>
                                      </p:cBhvr>
                                    </p:animEffect>
                                    <p:set>
                                      <p:cBhvr>
                                        <p:cTn id="71" dur="1" fill="hold">
                                          <p:stCondLst>
                                            <p:cond delay="499"/>
                                          </p:stCondLst>
                                        </p:cTn>
                                        <p:tgtEl>
                                          <p:spTgt spid="23"/>
                                        </p:tgtEl>
                                        <p:attrNameLst>
                                          <p:attrName>style.visibility</p:attrName>
                                        </p:attrNameLst>
                                      </p:cBhvr>
                                      <p:to>
                                        <p:strVal val="hidden"/>
                                      </p:to>
                                    </p:set>
                                  </p:childTnLst>
                                </p:cTn>
                              </p:par>
                              <p:par>
                                <p:cTn id="72" presetID="10" presetClass="exit" presetSubtype="0" fill="hold" grpId="0" nodeType="withEffect">
                                  <p:stCondLst>
                                    <p:cond delay="50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childTnLst>
                          </p:cTn>
                        </p:par>
                        <p:par>
                          <p:cTn id="75" fill="hold">
                            <p:stCondLst>
                              <p:cond delay="1500"/>
                            </p:stCondLst>
                            <p:childTnLst>
                              <p:par>
                                <p:cTn id="76" presetID="10" presetClass="exit" presetSubtype="0" fill="hold" nodeType="after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childTnLst>
                          </p:cTn>
                        </p:par>
                        <p:par>
                          <p:cTn id="79" fill="hold">
                            <p:stCondLst>
                              <p:cond delay="2000"/>
                            </p:stCondLst>
                            <p:childTnLst>
                              <p:par>
                                <p:cTn id="80" presetID="35" presetClass="path" presetSubtype="0" fill="hold" nodeType="afterEffect">
                                  <p:stCondLst>
                                    <p:cond delay="0"/>
                                  </p:stCondLst>
                                  <p:childTnLst>
                                    <p:animMotion origin="layout" path="M 9.72222E-7 3.08642E-6 L -1 3.08642E-6 " pathEditMode="relative" rAng="0" ptsTypes="AA">
                                      <p:cBhvr>
                                        <p:cTn id="81" dur="3000" fill="hold"/>
                                        <p:tgtEl>
                                          <p:spTgt spid="7"/>
                                        </p:tgtEl>
                                        <p:attrNameLst>
                                          <p:attrName>ppt_x</p:attrName>
                                          <p:attrName>ppt_y</p:attrName>
                                        </p:attrNameLst>
                                      </p:cBhvr>
                                      <p:rCtr x="-50000" y="0"/>
                                    </p:animMotion>
                                  </p:childTnLst>
                                </p:cTn>
                              </p:par>
                              <p:par>
                                <p:cTn id="82" presetID="35" presetClass="path" presetSubtype="0" fill="hold" nodeType="withEffect">
                                  <p:stCondLst>
                                    <p:cond delay="0"/>
                                  </p:stCondLst>
                                  <p:childTnLst>
                                    <p:animMotion origin="layout" path="M -1.04167E-6 -4.81481E-6 L -1 -4.81481E-6 " pathEditMode="relative" rAng="0" ptsTypes="AA">
                                      <p:cBhvr>
                                        <p:cTn id="83" dur="3000" fill="hold"/>
                                        <p:tgtEl>
                                          <p:spTgt spid="34"/>
                                        </p:tgtEl>
                                        <p:attrNameLst>
                                          <p:attrName>ppt_x</p:attrName>
                                          <p:attrName>ppt_y</p:attrName>
                                        </p:attrNameLst>
                                      </p:cBhvr>
                                      <p:rCtr x="-50000" y="0"/>
                                    </p:animMotion>
                                  </p:childTnLst>
                                </p:cTn>
                              </p:par>
                              <p:par>
                                <p:cTn id="84" presetID="35" presetClass="path" presetSubtype="0" fill="hold" nodeType="withEffect">
                                  <p:stCondLst>
                                    <p:cond delay="0"/>
                                  </p:stCondLst>
                                  <p:childTnLst>
                                    <p:animMotion origin="layout" path="M -1.38889E-7 9.87654E-7 L -1 9.87654E-7 " pathEditMode="relative" rAng="0" ptsTypes="AA">
                                      <p:cBhvr>
                                        <p:cTn id="85" dur="3000" fill="hold"/>
                                        <p:tgtEl>
                                          <p:spTgt spid="6"/>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Nhóm 7">
            <a:extLst>
              <a:ext uri="{FF2B5EF4-FFF2-40B4-BE49-F238E27FC236}">
                <a16:creationId xmlns:a16="http://schemas.microsoft.com/office/drawing/2014/main" id="{5AE6F835-E5F6-6641-8DC2-EFCC127A111D}"/>
              </a:ext>
            </a:extLst>
          </p:cNvPr>
          <p:cNvGrpSpPr/>
          <p:nvPr/>
        </p:nvGrpSpPr>
        <p:grpSpPr>
          <a:xfrm>
            <a:off x="-10886" y="-40817"/>
            <a:ext cx="36416920" cy="10327817"/>
            <a:chOff x="-10886" y="-40817"/>
            <a:chExt cx="36416920" cy="10327817"/>
          </a:xfrm>
        </p:grpSpPr>
        <p:grpSp>
          <p:nvGrpSpPr>
            <p:cNvPr id="9" name="Nhóm 8">
              <a:extLst>
                <a:ext uri="{FF2B5EF4-FFF2-40B4-BE49-F238E27FC236}">
                  <a16:creationId xmlns:a16="http://schemas.microsoft.com/office/drawing/2014/main" id="{9F180F0E-1283-04C2-FE36-93234CFD0144}"/>
                </a:ext>
              </a:extLst>
            </p:cNvPr>
            <p:cNvGrpSpPr/>
            <p:nvPr/>
          </p:nvGrpSpPr>
          <p:grpSpPr>
            <a:xfrm>
              <a:off x="-10886" y="-38100"/>
              <a:ext cx="18288000" cy="10325100"/>
              <a:chOff x="0" y="0"/>
              <a:chExt cx="18288000" cy="10241280"/>
            </a:xfrm>
          </p:grpSpPr>
          <p:sp>
            <p:nvSpPr>
              <p:cNvPr id="15" name="Freeform 2">
                <a:extLst>
                  <a:ext uri="{FF2B5EF4-FFF2-40B4-BE49-F238E27FC236}">
                    <a16:creationId xmlns:a16="http://schemas.microsoft.com/office/drawing/2014/main" id="{C5A0BFB9-639C-967D-D1F6-296BFC60306B}"/>
                  </a:ext>
                </a:extLst>
              </p:cNvPr>
              <p:cNvSpPr/>
              <p:nvPr/>
            </p:nvSpPr>
            <p:spPr>
              <a:xfrm>
                <a:off x="0" y="0"/>
                <a:ext cx="18288000" cy="10241280"/>
              </a:xfrm>
              <a:custGeom>
                <a:avLst/>
                <a:gdLst/>
                <a:ahLst/>
                <a:cxnLst/>
                <a:rect l="l" t="t" r="r" b="b"/>
                <a:pathLst>
                  <a:path w="18288000" h="10241280">
                    <a:moveTo>
                      <a:pt x="0" y="0"/>
                    </a:moveTo>
                    <a:lnTo>
                      <a:pt x="18288000" y="0"/>
                    </a:lnTo>
                    <a:lnTo>
                      <a:pt x="18288000" y="10241280"/>
                    </a:lnTo>
                    <a:lnTo>
                      <a:pt x="0" y="10241280"/>
                    </a:lnTo>
                    <a:lnTo>
                      <a:pt x="0" y="0"/>
                    </a:lnTo>
                    <a:close/>
                  </a:path>
                </a:pathLst>
              </a:custGeom>
              <a:blipFill>
                <a:blip r:embed="rId5"/>
                <a:stretch>
                  <a:fillRect/>
                </a:stretch>
              </a:blipFill>
            </p:spPr>
          </p:sp>
          <p:sp>
            <p:nvSpPr>
              <p:cNvPr id="16" name="Freeform 3">
                <a:extLst>
                  <a:ext uri="{FF2B5EF4-FFF2-40B4-BE49-F238E27FC236}">
                    <a16:creationId xmlns:a16="http://schemas.microsoft.com/office/drawing/2014/main" id="{C27BDEF0-AEC2-1685-2D11-2486046DC465}"/>
                  </a:ext>
                </a:extLst>
              </p:cNvPr>
              <p:cNvSpPr/>
              <p:nvPr/>
            </p:nvSpPr>
            <p:spPr>
              <a:xfrm>
                <a:off x="0" y="0"/>
                <a:ext cx="7627565" cy="6082983"/>
              </a:xfrm>
              <a:custGeom>
                <a:avLst/>
                <a:gdLst/>
                <a:ahLst/>
                <a:cxnLst/>
                <a:rect l="l" t="t" r="r" b="b"/>
                <a:pathLst>
                  <a:path w="7627565" h="6082983">
                    <a:moveTo>
                      <a:pt x="0" y="0"/>
                    </a:moveTo>
                    <a:lnTo>
                      <a:pt x="7627565" y="0"/>
                    </a:lnTo>
                    <a:lnTo>
                      <a:pt x="7627565" y="6082983"/>
                    </a:lnTo>
                    <a:lnTo>
                      <a:pt x="0" y="6082983"/>
                    </a:lnTo>
                    <a:lnTo>
                      <a:pt x="0" y="0"/>
                    </a:lnTo>
                    <a:close/>
                  </a:path>
                </a:pathLst>
              </a:custGeom>
              <a:blipFill>
                <a:blip r:embed="rId6"/>
                <a:stretch>
                  <a:fillRect/>
                </a:stretch>
              </a:blipFill>
            </p:spPr>
          </p:sp>
          <p:sp>
            <p:nvSpPr>
              <p:cNvPr id="17" name="Freeform 4">
                <a:extLst>
                  <a:ext uri="{FF2B5EF4-FFF2-40B4-BE49-F238E27FC236}">
                    <a16:creationId xmlns:a16="http://schemas.microsoft.com/office/drawing/2014/main" id="{A7F11C3C-8B91-54A5-D0C9-22214316FF35}"/>
                  </a:ext>
                </a:extLst>
              </p:cNvPr>
              <p:cNvSpPr/>
              <p:nvPr/>
            </p:nvSpPr>
            <p:spPr>
              <a:xfrm>
                <a:off x="10985986" y="1999761"/>
                <a:ext cx="4107282" cy="2904643"/>
              </a:xfrm>
              <a:custGeom>
                <a:avLst/>
                <a:gdLst/>
                <a:ahLst/>
                <a:cxnLst/>
                <a:rect l="l" t="t" r="r" b="b"/>
                <a:pathLst>
                  <a:path w="4107282" h="2904643">
                    <a:moveTo>
                      <a:pt x="0" y="0"/>
                    </a:moveTo>
                    <a:lnTo>
                      <a:pt x="4107282" y="0"/>
                    </a:lnTo>
                    <a:lnTo>
                      <a:pt x="4107282" y="2904643"/>
                    </a:lnTo>
                    <a:lnTo>
                      <a:pt x="0" y="2904643"/>
                    </a:lnTo>
                    <a:lnTo>
                      <a:pt x="0" y="0"/>
                    </a:lnTo>
                    <a:close/>
                  </a:path>
                </a:pathLst>
              </a:custGeom>
              <a:blipFill>
                <a:blip r:embed="rId6"/>
                <a:stretch>
                  <a:fillRect t="-6384" b="-6384"/>
                </a:stretch>
              </a:blipFill>
            </p:spPr>
          </p:sp>
          <p:sp>
            <p:nvSpPr>
              <p:cNvPr id="18" name="Freeform 6">
                <a:extLst>
                  <a:ext uri="{FF2B5EF4-FFF2-40B4-BE49-F238E27FC236}">
                    <a16:creationId xmlns:a16="http://schemas.microsoft.com/office/drawing/2014/main" id="{B0B4D3E6-8A7F-563F-5295-5557861C69E6}"/>
                  </a:ext>
                </a:extLst>
              </p:cNvPr>
              <p:cNvSpPr/>
              <p:nvPr/>
            </p:nvSpPr>
            <p:spPr>
              <a:xfrm>
                <a:off x="6245041" y="4554498"/>
                <a:ext cx="4215015" cy="2226933"/>
              </a:xfrm>
              <a:custGeom>
                <a:avLst/>
                <a:gdLst/>
                <a:ahLst/>
                <a:cxnLst/>
                <a:rect l="l" t="t" r="r" b="b"/>
                <a:pathLst>
                  <a:path w="4215015" h="2226933">
                    <a:moveTo>
                      <a:pt x="0" y="0"/>
                    </a:moveTo>
                    <a:lnTo>
                      <a:pt x="4215016" y="0"/>
                    </a:lnTo>
                    <a:lnTo>
                      <a:pt x="4215016" y="2226933"/>
                    </a:lnTo>
                    <a:lnTo>
                      <a:pt x="0" y="22269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grpSp>
          <p:nvGrpSpPr>
            <p:cNvPr id="10" name="Nhóm 9">
              <a:extLst>
                <a:ext uri="{FF2B5EF4-FFF2-40B4-BE49-F238E27FC236}">
                  <a16:creationId xmlns:a16="http://schemas.microsoft.com/office/drawing/2014/main" id="{BBA92123-94FB-6E88-D02A-3F778958BACC}"/>
                </a:ext>
              </a:extLst>
            </p:cNvPr>
            <p:cNvGrpSpPr/>
            <p:nvPr/>
          </p:nvGrpSpPr>
          <p:grpSpPr>
            <a:xfrm flipH="1">
              <a:off x="18118034" y="-40817"/>
              <a:ext cx="18288000" cy="10241280"/>
              <a:chOff x="0" y="0"/>
              <a:chExt cx="18288000" cy="10241280"/>
            </a:xfrm>
          </p:grpSpPr>
          <p:sp>
            <p:nvSpPr>
              <p:cNvPr id="11" name="Freeform 2">
                <a:extLst>
                  <a:ext uri="{FF2B5EF4-FFF2-40B4-BE49-F238E27FC236}">
                    <a16:creationId xmlns:a16="http://schemas.microsoft.com/office/drawing/2014/main" id="{AD055B19-C962-B331-160B-AF2384FE0656}"/>
                  </a:ext>
                </a:extLst>
              </p:cNvPr>
              <p:cNvSpPr/>
              <p:nvPr/>
            </p:nvSpPr>
            <p:spPr>
              <a:xfrm>
                <a:off x="0" y="0"/>
                <a:ext cx="18288000" cy="10241280"/>
              </a:xfrm>
              <a:custGeom>
                <a:avLst/>
                <a:gdLst/>
                <a:ahLst/>
                <a:cxnLst/>
                <a:rect l="l" t="t" r="r" b="b"/>
                <a:pathLst>
                  <a:path w="18288000" h="10241280">
                    <a:moveTo>
                      <a:pt x="0" y="0"/>
                    </a:moveTo>
                    <a:lnTo>
                      <a:pt x="18288000" y="0"/>
                    </a:lnTo>
                    <a:lnTo>
                      <a:pt x="18288000" y="10241280"/>
                    </a:lnTo>
                    <a:lnTo>
                      <a:pt x="0" y="10241280"/>
                    </a:lnTo>
                    <a:lnTo>
                      <a:pt x="0" y="0"/>
                    </a:lnTo>
                    <a:close/>
                  </a:path>
                </a:pathLst>
              </a:custGeom>
              <a:blipFill>
                <a:blip r:embed="rId5"/>
                <a:stretch>
                  <a:fillRect/>
                </a:stretch>
              </a:blipFill>
            </p:spPr>
          </p:sp>
          <p:sp>
            <p:nvSpPr>
              <p:cNvPr id="12" name="Freeform 3">
                <a:extLst>
                  <a:ext uri="{FF2B5EF4-FFF2-40B4-BE49-F238E27FC236}">
                    <a16:creationId xmlns:a16="http://schemas.microsoft.com/office/drawing/2014/main" id="{7EDAD4EE-698F-3244-133C-012B3A2F9579}"/>
                  </a:ext>
                </a:extLst>
              </p:cNvPr>
              <p:cNvSpPr/>
              <p:nvPr/>
            </p:nvSpPr>
            <p:spPr>
              <a:xfrm>
                <a:off x="0" y="0"/>
                <a:ext cx="7627565" cy="6082983"/>
              </a:xfrm>
              <a:custGeom>
                <a:avLst/>
                <a:gdLst/>
                <a:ahLst/>
                <a:cxnLst/>
                <a:rect l="l" t="t" r="r" b="b"/>
                <a:pathLst>
                  <a:path w="7627565" h="6082983">
                    <a:moveTo>
                      <a:pt x="0" y="0"/>
                    </a:moveTo>
                    <a:lnTo>
                      <a:pt x="7627565" y="0"/>
                    </a:lnTo>
                    <a:lnTo>
                      <a:pt x="7627565" y="6082983"/>
                    </a:lnTo>
                    <a:lnTo>
                      <a:pt x="0" y="6082983"/>
                    </a:lnTo>
                    <a:lnTo>
                      <a:pt x="0" y="0"/>
                    </a:lnTo>
                    <a:close/>
                  </a:path>
                </a:pathLst>
              </a:custGeom>
              <a:blipFill>
                <a:blip r:embed="rId6"/>
                <a:stretch>
                  <a:fillRect/>
                </a:stretch>
              </a:blipFill>
            </p:spPr>
          </p:sp>
          <p:sp>
            <p:nvSpPr>
              <p:cNvPr id="13" name="Freeform 4">
                <a:extLst>
                  <a:ext uri="{FF2B5EF4-FFF2-40B4-BE49-F238E27FC236}">
                    <a16:creationId xmlns:a16="http://schemas.microsoft.com/office/drawing/2014/main" id="{67D63CCA-9F1E-E6F2-320E-E39452CAB223}"/>
                  </a:ext>
                </a:extLst>
              </p:cNvPr>
              <p:cNvSpPr/>
              <p:nvPr/>
            </p:nvSpPr>
            <p:spPr>
              <a:xfrm>
                <a:off x="10985986" y="1999761"/>
                <a:ext cx="4107282" cy="2904643"/>
              </a:xfrm>
              <a:custGeom>
                <a:avLst/>
                <a:gdLst/>
                <a:ahLst/>
                <a:cxnLst/>
                <a:rect l="l" t="t" r="r" b="b"/>
                <a:pathLst>
                  <a:path w="4107282" h="2904643">
                    <a:moveTo>
                      <a:pt x="0" y="0"/>
                    </a:moveTo>
                    <a:lnTo>
                      <a:pt x="4107282" y="0"/>
                    </a:lnTo>
                    <a:lnTo>
                      <a:pt x="4107282" y="2904643"/>
                    </a:lnTo>
                    <a:lnTo>
                      <a:pt x="0" y="2904643"/>
                    </a:lnTo>
                    <a:lnTo>
                      <a:pt x="0" y="0"/>
                    </a:lnTo>
                    <a:close/>
                  </a:path>
                </a:pathLst>
              </a:custGeom>
              <a:blipFill>
                <a:blip r:embed="rId6"/>
                <a:stretch>
                  <a:fillRect t="-6384" b="-6384"/>
                </a:stretch>
              </a:blipFill>
            </p:spPr>
          </p:sp>
          <p:sp>
            <p:nvSpPr>
              <p:cNvPr id="14" name="Freeform 6">
                <a:extLst>
                  <a:ext uri="{FF2B5EF4-FFF2-40B4-BE49-F238E27FC236}">
                    <a16:creationId xmlns:a16="http://schemas.microsoft.com/office/drawing/2014/main" id="{E494FF89-04C1-3111-1F01-54877811CAB4}"/>
                  </a:ext>
                </a:extLst>
              </p:cNvPr>
              <p:cNvSpPr/>
              <p:nvPr/>
            </p:nvSpPr>
            <p:spPr>
              <a:xfrm>
                <a:off x="6245041" y="4554498"/>
                <a:ext cx="4215015" cy="2226933"/>
              </a:xfrm>
              <a:custGeom>
                <a:avLst/>
                <a:gdLst/>
                <a:ahLst/>
                <a:cxnLst/>
                <a:rect l="l" t="t" r="r" b="b"/>
                <a:pathLst>
                  <a:path w="4215015" h="2226933">
                    <a:moveTo>
                      <a:pt x="0" y="0"/>
                    </a:moveTo>
                    <a:lnTo>
                      <a:pt x="4215016" y="0"/>
                    </a:lnTo>
                    <a:lnTo>
                      <a:pt x="4215016" y="2226933"/>
                    </a:lnTo>
                    <a:lnTo>
                      <a:pt x="0" y="22269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grpSp>
      <p:grpSp>
        <p:nvGrpSpPr>
          <p:cNvPr id="28" name="Nhóm 27">
            <a:extLst>
              <a:ext uri="{FF2B5EF4-FFF2-40B4-BE49-F238E27FC236}">
                <a16:creationId xmlns:a16="http://schemas.microsoft.com/office/drawing/2014/main" id="{C518E9F5-0376-972D-1B8C-76F919137256}"/>
              </a:ext>
            </a:extLst>
          </p:cNvPr>
          <p:cNvGrpSpPr/>
          <p:nvPr/>
        </p:nvGrpSpPr>
        <p:grpSpPr>
          <a:xfrm>
            <a:off x="0" y="5120640"/>
            <a:ext cx="8394637" cy="5079823"/>
            <a:chOff x="0" y="5120640"/>
            <a:chExt cx="8394637" cy="5079823"/>
          </a:xfrm>
        </p:grpSpPr>
        <p:sp>
          <p:nvSpPr>
            <p:cNvPr id="30" name="Freeform 7">
              <a:extLst>
                <a:ext uri="{FF2B5EF4-FFF2-40B4-BE49-F238E27FC236}">
                  <a16:creationId xmlns:a16="http://schemas.microsoft.com/office/drawing/2014/main" id="{DA086766-5386-9CFA-2E80-CFD458FDDB3E}"/>
                </a:ext>
              </a:extLst>
            </p:cNvPr>
            <p:cNvSpPr/>
            <p:nvPr/>
          </p:nvSpPr>
          <p:spPr>
            <a:xfrm>
              <a:off x="0" y="5120640"/>
              <a:ext cx="6409871" cy="5079823"/>
            </a:xfrm>
            <a:custGeom>
              <a:avLst/>
              <a:gdLst/>
              <a:ahLst/>
              <a:cxnLst/>
              <a:rect l="l" t="t" r="r" b="b"/>
              <a:pathLst>
                <a:path w="6409871" h="5079823">
                  <a:moveTo>
                    <a:pt x="0" y="0"/>
                  </a:moveTo>
                  <a:lnTo>
                    <a:pt x="6409871" y="0"/>
                  </a:lnTo>
                  <a:lnTo>
                    <a:pt x="6409871" y="5079823"/>
                  </a:lnTo>
                  <a:lnTo>
                    <a:pt x="0" y="507982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1" name="Freeform 12">
              <a:extLst>
                <a:ext uri="{FF2B5EF4-FFF2-40B4-BE49-F238E27FC236}">
                  <a16:creationId xmlns:a16="http://schemas.microsoft.com/office/drawing/2014/main" id="{B5D4F6D6-12A8-27A4-866A-E639B3B91ADB}"/>
                </a:ext>
              </a:extLst>
            </p:cNvPr>
            <p:cNvSpPr/>
            <p:nvPr/>
          </p:nvSpPr>
          <p:spPr>
            <a:xfrm flipH="1">
              <a:off x="6838720" y="6447522"/>
              <a:ext cx="1555917" cy="3682643"/>
            </a:xfrm>
            <a:custGeom>
              <a:avLst/>
              <a:gdLst/>
              <a:ahLst/>
              <a:cxnLst/>
              <a:rect l="l" t="t" r="r" b="b"/>
              <a:pathLst>
                <a:path w="1555917" h="3682643">
                  <a:moveTo>
                    <a:pt x="1555917" y="0"/>
                  </a:moveTo>
                  <a:lnTo>
                    <a:pt x="0" y="0"/>
                  </a:lnTo>
                  <a:lnTo>
                    <a:pt x="0" y="3682642"/>
                  </a:lnTo>
                  <a:lnTo>
                    <a:pt x="1555917" y="3682642"/>
                  </a:lnTo>
                  <a:lnTo>
                    <a:pt x="1555917" y="0"/>
                  </a:lnTo>
                  <a:close/>
                </a:path>
              </a:pathLst>
            </a:custGeom>
            <a:blipFill>
              <a:blip r:embed="rId11"/>
              <a:stretch>
                <a:fillRect/>
              </a:stretch>
            </a:blipFill>
          </p:spPr>
        </p:sp>
      </p:grpSp>
      <p:pic>
        <p:nvPicPr>
          <p:cNvPr id="6" name="Picture 4">
            <a:extLst>
              <a:ext uri="{FF2B5EF4-FFF2-40B4-BE49-F238E27FC236}">
                <a16:creationId xmlns:a16="http://schemas.microsoft.com/office/drawing/2014/main" id="{A03DF1AB-DE46-2373-FF5C-F78079FFB28C}"/>
              </a:ext>
            </a:extLst>
          </p:cNvPr>
          <p:cNvPicPr>
            <a:picLocks noChangeAspect="1"/>
          </p:cNvPicPr>
          <p:nvPr/>
        </p:nvPicPr>
        <p:blipFill>
          <a:blip r:embed="rId12"/>
          <a:srcRect/>
          <a:stretch>
            <a:fillRect/>
          </a:stretch>
        </p:blipFill>
        <p:spPr>
          <a:xfrm flipH="1">
            <a:off x="11260759" y="3853944"/>
            <a:ext cx="4871665" cy="5361597"/>
          </a:xfrm>
          <a:prstGeom prst="rect">
            <a:avLst/>
          </a:prstGeom>
        </p:spPr>
      </p:pic>
      <p:sp>
        <p:nvSpPr>
          <p:cNvPr id="19" name="Rectangle 18"/>
          <p:cNvSpPr/>
          <p:nvPr/>
        </p:nvSpPr>
        <p:spPr>
          <a:xfrm>
            <a:off x="1078610" y="829064"/>
            <a:ext cx="15751277"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20" name="Rectangle 19"/>
          <p:cNvSpPr/>
          <p:nvPr/>
        </p:nvSpPr>
        <p:spPr>
          <a:xfrm>
            <a:off x="1109864" y="6875814"/>
            <a:ext cx="7025705" cy="138579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742950" indent="-742950" algn="ctr">
              <a:buAutoNum type="alphaUcPeriod"/>
            </a:pPr>
            <a:r>
              <a:rPr lang="en-US" sz="4200">
                <a:solidFill>
                  <a:schemeClr val="bg1"/>
                </a:solidFill>
                <a:latin typeface="Montserrat Alternates Black" panose="00000A00000000000000" pitchFamily="50" charset="0"/>
              </a:rPr>
              <a:t>3 ngày</a:t>
            </a:r>
            <a:endParaRPr lang="en-US" sz="4200" dirty="0"/>
          </a:p>
        </p:txBody>
      </p:sp>
      <p:sp>
        <p:nvSpPr>
          <p:cNvPr id="21" name="Rectangle 20"/>
          <p:cNvSpPr/>
          <p:nvPr/>
        </p:nvSpPr>
        <p:spPr>
          <a:xfrm>
            <a:off x="1204316" y="8763536"/>
            <a:ext cx="7025705" cy="12631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C. 2 ngày</a:t>
            </a:r>
            <a:endParaRPr lang="en-US" sz="4200" dirty="0"/>
          </a:p>
        </p:txBody>
      </p:sp>
      <p:sp>
        <p:nvSpPr>
          <p:cNvPr id="22" name="Rectangle 21"/>
          <p:cNvSpPr/>
          <p:nvPr/>
        </p:nvSpPr>
        <p:spPr>
          <a:xfrm>
            <a:off x="9738494" y="8639775"/>
            <a:ext cx="7025705" cy="135706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D. 10 ngày</a:t>
            </a:r>
            <a:endParaRPr lang="en-US" sz="4200" dirty="0"/>
          </a:p>
        </p:txBody>
      </p:sp>
      <p:sp>
        <p:nvSpPr>
          <p:cNvPr id="23" name="Rectangle 22"/>
          <p:cNvSpPr/>
          <p:nvPr/>
        </p:nvSpPr>
        <p:spPr>
          <a:xfrm>
            <a:off x="9670171" y="6954464"/>
            <a:ext cx="7025705" cy="120480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B. 1 tuần</a:t>
            </a:r>
            <a:endParaRPr lang="en-US" sz="4200" dirty="0"/>
          </a:p>
        </p:txBody>
      </p:sp>
      <p:pic>
        <p:nvPicPr>
          <p:cNvPr id="24"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10737" y="639621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105389" y="8336552"/>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647621" y="853851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708314" y="6188807"/>
            <a:ext cx="2009397" cy="176600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204316" y="949396"/>
            <a:ext cx="14928107" cy="1200329"/>
          </a:xfrm>
          <a:prstGeom prst="rect">
            <a:avLst/>
          </a:prstGeom>
          <a:noFill/>
        </p:spPr>
        <p:txBody>
          <a:bodyPr wrap="square" rtlCol="0">
            <a:spAutoFit/>
          </a:bodyPr>
          <a:lstStyle/>
          <a:p>
            <a:r>
              <a:rPr lang="en-US" sz="3600">
                <a:solidFill>
                  <a:schemeClr val="bg1"/>
                </a:solidFill>
                <a:latin typeface="Montserrat Alternates Black" panose="00000A00000000000000" pitchFamily="50" charset="0"/>
              </a:rPr>
              <a:t>CÂU HỎI 4: Đức mẹ và thánh Giu se mất bao lâu thì mới tìm thấy con? </a:t>
            </a:r>
            <a:endParaRPr lang="en-US" sz="3600" dirty="0">
              <a:solidFill>
                <a:schemeClr val="bg1"/>
              </a:solidFill>
              <a:latin typeface="Montserrat Alternates Black" panose="00000A00000000000000" pitchFamily="50" charset="0"/>
            </a:endParaRPr>
          </a:p>
        </p:txBody>
      </p:sp>
      <p:pic>
        <p:nvPicPr>
          <p:cNvPr id="34" name="c2 2">
            <a:hlinkClick r:id="rId15"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28793637" y="2571080"/>
            <a:ext cx="1929164" cy="1945794"/>
          </a:xfrm>
          <a:prstGeom prst="rect">
            <a:avLst/>
          </a:prstGeom>
        </p:spPr>
      </p:pic>
      <p:pic>
        <p:nvPicPr>
          <p:cNvPr id="7" name="Picture 5">
            <a:extLst>
              <a:ext uri="{FF2B5EF4-FFF2-40B4-BE49-F238E27FC236}">
                <a16:creationId xmlns:a16="http://schemas.microsoft.com/office/drawing/2014/main" id="{DA402345-4B9F-11F1-0429-B1BD79D1528D}"/>
              </a:ext>
            </a:extLst>
          </p:cNvPr>
          <p:cNvPicPr>
            <a:picLocks noChangeAspect="1"/>
          </p:cNvPicPr>
          <p:nvPr/>
        </p:nvPicPr>
        <p:blipFill>
          <a:blip r:embed="rId17"/>
          <a:srcRect/>
          <a:stretch>
            <a:fillRect/>
          </a:stretch>
        </p:blipFill>
        <p:spPr>
          <a:xfrm>
            <a:off x="28077319" y="4355882"/>
            <a:ext cx="5903364" cy="5670830"/>
          </a:xfrm>
          <a:prstGeom prst="rect">
            <a:avLst/>
          </a:prstGeom>
        </p:spPr>
      </p:pic>
    </p:spTree>
    <p:extLst>
      <p:ext uri="{BB962C8B-B14F-4D97-AF65-F5344CB8AC3E}">
        <p14:creationId xmlns:p14="http://schemas.microsoft.com/office/powerpoint/2010/main" val="290939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3"/>
                  </p:tgtEl>
                </p:cond>
              </p:nextCondLst>
            </p:seq>
            <p:seq concurrent="1" nextAc="seek">
              <p:cTn id="33" restart="whenNotActive" fill="hold" evtFilter="cancelBubble" nodeType="interactiveSeq">
                <p:stCondLst>
                  <p:cond evt="onClick" delay="0">
                    <p:tgtEl>
                      <p:spTgt spid="22"/>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subTnLst>
                                    <p:audio>
                                      <p:cMediaNode>
                                        <p:cTn display="0" masterRel="sameClick">
                                          <p:stCondLst>
                                            <p:cond evt="begin" delay="0">
                                              <p:tn val="41"/>
                                            </p:cond>
                                          </p:stCondLst>
                                          <p:endCondLst>
                                            <p:cond evt="onStopAudio" delay="0">
                                              <p:tgtEl>
                                                <p:sldTgt/>
                                              </p:tgtEl>
                                            </p:cond>
                                          </p:endCondLst>
                                        </p:cTn>
                                        <p:tgtEl>
                                          <p:sndTgt r:embed="rId4" name="Am-thanh-tra-loi-dung-www_nhacchuongvui_com.wav"/>
                                        </p:tgtEl>
                                      </p:cMediaNode>
                                    </p:audio>
                                  </p:subTnLst>
                                </p:cTn>
                              </p:par>
                            </p:childTnLst>
                          </p:cTn>
                        </p:par>
                        <p:par>
                          <p:cTn id="44" fill="hold">
                            <p:stCondLst>
                              <p:cond delay="500"/>
                            </p:stCondLst>
                            <p:childTnLst>
                              <p:par>
                                <p:cTn id="45" presetID="10" presetClass="exit" presetSubtype="0" fill="hold" nodeType="afterEffect">
                                  <p:stCondLst>
                                    <p:cond delay="50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par>
                                <p:cTn id="48" presetID="10" presetClass="exit" presetSubtype="0" fill="hold" nodeType="withEffect">
                                  <p:stCondLst>
                                    <p:cond delay="500"/>
                                  </p:stCondLst>
                                  <p:childTnLst>
                                    <p:animEffect transition="out" filter="fade">
                                      <p:cBhvr>
                                        <p:cTn id="49" dur="500"/>
                                        <p:tgtEl>
                                          <p:spTgt spid="24"/>
                                        </p:tgtEl>
                                      </p:cBhvr>
                                    </p:animEffect>
                                    <p:set>
                                      <p:cBhvr>
                                        <p:cTn id="50" dur="1" fill="hold">
                                          <p:stCondLst>
                                            <p:cond delay="499"/>
                                          </p:stCondLst>
                                        </p:cTn>
                                        <p:tgtEl>
                                          <p:spTgt spid="24"/>
                                        </p:tgtEl>
                                        <p:attrNameLst>
                                          <p:attrName>style.visibility</p:attrName>
                                        </p:attrNameLst>
                                      </p:cBhvr>
                                      <p:to>
                                        <p:strVal val="hidden"/>
                                      </p:to>
                                    </p:set>
                                  </p:childTnLst>
                                </p:cTn>
                              </p:par>
                              <p:par>
                                <p:cTn id="51" presetID="10" presetClass="exit" presetSubtype="0" fill="hold" nodeType="withEffect">
                                  <p:stCondLst>
                                    <p:cond delay="50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par>
                                <p:cTn id="54" presetID="10" presetClass="exit" presetSubtype="0" fill="hold" nodeType="withEffect">
                                  <p:stCondLst>
                                    <p:cond delay="500"/>
                                  </p:stCondLst>
                                  <p:childTnLst>
                                    <p:animEffect transition="out" filter="fade">
                                      <p:cBhvr>
                                        <p:cTn id="55" dur="500"/>
                                        <p:tgtEl>
                                          <p:spTgt spid="27"/>
                                        </p:tgtEl>
                                      </p:cBhvr>
                                    </p:animEffect>
                                    <p:set>
                                      <p:cBhvr>
                                        <p:cTn id="56" dur="1" fill="hold">
                                          <p:stCondLst>
                                            <p:cond delay="499"/>
                                          </p:stCondLst>
                                        </p:cTn>
                                        <p:tgtEl>
                                          <p:spTgt spid="27"/>
                                        </p:tgtEl>
                                        <p:attrNameLst>
                                          <p:attrName>style.visibility</p:attrName>
                                        </p:attrNameLst>
                                      </p:cBhvr>
                                      <p:to>
                                        <p:strVal val="hidden"/>
                                      </p:to>
                                    </p:set>
                                  </p:childTnLst>
                                </p:cTn>
                              </p:par>
                              <p:par>
                                <p:cTn id="57" presetID="10" presetClass="exit" presetSubtype="0" fill="hold" grpId="0" nodeType="withEffect">
                                  <p:stCondLst>
                                    <p:cond delay="50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10" presetClass="exit" presetSubtype="0" fill="hold" grpId="0" nodeType="withEffect">
                                  <p:stCondLst>
                                    <p:cond delay="50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grpId="0" nodeType="withEffect">
                                  <p:stCondLst>
                                    <p:cond delay="50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par>
                                <p:cTn id="66" presetID="10" presetClass="exit" presetSubtype="0" fill="hold" grpId="0" nodeType="withEffect">
                                  <p:stCondLst>
                                    <p:cond delay="500"/>
                                  </p:stCondLst>
                                  <p:childTnLst>
                                    <p:animEffect transition="out" filter="fade">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par>
                                <p:cTn id="69" presetID="10" presetClass="exit" presetSubtype="0" fill="hold" grpId="0" nodeType="withEffect">
                                  <p:stCondLst>
                                    <p:cond delay="500"/>
                                  </p:stCondLst>
                                  <p:childTnLst>
                                    <p:animEffect transition="out" filter="fade">
                                      <p:cBhvr>
                                        <p:cTn id="70" dur="500"/>
                                        <p:tgtEl>
                                          <p:spTgt spid="23"/>
                                        </p:tgtEl>
                                      </p:cBhvr>
                                    </p:animEffect>
                                    <p:set>
                                      <p:cBhvr>
                                        <p:cTn id="71" dur="1" fill="hold">
                                          <p:stCondLst>
                                            <p:cond delay="499"/>
                                          </p:stCondLst>
                                        </p:cTn>
                                        <p:tgtEl>
                                          <p:spTgt spid="23"/>
                                        </p:tgtEl>
                                        <p:attrNameLst>
                                          <p:attrName>style.visibility</p:attrName>
                                        </p:attrNameLst>
                                      </p:cBhvr>
                                      <p:to>
                                        <p:strVal val="hidden"/>
                                      </p:to>
                                    </p:set>
                                  </p:childTnLst>
                                </p:cTn>
                              </p:par>
                              <p:par>
                                <p:cTn id="72" presetID="10" presetClass="exit" presetSubtype="0" fill="hold" grpId="0" nodeType="withEffect">
                                  <p:stCondLst>
                                    <p:cond delay="50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par>
                                <p:cTn id="75" presetID="9" presetClass="exit" presetSubtype="0" fill="hold" nodeType="withEffect">
                                  <p:stCondLst>
                                    <p:cond delay="500"/>
                                  </p:stCondLst>
                                  <p:childTnLst>
                                    <p:animEffect transition="out" filter="dissolve">
                                      <p:cBhvr>
                                        <p:cTn id="76" dur="500"/>
                                        <p:tgtEl>
                                          <p:spTgt spid="6"/>
                                        </p:tgtEl>
                                      </p:cBhvr>
                                    </p:animEffect>
                                    <p:set>
                                      <p:cBhvr>
                                        <p:cTn id="77" dur="1" fill="hold">
                                          <p:stCondLst>
                                            <p:cond delay="499"/>
                                          </p:stCondLst>
                                        </p:cTn>
                                        <p:tgtEl>
                                          <p:spTgt spid="6"/>
                                        </p:tgtEl>
                                        <p:attrNameLst>
                                          <p:attrName>style.visibility</p:attrName>
                                        </p:attrNameLst>
                                      </p:cBhvr>
                                      <p:to>
                                        <p:strVal val="hidden"/>
                                      </p:to>
                                    </p:set>
                                  </p:childTnLst>
                                </p:cTn>
                              </p:par>
                            </p:childTnLst>
                          </p:cTn>
                        </p:par>
                        <p:par>
                          <p:cTn id="78" fill="hold">
                            <p:stCondLst>
                              <p:cond delay="1500"/>
                            </p:stCondLst>
                            <p:childTnLst>
                              <p:par>
                                <p:cTn id="79" presetID="35" presetClass="path" presetSubtype="0" fill="hold" nodeType="afterEffect">
                                  <p:stCondLst>
                                    <p:cond delay="0"/>
                                  </p:stCondLst>
                                  <p:childTnLst>
                                    <p:animMotion origin="layout" path="M 2.36111E-6 -3.7037E-6 L -1 -3.7037E-6 " pathEditMode="relative" rAng="0" ptsTypes="AA">
                                      <p:cBhvr>
                                        <p:cTn id="80" dur="3000" fill="hold"/>
                                        <p:tgtEl>
                                          <p:spTgt spid="8"/>
                                        </p:tgtEl>
                                        <p:attrNameLst>
                                          <p:attrName>ppt_x</p:attrName>
                                          <p:attrName>ppt_y</p:attrName>
                                        </p:attrNameLst>
                                      </p:cBhvr>
                                      <p:rCtr x="-50000" y="0"/>
                                    </p:animMotion>
                                  </p:childTnLst>
                                </p:cTn>
                              </p:par>
                              <p:par>
                                <p:cTn id="81" presetID="35" presetClass="path" presetSubtype="0" fill="hold" nodeType="withEffect">
                                  <p:stCondLst>
                                    <p:cond delay="0"/>
                                  </p:stCondLst>
                                  <p:childTnLst>
                                    <p:animMotion origin="layout" path="M -1.04167E-6 -4.81481E-6 L -1 -4.81481E-6 " pathEditMode="relative" rAng="0" ptsTypes="AA">
                                      <p:cBhvr>
                                        <p:cTn id="82" dur="3000" fill="hold"/>
                                        <p:tgtEl>
                                          <p:spTgt spid="34"/>
                                        </p:tgtEl>
                                        <p:attrNameLst>
                                          <p:attrName>ppt_x</p:attrName>
                                          <p:attrName>ppt_y</p:attrName>
                                        </p:attrNameLst>
                                      </p:cBhvr>
                                      <p:rCtr x="-50000" y="0"/>
                                    </p:animMotion>
                                  </p:childTnLst>
                                </p:cTn>
                              </p:par>
                              <p:par>
                                <p:cTn id="83" presetID="35" presetClass="path" presetSubtype="0" fill="hold" nodeType="withEffect">
                                  <p:stCondLst>
                                    <p:cond delay="0"/>
                                  </p:stCondLst>
                                  <p:childTnLst>
                                    <p:animMotion origin="layout" path="M -1.38889E-6 -4.07407E-6 L -1 -4.07407E-6 " pathEditMode="relative" rAng="0" ptsTypes="AA">
                                      <p:cBhvr>
                                        <p:cTn id="84" dur="3000" fill="hold"/>
                                        <p:tgtEl>
                                          <p:spTgt spid="7"/>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1E3939FC-D860-47F4-0D8C-1D7BF84F746B}"/>
              </a:ext>
            </a:extLst>
          </p:cNvPr>
          <p:cNvGrpSpPr/>
          <p:nvPr/>
        </p:nvGrpSpPr>
        <p:grpSpPr>
          <a:xfrm>
            <a:off x="-10886" y="-40817"/>
            <a:ext cx="36416920" cy="10327817"/>
            <a:chOff x="-10886" y="-40817"/>
            <a:chExt cx="36416920" cy="10327817"/>
          </a:xfrm>
        </p:grpSpPr>
        <p:grpSp>
          <p:nvGrpSpPr>
            <p:cNvPr id="12" name="Nhóm 11">
              <a:extLst>
                <a:ext uri="{FF2B5EF4-FFF2-40B4-BE49-F238E27FC236}">
                  <a16:creationId xmlns:a16="http://schemas.microsoft.com/office/drawing/2014/main" id="{AF03B732-1A4E-4C97-4E55-4E181107F584}"/>
                </a:ext>
              </a:extLst>
            </p:cNvPr>
            <p:cNvGrpSpPr/>
            <p:nvPr/>
          </p:nvGrpSpPr>
          <p:grpSpPr>
            <a:xfrm>
              <a:off x="-10886" y="-38100"/>
              <a:ext cx="18288000" cy="10325100"/>
              <a:chOff x="0" y="0"/>
              <a:chExt cx="18288000" cy="10241280"/>
            </a:xfrm>
          </p:grpSpPr>
          <p:sp>
            <p:nvSpPr>
              <p:cNvPr id="18" name="Freeform 2">
                <a:extLst>
                  <a:ext uri="{FF2B5EF4-FFF2-40B4-BE49-F238E27FC236}">
                    <a16:creationId xmlns:a16="http://schemas.microsoft.com/office/drawing/2014/main" id="{AA7D07CC-BED9-EB15-B7C8-3010BD850BD5}"/>
                  </a:ext>
                </a:extLst>
              </p:cNvPr>
              <p:cNvSpPr/>
              <p:nvPr/>
            </p:nvSpPr>
            <p:spPr>
              <a:xfrm>
                <a:off x="0" y="0"/>
                <a:ext cx="18288000" cy="10241280"/>
              </a:xfrm>
              <a:custGeom>
                <a:avLst/>
                <a:gdLst/>
                <a:ahLst/>
                <a:cxnLst/>
                <a:rect l="l" t="t" r="r" b="b"/>
                <a:pathLst>
                  <a:path w="18288000" h="10241280">
                    <a:moveTo>
                      <a:pt x="0" y="0"/>
                    </a:moveTo>
                    <a:lnTo>
                      <a:pt x="18288000" y="0"/>
                    </a:lnTo>
                    <a:lnTo>
                      <a:pt x="18288000" y="10241280"/>
                    </a:lnTo>
                    <a:lnTo>
                      <a:pt x="0" y="10241280"/>
                    </a:lnTo>
                    <a:lnTo>
                      <a:pt x="0" y="0"/>
                    </a:lnTo>
                    <a:close/>
                  </a:path>
                </a:pathLst>
              </a:custGeom>
              <a:blipFill>
                <a:blip r:embed="rId4"/>
                <a:stretch>
                  <a:fillRect/>
                </a:stretch>
              </a:blipFill>
            </p:spPr>
          </p:sp>
          <p:sp>
            <p:nvSpPr>
              <p:cNvPr id="28" name="Freeform 3">
                <a:extLst>
                  <a:ext uri="{FF2B5EF4-FFF2-40B4-BE49-F238E27FC236}">
                    <a16:creationId xmlns:a16="http://schemas.microsoft.com/office/drawing/2014/main" id="{485C3B71-23C3-0980-F6C6-2390F3811F2C}"/>
                  </a:ext>
                </a:extLst>
              </p:cNvPr>
              <p:cNvSpPr/>
              <p:nvPr/>
            </p:nvSpPr>
            <p:spPr>
              <a:xfrm>
                <a:off x="0" y="0"/>
                <a:ext cx="7627565" cy="6082983"/>
              </a:xfrm>
              <a:custGeom>
                <a:avLst/>
                <a:gdLst/>
                <a:ahLst/>
                <a:cxnLst/>
                <a:rect l="l" t="t" r="r" b="b"/>
                <a:pathLst>
                  <a:path w="7627565" h="6082983">
                    <a:moveTo>
                      <a:pt x="0" y="0"/>
                    </a:moveTo>
                    <a:lnTo>
                      <a:pt x="7627565" y="0"/>
                    </a:lnTo>
                    <a:lnTo>
                      <a:pt x="7627565" y="6082983"/>
                    </a:lnTo>
                    <a:lnTo>
                      <a:pt x="0" y="6082983"/>
                    </a:lnTo>
                    <a:lnTo>
                      <a:pt x="0" y="0"/>
                    </a:lnTo>
                    <a:close/>
                  </a:path>
                </a:pathLst>
              </a:custGeom>
              <a:blipFill>
                <a:blip r:embed="rId5"/>
                <a:stretch>
                  <a:fillRect/>
                </a:stretch>
              </a:blipFill>
            </p:spPr>
          </p:sp>
          <p:sp>
            <p:nvSpPr>
              <p:cNvPr id="30" name="Freeform 4">
                <a:extLst>
                  <a:ext uri="{FF2B5EF4-FFF2-40B4-BE49-F238E27FC236}">
                    <a16:creationId xmlns:a16="http://schemas.microsoft.com/office/drawing/2014/main" id="{94FFD871-4683-E178-F293-D78D7AF8CF43}"/>
                  </a:ext>
                </a:extLst>
              </p:cNvPr>
              <p:cNvSpPr/>
              <p:nvPr/>
            </p:nvSpPr>
            <p:spPr>
              <a:xfrm>
                <a:off x="10985986" y="1999761"/>
                <a:ext cx="4107282" cy="2904643"/>
              </a:xfrm>
              <a:custGeom>
                <a:avLst/>
                <a:gdLst/>
                <a:ahLst/>
                <a:cxnLst/>
                <a:rect l="l" t="t" r="r" b="b"/>
                <a:pathLst>
                  <a:path w="4107282" h="2904643">
                    <a:moveTo>
                      <a:pt x="0" y="0"/>
                    </a:moveTo>
                    <a:lnTo>
                      <a:pt x="4107282" y="0"/>
                    </a:lnTo>
                    <a:lnTo>
                      <a:pt x="4107282" y="2904643"/>
                    </a:lnTo>
                    <a:lnTo>
                      <a:pt x="0" y="2904643"/>
                    </a:lnTo>
                    <a:lnTo>
                      <a:pt x="0" y="0"/>
                    </a:lnTo>
                    <a:close/>
                  </a:path>
                </a:pathLst>
              </a:custGeom>
              <a:blipFill>
                <a:blip r:embed="rId5"/>
                <a:stretch>
                  <a:fillRect t="-6384" b="-6384"/>
                </a:stretch>
              </a:blipFill>
            </p:spPr>
          </p:sp>
          <p:sp>
            <p:nvSpPr>
              <p:cNvPr id="31" name="Freeform 6">
                <a:extLst>
                  <a:ext uri="{FF2B5EF4-FFF2-40B4-BE49-F238E27FC236}">
                    <a16:creationId xmlns:a16="http://schemas.microsoft.com/office/drawing/2014/main" id="{D6BDA2AA-58EB-7088-641D-DE42F4829B01}"/>
                  </a:ext>
                </a:extLst>
              </p:cNvPr>
              <p:cNvSpPr/>
              <p:nvPr/>
            </p:nvSpPr>
            <p:spPr>
              <a:xfrm>
                <a:off x="6245041" y="4554498"/>
                <a:ext cx="4215015" cy="2226933"/>
              </a:xfrm>
              <a:custGeom>
                <a:avLst/>
                <a:gdLst/>
                <a:ahLst/>
                <a:cxnLst/>
                <a:rect l="l" t="t" r="r" b="b"/>
                <a:pathLst>
                  <a:path w="4215015" h="2226933">
                    <a:moveTo>
                      <a:pt x="0" y="0"/>
                    </a:moveTo>
                    <a:lnTo>
                      <a:pt x="4215016" y="0"/>
                    </a:lnTo>
                    <a:lnTo>
                      <a:pt x="4215016" y="2226933"/>
                    </a:lnTo>
                    <a:lnTo>
                      <a:pt x="0" y="22269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grpSp>
          <p:nvGrpSpPr>
            <p:cNvPr id="13" name="Nhóm 12">
              <a:extLst>
                <a:ext uri="{FF2B5EF4-FFF2-40B4-BE49-F238E27FC236}">
                  <a16:creationId xmlns:a16="http://schemas.microsoft.com/office/drawing/2014/main" id="{ECE2E86A-63C1-1ADB-F610-06801EC98FEA}"/>
                </a:ext>
              </a:extLst>
            </p:cNvPr>
            <p:cNvGrpSpPr/>
            <p:nvPr/>
          </p:nvGrpSpPr>
          <p:grpSpPr>
            <a:xfrm flipH="1">
              <a:off x="18118034" y="-40817"/>
              <a:ext cx="18288000" cy="10241280"/>
              <a:chOff x="0" y="0"/>
              <a:chExt cx="18288000" cy="10241280"/>
            </a:xfrm>
          </p:grpSpPr>
          <p:sp>
            <p:nvSpPr>
              <p:cNvPr id="14" name="Freeform 2">
                <a:extLst>
                  <a:ext uri="{FF2B5EF4-FFF2-40B4-BE49-F238E27FC236}">
                    <a16:creationId xmlns:a16="http://schemas.microsoft.com/office/drawing/2014/main" id="{A4B7B05B-B501-CE1E-3AD8-D40AB2D9D8D6}"/>
                  </a:ext>
                </a:extLst>
              </p:cNvPr>
              <p:cNvSpPr/>
              <p:nvPr/>
            </p:nvSpPr>
            <p:spPr>
              <a:xfrm>
                <a:off x="0" y="0"/>
                <a:ext cx="18288000" cy="10241280"/>
              </a:xfrm>
              <a:custGeom>
                <a:avLst/>
                <a:gdLst/>
                <a:ahLst/>
                <a:cxnLst/>
                <a:rect l="l" t="t" r="r" b="b"/>
                <a:pathLst>
                  <a:path w="18288000" h="10241280">
                    <a:moveTo>
                      <a:pt x="0" y="0"/>
                    </a:moveTo>
                    <a:lnTo>
                      <a:pt x="18288000" y="0"/>
                    </a:lnTo>
                    <a:lnTo>
                      <a:pt x="18288000" y="10241280"/>
                    </a:lnTo>
                    <a:lnTo>
                      <a:pt x="0" y="10241280"/>
                    </a:lnTo>
                    <a:lnTo>
                      <a:pt x="0" y="0"/>
                    </a:lnTo>
                    <a:close/>
                  </a:path>
                </a:pathLst>
              </a:custGeom>
              <a:blipFill>
                <a:blip r:embed="rId4"/>
                <a:stretch>
                  <a:fillRect/>
                </a:stretch>
              </a:blipFill>
            </p:spPr>
          </p:sp>
          <p:sp>
            <p:nvSpPr>
              <p:cNvPr id="15" name="Freeform 3">
                <a:extLst>
                  <a:ext uri="{FF2B5EF4-FFF2-40B4-BE49-F238E27FC236}">
                    <a16:creationId xmlns:a16="http://schemas.microsoft.com/office/drawing/2014/main" id="{B7AC518F-F6B3-B913-8D2F-95AFB1BEB977}"/>
                  </a:ext>
                </a:extLst>
              </p:cNvPr>
              <p:cNvSpPr/>
              <p:nvPr/>
            </p:nvSpPr>
            <p:spPr>
              <a:xfrm>
                <a:off x="0" y="0"/>
                <a:ext cx="7627565" cy="6082983"/>
              </a:xfrm>
              <a:custGeom>
                <a:avLst/>
                <a:gdLst/>
                <a:ahLst/>
                <a:cxnLst/>
                <a:rect l="l" t="t" r="r" b="b"/>
                <a:pathLst>
                  <a:path w="7627565" h="6082983">
                    <a:moveTo>
                      <a:pt x="0" y="0"/>
                    </a:moveTo>
                    <a:lnTo>
                      <a:pt x="7627565" y="0"/>
                    </a:lnTo>
                    <a:lnTo>
                      <a:pt x="7627565" y="6082983"/>
                    </a:lnTo>
                    <a:lnTo>
                      <a:pt x="0" y="6082983"/>
                    </a:lnTo>
                    <a:lnTo>
                      <a:pt x="0" y="0"/>
                    </a:lnTo>
                    <a:close/>
                  </a:path>
                </a:pathLst>
              </a:custGeom>
              <a:blipFill>
                <a:blip r:embed="rId5"/>
                <a:stretch>
                  <a:fillRect/>
                </a:stretch>
              </a:blipFill>
            </p:spPr>
          </p:sp>
          <p:sp>
            <p:nvSpPr>
              <p:cNvPr id="16" name="Freeform 4">
                <a:extLst>
                  <a:ext uri="{FF2B5EF4-FFF2-40B4-BE49-F238E27FC236}">
                    <a16:creationId xmlns:a16="http://schemas.microsoft.com/office/drawing/2014/main" id="{05C6CA4F-1994-5D06-8088-E10B8909F30B}"/>
                  </a:ext>
                </a:extLst>
              </p:cNvPr>
              <p:cNvSpPr/>
              <p:nvPr/>
            </p:nvSpPr>
            <p:spPr>
              <a:xfrm>
                <a:off x="10985986" y="1999761"/>
                <a:ext cx="4107282" cy="2904643"/>
              </a:xfrm>
              <a:custGeom>
                <a:avLst/>
                <a:gdLst/>
                <a:ahLst/>
                <a:cxnLst/>
                <a:rect l="l" t="t" r="r" b="b"/>
                <a:pathLst>
                  <a:path w="4107282" h="2904643">
                    <a:moveTo>
                      <a:pt x="0" y="0"/>
                    </a:moveTo>
                    <a:lnTo>
                      <a:pt x="4107282" y="0"/>
                    </a:lnTo>
                    <a:lnTo>
                      <a:pt x="4107282" y="2904643"/>
                    </a:lnTo>
                    <a:lnTo>
                      <a:pt x="0" y="2904643"/>
                    </a:lnTo>
                    <a:lnTo>
                      <a:pt x="0" y="0"/>
                    </a:lnTo>
                    <a:close/>
                  </a:path>
                </a:pathLst>
              </a:custGeom>
              <a:blipFill>
                <a:blip r:embed="rId5"/>
                <a:stretch>
                  <a:fillRect t="-6384" b="-6384"/>
                </a:stretch>
              </a:blipFill>
            </p:spPr>
          </p:sp>
          <p:sp>
            <p:nvSpPr>
              <p:cNvPr id="17" name="Freeform 6">
                <a:extLst>
                  <a:ext uri="{FF2B5EF4-FFF2-40B4-BE49-F238E27FC236}">
                    <a16:creationId xmlns:a16="http://schemas.microsoft.com/office/drawing/2014/main" id="{14582D97-B77F-34D3-957F-648CC01268DC}"/>
                  </a:ext>
                </a:extLst>
              </p:cNvPr>
              <p:cNvSpPr/>
              <p:nvPr/>
            </p:nvSpPr>
            <p:spPr>
              <a:xfrm>
                <a:off x="6245041" y="4554498"/>
                <a:ext cx="4215015" cy="2226933"/>
              </a:xfrm>
              <a:custGeom>
                <a:avLst/>
                <a:gdLst/>
                <a:ahLst/>
                <a:cxnLst/>
                <a:rect l="l" t="t" r="r" b="b"/>
                <a:pathLst>
                  <a:path w="4215015" h="2226933">
                    <a:moveTo>
                      <a:pt x="0" y="0"/>
                    </a:moveTo>
                    <a:lnTo>
                      <a:pt x="4215016" y="0"/>
                    </a:lnTo>
                    <a:lnTo>
                      <a:pt x="4215016" y="2226933"/>
                    </a:lnTo>
                    <a:lnTo>
                      <a:pt x="0" y="22269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grpSp>
      <p:grpSp>
        <p:nvGrpSpPr>
          <p:cNvPr id="32" name="Nhóm 31">
            <a:extLst>
              <a:ext uri="{FF2B5EF4-FFF2-40B4-BE49-F238E27FC236}">
                <a16:creationId xmlns:a16="http://schemas.microsoft.com/office/drawing/2014/main" id="{7AA07F03-BBE7-1E16-E60C-2290D1C0B0ED}"/>
              </a:ext>
            </a:extLst>
          </p:cNvPr>
          <p:cNvGrpSpPr/>
          <p:nvPr/>
        </p:nvGrpSpPr>
        <p:grpSpPr>
          <a:xfrm>
            <a:off x="0" y="5120640"/>
            <a:ext cx="8394637" cy="5079823"/>
            <a:chOff x="0" y="5120640"/>
            <a:chExt cx="8394637" cy="5079823"/>
          </a:xfrm>
        </p:grpSpPr>
        <p:sp>
          <p:nvSpPr>
            <p:cNvPr id="33" name="Freeform 7">
              <a:extLst>
                <a:ext uri="{FF2B5EF4-FFF2-40B4-BE49-F238E27FC236}">
                  <a16:creationId xmlns:a16="http://schemas.microsoft.com/office/drawing/2014/main" id="{13319478-B9A0-7065-46EF-E48577FEF68A}"/>
                </a:ext>
              </a:extLst>
            </p:cNvPr>
            <p:cNvSpPr/>
            <p:nvPr/>
          </p:nvSpPr>
          <p:spPr>
            <a:xfrm>
              <a:off x="0" y="5120640"/>
              <a:ext cx="6409871" cy="5079823"/>
            </a:xfrm>
            <a:custGeom>
              <a:avLst/>
              <a:gdLst/>
              <a:ahLst/>
              <a:cxnLst/>
              <a:rect l="l" t="t" r="r" b="b"/>
              <a:pathLst>
                <a:path w="6409871" h="5079823">
                  <a:moveTo>
                    <a:pt x="0" y="0"/>
                  </a:moveTo>
                  <a:lnTo>
                    <a:pt x="6409871" y="0"/>
                  </a:lnTo>
                  <a:lnTo>
                    <a:pt x="6409871" y="5079823"/>
                  </a:lnTo>
                  <a:lnTo>
                    <a:pt x="0" y="50798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4" name="Freeform 12">
              <a:extLst>
                <a:ext uri="{FF2B5EF4-FFF2-40B4-BE49-F238E27FC236}">
                  <a16:creationId xmlns:a16="http://schemas.microsoft.com/office/drawing/2014/main" id="{69C4F8AF-3F80-CFE7-D01A-A22375F0C6DE}"/>
                </a:ext>
              </a:extLst>
            </p:cNvPr>
            <p:cNvSpPr/>
            <p:nvPr/>
          </p:nvSpPr>
          <p:spPr>
            <a:xfrm flipH="1">
              <a:off x="6838720" y="6447522"/>
              <a:ext cx="1555917" cy="3682643"/>
            </a:xfrm>
            <a:custGeom>
              <a:avLst/>
              <a:gdLst/>
              <a:ahLst/>
              <a:cxnLst/>
              <a:rect l="l" t="t" r="r" b="b"/>
              <a:pathLst>
                <a:path w="1555917" h="3682643">
                  <a:moveTo>
                    <a:pt x="1555917" y="0"/>
                  </a:moveTo>
                  <a:lnTo>
                    <a:pt x="0" y="0"/>
                  </a:lnTo>
                  <a:lnTo>
                    <a:pt x="0" y="3682642"/>
                  </a:lnTo>
                  <a:lnTo>
                    <a:pt x="1555917" y="3682642"/>
                  </a:lnTo>
                  <a:lnTo>
                    <a:pt x="1555917" y="0"/>
                  </a:lnTo>
                  <a:close/>
                </a:path>
              </a:pathLst>
            </a:custGeom>
            <a:blipFill>
              <a:blip r:embed="rId10"/>
              <a:stretch>
                <a:fillRect/>
              </a:stretch>
            </a:blipFill>
          </p:spPr>
        </p:sp>
      </p:grpSp>
      <p:pic>
        <p:nvPicPr>
          <p:cNvPr id="7" name="Picture 5">
            <a:extLst>
              <a:ext uri="{FF2B5EF4-FFF2-40B4-BE49-F238E27FC236}">
                <a16:creationId xmlns:a16="http://schemas.microsoft.com/office/drawing/2014/main" id="{54AE3E77-BE02-7A7D-335B-288D0A2A591A}"/>
              </a:ext>
            </a:extLst>
          </p:cNvPr>
          <p:cNvPicPr>
            <a:picLocks noChangeAspect="1"/>
          </p:cNvPicPr>
          <p:nvPr/>
        </p:nvPicPr>
        <p:blipFill>
          <a:blip r:embed="rId11"/>
          <a:srcRect/>
          <a:stretch>
            <a:fillRect/>
          </a:stretch>
        </p:blipFill>
        <p:spPr>
          <a:xfrm>
            <a:off x="11432952" y="2712487"/>
            <a:ext cx="5903364" cy="5670830"/>
          </a:xfrm>
          <a:prstGeom prst="rect">
            <a:avLst/>
          </a:prstGeom>
        </p:spPr>
      </p:pic>
      <p:sp>
        <p:nvSpPr>
          <p:cNvPr id="19" name="Rectangle 18"/>
          <p:cNvSpPr/>
          <p:nvPr/>
        </p:nvSpPr>
        <p:spPr>
          <a:xfrm>
            <a:off x="1078610" y="829064"/>
            <a:ext cx="15751277"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20" name="Rectangle 19"/>
          <p:cNvSpPr/>
          <p:nvPr/>
        </p:nvSpPr>
        <p:spPr>
          <a:xfrm>
            <a:off x="9804182" y="6637246"/>
            <a:ext cx="7025705" cy="130269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B.  Ngồi giữa các bậc thầy</a:t>
            </a:r>
            <a:endParaRPr lang="en-US" sz="4200" dirty="0"/>
          </a:p>
        </p:txBody>
      </p:sp>
      <p:sp>
        <p:nvSpPr>
          <p:cNvPr id="21" name="Rectangle 20"/>
          <p:cNvSpPr/>
          <p:nvPr/>
        </p:nvSpPr>
        <p:spPr>
          <a:xfrm>
            <a:off x="1111942" y="8261614"/>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C. ngồi bên bờ giếng</a:t>
            </a:r>
            <a:endParaRPr lang="en-US" sz="4200" dirty="0"/>
          </a:p>
        </p:txBody>
      </p:sp>
      <p:sp>
        <p:nvSpPr>
          <p:cNvPr id="22" name="Rectangle 21"/>
          <p:cNvSpPr/>
          <p:nvPr/>
        </p:nvSpPr>
        <p:spPr>
          <a:xfrm>
            <a:off x="9804182" y="8261614"/>
            <a:ext cx="7025705" cy="127884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D. Nói chuyện cùng bạn</a:t>
            </a:r>
            <a:endParaRPr lang="en-US" sz="4200" dirty="0"/>
          </a:p>
        </p:txBody>
      </p:sp>
      <p:sp>
        <p:nvSpPr>
          <p:cNvPr id="23" name="Rectangle 22"/>
          <p:cNvSpPr/>
          <p:nvPr/>
        </p:nvSpPr>
        <p:spPr>
          <a:xfrm>
            <a:off x="1078610" y="6709369"/>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A. Đang đi lạc</a:t>
            </a:r>
            <a:endParaRPr lang="en-US" sz="4200" dirty="0"/>
          </a:p>
        </p:txBody>
      </p:sp>
      <p:pic>
        <p:nvPicPr>
          <p:cNvPr id="24"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63244" y="625850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327667" y="7986468"/>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194516" y="774977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79753" y="6308669"/>
            <a:ext cx="2009397" cy="176600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386297" y="2010199"/>
            <a:ext cx="14639756" cy="1200329"/>
          </a:xfrm>
          <a:prstGeom prst="rect">
            <a:avLst/>
          </a:prstGeom>
          <a:noFill/>
        </p:spPr>
        <p:txBody>
          <a:bodyPr wrap="square" rtlCol="0">
            <a:spAutoFit/>
          </a:bodyPr>
          <a:lstStyle/>
          <a:p>
            <a:r>
              <a:rPr lang="en-US" sz="3600">
                <a:solidFill>
                  <a:schemeClr val="bg1"/>
                </a:solidFill>
                <a:latin typeface="Montserrat Alternates Black" panose="00000A00000000000000" pitchFamily="50" charset="0"/>
              </a:rPr>
              <a:t>CÂU HỎI 5: Lúc cha mẹ tìm thấy chúa Giê su, lúc đó Chúa Giê su đang làm gì? </a:t>
            </a:r>
            <a:endParaRPr lang="en-US" sz="3600" dirty="0">
              <a:solidFill>
                <a:schemeClr val="bg1"/>
              </a:solidFill>
              <a:latin typeface="Montserrat Alternates Black" panose="00000A00000000000000" pitchFamily="50" charset="0"/>
            </a:endParaRPr>
          </a:p>
        </p:txBody>
      </p:sp>
      <p:sp>
        <p:nvSpPr>
          <p:cNvPr id="6" name="Freeform 3">
            <a:extLst>
              <a:ext uri="{FF2B5EF4-FFF2-40B4-BE49-F238E27FC236}">
                <a16:creationId xmlns:a16="http://schemas.microsoft.com/office/drawing/2014/main" id="{8D2A5A72-EF4B-7F13-80F7-14C8DA283575}"/>
              </a:ext>
            </a:extLst>
          </p:cNvPr>
          <p:cNvSpPr/>
          <p:nvPr/>
        </p:nvSpPr>
        <p:spPr>
          <a:xfrm flipH="1">
            <a:off x="21687725" y="1346205"/>
            <a:ext cx="13185982" cy="8229600"/>
          </a:xfrm>
          <a:custGeom>
            <a:avLst/>
            <a:gdLst/>
            <a:ahLst/>
            <a:cxnLst/>
            <a:rect l="l" t="t" r="r" b="b"/>
            <a:pathLst>
              <a:path w="9041089" h="8229600">
                <a:moveTo>
                  <a:pt x="0" y="0"/>
                </a:moveTo>
                <a:lnTo>
                  <a:pt x="9041088" y="0"/>
                </a:lnTo>
                <a:lnTo>
                  <a:pt x="9041088" y="8229600"/>
                </a:lnTo>
                <a:lnTo>
                  <a:pt x="0" y="8229600"/>
                </a:lnTo>
                <a:lnTo>
                  <a:pt x="0" y="0"/>
                </a:lnTo>
                <a:close/>
              </a:path>
            </a:pathLst>
          </a:custGeom>
          <a:blipFill>
            <a:blip r:embed="rId14"/>
            <a:stretch>
              <a:fillRect/>
            </a:stretch>
          </a:blipFill>
        </p:spPr>
      </p:sp>
      <p:grpSp>
        <p:nvGrpSpPr>
          <p:cNvPr id="8" name="Nhóm 7">
            <a:extLst>
              <a:ext uri="{FF2B5EF4-FFF2-40B4-BE49-F238E27FC236}">
                <a16:creationId xmlns:a16="http://schemas.microsoft.com/office/drawing/2014/main" id="{C27E9493-C5FB-2353-9621-CE0E308E356F}"/>
              </a:ext>
            </a:extLst>
          </p:cNvPr>
          <p:cNvGrpSpPr/>
          <p:nvPr/>
        </p:nvGrpSpPr>
        <p:grpSpPr>
          <a:xfrm>
            <a:off x="27432000" y="3589295"/>
            <a:ext cx="1929164" cy="2075196"/>
            <a:chOff x="29679812" y="7024514"/>
            <a:chExt cx="1929164" cy="2075196"/>
          </a:xfrm>
        </p:grpSpPr>
        <p:pic>
          <p:nvPicPr>
            <p:cNvPr id="9" name="c2 2">
              <a:hlinkClick r:id="rId15" action="ppaction://hlinksldjump"/>
              <a:extLst>
                <a:ext uri="{FF2B5EF4-FFF2-40B4-BE49-F238E27FC236}">
                  <a16:creationId xmlns:a16="http://schemas.microsoft.com/office/drawing/2014/main" id="{AF51B6CF-3EDA-6B9B-2BE8-2C9BDA014D4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9679812" y="7024514"/>
              <a:ext cx="1929164" cy="2075196"/>
            </a:xfrm>
            <a:prstGeom prst="rect">
              <a:avLst/>
            </a:prstGeom>
          </p:spPr>
        </p:pic>
        <p:sp>
          <p:nvSpPr>
            <p:cNvPr id="10" name="Hình Bầu dục 9">
              <a:hlinkClick r:id="rId17" action="ppaction://hlinksldjump"/>
              <a:extLst>
                <a:ext uri="{FF2B5EF4-FFF2-40B4-BE49-F238E27FC236}">
                  <a16:creationId xmlns:a16="http://schemas.microsoft.com/office/drawing/2014/main" id="{7A11D2A4-1AB7-EFD2-2119-C1715BD0FC99}"/>
                </a:ext>
              </a:extLst>
            </p:cNvPr>
            <p:cNvSpPr/>
            <p:nvPr/>
          </p:nvSpPr>
          <p:spPr>
            <a:xfrm>
              <a:off x="30099000" y="7401418"/>
              <a:ext cx="1138938" cy="1138938"/>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ln w="0"/>
                  <a:solidFill>
                    <a:srgbClr val="EF1BE1"/>
                  </a:solidFill>
                  <a:effectLst>
                    <a:outerShdw blurRad="38100" dist="19050" dir="2700000" algn="tl" rotWithShape="0">
                      <a:schemeClr val="dk1">
                        <a:alpha val="40000"/>
                      </a:schemeClr>
                    </a:outerShdw>
                  </a:effectLst>
                </a:rPr>
                <a:t>06</a:t>
              </a:r>
              <a:endParaRPr lang="vi-VN" sz="4400" b="1">
                <a:ln w="0"/>
                <a:solidFill>
                  <a:srgbClr val="EF1BE1"/>
                </a:solidFill>
                <a:effectLst>
                  <a:outerShdw blurRad="38100" dist="19050" dir="2700000" algn="tl" rotWithShape="0">
                    <a:schemeClr val="dk1">
                      <a:alpha val="40000"/>
                    </a:schemeClr>
                  </a:outerShdw>
                </a:effectLst>
              </a:endParaRPr>
            </a:p>
          </p:txBody>
        </p:sp>
      </p:grpSp>
    </p:spTree>
    <p:extLst>
      <p:ext uri="{BB962C8B-B14F-4D97-AF65-F5344CB8AC3E}">
        <p14:creationId xmlns:p14="http://schemas.microsoft.com/office/powerpoint/2010/main" val="286720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33" restart="whenNotActive" fill="hold" evtFilter="cancelBubble" nodeType="interactiveSeq">
                <p:stCondLst>
                  <p:cond evt="onClick" delay="0">
                    <p:tgtEl>
                      <p:spTgt spid="22"/>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4" fill="hold">
                            <p:stCondLst>
                              <p:cond delay="500"/>
                            </p:stCondLst>
                            <p:childTnLst>
                              <p:par>
                                <p:cTn id="45" presetID="10" presetClass="exit" presetSubtype="0" fill="hold" nodeType="afterEffect">
                                  <p:stCondLst>
                                    <p:cond delay="50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par>
                                <p:cTn id="48" presetID="10" presetClass="exit" presetSubtype="0" fill="hold" nodeType="withEffect">
                                  <p:stCondLst>
                                    <p:cond delay="500"/>
                                  </p:stCondLst>
                                  <p:childTnLst>
                                    <p:animEffect transition="out" filter="fade">
                                      <p:cBhvr>
                                        <p:cTn id="49" dur="500"/>
                                        <p:tgtEl>
                                          <p:spTgt spid="24"/>
                                        </p:tgtEl>
                                      </p:cBhvr>
                                    </p:animEffect>
                                    <p:set>
                                      <p:cBhvr>
                                        <p:cTn id="50" dur="1" fill="hold">
                                          <p:stCondLst>
                                            <p:cond delay="499"/>
                                          </p:stCondLst>
                                        </p:cTn>
                                        <p:tgtEl>
                                          <p:spTgt spid="24"/>
                                        </p:tgtEl>
                                        <p:attrNameLst>
                                          <p:attrName>style.visibility</p:attrName>
                                        </p:attrNameLst>
                                      </p:cBhvr>
                                      <p:to>
                                        <p:strVal val="hidden"/>
                                      </p:to>
                                    </p:set>
                                  </p:childTnLst>
                                </p:cTn>
                              </p:par>
                              <p:par>
                                <p:cTn id="51" presetID="10" presetClass="exit" presetSubtype="0" fill="hold" nodeType="withEffect">
                                  <p:stCondLst>
                                    <p:cond delay="50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par>
                                <p:cTn id="54" presetID="10" presetClass="exit" presetSubtype="0" fill="hold" nodeType="withEffect">
                                  <p:stCondLst>
                                    <p:cond delay="500"/>
                                  </p:stCondLst>
                                  <p:childTnLst>
                                    <p:animEffect transition="out" filter="fade">
                                      <p:cBhvr>
                                        <p:cTn id="55" dur="500"/>
                                        <p:tgtEl>
                                          <p:spTgt spid="27"/>
                                        </p:tgtEl>
                                      </p:cBhvr>
                                    </p:animEffect>
                                    <p:set>
                                      <p:cBhvr>
                                        <p:cTn id="56" dur="1" fill="hold">
                                          <p:stCondLst>
                                            <p:cond delay="499"/>
                                          </p:stCondLst>
                                        </p:cTn>
                                        <p:tgtEl>
                                          <p:spTgt spid="27"/>
                                        </p:tgtEl>
                                        <p:attrNameLst>
                                          <p:attrName>style.visibility</p:attrName>
                                        </p:attrNameLst>
                                      </p:cBhvr>
                                      <p:to>
                                        <p:strVal val="hidden"/>
                                      </p:to>
                                    </p:set>
                                  </p:childTnLst>
                                </p:cTn>
                              </p:par>
                              <p:par>
                                <p:cTn id="57" presetID="10" presetClass="exit" presetSubtype="0" fill="hold" grpId="0" nodeType="withEffect">
                                  <p:stCondLst>
                                    <p:cond delay="50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10" presetClass="exit" presetSubtype="0" fill="hold" grpId="0" nodeType="withEffect">
                                  <p:stCondLst>
                                    <p:cond delay="50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grpId="0" nodeType="withEffect">
                                  <p:stCondLst>
                                    <p:cond delay="50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par>
                                <p:cTn id="66" presetID="10" presetClass="exit" presetSubtype="0" fill="hold" grpId="0" nodeType="withEffect">
                                  <p:stCondLst>
                                    <p:cond delay="500"/>
                                  </p:stCondLst>
                                  <p:childTnLst>
                                    <p:animEffect transition="out" filter="fade">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par>
                                <p:cTn id="69" presetID="10" presetClass="exit" presetSubtype="0" fill="hold" grpId="0" nodeType="withEffect">
                                  <p:stCondLst>
                                    <p:cond delay="500"/>
                                  </p:stCondLst>
                                  <p:childTnLst>
                                    <p:animEffect transition="out" filter="fade">
                                      <p:cBhvr>
                                        <p:cTn id="70" dur="500"/>
                                        <p:tgtEl>
                                          <p:spTgt spid="23"/>
                                        </p:tgtEl>
                                      </p:cBhvr>
                                    </p:animEffect>
                                    <p:set>
                                      <p:cBhvr>
                                        <p:cTn id="71" dur="1" fill="hold">
                                          <p:stCondLst>
                                            <p:cond delay="499"/>
                                          </p:stCondLst>
                                        </p:cTn>
                                        <p:tgtEl>
                                          <p:spTgt spid="23"/>
                                        </p:tgtEl>
                                        <p:attrNameLst>
                                          <p:attrName>style.visibility</p:attrName>
                                        </p:attrNameLst>
                                      </p:cBhvr>
                                      <p:to>
                                        <p:strVal val="hidden"/>
                                      </p:to>
                                    </p:set>
                                  </p:childTnLst>
                                </p:cTn>
                              </p:par>
                              <p:par>
                                <p:cTn id="72" presetID="10" presetClass="exit" presetSubtype="0" fill="hold" grpId="0" nodeType="withEffect">
                                  <p:stCondLst>
                                    <p:cond delay="50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7"/>
                                        </p:tgtEl>
                                      </p:cBhvr>
                                    </p:animEffect>
                                    <p:set>
                                      <p:cBhvr>
                                        <p:cTn id="77" dur="1" fill="hold">
                                          <p:stCondLst>
                                            <p:cond delay="499"/>
                                          </p:stCondLst>
                                        </p:cTn>
                                        <p:tgtEl>
                                          <p:spTgt spid="7"/>
                                        </p:tgtEl>
                                        <p:attrNameLst>
                                          <p:attrName>style.visibility</p:attrName>
                                        </p:attrNameLst>
                                      </p:cBhvr>
                                      <p:to>
                                        <p:strVal val="hidden"/>
                                      </p:to>
                                    </p:set>
                                  </p:childTnLst>
                                </p:cTn>
                              </p:par>
                            </p:childTnLst>
                          </p:cTn>
                        </p:par>
                        <p:par>
                          <p:cTn id="78" fill="hold">
                            <p:stCondLst>
                              <p:cond delay="1500"/>
                            </p:stCondLst>
                            <p:childTnLst>
                              <p:par>
                                <p:cTn id="79" presetID="35" presetClass="path" presetSubtype="0" fill="hold" nodeType="afterEffect">
                                  <p:stCondLst>
                                    <p:cond delay="0"/>
                                  </p:stCondLst>
                                  <p:childTnLst>
                                    <p:animMotion origin="layout" path="M 9.72222E-7 1.60494E-6 L -1 1.60494E-6 " pathEditMode="relative" rAng="0" ptsTypes="AA">
                                      <p:cBhvr>
                                        <p:cTn id="80" dur="3000" fill="hold"/>
                                        <p:tgtEl>
                                          <p:spTgt spid="11"/>
                                        </p:tgtEl>
                                        <p:attrNameLst>
                                          <p:attrName>ppt_x</p:attrName>
                                          <p:attrName>ppt_y</p:attrName>
                                        </p:attrNameLst>
                                      </p:cBhvr>
                                      <p:rCtr x="-50000" y="0"/>
                                    </p:animMotion>
                                  </p:childTnLst>
                                </p:cTn>
                              </p:par>
                              <p:par>
                                <p:cTn id="81" presetID="35" presetClass="path" presetSubtype="0" fill="hold" nodeType="withEffect">
                                  <p:stCondLst>
                                    <p:cond delay="0"/>
                                  </p:stCondLst>
                                  <p:childTnLst>
                                    <p:animMotion origin="layout" path="M -9.72222E-7 -4.19753E-6 L -1 -4.19753E-6 " pathEditMode="relative" rAng="0" ptsTypes="AA">
                                      <p:cBhvr>
                                        <p:cTn id="82" dur="3000" fill="hold"/>
                                        <p:tgtEl>
                                          <p:spTgt spid="6"/>
                                        </p:tgtEl>
                                        <p:attrNameLst>
                                          <p:attrName>ppt_x</p:attrName>
                                          <p:attrName>ppt_y</p:attrName>
                                        </p:attrNameLst>
                                      </p:cBhvr>
                                      <p:rCtr x="-50000" y="0"/>
                                    </p:animMotion>
                                  </p:childTnLst>
                                </p:cTn>
                              </p:par>
                              <p:par>
                                <p:cTn id="83" presetID="35" presetClass="path" presetSubtype="0" fill="hold" nodeType="withEffect">
                                  <p:stCondLst>
                                    <p:cond delay="0"/>
                                  </p:stCondLst>
                                  <p:childTnLst>
                                    <p:animMotion origin="layout" path="M -9.72222E-7 -4.19753E-6 L -1 -4.19753E-6 " pathEditMode="relative" rAng="0" ptsTypes="AA">
                                      <p:cBhvr>
                                        <p:cTn id="84" dur="3000" fill="hold"/>
                                        <p:tgtEl>
                                          <p:spTgt spid="8"/>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0123CA5F-A3BF-E776-BCE4-DCDD58F9B45C}"/>
              </a:ext>
            </a:extLst>
          </p:cNvPr>
          <p:cNvGrpSpPr/>
          <p:nvPr/>
        </p:nvGrpSpPr>
        <p:grpSpPr>
          <a:xfrm>
            <a:off x="82880" y="-40817"/>
            <a:ext cx="36416920" cy="10327817"/>
            <a:chOff x="-10886" y="-40817"/>
            <a:chExt cx="36416920" cy="10327817"/>
          </a:xfrm>
        </p:grpSpPr>
        <p:grpSp>
          <p:nvGrpSpPr>
            <p:cNvPr id="12" name="Nhóm 11">
              <a:extLst>
                <a:ext uri="{FF2B5EF4-FFF2-40B4-BE49-F238E27FC236}">
                  <a16:creationId xmlns:a16="http://schemas.microsoft.com/office/drawing/2014/main" id="{3222B34B-3C72-1FF4-031A-57C66CC92360}"/>
                </a:ext>
              </a:extLst>
            </p:cNvPr>
            <p:cNvGrpSpPr/>
            <p:nvPr/>
          </p:nvGrpSpPr>
          <p:grpSpPr>
            <a:xfrm>
              <a:off x="-10886" y="-38100"/>
              <a:ext cx="18288000" cy="10325100"/>
              <a:chOff x="0" y="0"/>
              <a:chExt cx="18288000" cy="10241280"/>
            </a:xfrm>
          </p:grpSpPr>
          <p:sp>
            <p:nvSpPr>
              <p:cNvPr id="18" name="Freeform 2">
                <a:extLst>
                  <a:ext uri="{FF2B5EF4-FFF2-40B4-BE49-F238E27FC236}">
                    <a16:creationId xmlns:a16="http://schemas.microsoft.com/office/drawing/2014/main" id="{C5B0B06D-F698-F090-D7C9-F01ACA201350}"/>
                  </a:ext>
                </a:extLst>
              </p:cNvPr>
              <p:cNvSpPr/>
              <p:nvPr/>
            </p:nvSpPr>
            <p:spPr>
              <a:xfrm>
                <a:off x="0" y="0"/>
                <a:ext cx="18288000" cy="10241280"/>
              </a:xfrm>
              <a:custGeom>
                <a:avLst/>
                <a:gdLst/>
                <a:ahLst/>
                <a:cxnLst/>
                <a:rect l="l" t="t" r="r" b="b"/>
                <a:pathLst>
                  <a:path w="18288000" h="10241280">
                    <a:moveTo>
                      <a:pt x="0" y="0"/>
                    </a:moveTo>
                    <a:lnTo>
                      <a:pt x="18288000" y="0"/>
                    </a:lnTo>
                    <a:lnTo>
                      <a:pt x="18288000" y="10241280"/>
                    </a:lnTo>
                    <a:lnTo>
                      <a:pt x="0" y="10241280"/>
                    </a:lnTo>
                    <a:lnTo>
                      <a:pt x="0" y="0"/>
                    </a:lnTo>
                    <a:close/>
                  </a:path>
                </a:pathLst>
              </a:custGeom>
              <a:blipFill>
                <a:blip r:embed="rId4"/>
                <a:stretch>
                  <a:fillRect/>
                </a:stretch>
              </a:blipFill>
            </p:spPr>
          </p:sp>
          <p:sp>
            <p:nvSpPr>
              <p:cNvPr id="28" name="Freeform 3">
                <a:extLst>
                  <a:ext uri="{FF2B5EF4-FFF2-40B4-BE49-F238E27FC236}">
                    <a16:creationId xmlns:a16="http://schemas.microsoft.com/office/drawing/2014/main" id="{1AA66568-6905-7F23-CF7F-97D61E964D67}"/>
                  </a:ext>
                </a:extLst>
              </p:cNvPr>
              <p:cNvSpPr/>
              <p:nvPr/>
            </p:nvSpPr>
            <p:spPr>
              <a:xfrm>
                <a:off x="0" y="0"/>
                <a:ext cx="7627565" cy="6082983"/>
              </a:xfrm>
              <a:custGeom>
                <a:avLst/>
                <a:gdLst/>
                <a:ahLst/>
                <a:cxnLst/>
                <a:rect l="l" t="t" r="r" b="b"/>
                <a:pathLst>
                  <a:path w="7627565" h="6082983">
                    <a:moveTo>
                      <a:pt x="0" y="0"/>
                    </a:moveTo>
                    <a:lnTo>
                      <a:pt x="7627565" y="0"/>
                    </a:lnTo>
                    <a:lnTo>
                      <a:pt x="7627565" y="6082983"/>
                    </a:lnTo>
                    <a:lnTo>
                      <a:pt x="0" y="6082983"/>
                    </a:lnTo>
                    <a:lnTo>
                      <a:pt x="0" y="0"/>
                    </a:lnTo>
                    <a:close/>
                  </a:path>
                </a:pathLst>
              </a:custGeom>
              <a:blipFill>
                <a:blip r:embed="rId5"/>
                <a:stretch>
                  <a:fillRect/>
                </a:stretch>
              </a:blipFill>
            </p:spPr>
          </p:sp>
          <p:sp>
            <p:nvSpPr>
              <p:cNvPr id="30" name="Freeform 4">
                <a:extLst>
                  <a:ext uri="{FF2B5EF4-FFF2-40B4-BE49-F238E27FC236}">
                    <a16:creationId xmlns:a16="http://schemas.microsoft.com/office/drawing/2014/main" id="{412A70E3-801F-F5DC-3177-9338121F435A}"/>
                  </a:ext>
                </a:extLst>
              </p:cNvPr>
              <p:cNvSpPr/>
              <p:nvPr/>
            </p:nvSpPr>
            <p:spPr>
              <a:xfrm>
                <a:off x="10985986" y="1999761"/>
                <a:ext cx="4107282" cy="2904643"/>
              </a:xfrm>
              <a:custGeom>
                <a:avLst/>
                <a:gdLst/>
                <a:ahLst/>
                <a:cxnLst/>
                <a:rect l="l" t="t" r="r" b="b"/>
                <a:pathLst>
                  <a:path w="4107282" h="2904643">
                    <a:moveTo>
                      <a:pt x="0" y="0"/>
                    </a:moveTo>
                    <a:lnTo>
                      <a:pt x="4107282" y="0"/>
                    </a:lnTo>
                    <a:lnTo>
                      <a:pt x="4107282" y="2904643"/>
                    </a:lnTo>
                    <a:lnTo>
                      <a:pt x="0" y="2904643"/>
                    </a:lnTo>
                    <a:lnTo>
                      <a:pt x="0" y="0"/>
                    </a:lnTo>
                    <a:close/>
                  </a:path>
                </a:pathLst>
              </a:custGeom>
              <a:blipFill>
                <a:blip r:embed="rId5"/>
                <a:stretch>
                  <a:fillRect t="-6384" b="-6384"/>
                </a:stretch>
              </a:blipFill>
            </p:spPr>
          </p:sp>
          <p:sp>
            <p:nvSpPr>
              <p:cNvPr id="31" name="Freeform 6">
                <a:extLst>
                  <a:ext uri="{FF2B5EF4-FFF2-40B4-BE49-F238E27FC236}">
                    <a16:creationId xmlns:a16="http://schemas.microsoft.com/office/drawing/2014/main" id="{EFA5D06E-63C2-5006-8D59-4800CC95A380}"/>
                  </a:ext>
                </a:extLst>
              </p:cNvPr>
              <p:cNvSpPr/>
              <p:nvPr/>
            </p:nvSpPr>
            <p:spPr>
              <a:xfrm>
                <a:off x="6245041" y="4554498"/>
                <a:ext cx="4215015" cy="2226933"/>
              </a:xfrm>
              <a:custGeom>
                <a:avLst/>
                <a:gdLst/>
                <a:ahLst/>
                <a:cxnLst/>
                <a:rect l="l" t="t" r="r" b="b"/>
                <a:pathLst>
                  <a:path w="4215015" h="2226933">
                    <a:moveTo>
                      <a:pt x="0" y="0"/>
                    </a:moveTo>
                    <a:lnTo>
                      <a:pt x="4215016" y="0"/>
                    </a:lnTo>
                    <a:lnTo>
                      <a:pt x="4215016" y="2226933"/>
                    </a:lnTo>
                    <a:lnTo>
                      <a:pt x="0" y="22269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grpSp>
          <p:nvGrpSpPr>
            <p:cNvPr id="13" name="Nhóm 12">
              <a:extLst>
                <a:ext uri="{FF2B5EF4-FFF2-40B4-BE49-F238E27FC236}">
                  <a16:creationId xmlns:a16="http://schemas.microsoft.com/office/drawing/2014/main" id="{1361BEAC-EDC7-7159-B2AD-FE44E76EF033}"/>
                </a:ext>
              </a:extLst>
            </p:cNvPr>
            <p:cNvGrpSpPr/>
            <p:nvPr/>
          </p:nvGrpSpPr>
          <p:grpSpPr>
            <a:xfrm flipH="1">
              <a:off x="18118034" y="-40817"/>
              <a:ext cx="18288000" cy="10241280"/>
              <a:chOff x="0" y="0"/>
              <a:chExt cx="18288000" cy="10241280"/>
            </a:xfrm>
          </p:grpSpPr>
          <p:sp>
            <p:nvSpPr>
              <p:cNvPr id="14" name="Freeform 2">
                <a:extLst>
                  <a:ext uri="{FF2B5EF4-FFF2-40B4-BE49-F238E27FC236}">
                    <a16:creationId xmlns:a16="http://schemas.microsoft.com/office/drawing/2014/main" id="{94BEE807-1A42-22DE-7757-11FB0577BC01}"/>
                  </a:ext>
                </a:extLst>
              </p:cNvPr>
              <p:cNvSpPr/>
              <p:nvPr/>
            </p:nvSpPr>
            <p:spPr>
              <a:xfrm>
                <a:off x="0" y="0"/>
                <a:ext cx="18288000" cy="10241280"/>
              </a:xfrm>
              <a:custGeom>
                <a:avLst/>
                <a:gdLst/>
                <a:ahLst/>
                <a:cxnLst/>
                <a:rect l="l" t="t" r="r" b="b"/>
                <a:pathLst>
                  <a:path w="18288000" h="10241280">
                    <a:moveTo>
                      <a:pt x="0" y="0"/>
                    </a:moveTo>
                    <a:lnTo>
                      <a:pt x="18288000" y="0"/>
                    </a:lnTo>
                    <a:lnTo>
                      <a:pt x="18288000" y="10241280"/>
                    </a:lnTo>
                    <a:lnTo>
                      <a:pt x="0" y="10241280"/>
                    </a:lnTo>
                    <a:lnTo>
                      <a:pt x="0" y="0"/>
                    </a:lnTo>
                    <a:close/>
                  </a:path>
                </a:pathLst>
              </a:custGeom>
              <a:blipFill>
                <a:blip r:embed="rId4"/>
                <a:stretch>
                  <a:fillRect/>
                </a:stretch>
              </a:blipFill>
            </p:spPr>
          </p:sp>
          <p:sp>
            <p:nvSpPr>
              <p:cNvPr id="15" name="Freeform 3">
                <a:extLst>
                  <a:ext uri="{FF2B5EF4-FFF2-40B4-BE49-F238E27FC236}">
                    <a16:creationId xmlns:a16="http://schemas.microsoft.com/office/drawing/2014/main" id="{F3DDE73C-22D4-BBAF-37BA-FAF43C8117C4}"/>
                  </a:ext>
                </a:extLst>
              </p:cNvPr>
              <p:cNvSpPr/>
              <p:nvPr/>
            </p:nvSpPr>
            <p:spPr>
              <a:xfrm>
                <a:off x="0" y="0"/>
                <a:ext cx="7627565" cy="6082983"/>
              </a:xfrm>
              <a:custGeom>
                <a:avLst/>
                <a:gdLst/>
                <a:ahLst/>
                <a:cxnLst/>
                <a:rect l="l" t="t" r="r" b="b"/>
                <a:pathLst>
                  <a:path w="7627565" h="6082983">
                    <a:moveTo>
                      <a:pt x="0" y="0"/>
                    </a:moveTo>
                    <a:lnTo>
                      <a:pt x="7627565" y="0"/>
                    </a:lnTo>
                    <a:lnTo>
                      <a:pt x="7627565" y="6082983"/>
                    </a:lnTo>
                    <a:lnTo>
                      <a:pt x="0" y="6082983"/>
                    </a:lnTo>
                    <a:lnTo>
                      <a:pt x="0" y="0"/>
                    </a:lnTo>
                    <a:close/>
                  </a:path>
                </a:pathLst>
              </a:custGeom>
              <a:blipFill>
                <a:blip r:embed="rId5"/>
                <a:stretch>
                  <a:fillRect/>
                </a:stretch>
              </a:blipFill>
            </p:spPr>
          </p:sp>
          <p:sp>
            <p:nvSpPr>
              <p:cNvPr id="16" name="Freeform 4">
                <a:extLst>
                  <a:ext uri="{FF2B5EF4-FFF2-40B4-BE49-F238E27FC236}">
                    <a16:creationId xmlns:a16="http://schemas.microsoft.com/office/drawing/2014/main" id="{2AD42690-04DE-48DA-537F-D146E4A140A8}"/>
                  </a:ext>
                </a:extLst>
              </p:cNvPr>
              <p:cNvSpPr/>
              <p:nvPr/>
            </p:nvSpPr>
            <p:spPr>
              <a:xfrm>
                <a:off x="10985986" y="1999761"/>
                <a:ext cx="4107282" cy="2904643"/>
              </a:xfrm>
              <a:custGeom>
                <a:avLst/>
                <a:gdLst/>
                <a:ahLst/>
                <a:cxnLst/>
                <a:rect l="l" t="t" r="r" b="b"/>
                <a:pathLst>
                  <a:path w="4107282" h="2904643">
                    <a:moveTo>
                      <a:pt x="0" y="0"/>
                    </a:moveTo>
                    <a:lnTo>
                      <a:pt x="4107282" y="0"/>
                    </a:lnTo>
                    <a:lnTo>
                      <a:pt x="4107282" y="2904643"/>
                    </a:lnTo>
                    <a:lnTo>
                      <a:pt x="0" y="2904643"/>
                    </a:lnTo>
                    <a:lnTo>
                      <a:pt x="0" y="0"/>
                    </a:lnTo>
                    <a:close/>
                  </a:path>
                </a:pathLst>
              </a:custGeom>
              <a:blipFill>
                <a:blip r:embed="rId5"/>
                <a:stretch>
                  <a:fillRect t="-6384" b="-6384"/>
                </a:stretch>
              </a:blipFill>
            </p:spPr>
          </p:sp>
          <p:sp>
            <p:nvSpPr>
              <p:cNvPr id="17" name="Freeform 6">
                <a:extLst>
                  <a:ext uri="{FF2B5EF4-FFF2-40B4-BE49-F238E27FC236}">
                    <a16:creationId xmlns:a16="http://schemas.microsoft.com/office/drawing/2014/main" id="{05DBBC2C-8D9E-0743-5F9B-9E41D9128A46}"/>
                  </a:ext>
                </a:extLst>
              </p:cNvPr>
              <p:cNvSpPr/>
              <p:nvPr/>
            </p:nvSpPr>
            <p:spPr>
              <a:xfrm>
                <a:off x="6245041" y="4554498"/>
                <a:ext cx="4215015" cy="2226933"/>
              </a:xfrm>
              <a:custGeom>
                <a:avLst/>
                <a:gdLst/>
                <a:ahLst/>
                <a:cxnLst/>
                <a:rect l="l" t="t" r="r" b="b"/>
                <a:pathLst>
                  <a:path w="4215015" h="2226933">
                    <a:moveTo>
                      <a:pt x="0" y="0"/>
                    </a:moveTo>
                    <a:lnTo>
                      <a:pt x="4215016" y="0"/>
                    </a:lnTo>
                    <a:lnTo>
                      <a:pt x="4215016" y="2226933"/>
                    </a:lnTo>
                    <a:lnTo>
                      <a:pt x="0" y="22269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grpSp>
      <p:grpSp>
        <p:nvGrpSpPr>
          <p:cNvPr id="32" name="Nhóm 31">
            <a:extLst>
              <a:ext uri="{FF2B5EF4-FFF2-40B4-BE49-F238E27FC236}">
                <a16:creationId xmlns:a16="http://schemas.microsoft.com/office/drawing/2014/main" id="{C6C7E717-D79B-0864-D4D9-14721CA23DE0}"/>
              </a:ext>
            </a:extLst>
          </p:cNvPr>
          <p:cNvGrpSpPr/>
          <p:nvPr/>
        </p:nvGrpSpPr>
        <p:grpSpPr>
          <a:xfrm>
            <a:off x="0" y="5120640"/>
            <a:ext cx="8394637" cy="5079823"/>
            <a:chOff x="0" y="5120640"/>
            <a:chExt cx="8394637" cy="5079823"/>
          </a:xfrm>
        </p:grpSpPr>
        <p:sp>
          <p:nvSpPr>
            <p:cNvPr id="33" name="Freeform 7">
              <a:extLst>
                <a:ext uri="{FF2B5EF4-FFF2-40B4-BE49-F238E27FC236}">
                  <a16:creationId xmlns:a16="http://schemas.microsoft.com/office/drawing/2014/main" id="{7D180DC3-54D5-D916-EB64-2EBBCB76B8E1}"/>
                </a:ext>
              </a:extLst>
            </p:cNvPr>
            <p:cNvSpPr/>
            <p:nvPr/>
          </p:nvSpPr>
          <p:spPr>
            <a:xfrm>
              <a:off x="0" y="5120640"/>
              <a:ext cx="6409871" cy="5079823"/>
            </a:xfrm>
            <a:custGeom>
              <a:avLst/>
              <a:gdLst/>
              <a:ahLst/>
              <a:cxnLst/>
              <a:rect l="l" t="t" r="r" b="b"/>
              <a:pathLst>
                <a:path w="6409871" h="5079823">
                  <a:moveTo>
                    <a:pt x="0" y="0"/>
                  </a:moveTo>
                  <a:lnTo>
                    <a:pt x="6409871" y="0"/>
                  </a:lnTo>
                  <a:lnTo>
                    <a:pt x="6409871" y="5079823"/>
                  </a:lnTo>
                  <a:lnTo>
                    <a:pt x="0" y="50798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4" name="Freeform 12">
              <a:extLst>
                <a:ext uri="{FF2B5EF4-FFF2-40B4-BE49-F238E27FC236}">
                  <a16:creationId xmlns:a16="http://schemas.microsoft.com/office/drawing/2014/main" id="{18498638-856B-82FC-8F57-F923E6009D90}"/>
                </a:ext>
              </a:extLst>
            </p:cNvPr>
            <p:cNvSpPr/>
            <p:nvPr/>
          </p:nvSpPr>
          <p:spPr>
            <a:xfrm flipH="1">
              <a:off x="6838720" y="6447522"/>
              <a:ext cx="1555917" cy="3682643"/>
            </a:xfrm>
            <a:custGeom>
              <a:avLst/>
              <a:gdLst/>
              <a:ahLst/>
              <a:cxnLst/>
              <a:rect l="l" t="t" r="r" b="b"/>
              <a:pathLst>
                <a:path w="1555917" h="3682643">
                  <a:moveTo>
                    <a:pt x="1555917" y="0"/>
                  </a:moveTo>
                  <a:lnTo>
                    <a:pt x="0" y="0"/>
                  </a:lnTo>
                  <a:lnTo>
                    <a:pt x="0" y="3682642"/>
                  </a:lnTo>
                  <a:lnTo>
                    <a:pt x="1555917" y="3682642"/>
                  </a:lnTo>
                  <a:lnTo>
                    <a:pt x="1555917" y="0"/>
                  </a:lnTo>
                  <a:close/>
                </a:path>
              </a:pathLst>
            </a:custGeom>
            <a:blipFill>
              <a:blip r:embed="rId10"/>
              <a:stretch>
                <a:fillRect/>
              </a:stretch>
            </a:blipFill>
          </p:spPr>
        </p:sp>
      </p:grpSp>
      <p:sp>
        <p:nvSpPr>
          <p:cNvPr id="9" name="Freeform 3">
            <a:extLst>
              <a:ext uri="{FF2B5EF4-FFF2-40B4-BE49-F238E27FC236}">
                <a16:creationId xmlns:a16="http://schemas.microsoft.com/office/drawing/2014/main" id="{6BF1B049-FBB5-F91A-928E-40A8B90E0DF3}"/>
              </a:ext>
            </a:extLst>
          </p:cNvPr>
          <p:cNvSpPr/>
          <p:nvPr/>
        </p:nvSpPr>
        <p:spPr>
          <a:xfrm flipH="1">
            <a:off x="5973003" y="1670458"/>
            <a:ext cx="13185982" cy="8229600"/>
          </a:xfrm>
          <a:custGeom>
            <a:avLst/>
            <a:gdLst/>
            <a:ahLst/>
            <a:cxnLst/>
            <a:rect l="l" t="t" r="r" b="b"/>
            <a:pathLst>
              <a:path w="9041089" h="8229600">
                <a:moveTo>
                  <a:pt x="0" y="0"/>
                </a:moveTo>
                <a:lnTo>
                  <a:pt x="9041088" y="0"/>
                </a:lnTo>
                <a:lnTo>
                  <a:pt x="9041088" y="8229600"/>
                </a:lnTo>
                <a:lnTo>
                  <a:pt x="0" y="8229600"/>
                </a:lnTo>
                <a:lnTo>
                  <a:pt x="0" y="0"/>
                </a:lnTo>
                <a:close/>
              </a:path>
            </a:pathLst>
          </a:custGeom>
          <a:blipFill>
            <a:blip r:embed="rId11"/>
            <a:stretch>
              <a:fillRect/>
            </a:stretch>
          </a:blipFill>
        </p:spPr>
      </p:sp>
      <p:sp>
        <p:nvSpPr>
          <p:cNvPr id="19" name="Rectangle 18"/>
          <p:cNvSpPr/>
          <p:nvPr/>
        </p:nvSpPr>
        <p:spPr>
          <a:xfrm>
            <a:off x="1078610" y="829064"/>
            <a:ext cx="15751277"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20" name="Rectangle 19"/>
          <p:cNvSpPr/>
          <p:nvPr/>
        </p:nvSpPr>
        <p:spPr>
          <a:xfrm>
            <a:off x="1109864" y="6875815"/>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A. cực lòng </a:t>
            </a:r>
            <a:endParaRPr lang="en-US" sz="4200" dirty="0"/>
          </a:p>
        </p:txBody>
      </p:sp>
      <p:sp>
        <p:nvSpPr>
          <p:cNvPr id="21" name="Rectangle 20"/>
          <p:cNvSpPr/>
          <p:nvPr/>
        </p:nvSpPr>
        <p:spPr>
          <a:xfrm>
            <a:off x="1111942" y="8261614"/>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C. vất vả</a:t>
            </a:r>
            <a:endParaRPr lang="en-US" sz="4200" dirty="0"/>
          </a:p>
        </p:txBody>
      </p:sp>
      <p:sp>
        <p:nvSpPr>
          <p:cNvPr id="22" name="Rectangle 21"/>
          <p:cNvSpPr/>
          <p:nvPr/>
        </p:nvSpPr>
        <p:spPr>
          <a:xfrm>
            <a:off x="9804182" y="8261615"/>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D. nhờ người</a:t>
            </a:r>
            <a:endParaRPr lang="en-US" sz="4200" dirty="0"/>
          </a:p>
        </p:txBody>
      </p:sp>
      <p:sp>
        <p:nvSpPr>
          <p:cNvPr id="23" name="Rectangle 22"/>
          <p:cNvSpPr/>
          <p:nvPr/>
        </p:nvSpPr>
        <p:spPr>
          <a:xfrm>
            <a:off x="9681206" y="6739292"/>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B. buồn phiền</a:t>
            </a:r>
            <a:endParaRPr lang="en-US" sz="4200" dirty="0"/>
          </a:p>
        </p:txBody>
      </p:sp>
      <p:pic>
        <p:nvPicPr>
          <p:cNvPr id="24"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965840" y="6288426"/>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797133" y="790919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194516" y="774977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149755" y="6412505"/>
            <a:ext cx="2009397" cy="176600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719623" y="1943369"/>
            <a:ext cx="13534378" cy="1754326"/>
          </a:xfrm>
          <a:prstGeom prst="rect">
            <a:avLst/>
          </a:prstGeom>
          <a:noFill/>
        </p:spPr>
        <p:txBody>
          <a:bodyPr wrap="square" rtlCol="0">
            <a:spAutoFit/>
          </a:bodyPr>
          <a:lstStyle/>
          <a:p>
            <a:r>
              <a:rPr lang="en-US" sz="3600">
                <a:solidFill>
                  <a:schemeClr val="bg1"/>
                </a:solidFill>
                <a:latin typeface="Montserrat Alternates Black" panose="00000A00000000000000" pitchFamily="50" charset="0"/>
              </a:rPr>
              <a:t>CÂU HỎI 6: điền vào chỗ trống: </a:t>
            </a:r>
            <a:r>
              <a:rPr lang="vi-VN" sz="3600">
                <a:solidFill>
                  <a:schemeClr val="bg1"/>
                </a:solidFill>
                <a:latin typeface="Montserrat Alternates Black" panose="00000A00000000000000" pitchFamily="50" charset="0"/>
              </a:rPr>
              <a:t>"con ơi, sao con lại xử với cha mẹ như vậy ? con thấy không, cha con và mẹ đây đã phải …tìm con !"  </a:t>
            </a:r>
            <a:r>
              <a:rPr lang="en-US" sz="3600">
                <a:solidFill>
                  <a:schemeClr val="bg1"/>
                </a:solidFill>
                <a:latin typeface="Montserrat Alternates Black" panose="00000A00000000000000" pitchFamily="50" charset="0"/>
              </a:rPr>
              <a:t> </a:t>
            </a:r>
            <a:endParaRPr lang="en-US" sz="3600" dirty="0">
              <a:solidFill>
                <a:schemeClr val="bg1"/>
              </a:solidFill>
              <a:latin typeface="Montserrat Alternates Black" panose="00000A00000000000000" pitchFamily="50" charset="0"/>
            </a:endParaRPr>
          </a:p>
        </p:txBody>
      </p:sp>
      <p:sp>
        <p:nvSpPr>
          <p:cNvPr id="8" name="Freeform 7">
            <a:extLst>
              <a:ext uri="{FF2B5EF4-FFF2-40B4-BE49-F238E27FC236}">
                <a16:creationId xmlns:a16="http://schemas.microsoft.com/office/drawing/2014/main" id="{B6C51244-CA23-590E-1BD5-C3777F14E9D6}"/>
              </a:ext>
            </a:extLst>
          </p:cNvPr>
          <p:cNvSpPr/>
          <p:nvPr/>
        </p:nvSpPr>
        <p:spPr>
          <a:xfrm>
            <a:off x="25900729" y="3787411"/>
            <a:ext cx="7313111" cy="6112647"/>
          </a:xfrm>
          <a:custGeom>
            <a:avLst/>
            <a:gdLst/>
            <a:ahLst/>
            <a:cxnLst/>
            <a:rect l="l" t="t" r="r" b="b"/>
            <a:pathLst>
              <a:path w="5846963" h="4114800">
                <a:moveTo>
                  <a:pt x="0" y="0"/>
                </a:moveTo>
                <a:lnTo>
                  <a:pt x="5846962" y="0"/>
                </a:lnTo>
                <a:lnTo>
                  <a:pt x="5846962"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6" name="Nhóm 5">
            <a:extLst>
              <a:ext uri="{FF2B5EF4-FFF2-40B4-BE49-F238E27FC236}">
                <a16:creationId xmlns:a16="http://schemas.microsoft.com/office/drawing/2014/main" id="{8E535D2C-DB6F-4951-23D8-5F1562A21233}"/>
              </a:ext>
            </a:extLst>
          </p:cNvPr>
          <p:cNvGrpSpPr/>
          <p:nvPr/>
        </p:nvGrpSpPr>
        <p:grpSpPr>
          <a:xfrm>
            <a:off x="26031925" y="1903023"/>
            <a:ext cx="1929164" cy="2006330"/>
            <a:chOff x="29575735" y="4484480"/>
            <a:chExt cx="1929164" cy="2006330"/>
          </a:xfrm>
        </p:grpSpPr>
        <p:pic>
          <p:nvPicPr>
            <p:cNvPr id="7" name="c2 2">
              <a:hlinkClick r:id="rId16" action="ppaction://hlinksldjump"/>
              <a:extLst>
                <a:ext uri="{FF2B5EF4-FFF2-40B4-BE49-F238E27FC236}">
                  <a16:creationId xmlns:a16="http://schemas.microsoft.com/office/drawing/2014/main" id="{0E803110-543B-C921-D249-26DEC4DF44A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9575735" y="4484480"/>
              <a:ext cx="1929164" cy="2006330"/>
            </a:xfrm>
            <a:prstGeom prst="rect">
              <a:avLst/>
            </a:prstGeom>
          </p:spPr>
        </p:pic>
        <p:sp>
          <p:nvSpPr>
            <p:cNvPr id="10" name="Hình Bầu dục 9">
              <a:hlinkClick r:id="rId18" action="ppaction://hlinksldjump"/>
              <a:extLst>
                <a:ext uri="{FF2B5EF4-FFF2-40B4-BE49-F238E27FC236}">
                  <a16:creationId xmlns:a16="http://schemas.microsoft.com/office/drawing/2014/main" id="{1FCDA326-CDD1-35DC-C479-D176F2A0DB06}"/>
                </a:ext>
              </a:extLst>
            </p:cNvPr>
            <p:cNvSpPr/>
            <p:nvPr/>
          </p:nvSpPr>
          <p:spPr>
            <a:xfrm>
              <a:off x="30098999" y="4914900"/>
              <a:ext cx="1143001" cy="10954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accent5">
                      <a:lumMod val="60000"/>
                      <a:lumOff val="40000"/>
                    </a:schemeClr>
                  </a:solidFill>
                </a:rPr>
                <a:t>07</a:t>
              </a:r>
              <a:endParaRPr lang="vi-VN" sz="4800" b="1">
                <a:solidFill>
                  <a:schemeClr val="accent5">
                    <a:lumMod val="60000"/>
                    <a:lumOff val="40000"/>
                  </a:schemeClr>
                </a:solidFill>
              </a:endParaRPr>
            </a:p>
          </p:txBody>
        </p:sp>
      </p:grpSp>
    </p:spTree>
    <p:extLst>
      <p:ext uri="{BB962C8B-B14F-4D97-AF65-F5344CB8AC3E}">
        <p14:creationId xmlns:p14="http://schemas.microsoft.com/office/powerpoint/2010/main" val="181336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3"/>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2"/>
                  </p:tgtEl>
                </p:cond>
              </p:nextCondLst>
            </p:seq>
            <p:seq concurrent="1" nextAc="seek">
              <p:cTn id="37" restart="whenNotActive" fill="hold" evtFilter="cancelBubble" nodeType="interactiveSeq">
                <p:stCondLst>
                  <p:cond evt="onClick" delay="0">
                    <p:tgtEl>
                      <p:spTgt spid="20"/>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subTnLst>
                                    <p:audio>
                                      <p:cMediaNode>
                                        <p:cTn display="0" masterRel="sameClick">
                                          <p:stCondLst>
                                            <p:cond evt="begin" delay="0">
                                              <p:tn val="40"/>
                                            </p:cond>
                                          </p:stCondLst>
                                          <p:endCondLst>
                                            <p:cond evt="onStopAudio" delay="0">
                                              <p:tgtEl>
                                                <p:sldTgt/>
                                              </p:tgtEl>
                                            </p:cond>
                                          </p:endCondLst>
                                        </p:cTn>
                                        <p:tgtEl>
                                          <p:sndTgt r:embed="rId3" name="Am-thanh-tra-loi-dung-www_nhacchuongvui_com.wav"/>
                                        </p:tgtEl>
                                      </p:cMediaNode>
                                    </p:audio>
                                  </p:subTnLst>
                                </p:cTn>
                              </p:par>
                              <p:par>
                                <p:cTn id="43" presetID="10" presetClass="exit" presetSubtype="0" fill="hold" nodeType="withEffect">
                                  <p:stCondLst>
                                    <p:cond delay="500"/>
                                  </p:stCondLst>
                                  <p:childTnLst>
                                    <p:animEffect transition="out" filter="fade">
                                      <p:cBhvr>
                                        <p:cTn id="44" dur="500"/>
                                        <p:tgtEl>
                                          <p:spTgt spid="24"/>
                                        </p:tgtEl>
                                      </p:cBhvr>
                                    </p:animEffect>
                                    <p:set>
                                      <p:cBhvr>
                                        <p:cTn id="45" dur="1" fill="hold">
                                          <p:stCondLst>
                                            <p:cond delay="499"/>
                                          </p:stCondLst>
                                        </p:cTn>
                                        <p:tgtEl>
                                          <p:spTgt spid="24"/>
                                        </p:tgtEl>
                                        <p:attrNameLst>
                                          <p:attrName>style.visibility</p:attrName>
                                        </p:attrNameLst>
                                      </p:cBhvr>
                                      <p:to>
                                        <p:strVal val="hidden"/>
                                      </p:to>
                                    </p:set>
                                  </p:childTnLst>
                                </p:cTn>
                              </p:par>
                              <p:par>
                                <p:cTn id="46" presetID="10" presetClass="exit" presetSubtype="0" fill="hold" nodeType="withEffect">
                                  <p:stCondLst>
                                    <p:cond delay="500"/>
                                  </p:stCondLst>
                                  <p:childTnLst>
                                    <p:animEffect transition="out" filter="fade">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cTn>
                              </p:par>
                              <p:par>
                                <p:cTn id="49" presetID="10" presetClass="exit" presetSubtype="0" fill="hold" nodeType="withEffect">
                                  <p:stCondLst>
                                    <p:cond delay="500"/>
                                  </p:stCondLst>
                                  <p:childTnLst>
                                    <p:animEffect transition="out" filter="fade">
                                      <p:cBhvr>
                                        <p:cTn id="50" dur="500"/>
                                        <p:tgtEl>
                                          <p:spTgt spid="27"/>
                                        </p:tgtEl>
                                      </p:cBhvr>
                                    </p:animEffect>
                                    <p:set>
                                      <p:cBhvr>
                                        <p:cTn id="51" dur="1" fill="hold">
                                          <p:stCondLst>
                                            <p:cond delay="499"/>
                                          </p:stCondLst>
                                        </p:cTn>
                                        <p:tgtEl>
                                          <p:spTgt spid="27"/>
                                        </p:tgtEl>
                                        <p:attrNameLst>
                                          <p:attrName>style.visibility</p:attrName>
                                        </p:attrNameLst>
                                      </p:cBhvr>
                                      <p:to>
                                        <p:strVal val="hidden"/>
                                      </p:to>
                                    </p:set>
                                  </p:childTnLst>
                                </p:cTn>
                              </p:par>
                              <p:par>
                                <p:cTn id="52" presetID="10" presetClass="exit" presetSubtype="0" fill="hold" nodeType="withEffect">
                                  <p:stCondLst>
                                    <p:cond delay="500"/>
                                  </p:stCondLst>
                                  <p:childTnLst>
                                    <p:animEffect transition="out" filter="fade">
                                      <p:cBhvr>
                                        <p:cTn id="53" dur="500"/>
                                        <p:tgtEl>
                                          <p:spTgt spid="26"/>
                                        </p:tgtEl>
                                      </p:cBhvr>
                                    </p:animEffect>
                                    <p:set>
                                      <p:cBhvr>
                                        <p:cTn id="54" dur="1" fill="hold">
                                          <p:stCondLst>
                                            <p:cond delay="499"/>
                                          </p:stCondLst>
                                        </p:cTn>
                                        <p:tgtEl>
                                          <p:spTgt spid="26"/>
                                        </p:tgtEl>
                                        <p:attrNameLst>
                                          <p:attrName>style.visibility</p:attrName>
                                        </p:attrNameLst>
                                      </p:cBhvr>
                                      <p:to>
                                        <p:strVal val="hidden"/>
                                      </p:to>
                                    </p:set>
                                  </p:childTnLst>
                                </p:cTn>
                              </p:par>
                              <p:par>
                                <p:cTn id="55" presetID="10" presetClass="exit" presetSubtype="0" fill="hold" grpId="0" nodeType="withEffect">
                                  <p:stCondLst>
                                    <p:cond delay="500"/>
                                  </p:stCondLst>
                                  <p:childTnLst>
                                    <p:animEffect transition="out" filter="fade">
                                      <p:cBhvr>
                                        <p:cTn id="56" dur="500"/>
                                        <p:tgtEl>
                                          <p:spTgt spid="19"/>
                                        </p:tgtEl>
                                      </p:cBhvr>
                                    </p:animEffect>
                                    <p:set>
                                      <p:cBhvr>
                                        <p:cTn id="57" dur="1" fill="hold">
                                          <p:stCondLst>
                                            <p:cond delay="499"/>
                                          </p:stCondLst>
                                        </p:cTn>
                                        <p:tgtEl>
                                          <p:spTgt spid="19"/>
                                        </p:tgtEl>
                                        <p:attrNameLst>
                                          <p:attrName>style.visibility</p:attrName>
                                        </p:attrNameLst>
                                      </p:cBhvr>
                                      <p:to>
                                        <p:strVal val="hidden"/>
                                      </p:to>
                                    </p:set>
                                  </p:childTnLst>
                                </p:cTn>
                              </p:par>
                              <p:par>
                                <p:cTn id="58" presetID="10" presetClass="exit" presetSubtype="0" fill="hold" grpId="0" nodeType="withEffect">
                                  <p:stCondLst>
                                    <p:cond delay="500"/>
                                  </p:stCondLst>
                                  <p:childTnLst>
                                    <p:animEffect transition="out" filter="fade">
                                      <p:cBhvr>
                                        <p:cTn id="59" dur="500"/>
                                        <p:tgtEl>
                                          <p:spTgt spid="20"/>
                                        </p:tgtEl>
                                      </p:cBhvr>
                                    </p:animEffect>
                                    <p:set>
                                      <p:cBhvr>
                                        <p:cTn id="60" dur="1" fill="hold">
                                          <p:stCondLst>
                                            <p:cond delay="499"/>
                                          </p:stCondLst>
                                        </p:cTn>
                                        <p:tgtEl>
                                          <p:spTgt spid="20"/>
                                        </p:tgtEl>
                                        <p:attrNameLst>
                                          <p:attrName>style.visibility</p:attrName>
                                        </p:attrNameLst>
                                      </p:cBhvr>
                                      <p:to>
                                        <p:strVal val="hidden"/>
                                      </p:to>
                                    </p:set>
                                  </p:childTnLst>
                                </p:cTn>
                              </p:par>
                              <p:par>
                                <p:cTn id="61" presetID="10" presetClass="exit" presetSubtype="0" fill="hold" grpId="0" nodeType="withEffect">
                                  <p:stCondLst>
                                    <p:cond delay="500"/>
                                  </p:stCondLst>
                                  <p:childTnLst>
                                    <p:animEffect transition="out" filter="fade">
                                      <p:cBhvr>
                                        <p:cTn id="62" dur="500"/>
                                        <p:tgtEl>
                                          <p:spTgt spid="21"/>
                                        </p:tgtEl>
                                      </p:cBhvr>
                                    </p:animEffect>
                                    <p:set>
                                      <p:cBhvr>
                                        <p:cTn id="63" dur="1" fill="hold">
                                          <p:stCondLst>
                                            <p:cond delay="499"/>
                                          </p:stCondLst>
                                        </p:cTn>
                                        <p:tgtEl>
                                          <p:spTgt spid="21"/>
                                        </p:tgtEl>
                                        <p:attrNameLst>
                                          <p:attrName>style.visibility</p:attrName>
                                        </p:attrNameLst>
                                      </p:cBhvr>
                                      <p:to>
                                        <p:strVal val="hidden"/>
                                      </p:to>
                                    </p:set>
                                  </p:childTnLst>
                                </p:cTn>
                              </p:par>
                              <p:par>
                                <p:cTn id="64" presetID="10" presetClass="exit" presetSubtype="0" fill="hold" grpId="0" nodeType="withEffect">
                                  <p:stCondLst>
                                    <p:cond delay="500"/>
                                  </p:stCondLst>
                                  <p:childTnLst>
                                    <p:animEffect transition="out" filter="fade">
                                      <p:cBhvr>
                                        <p:cTn id="65" dur="500"/>
                                        <p:tgtEl>
                                          <p:spTgt spid="22"/>
                                        </p:tgtEl>
                                      </p:cBhvr>
                                    </p:animEffect>
                                    <p:set>
                                      <p:cBhvr>
                                        <p:cTn id="66" dur="1" fill="hold">
                                          <p:stCondLst>
                                            <p:cond delay="499"/>
                                          </p:stCondLst>
                                        </p:cTn>
                                        <p:tgtEl>
                                          <p:spTgt spid="22"/>
                                        </p:tgtEl>
                                        <p:attrNameLst>
                                          <p:attrName>style.visibility</p:attrName>
                                        </p:attrNameLst>
                                      </p:cBhvr>
                                      <p:to>
                                        <p:strVal val="hidden"/>
                                      </p:to>
                                    </p:set>
                                  </p:childTnLst>
                                </p:cTn>
                              </p:par>
                              <p:par>
                                <p:cTn id="67" presetID="10" presetClass="exit" presetSubtype="0" fill="hold" grpId="0" nodeType="withEffect">
                                  <p:stCondLst>
                                    <p:cond delay="500"/>
                                  </p:stCondLst>
                                  <p:childTnLst>
                                    <p:animEffect transition="out" filter="fade">
                                      <p:cBhvr>
                                        <p:cTn id="68" dur="500"/>
                                        <p:tgtEl>
                                          <p:spTgt spid="23"/>
                                        </p:tgtEl>
                                      </p:cBhvr>
                                    </p:animEffect>
                                    <p:set>
                                      <p:cBhvr>
                                        <p:cTn id="69" dur="1" fill="hold">
                                          <p:stCondLst>
                                            <p:cond delay="499"/>
                                          </p:stCondLst>
                                        </p:cTn>
                                        <p:tgtEl>
                                          <p:spTgt spid="23"/>
                                        </p:tgtEl>
                                        <p:attrNameLst>
                                          <p:attrName>style.visibility</p:attrName>
                                        </p:attrNameLst>
                                      </p:cBhvr>
                                      <p:to>
                                        <p:strVal val="hidden"/>
                                      </p:to>
                                    </p:set>
                                  </p:childTnLst>
                                </p:cTn>
                              </p:par>
                              <p:par>
                                <p:cTn id="70" presetID="10" presetClass="exit" presetSubtype="0" fill="hold" grpId="0" nodeType="withEffect">
                                  <p:stCondLst>
                                    <p:cond delay="500"/>
                                  </p:stCondLst>
                                  <p:childTnLst>
                                    <p:animEffect transition="out" filter="fade">
                                      <p:cBhvr>
                                        <p:cTn id="71" dur="500"/>
                                        <p:tgtEl>
                                          <p:spTgt spid="29"/>
                                        </p:tgtEl>
                                      </p:cBhvr>
                                    </p:animEffect>
                                    <p:set>
                                      <p:cBhvr>
                                        <p:cTn id="72" dur="1" fill="hold">
                                          <p:stCondLst>
                                            <p:cond delay="499"/>
                                          </p:stCondLst>
                                        </p:cTn>
                                        <p:tgtEl>
                                          <p:spTgt spid="29"/>
                                        </p:tgtEl>
                                        <p:attrNameLst>
                                          <p:attrName>style.visibility</p:attrName>
                                        </p:attrNameLst>
                                      </p:cBhvr>
                                      <p:to>
                                        <p:strVal val="hidden"/>
                                      </p:to>
                                    </p:set>
                                  </p:childTnLst>
                                </p:cTn>
                              </p:par>
                              <p:par>
                                <p:cTn id="73" presetID="10" presetClass="exit" presetSubtype="0" fill="hold" nodeType="withEffect">
                                  <p:stCondLst>
                                    <p:cond delay="500"/>
                                  </p:stCondLst>
                                  <p:childTnLst>
                                    <p:animEffect transition="out" filter="fade">
                                      <p:cBhvr>
                                        <p:cTn id="74" dur="500"/>
                                        <p:tgtEl>
                                          <p:spTgt spid="9"/>
                                        </p:tgtEl>
                                      </p:cBhvr>
                                    </p:animEffect>
                                    <p:set>
                                      <p:cBhvr>
                                        <p:cTn id="75" dur="1" fill="hold">
                                          <p:stCondLst>
                                            <p:cond delay="499"/>
                                          </p:stCondLst>
                                        </p:cTn>
                                        <p:tgtEl>
                                          <p:spTgt spid="9"/>
                                        </p:tgtEl>
                                        <p:attrNameLst>
                                          <p:attrName>style.visibility</p:attrName>
                                        </p:attrNameLst>
                                      </p:cBhvr>
                                      <p:to>
                                        <p:strVal val="hidden"/>
                                      </p:to>
                                    </p:set>
                                  </p:childTnLst>
                                </p:cTn>
                              </p:par>
                            </p:childTnLst>
                          </p:cTn>
                        </p:par>
                        <p:par>
                          <p:cTn id="76" fill="hold">
                            <p:stCondLst>
                              <p:cond delay="1000"/>
                            </p:stCondLst>
                            <p:childTnLst>
                              <p:par>
                                <p:cTn id="77" presetID="35" presetClass="path" presetSubtype="0" fill="hold" nodeType="afterEffect">
                                  <p:stCondLst>
                                    <p:cond delay="0"/>
                                  </p:stCondLst>
                                  <p:childTnLst>
                                    <p:animMotion origin="layout" path="M -3.61111E-6 -3.82716E-6 L -1 -3.82716E-6 " pathEditMode="relative" rAng="0" ptsTypes="AA">
                                      <p:cBhvr>
                                        <p:cTn id="78" dur="3000" fill="hold"/>
                                        <p:tgtEl>
                                          <p:spTgt spid="11"/>
                                        </p:tgtEl>
                                        <p:attrNameLst>
                                          <p:attrName>ppt_x</p:attrName>
                                          <p:attrName>ppt_y</p:attrName>
                                        </p:attrNameLst>
                                      </p:cBhvr>
                                      <p:rCtr x="-50000" y="0"/>
                                    </p:animMotion>
                                  </p:childTnLst>
                                </p:cTn>
                              </p:par>
                              <p:par>
                                <p:cTn id="79" presetID="35" presetClass="path" presetSubtype="0" fill="hold" nodeType="withEffect">
                                  <p:stCondLst>
                                    <p:cond delay="0"/>
                                  </p:stCondLst>
                                  <p:childTnLst>
                                    <p:animMotion origin="layout" path="M 4.16667E-6 2.22222E-6 L -1 2.22222E-6 " pathEditMode="relative" rAng="0" ptsTypes="AA">
                                      <p:cBhvr>
                                        <p:cTn id="80" dur="3000" fill="hold"/>
                                        <p:tgtEl>
                                          <p:spTgt spid="8"/>
                                        </p:tgtEl>
                                        <p:attrNameLst>
                                          <p:attrName>ppt_x</p:attrName>
                                          <p:attrName>ppt_y</p:attrName>
                                        </p:attrNameLst>
                                      </p:cBhvr>
                                      <p:rCtr x="-50000" y="0"/>
                                    </p:animMotion>
                                  </p:childTnLst>
                                </p:cTn>
                              </p:par>
                              <p:par>
                                <p:cTn id="81" presetID="35" presetClass="path" presetSubtype="0" fill="hold" nodeType="withEffect">
                                  <p:stCondLst>
                                    <p:cond delay="0"/>
                                  </p:stCondLst>
                                  <p:childTnLst>
                                    <p:animMotion origin="layout" path="M 1.52778E-6 -1.7284E-6 L -1 -1.7284E-6 " pathEditMode="relative" rAng="0" ptsTypes="AA">
                                      <p:cBhvr>
                                        <p:cTn id="82" dur="3000" fill="hold"/>
                                        <p:tgtEl>
                                          <p:spTgt spid="6"/>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a:extLst>
              <a:ext uri="{FF2B5EF4-FFF2-40B4-BE49-F238E27FC236}">
                <a16:creationId xmlns:a16="http://schemas.microsoft.com/office/drawing/2014/main" id="{4B8508B3-1E66-7944-7A23-5AA47E65A565}"/>
              </a:ext>
            </a:extLst>
          </p:cNvPr>
          <p:cNvGrpSpPr/>
          <p:nvPr/>
        </p:nvGrpSpPr>
        <p:grpSpPr>
          <a:xfrm>
            <a:off x="6680" y="-40817"/>
            <a:ext cx="36416920" cy="10327817"/>
            <a:chOff x="-10886" y="-40817"/>
            <a:chExt cx="36416920" cy="10327817"/>
          </a:xfrm>
        </p:grpSpPr>
        <p:grpSp>
          <p:nvGrpSpPr>
            <p:cNvPr id="7" name="Nhóm 6">
              <a:extLst>
                <a:ext uri="{FF2B5EF4-FFF2-40B4-BE49-F238E27FC236}">
                  <a16:creationId xmlns:a16="http://schemas.microsoft.com/office/drawing/2014/main" id="{8FC2C97A-EC02-5C78-C0F9-1E4EF4AD908B}"/>
                </a:ext>
              </a:extLst>
            </p:cNvPr>
            <p:cNvGrpSpPr/>
            <p:nvPr/>
          </p:nvGrpSpPr>
          <p:grpSpPr>
            <a:xfrm>
              <a:off x="-10886" y="-38100"/>
              <a:ext cx="18288000" cy="10325100"/>
              <a:chOff x="0" y="0"/>
              <a:chExt cx="18288000" cy="10241280"/>
            </a:xfrm>
          </p:grpSpPr>
          <p:sp>
            <p:nvSpPr>
              <p:cNvPr id="18" name="Freeform 2">
                <a:extLst>
                  <a:ext uri="{FF2B5EF4-FFF2-40B4-BE49-F238E27FC236}">
                    <a16:creationId xmlns:a16="http://schemas.microsoft.com/office/drawing/2014/main" id="{B0F662DF-3B5B-26B4-EF72-A4EA680BEE72}"/>
                  </a:ext>
                </a:extLst>
              </p:cNvPr>
              <p:cNvSpPr/>
              <p:nvPr/>
            </p:nvSpPr>
            <p:spPr>
              <a:xfrm>
                <a:off x="0" y="0"/>
                <a:ext cx="18288000" cy="10241280"/>
              </a:xfrm>
              <a:custGeom>
                <a:avLst/>
                <a:gdLst/>
                <a:ahLst/>
                <a:cxnLst/>
                <a:rect l="l" t="t" r="r" b="b"/>
                <a:pathLst>
                  <a:path w="18288000" h="10241280">
                    <a:moveTo>
                      <a:pt x="0" y="0"/>
                    </a:moveTo>
                    <a:lnTo>
                      <a:pt x="18288000" y="0"/>
                    </a:lnTo>
                    <a:lnTo>
                      <a:pt x="18288000" y="10241280"/>
                    </a:lnTo>
                    <a:lnTo>
                      <a:pt x="0" y="10241280"/>
                    </a:lnTo>
                    <a:lnTo>
                      <a:pt x="0" y="0"/>
                    </a:lnTo>
                    <a:close/>
                  </a:path>
                </a:pathLst>
              </a:custGeom>
              <a:blipFill>
                <a:blip r:embed="rId4"/>
                <a:stretch>
                  <a:fillRect/>
                </a:stretch>
              </a:blipFill>
            </p:spPr>
          </p:sp>
          <p:sp>
            <p:nvSpPr>
              <p:cNvPr id="28" name="Freeform 3">
                <a:extLst>
                  <a:ext uri="{FF2B5EF4-FFF2-40B4-BE49-F238E27FC236}">
                    <a16:creationId xmlns:a16="http://schemas.microsoft.com/office/drawing/2014/main" id="{6FE2B49D-47EC-E285-4B44-7B196DDA36C7}"/>
                  </a:ext>
                </a:extLst>
              </p:cNvPr>
              <p:cNvSpPr/>
              <p:nvPr/>
            </p:nvSpPr>
            <p:spPr>
              <a:xfrm>
                <a:off x="0" y="0"/>
                <a:ext cx="7627565" cy="6082983"/>
              </a:xfrm>
              <a:custGeom>
                <a:avLst/>
                <a:gdLst/>
                <a:ahLst/>
                <a:cxnLst/>
                <a:rect l="l" t="t" r="r" b="b"/>
                <a:pathLst>
                  <a:path w="7627565" h="6082983">
                    <a:moveTo>
                      <a:pt x="0" y="0"/>
                    </a:moveTo>
                    <a:lnTo>
                      <a:pt x="7627565" y="0"/>
                    </a:lnTo>
                    <a:lnTo>
                      <a:pt x="7627565" y="6082983"/>
                    </a:lnTo>
                    <a:lnTo>
                      <a:pt x="0" y="6082983"/>
                    </a:lnTo>
                    <a:lnTo>
                      <a:pt x="0" y="0"/>
                    </a:lnTo>
                    <a:close/>
                  </a:path>
                </a:pathLst>
              </a:custGeom>
              <a:blipFill>
                <a:blip r:embed="rId5"/>
                <a:stretch>
                  <a:fillRect/>
                </a:stretch>
              </a:blipFill>
            </p:spPr>
          </p:sp>
          <p:sp>
            <p:nvSpPr>
              <p:cNvPr id="30" name="Freeform 4">
                <a:extLst>
                  <a:ext uri="{FF2B5EF4-FFF2-40B4-BE49-F238E27FC236}">
                    <a16:creationId xmlns:a16="http://schemas.microsoft.com/office/drawing/2014/main" id="{D6F1A2C1-8179-65E4-CD79-A9D32F8D5A44}"/>
                  </a:ext>
                </a:extLst>
              </p:cNvPr>
              <p:cNvSpPr/>
              <p:nvPr/>
            </p:nvSpPr>
            <p:spPr>
              <a:xfrm>
                <a:off x="10985986" y="1999761"/>
                <a:ext cx="4107282" cy="2904643"/>
              </a:xfrm>
              <a:custGeom>
                <a:avLst/>
                <a:gdLst/>
                <a:ahLst/>
                <a:cxnLst/>
                <a:rect l="l" t="t" r="r" b="b"/>
                <a:pathLst>
                  <a:path w="4107282" h="2904643">
                    <a:moveTo>
                      <a:pt x="0" y="0"/>
                    </a:moveTo>
                    <a:lnTo>
                      <a:pt x="4107282" y="0"/>
                    </a:lnTo>
                    <a:lnTo>
                      <a:pt x="4107282" y="2904643"/>
                    </a:lnTo>
                    <a:lnTo>
                      <a:pt x="0" y="2904643"/>
                    </a:lnTo>
                    <a:lnTo>
                      <a:pt x="0" y="0"/>
                    </a:lnTo>
                    <a:close/>
                  </a:path>
                </a:pathLst>
              </a:custGeom>
              <a:blipFill>
                <a:blip r:embed="rId5"/>
                <a:stretch>
                  <a:fillRect t="-6384" b="-6384"/>
                </a:stretch>
              </a:blipFill>
            </p:spPr>
          </p:sp>
          <p:sp>
            <p:nvSpPr>
              <p:cNvPr id="31" name="Freeform 6">
                <a:extLst>
                  <a:ext uri="{FF2B5EF4-FFF2-40B4-BE49-F238E27FC236}">
                    <a16:creationId xmlns:a16="http://schemas.microsoft.com/office/drawing/2014/main" id="{CFF928C6-A58F-0813-65DA-797916E9669B}"/>
                  </a:ext>
                </a:extLst>
              </p:cNvPr>
              <p:cNvSpPr/>
              <p:nvPr/>
            </p:nvSpPr>
            <p:spPr>
              <a:xfrm>
                <a:off x="6245041" y="4554498"/>
                <a:ext cx="4215015" cy="2226933"/>
              </a:xfrm>
              <a:custGeom>
                <a:avLst/>
                <a:gdLst/>
                <a:ahLst/>
                <a:cxnLst/>
                <a:rect l="l" t="t" r="r" b="b"/>
                <a:pathLst>
                  <a:path w="4215015" h="2226933">
                    <a:moveTo>
                      <a:pt x="0" y="0"/>
                    </a:moveTo>
                    <a:lnTo>
                      <a:pt x="4215016" y="0"/>
                    </a:lnTo>
                    <a:lnTo>
                      <a:pt x="4215016" y="2226933"/>
                    </a:lnTo>
                    <a:lnTo>
                      <a:pt x="0" y="22269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grpSp>
          <p:nvGrpSpPr>
            <p:cNvPr id="8" name="Nhóm 7">
              <a:extLst>
                <a:ext uri="{FF2B5EF4-FFF2-40B4-BE49-F238E27FC236}">
                  <a16:creationId xmlns:a16="http://schemas.microsoft.com/office/drawing/2014/main" id="{6F7B44FD-2E0E-135B-4AD5-EB93E27EA01F}"/>
                </a:ext>
              </a:extLst>
            </p:cNvPr>
            <p:cNvGrpSpPr/>
            <p:nvPr/>
          </p:nvGrpSpPr>
          <p:grpSpPr>
            <a:xfrm flipH="1">
              <a:off x="18118034" y="-40817"/>
              <a:ext cx="18288000" cy="10241280"/>
              <a:chOff x="0" y="0"/>
              <a:chExt cx="18288000" cy="10241280"/>
            </a:xfrm>
          </p:grpSpPr>
          <p:sp>
            <p:nvSpPr>
              <p:cNvPr id="14" name="Freeform 2">
                <a:extLst>
                  <a:ext uri="{FF2B5EF4-FFF2-40B4-BE49-F238E27FC236}">
                    <a16:creationId xmlns:a16="http://schemas.microsoft.com/office/drawing/2014/main" id="{0778B3B6-ED59-BD61-F919-EC80D86842B1}"/>
                  </a:ext>
                </a:extLst>
              </p:cNvPr>
              <p:cNvSpPr/>
              <p:nvPr/>
            </p:nvSpPr>
            <p:spPr>
              <a:xfrm>
                <a:off x="0" y="0"/>
                <a:ext cx="18288000" cy="10241280"/>
              </a:xfrm>
              <a:custGeom>
                <a:avLst/>
                <a:gdLst/>
                <a:ahLst/>
                <a:cxnLst/>
                <a:rect l="l" t="t" r="r" b="b"/>
                <a:pathLst>
                  <a:path w="18288000" h="10241280">
                    <a:moveTo>
                      <a:pt x="0" y="0"/>
                    </a:moveTo>
                    <a:lnTo>
                      <a:pt x="18288000" y="0"/>
                    </a:lnTo>
                    <a:lnTo>
                      <a:pt x="18288000" y="10241280"/>
                    </a:lnTo>
                    <a:lnTo>
                      <a:pt x="0" y="10241280"/>
                    </a:lnTo>
                    <a:lnTo>
                      <a:pt x="0" y="0"/>
                    </a:lnTo>
                    <a:close/>
                  </a:path>
                </a:pathLst>
              </a:custGeom>
              <a:blipFill>
                <a:blip r:embed="rId4"/>
                <a:stretch>
                  <a:fillRect/>
                </a:stretch>
              </a:blipFill>
            </p:spPr>
          </p:sp>
          <p:sp>
            <p:nvSpPr>
              <p:cNvPr id="15" name="Freeform 3">
                <a:extLst>
                  <a:ext uri="{FF2B5EF4-FFF2-40B4-BE49-F238E27FC236}">
                    <a16:creationId xmlns:a16="http://schemas.microsoft.com/office/drawing/2014/main" id="{30C4E573-09C7-FC92-FA07-CE7CF8BA1698}"/>
                  </a:ext>
                </a:extLst>
              </p:cNvPr>
              <p:cNvSpPr/>
              <p:nvPr/>
            </p:nvSpPr>
            <p:spPr>
              <a:xfrm>
                <a:off x="0" y="0"/>
                <a:ext cx="7627565" cy="6082983"/>
              </a:xfrm>
              <a:custGeom>
                <a:avLst/>
                <a:gdLst/>
                <a:ahLst/>
                <a:cxnLst/>
                <a:rect l="l" t="t" r="r" b="b"/>
                <a:pathLst>
                  <a:path w="7627565" h="6082983">
                    <a:moveTo>
                      <a:pt x="0" y="0"/>
                    </a:moveTo>
                    <a:lnTo>
                      <a:pt x="7627565" y="0"/>
                    </a:lnTo>
                    <a:lnTo>
                      <a:pt x="7627565" y="6082983"/>
                    </a:lnTo>
                    <a:lnTo>
                      <a:pt x="0" y="6082983"/>
                    </a:lnTo>
                    <a:lnTo>
                      <a:pt x="0" y="0"/>
                    </a:lnTo>
                    <a:close/>
                  </a:path>
                </a:pathLst>
              </a:custGeom>
              <a:blipFill>
                <a:blip r:embed="rId5"/>
                <a:stretch>
                  <a:fillRect/>
                </a:stretch>
              </a:blipFill>
            </p:spPr>
          </p:sp>
          <p:sp>
            <p:nvSpPr>
              <p:cNvPr id="16" name="Freeform 4">
                <a:extLst>
                  <a:ext uri="{FF2B5EF4-FFF2-40B4-BE49-F238E27FC236}">
                    <a16:creationId xmlns:a16="http://schemas.microsoft.com/office/drawing/2014/main" id="{976AEA22-A227-B91F-D008-C38D36FA11FF}"/>
                  </a:ext>
                </a:extLst>
              </p:cNvPr>
              <p:cNvSpPr/>
              <p:nvPr/>
            </p:nvSpPr>
            <p:spPr>
              <a:xfrm>
                <a:off x="10985986" y="1999761"/>
                <a:ext cx="4107282" cy="2904643"/>
              </a:xfrm>
              <a:custGeom>
                <a:avLst/>
                <a:gdLst/>
                <a:ahLst/>
                <a:cxnLst/>
                <a:rect l="l" t="t" r="r" b="b"/>
                <a:pathLst>
                  <a:path w="4107282" h="2904643">
                    <a:moveTo>
                      <a:pt x="0" y="0"/>
                    </a:moveTo>
                    <a:lnTo>
                      <a:pt x="4107282" y="0"/>
                    </a:lnTo>
                    <a:lnTo>
                      <a:pt x="4107282" y="2904643"/>
                    </a:lnTo>
                    <a:lnTo>
                      <a:pt x="0" y="2904643"/>
                    </a:lnTo>
                    <a:lnTo>
                      <a:pt x="0" y="0"/>
                    </a:lnTo>
                    <a:close/>
                  </a:path>
                </a:pathLst>
              </a:custGeom>
              <a:blipFill>
                <a:blip r:embed="rId5"/>
                <a:stretch>
                  <a:fillRect t="-6384" b="-6384"/>
                </a:stretch>
              </a:blipFill>
            </p:spPr>
          </p:sp>
          <p:sp>
            <p:nvSpPr>
              <p:cNvPr id="17" name="Freeform 6">
                <a:extLst>
                  <a:ext uri="{FF2B5EF4-FFF2-40B4-BE49-F238E27FC236}">
                    <a16:creationId xmlns:a16="http://schemas.microsoft.com/office/drawing/2014/main" id="{14AB8206-19D1-0BFD-FBC8-5E0D37A12DA6}"/>
                  </a:ext>
                </a:extLst>
              </p:cNvPr>
              <p:cNvSpPr/>
              <p:nvPr/>
            </p:nvSpPr>
            <p:spPr>
              <a:xfrm>
                <a:off x="6245041" y="4554498"/>
                <a:ext cx="4215015" cy="2226933"/>
              </a:xfrm>
              <a:custGeom>
                <a:avLst/>
                <a:gdLst/>
                <a:ahLst/>
                <a:cxnLst/>
                <a:rect l="l" t="t" r="r" b="b"/>
                <a:pathLst>
                  <a:path w="4215015" h="2226933">
                    <a:moveTo>
                      <a:pt x="0" y="0"/>
                    </a:moveTo>
                    <a:lnTo>
                      <a:pt x="4215016" y="0"/>
                    </a:lnTo>
                    <a:lnTo>
                      <a:pt x="4215016" y="2226933"/>
                    </a:lnTo>
                    <a:lnTo>
                      <a:pt x="0" y="22269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grpSp>
      <p:grpSp>
        <p:nvGrpSpPr>
          <p:cNvPr id="32" name="Nhóm 31">
            <a:extLst>
              <a:ext uri="{FF2B5EF4-FFF2-40B4-BE49-F238E27FC236}">
                <a16:creationId xmlns:a16="http://schemas.microsoft.com/office/drawing/2014/main" id="{9E21E564-A55B-0C3C-EDCA-E272F0046BFE}"/>
              </a:ext>
            </a:extLst>
          </p:cNvPr>
          <p:cNvGrpSpPr/>
          <p:nvPr/>
        </p:nvGrpSpPr>
        <p:grpSpPr>
          <a:xfrm>
            <a:off x="0" y="5120640"/>
            <a:ext cx="8394637" cy="5079823"/>
            <a:chOff x="0" y="5120640"/>
            <a:chExt cx="8394637" cy="5079823"/>
          </a:xfrm>
        </p:grpSpPr>
        <p:sp>
          <p:nvSpPr>
            <p:cNvPr id="33" name="Freeform 7">
              <a:extLst>
                <a:ext uri="{FF2B5EF4-FFF2-40B4-BE49-F238E27FC236}">
                  <a16:creationId xmlns:a16="http://schemas.microsoft.com/office/drawing/2014/main" id="{0F97A6D9-8F34-4BF3-AFDB-6A2FF0FCD2CC}"/>
                </a:ext>
              </a:extLst>
            </p:cNvPr>
            <p:cNvSpPr/>
            <p:nvPr/>
          </p:nvSpPr>
          <p:spPr>
            <a:xfrm>
              <a:off x="0" y="5120640"/>
              <a:ext cx="6409871" cy="5079823"/>
            </a:xfrm>
            <a:custGeom>
              <a:avLst/>
              <a:gdLst/>
              <a:ahLst/>
              <a:cxnLst/>
              <a:rect l="l" t="t" r="r" b="b"/>
              <a:pathLst>
                <a:path w="6409871" h="5079823">
                  <a:moveTo>
                    <a:pt x="0" y="0"/>
                  </a:moveTo>
                  <a:lnTo>
                    <a:pt x="6409871" y="0"/>
                  </a:lnTo>
                  <a:lnTo>
                    <a:pt x="6409871" y="5079823"/>
                  </a:lnTo>
                  <a:lnTo>
                    <a:pt x="0" y="50798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4" name="Freeform 12">
              <a:extLst>
                <a:ext uri="{FF2B5EF4-FFF2-40B4-BE49-F238E27FC236}">
                  <a16:creationId xmlns:a16="http://schemas.microsoft.com/office/drawing/2014/main" id="{868F89C4-42CB-AF89-C31D-330EBBF3A659}"/>
                </a:ext>
              </a:extLst>
            </p:cNvPr>
            <p:cNvSpPr/>
            <p:nvPr/>
          </p:nvSpPr>
          <p:spPr>
            <a:xfrm flipH="1">
              <a:off x="6838720" y="6447522"/>
              <a:ext cx="1555917" cy="3682643"/>
            </a:xfrm>
            <a:custGeom>
              <a:avLst/>
              <a:gdLst/>
              <a:ahLst/>
              <a:cxnLst/>
              <a:rect l="l" t="t" r="r" b="b"/>
              <a:pathLst>
                <a:path w="1555917" h="3682643">
                  <a:moveTo>
                    <a:pt x="1555917" y="0"/>
                  </a:moveTo>
                  <a:lnTo>
                    <a:pt x="0" y="0"/>
                  </a:lnTo>
                  <a:lnTo>
                    <a:pt x="0" y="3682642"/>
                  </a:lnTo>
                  <a:lnTo>
                    <a:pt x="1555917" y="3682642"/>
                  </a:lnTo>
                  <a:lnTo>
                    <a:pt x="1555917" y="0"/>
                  </a:lnTo>
                  <a:close/>
                </a:path>
              </a:pathLst>
            </a:custGeom>
            <a:blipFill>
              <a:blip r:embed="rId10"/>
              <a:stretch>
                <a:fillRect/>
              </a:stretch>
            </a:blipFill>
          </p:spPr>
        </p:sp>
      </p:grpSp>
      <p:sp>
        <p:nvSpPr>
          <p:cNvPr id="12" name="Freeform 7">
            <a:extLst>
              <a:ext uri="{FF2B5EF4-FFF2-40B4-BE49-F238E27FC236}">
                <a16:creationId xmlns:a16="http://schemas.microsoft.com/office/drawing/2014/main" id="{ABE740A6-96AE-AF82-74F5-DD20FD895AB0}"/>
              </a:ext>
            </a:extLst>
          </p:cNvPr>
          <p:cNvSpPr/>
          <p:nvPr/>
        </p:nvSpPr>
        <p:spPr>
          <a:xfrm>
            <a:off x="9054858" y="3515300"/>
            <a:ext cx="7313111" cy="6112647"/>
          </a:xfrm>
          <a:custGeom>
            <a:avLst/>
            <a:gdLst/>
            <a:ahLst/>
            <a:cxnLst/>
            <a:rect l="l" t="t" r="r" b="b"/>
            <a:pathLst>
              <a:path w="5846963" h="4114800">
                <a:moveTo>
                  <a:pt x="0" y="0"/>
                </a:moveTo>
                <a:lnTo>
                  <a:pt x="5846962" y="0"/>
                </a:lnTo>
                <a:lnTo>
                  <a:pt x="5846962"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9" name="Rectangle 18"/>
          <p:cNvSpPr/>
          <p:nvPr/>
        </p:nvSpPr>
        <p:spPr>
          <a:xfrm>
            <a:off x="1078610" y="829064"/>
            <a:ext cx="15751277"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20" name="Rectangle 19"/>
          <p:cNvSpPr/>
          <p:nvPr/>
        </p:nvSpPr>
        <p:spPr>
          <a:xfrm>
            <a:off x="1109864" y="6875815"/>
            <a:ext cx="7025705" cy="130269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A. Vâng phục</a:t>
            </a:r>
            <a:endParaRPr lang="en-US" sz="4200" dirty="0"/>
          </a:p>
        </p:txBody>
      </p:sp>
      <p:sp>
        <p:nvSpPr>
          <p:cNvPr id="21" name="Rectangle 20"/>
          <p:cNvSpPr/>
          <p:nvPr/>
        </p:nvSpPr>
        <p:spPr>
          <a:xfrm>
            <a:off x="1109864" y="8627809"/>
            <a:ext cx="7025705" cy="10001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C. Ngoan ngoãn</a:t>
            </a:r>
            <a:endParaRPr lang="en-US" sz="4200" dirty="0"/>
          </a:p>
        </p:txBody>
      </p:sp>
      <p:sp>
        <p:nvSpPr>
          <p:cNvPr id="22" name="Rectangle 21"/>
          <p:cNvSpPr/>
          <p:nvPr/>
        </p:nvSpPr>
        <p:spPr>
          <a:xfrm>
            <a:off x="9804182" y="8261615"/>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D. Đi chăn chiên</a:t>
            </a:r>
            <a:endParaRPr lang="en-US" sz="4200" dirty="0"/>
          </a:p>
        </p:txBody>
      </p:sp>
      <p:sp>
        <p:nvSpPr>
          <p:cNvPr id="23" name="Rectangle 22"/>
          <p:cNvSpPr/>
          <p:nvPr/>
        </p:nvSpPr>
        <p:spPr>
          <a:xfrm>
            <a:off x="9681206" y="6739292"/>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B. Làm việc chăm chỉ</a:t>
            </a:r>
            <a:endParaRPr lang="en-US" sz="4200" dirty="0"/>
          </a:p>
        </p:txBody>
      </p:sp>
      <p:pic>
        <p:nvPicPr>
          <p:cNvPr id="24"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965840" y="6288426"/>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797133" y="790919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416558" y="8378122"/>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671809" y="6389943"/>
            <a:ext cx="2009397" cy="176600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3810000" y="2011809"/>
            <a:ext cx="11230484" cy="2308324"/>
          </a:xfrm>
          <a:prstGeom prst="rect">
            <a:avLst/>
          </a:prstGeom>
          <a:noFill/>
        </p:spPr>
        <p:txBody>
          <a:bodyPr wrap="square" rtlCol="0">
            <a:spAutoFit/>
          </a:bodyPr>
          <a:lstStyle/>
          <a:p>
            <a:r>
              <a:rPr lang="en-US" sz="4800">
                <a:solidFill>
                  <a:schemeClr val="bg1"/>
                </a:solidFill>
                <a:latin typeface="Montserrat Alternates Black" panose="00000A00000000000000" pitchFamily="50" charset="0"/>
              </a:rPr>
              <a:t>CÂU HỎI 7: Chúa giê su theo cha mẹ trở về Nadaret và ngày hằng làm việc gì để Cha mẹ bớt lo lắng? </a:t>
            </a:r>
            <a:endParaRPr lang="en-US" sz="4800" dirty="0">
              <a:solidFill>
                <a:schemeClr val="bg1"/>
              </a:solidFill>
              <a:latin typeface="Montserrat Alternates Black" panose="00000A00000000000000" pitchFamily="50" charset="0"/>
            </a:endParaRPr>
          </a:p>
        </p:txBody>
      </p:sp>
      <p:sp>
        <p:nvSpPr>
          <p:cNvPr id="13" name="Freeform 8">
            <a:extLst>
              <a:ext uri="{FF2B5EF4-FFF2-40B4-BE49-F238E27FC236}">
                <a16:creationId xmlns:a16="http://schemas.microsoft.com/office/drawing/2014/main" id="{6C309785-8367-0323-BA4E-3ED3BB93D76A}"/>
              </a:ext>
            </a:extLst>
          </p:cNvPr>
          <p:cNvSpPr/>
          <p:nvPr/>
        </p:nvSpPr>
        <p:spPr>
          <a:xfrm>
            <a:off x="26423569" y="4516874"/>
            <a:ext cx="5316000" cy="5722423"/>
          </a:xfrm>
          <a:custGeom>
            <a:avLst/>
            <a:gdLst/>
            <a:ahLst/>
            <a:cxnLst/>
            <a:rect l="l" t="t" r="r" b="b"/>
            <a:pathLst>
              <a:path w="6528816" h="8229600">
                <a:moveTo>
                  <a:pt x="0" y="0"/>
                </a:moveTo>
                <a:lnTo>
                  <a:pt x="6528816" y="0"/>
                </a:lnTo>
                <a:lnTo>
                  <a:pt x="6528816" y="8229600"/>
                </a:lnTo>
                <a:lnTo>
                  <a:pt x="0" y="8229600"/>
                </a:lnTo>
                <a:lnTo>
                  <a:pt x="0" y="0"/>
                </a:lnTo>
                <a:close/>
              </a:path>
            </a:pathLst>
          </a:custGeom>
          <a:blipFill>
            <a:blip r:embed="rId15"/>
            <a:stretch>
              <a:fillRect/>
            </a:stretch>
          </a:blipFill>
        </p:spPr>
      </p:sp>
      <p:grpSp>
        <p:nvGrpSpPr>
          <p:cNvPr id="2" name="Nhóm 1">
            <a:extLst>
              <a:ext uri="{FF2B5EF4-FFF2-40B4-BE49-F238E27FC236}">
                <a16:creationId xmlns:a16="http://schemas.microsoft.com/office/drawing/2014/main" id="{3849D5C1-13E3-F0A2-3F80-294958CCA026}"/>
              </a:ext>
            </a:extLst>
          </p:cNvPr>
          <p:cNvGrpSpPr/>
          <p:nvPr/>
        </p:nvGrpSpPr>
        <p:grpSpPr>
          <a:xfrm>
            <a:off x="27823709" y="2372671"/>
            <a:ext cx="1929164" cy="2003681"/>
            <a:chOff x="28452569" y="2223585"/>
            <a:chExt cx="1929164" cy="2003681"/>
          </a:xfrm>
        </p:grpSpPr>
        <p:pic>
          <p:nvPicPr>
            <p:cNvPr id="3" name="c2 2">
              <a:hlinkClick r:id="rId16" action="ppaction://hlinksldjump"/>
              <a:extLst>
                <a:ext uri="{FF2B5EF4-FFF2-40B4-BE49-F238E27FC236}">
                  <a16:creationId xmlns:a16="http://schemas.microsoft.com/office/drawing/2014/main" id="{077760C6-2802-2552-A01B-4DD2F5CE631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8452569" y="2223585"/>
              <a:ext cx="1929164" cy="2003681"/>
            </a:xfrm>
            <a:prstGeom prst="rect">
              <a:avLst/>
            </a:prstGeom>
          </p:spPr>
        </p:pic>
        <p:sp>
          <p:nvSpPr>
            <p:cNvPr id="4" name="Hình Bầu dục 3">
              <a:hlinkClick r:id="rId18" action="ppaction://hlinksldjump"/>
              <a:extLst>
                <a:ext uri="{FF2B5EF4-FFF2-40B4-BE49-F238E27FC236}">
                  <a16:creationId xmlns:a16="http://schemas.microsoft.com/office/drawing/2014/main" id="{8A037816-BD6E-A222-C550-08525E0F2FF7}"/>
                </a:ext>
              </a:extLst>
            </p:cNvPr>
            <p:cNvSpPr/>
            <p:nvPr/>
          </p:nvSpPr>
          <p:spPr>
            <a:xfrm>
              <a:off x="28929156" y="2602056"/>
              <a:ext cx="1093644" cy="109364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B0F0"/>
                  </a:solidFill>
                </a:rPr>
                <a:t>08</a:t>
              </a:r>
              <a:endParaRPr lang="vi-VN" sz="4000" b="1">
                <a:solidFill>
                  <a:srgbClr val="00B0F0"/>
                </a:solidFill>
              </a:endParaRPr>
            </a:p>
          </p:txBody>
        </p:sp>
      </p:grpSp>
    </p:spTree>
    <p:extLst>
      <p:ext uri="{BB962C8B-B14F-4D97-AF65-F5344CB8AC3E}">
        <p14:creationId xmlns:p14="http://schemas.microsoft.com/office/powerpoint/2010/main" val="334348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33" restart="whenNotActive" fill="hold" evtFilter="cancelBubble" nodeType="interactiveSeq">
                <p:stCondLst>
                  <p:cond evt="onClick" delay="0">
                    <p:tgtEl>
                      <p:spTgt spid="22"/>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4" fill="hold">
                            <p:stCondLst>
                              <p:cond delay="500"/>
                            </p:stCondLst>
                            <p:childTnLst>
                              <p:par>
                                <p:cTn id="45" presetID="10" presetClass="exit" presetSubtype="0" fill="hold" nodeType="afterEffect">
                                  <p:stCondLst>
                                    <p:cond delay="50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par>
                                <p:cTn id="48" presetID="10" presetClass="exit" presetSubtype="0" fill="hold" nodeType="withEffect">
                                  <p:stCondLst>
                                    <p:cond delay="500"/>
                                  </p:stCondLst>
                                  <p:childTnLst>
                                    <p:animEffect transition="out" filter="fade">
                                      <p:cBhvr>
                                        <p:cTn id="49" dur="500"/>
                                        <p:tgtEl>
                                          <p:spTgt spid="24"/>
                                        </p:tgtEl>
                                      </p:cBhvr>
                                    </p:animEffect>
                                    <p:set>
                                      <p:cBhvr>
                                        <p:cTn id="50" dur="1" fill="hold">
                                          <p:stCondLst>
                                            <p:cond delay="499"/>
                                          </p:stCondLst>
                                        </p:cTn>
                                        <p:tgtEl>
                                          <p:spTgt spid="24"/>
                                        </p:tgtEl>
                                        <p:attrNameLst>
                                          <p:attrName>style.visibility</p:attrName>
                                        </p:attrNameLst>
                                      </p:cBhvr>
                                      <p:to>
                                        <p:strVal val="hidden"/>
                                      </p:to>
                                    </p:set>
                                  </p:childTnLst>
                                </p:cTn>
                              </p:par>
                              <p:par>
                                <p:cTn id="51" presetID="10" presetClass="exit" presetSubtype="0" fill="hold" nodeType="withEffect">
                                  <p:stCondLst>
                                    <p:cond delay="50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par>
                                <p:cTn id="54" presetID="10" presetClass="exit" presetSubtype="0" fill="hold" nodeType="withEffect">
                                  <p:stCondLst>
                                    <p:cond delay="500"/>
                                  </p:stCondLst>
                                  <p:childTnLst>
                                    <p:animEffect transition="out" filter="fade">
                                      <p:cBhvr>
                                        <p:cTn id="55" dur="500"/>
                                        <p:tgtEl>
                                          <p:spTgt spid="27"/>
                                        </p:tgtEl>
                                      </p:cBhvr>
                                    </p:animEffect>
                                    <p:set>
                                      <p:cBhvr>
                                        <p:cTn id="56" dur="1" fill="hold">
                                          <p:stCondLst>
                                            <p:cond delay="499"/>
                                          </p:stCondLst>
                                        </p:cTn>
                                        <p:tgtEl>
                                          <p:spTgt spid="27"/>
                                        </p:tgtEl>
                                        <p:attrNameLst>
                                          <p:attrName>style.visibility</p:attrName>
                                        </p:attrNameLst>
                                      </p:cBhvr>
                                      <p:to>
                                        <p:strVal val="hidden"/>
                                      </p:to>
                                    </p:set>
                                  </p:childTnLst>
                                </p:cTn>
                              </p:par>
                              <p:par>
                                <p:cTn id="57" presetID="10" presetClass="exit" presetSubtype="0" fill="hold" grpId="0" nodeType="withEffect">
                                  <p:stCondLst>
                                    <p:cond delay="50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10" presetClass="exit" presetSubtype="0" fill="hold" grpId="0" nodeType="withEffect">
                                  <p:stCondLst>
                                    <p:cond delay="50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grpId="0" nodeType="withEffect">
                                  <p:stCondLst>
                                    <p:cond delay="50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par>
                                <p:cTn id="66" presetID="10" presetClass="exit" presetSubtype="0" fill="hold" grpId="0" nodeType="withEffect">
                                  <p:stCondLst>
                                    <p:cond delay="500"/>
                                  </p:stCondLst>
                                  <p:childTnLst>
                                    <p:animEffect transition="out" filter="fade">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par>
                                <p:cTn id="69" presetID="10" presetClass="exit" presetSubtype="0" fill="hold" grpId="0" nodeType="withEffect">
                                  <p:stCondLst>
                                    <p:cond delay="500"/>
                                  </p:stCondLst>
                                  <p:childTnLst>
                                    <p:animEffect transition="out" filter="fade">
                                      <p:cBhvr>
                                        <p:cTn id="70" dur="500"/>
                                        <p:tgtEl>
                                          <p:spTgt spid="23"/>
                                        </p:tgtEl>
                                      </p:cBhvr>
                                    </p:animEffect>
                                    <p:set>
                                      <p:cBhvr>
                                        <p:cTn id="71" dur="1" fill="hold">
                                          <p:stCondLst>
                                            <p:cond delay="499"/>
                                          </p:stCondLst>
                                        </p:cTn>
                                        <p:tgtEl>
                                          <p:spTgt spid="23"/>
                                        </p:tgtEl>
                                        <p:attrNameLst>
                                          <p:attrName>style.visibility</p:attrName>
                                        </p:attrNameLst>
                                      </p:cBhvr>
                                      <p:to>
                                        <p:strVal val="hidden"/>
                                      </p:to>
                                    </p:set>
                                  </p:childTnLst>
                                </p:cTn>
                              </p:par>
                              <p:par>
                                <p:cTn id="72" presetID="10" presetClass="exit" presetSubtype="0" fill="hold" grpId="0" nodeType="withEffect">
                                  <p:stCondLst>
                                    <p:cond delay="50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12"/>
                                        </p:tgtEl>
                                      </p:cBhvr>
                                    </p:animEffect>
                                    <p:set>
                                      <p:cBhvr>
                                        <p:cTn id="77" dur="1" fill="hold">
                                          <p:stCondLst>
                                            <p:cond delay="499"/>
                                          </p:stCondLst>
                                        </p:cTn>
                                        <p:tgtEl>
                                          <p:spTgt spid="12"/>
                                        </p:tgtEl>
                                        <p:attrNameLst>
                                          <p:attrName>style.visibility</p:attrName>
                                        </p:attrNameLst>
                                      </p:cBhvr>
                                      <p:to>
                                        <p:strVal val="hidden"/>
                                      </p:to>
                                    </p:set>
                                  </p:childTnLst>
                                </p:cTn>
                              </p:par>
                            </p:childTnLst>
                          </p:cTn>
                        </p:par>
                        <p:par>
                          <p:cTn id="78" fill="hold">
                            <p:stCondLst>
                              <p:cond delay="1500"/>
                            </p:stCondLst>
                            <p:childTnLst>
                              <p:par>
                                <p:cTn id="79" presetID="35" presetClass="path" presetSubtype="0" fill="hold" nodeType="afterEffect">
                                  <p:stCondLst>
                                    <p:cond delay="0"/>
                                  </p:stCondLst>
                                  <p:childTnLst>
                                    <p:animMotion origin="layout" path="M 3.05556E-6 -3.82716E-6 L -1 -3.82716E-6 " pathEditMode="relative" rAng="0" ptsTypes="AA">
                                      <p:cBhvr>
                                        <p:cTn id="80" dur="3000" fill="hold"/>
                                        <p:tgtEl>
                                          <p:spTgt spid="6"/>
                                        </p:tgtEl>
                                        <p:attrNameLst>
                                          <p:attrName>ppt_x</p:attrName>
                                          <p:attrName>ppt_y</p:attrName>
                                        </p:attrNameLst>
                                      </p:cBhvr>
                                      <p:rCtr x="-50000" y="0"/>
                                    </p:animMotion>
                                  </p:childTnLst>
                                </p:cTn>
                              </p:par>
                              <p:par>
                                <p:cTn id="81" presetID="35" presetClass="path" presetSubtype="0" fill="hold" nodeType="withEffect">
                                  <p:stCondLst>
                                    <p:cond delay="0"/>
                                  </p:stCondLst>
                                  <p:childTnLst>
                                    <p:animMotion origin="layout" path="M -1.94444E-6 3.58025E-6 L -1 3.58025E-6 " pathEditMode="relative" rAng="0" ptsTypes="AA">
                                      <p:cBhvr>
                                        <p:cTn id="82" dur="3000" fill="hold"/>
                                        <p:tgtEl>
                                          <p:spTgt spid="2"/>
                                        </p:tgtEl>
                                        <p:attrNameLst>
                                          <p:attrName>ppt_x</p:attrName>
                                          <p:attrName>ppt_y</p:attrName>
                                        </p:attrNameLst>
                                      </p:cBhvr>
                                      <p:rCtr x="-50000" y="0"/>
                                    </p:animMotion>
                                  </p:childTnLst>
                                </p:cTn>
                              </p:par>
                              <p:par>
                                <p:cTn id="83" presetID="35" presetClass="path" presetSubtype="0" fill="hold" nodeType="withEffect">
                                  <p:stCondLst>
                                    <p:cond delay="0"/>
                                  </p:stCondLst>
                                  <p:childTnLst>
                                    <p:animMotion origin="layout" path="M -9.72222E-7 3.7037E-7 L -1 3.7037E-7 " pathEditMode="relative" rAng="0" ptsTypes="AA">
                                      <p:cBhvr>
                                        <p:cTn id="84" dur="3000" fill="hold"/>
                                        <p:tgtEl>
                                          <p:spTgt spid="13"/>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DBC1D5AE-B5BB-D79E-D895-2A8D04B5ED21}"/>
              </a:ext>
            </a:extLst>
          </p:cNvPr>
          <p:cNvSpPr/>
          <p:nvPr/>
        </p:nvSpPr>
        <p:spPr>
          <a:xfrm rot="2700000">
            <a:off x="6477000" y="2476500"/>
            <a:ext cx="5334000" cy="5334000"/>
          </a:xfrm>
          <a:prstGeom prst="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3" name="Hình chữ nhật 2">
            <a:extLst>
              <a:ext uri="{FF2B5EF4-FFF2-40B4-BE49-F238E27FC236}">
                <a16:creationId xmlns:a16="http://schemas.microsoft.com/office/drawing/2014/main" id="{0F1E8CF8-7A01-DE69-4748-6D783CBF30CD}"/>
              </a:ext>
            </a:extLst>
          </p:cNvPr>
          <p:cNvSpPr/>
          <p:nvPr/>
        </p:nvSpPr>
        <p:spPr>
          <a:xfrm rot="2700000">
            <a:off x="8325202" y="4324700"/>
            <a:ext cx="1637597" cy="1637601"/>
          </a:xfrm>
          <a:prstGeom prst="rect">
            <a:avLst/>
          </a:prstGeom>
          <a:solidFill>
            <a:srgbClr val="FFC000"/>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cxnSp>
        <p:nvCxnSpPr>
          <p:cNvPr id="7" name="Đường nối Thẳng 6">
            <a:extLst>
              <a:ext uri="{FF2B5EF4-FFF2-40B4-BE49-F238E27FC236}">
                <a16:creationId xmlns:a16="http://schemas.microsoft.com/office/drawing/2014/main" id="{A6AF03A0-F09C-B36C-5732-7172C79E755B}"/>
              </a:ext>
            </a:extLst>
          </p:cNvPr>
          <p:cNvCxnSpPr/>
          <p:nvPr/>
        </p:nvCxnSpPr>
        <p:spPr>
          <a:xfrm flipV="1">
            <a:off x="6836229" y="2873829"/>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Đường nối Thẳng 11">
            <a:extLst>
              <a:ext uri="{FF2B5EF4-FFF2-40B4-BE49-F238E27FC236}">
                <a16:creationId xmlns:a16="http://schemas.microsoft.com/office/drawing/2014/main" id="{6E76997A-7B1B-5861-C536-980D36054F9E}"/>
              </a:ext>
            </a:extLst>
          </p:cNvPr>
          <p:cNvCxnSpPr>
            <a:cxnSpLocks/>
          </p:cNvCxnSpPr>
          <p:nvPr/>
        </p:nvCxnSpPr>
        <p:spPr>
          <a:xfrm rot="16200000" flipV="1">
            <a:off x="9113378" y="2873829"/>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Đường nối Thẳng 12">
            <a:extLst>
              <a:ext uri="{FF2B5EF4-FFF2-40B4-BE49-F238E27FC236}">
                <a16:creationId xmlns:a16="http://schemas.microsoft.com/office/drawing/2014/main" id="{723D0FC9-13B2-2BA8-7DD5-F07ECDB3B5FB}"/>
              </a:ext>
            </a:extLst>
          </p:cNvPr>
          <p:cNvCxnSpPr>
            <a:cxnSpLocks/>
          </p:cNvCxnSpPr>
          <p:nvPr/>
        </p:nvCxnSpPr>
        <p:spPr>
          <a:xfrm rot="16200000" flipV="1">
            <a:off x="6817179" y="5120378"/>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Đường nối Thẳng 13">
            <a:extLst>
              <a:ext uri="{FF2B5EF4-FFF2-40B4-BE49-F238E27FC236}">
                <a16:creationId xmlns:a16="http://schemas.microsoft.com/office/drawing/2014/main" id="{2CF4383B-825B-47C8-2C20-7DBB43F23671}"/>
              </a:ext>
            </a:extLst>
          </p:cNvPr>
          <p:cNvCxnSpPr>
            <a:cxnSpLocks/>
          </p:cNvCxnSpPr>
          <p:nvPr/>
        </p:nvCxnSpPr>
        <p:spPr>
          <a:xfrm rot="5400000">
            <a:off x="9086850" y="5120378"/>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287590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2000" fill="hold"/>
                                        <p:tgtEl>
                                          <p:spTgt spid="2"/>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3"/>
                                        </p:tgtEl>
                                        <p:attrNameLst>
                                          <p:attrName>r</p:attrName>
                                        </p:attrNameLst>
                                      </p:cBhvr>
                                    </p:animRot>
                                  </p:childTnLst>
                                </p:cTn>
                              </p:par>
                              <p:par>
                                <p:cTn id="9" presetID="22" presetClass="entr" presetSubtype="4" fill="hold" nodeType="withEffect">
                                  <p:stCondLst>
                                    <p:cond delay="200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par>
                                <p:cTn id="12" presetID="22" presetClass="entr" presetSubtype="1" fill="hold" nodeType="withEffect">
                                  <p:stCondLst>
                                    <p:cond delay="250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par>
                                <p:cTn id="15" presetID="22" presetClass="entr" presetSubtype="1" fill="hold" nodeType="withEffect">
                                  <p:stCondLst>
                                    <p:cond delay="300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4" fill="hold" nodeType="withEffect">
                                  <p:stCondLst>
                                    <p:cond delay="350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10" presetClass="entr" presetSubtype="0" repeatCount="20000" fill="hold" grpId="1"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50"/>
                                        <p:tgtEl>
                                          <p:spTgt spid="2"/>
                                        </p:tgtEl>
                                      </p:cBhvr>
                                    </p:animEffect>
                                  </p:childTnLst>
                                </p:cTn>
                              </p:par>
                              <p:par>
                                <p:cTn id="24" presetID="10" presetClass="entr" presetSubtype="0" repeatCount="20000" fill="hold" grpId="1"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250"/>
                                        <p:tgtEl>
                                          <p:spTgt spid="3"/>
                                        </p:tgtEl>
                                      </p:cBhvr>
                                    </p:animEffect>
                                  </p:childTnLst>
                                </p:cTn>
                              </p:par>
                              <p:par>
                                <p:cTn id="27" presetID="22" presetClass="exit" presetSubtype="8" fill="hold" nodeType="withEffect">
                                  <p:stCondLst>
                                    <p:cond delay="3750"/>
                                  </p:stCondLst>
                                  <p:childTnLst>
                                    <p:animEffect transition="out" filter="wipe(left)">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22" presetClass="exit" presetSubtype="4" fill="hold" nodeType="withEffect">
                                  <p:stCondLst>
                                    <p:cond delay="4250"/>
                                  </p:stCondLst>
                                  <p:childTnLst>
                                    <p:animEffect transition="out" filter="wipe(down)">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22" presetClass="exit" presetSubtype="4" fill="hold" nodeType="withEffect">
                                  <p:stCondLst>
                                    <p:cond delay="4750"/>
                                  </p:stCondLst>
                                  <p:childTnLst>
                                    <p:animEffect transition="out" filter="wipe(down)">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22" presetClass="exit" presetSubtype="2" fill="hold" nodeType="withEffect">
                                  <p:stCondLst>
                                    <p:cond delay="5250"/>
                                  </p:stCondLst>
                                  <p:childTnLst>
                                    <p:animEffect transition="out" filter="wipe(right)">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a:extLst>
              <a:ext uri="{FF2B5EF4-FFF2-40B4-BE49-F238E27FC236}">
                <a16:creationId xmlns:a16="http://schemas.microsoft.com/office/drawing/2014/main" id="{44EB11BE-1A81-B2BF-31BA-0814B01086C1}"/>
              </a:ext>
            </a:extLst>
          </p:cNvPr>
          <p:cNvGrpSpPr/>
          <p:nvPr/>
        </p:nvGrpSpPr>
        <p:grpSpPr>
          <a:xfrm>
            <a:off x="-10886" y="-40817"/>
            <a:ext cx="36416920" cy="10327817"/>
            <a:chOff x="-10886" y="-40817"/>
            <a:chExt cx="36416920" cy="10327817"/>
          </a:xfrm>
        </p:grpSpPr>
        <p:grpSp>
          <p:nvGrpSpPr>
            <p:cNvPr id="7" name="Nhóm 6">
              <a:extLst>
                <a:ext uri="{FF2B5EF4-FFF2-40B4-BE49-F238E27FC236}">
                  <a16:creationId xmlns:a16="http://schemas.microsoft.com/office/drawing/2014/main" id="{7CB91F9D-A979-8E19-6DA5-5C9C9DCC7583}"/>
                </a:ext>
              </a:extLst>
            </p:cNvPr>
            <p:cNvGrpSpPr/>
            <p:nvPr/>
          </p:nvGrpSpPr>
          <p:grpSpPr>
            <a:xfrm>
              <a:off x="-10886" y="-38100"/>
              <a:ext cx="18288000" cy="10325100"/>
              <a:chOff x="0" y="0"/>
              <a:chExt cx="18288000" cy="10241280"/>
            </a:xfrm>
          </p:grpSpPr>
          <p:sp>
            <p:nvSpPr>
              <p:cNvPr id="16" name="Freeform 2">
                <a:extLst>
                  <a:ext uri="{FF2B5EF4-FFF2-40B4-BE49-F238E27FC236}">
                    <a16:creationId xmlns:a16="http://schemas.microsoft.com/office/drawing/2014/main" id="{481629A9-3961-3AF3-7A99-EBF331C7C8C7}"/>
                  </a:ext>
                </a:extLst>
              </p:cNvPr>
              <p:cNvSpPr/>
              <p:nvPr/>
            </p:nvSpPr>
            <p:spPr>
              <a:xfrm>
                <a:off x="0" y="0"/>
                <a:ext cx="18288000" cy="10241280"/>
              </a:xfrm>
              <a:custGeom>
                <a:avLst/>
                <a:gdLst/>
                <a:ahLst/>
                <a:cxnLst/>
                <a:rect l="l" t="t" r="r" b="b"/>
                <a:pathLst>
                  <a:path w="18288000" h="10241280">
                    <a:moveTo>
                      <a:pt x="0" y="0"/>
                    </a:moveTo>
                    <a:lnTo>
                      <a:pt x="18288000" y="0"/>
                    </a:lnTo>
                    <a:lnTo>
                      <a:pt x="18288000" y="10241280"/>
                    </a:lnTo>
                    <a:lnTo>
                      <a:pt x="0" y="10241280"/>
                    </a:lnTo>
                    <a:lnTo>
                      <a:pt x="0" y="0"/>
                    </a:lnTo>
                    <a:close/>
                  </a:path>
                </a:pathLst>
              </a:custGeom>
              <a:blipFill>
                <a:blip r:embed="rId4"/>
                <a:stretch>
                  <a:fillRect/>
                </a:stretch>
              </a:blipFill>
            </p:spPr>
          </p:sp>
          <p:sp>
            <p:nvSpPr>
              <p:cNvPr id="17" name="Freeform 3">
                <a:extLst>
                  <a:ext uri="{FF2B5EF4-FFF2-40B4-BE49-F238E27FC236}">
                    <a16:creationId xmlns:a16="http://schemas.microsoft.com/office/drawing/2014/main" id="{404E66F6-6DDE-4D45-5785-A1BC9934C15A}"/>
                  </a:ext>
                </a:extLst>
              </p:cNvPr>
              <p:cNvSpPr/>
              <p:nvPr/>
            </p:nvSpPr>
            <p:spPr>
              <a:xfrm>
                <a:off x="0" y="0"/>
                <a:ext cx="7627565" cy="6082983"/>
              </a:xfrm>
              <a:custGeom>
                <a:avLst/>
                <a:gdLst/>
                <a:ahLst/>
                <a:cxnLst/>
                <a:rect l="l" t="t" r="r" b="b"/>
                <a:pathLst>
                  <a:path w="7627565" h="6082983">
                    <a:moveTo>
                      <a:pt x="0" y="0"/>
                    </a:moveTo>
                    <a:lnTo>
                      <a:pt x="7627565" y="0"/>
                    </a:lnTo>
                    <a:lnTo>
                      <a:pt x="7627565" y="6082983"/>
                    </a:lnTo>
                    <a:lnTo>
                      <a:pt x="0" y="6082983"/>
                    </a:lnTo>
                    <a:lnTo>
                      <a:pt x="0" y="0"/>
                    </a:lnTo>
                    <a:close/>
                  </a:path>
                </a:pathLst>
              </a:custGeom>
              <a:blipFill>
                <a:blip r:embed="rId5"/>
                <a:stretch>
                  <a:fillRect/>
                </a:stretch>
              </a:blipFill>
            </p:spPr>
          </p:sp>
          <p:sp>
            <p:nvSpPr>
              <p:cNvPr id="18" name="Freeform 4">
                <a:extLst>
                  <a:ext uri="{FF2B5EF4-FFF2-40B4-BE49-F238E27FC236}">
                    <a16:creationId xmlns:a16="http://schemas.microsoft.com/office/drawing/2014/main" id="{628F3259-2FD3-7489-196D-F594ACC946B1}"/>
                  </a:ext>
                </a:extLst>
              </p:cNvPr>
              <p:cNvSpPr/>
              <p:nvPr/>
            </p:nvSpPr>
            <p:spPr>
              <a:xfrm>
                <a:off x="10985986" y="1999761"/>
                <a:ext cx="4107282" cy="2904643"/>
              </a:xfrm>
              <a:custGeom>
                <a:avLst/>
                <a:gdLst/>
                <a:ahLst/>
                <a:cxnLst/>
                <a:rect l="l" t="t" r="r" b="b"/>
                <a:pathLst>
                  <a:path w="4107282" h="2904643">
                    <a:moveTo>
                      <a:pt x="0" y="0"/>
                    </a:moveTo>
                    <a:lnTo>
                      <a:pt x="4107282" y="0"/>
                    </a:lnTo>
                    <a:lnTo>
                      <a:pt x="4107282" y="2904643"/>
                    </a:lnTo>
                    <a:lnTo>
                      <a:pt x="0" y="2904643"/>
                    </a:lnTo>
                    <a:lnTo>
                      <a:pt x="0" y="0"/>
                    </a:lnTo>
                    <a:close/>
                  </a:path>
                </a:pathLst>
              </a:custGeom>
              <a:blipFill>
                <a:blip r:embed="rId5"/>
                <a:stretch>
                  <a:fillRect t="-6384" b="-6384"/>
                </a:stretch>
              </a:blipFill>
            </p:spPr>
          </p:sp>
          <p:sp>
            <p:nvSpPr>
              <p:cNvPr id="28" name="Freeform 6">
                <a:extLst>
                  <a:ext uri="{FF2B5EF4-FFF2-40B4-BE49-F238E27FC236}">
                    <a16:creationId xmlns:a16="http://schemas.microsoft.com/office/drawing/2014/main" id="{4E58BA28-88D5-8808-6B4D-7E0C7FFD8B1F}"/>
                  </a:ext>
                </a:extLst>
              </p:cNvPr>
              <p:cNvSpPr/>
              <p:nvPr/>
            </p:nvSpPr>
            <p:spPr>
              <a:xfrm>
                <a:off x="6245041" y="4554498"/>
                <a:ext cx="4215015" cy="2226933"/>
              </a:xfrm>
              <a:custGeom>
                <a:avLst/>
                <a:gdLst/>
                <a:ahLst/>
                <a:cxnLst/>
                <a:rect l="l" t="t" r="r" b="b"/>
                <a:pathLst>
                  <a:path w="4215015" h="2226933">
                    <a:moveTo>
                      <a:pt x="0" y="0"/>
                    </a:moveTo>
                    <a:lnTo>
                      <a:pt x="4215016" y="0"/>
                    </a:lnTo>
                    <a:lnTo>
                      <a:pt x="4215016" y="2226933"/>
                    </a:lnTo>
                    <a:lnTo>
                      <a:pt x="0" y="22269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grpSp>
          <p:nvGrpSpPr>
            <p:cNvPr id="8" name="Nhóm 7">
              <a:extLst>
                <a:ext uri="{FF2B5EF4-FFF2-40B4-BE49-F238E27FC236}">
                  <a16:creationId xmlns:a16="http://schemas.microsoft.com/office/drawing/2014/main" id="{ED127BEE-9A04-606F-29D0-8AC346AE2E05}"/>
                </a:ext>
              </a:extLst>
            </p:cNvPr>
            <p:cNvGrpSpPr/>
            <p:nvPr/>
          </p:nvGrpSpPr>
          <p:grpSpPr>
            <a:xfrm flipH="1">
              <a:off x="18118034" y="-40817"/>
              <a:ext cx="18288000" cy="10241280"/>
              <a:chOff x="0" y="0"/>
              <a:chExt cx="18288000" cy="10241280"/>
            </a:xfrm>
          </p:grpSpPr>
          <p:sp>
            <p:nvSpPr>
              <p:cNvPr id="12" name="Freeform 2">
                <a:extLst>
                  <a:ext uri="{FF2B5EF4-FFF2-40B4-BE49-F238E27FC236}">
                    <a16:creationId xmlns:a16="http://schemas.microsoft.com/office/drawing/2014/main" id="{C77D08B9-5FA3-7D84-1BD0-7E49E2717719}"/>
                  </a:ext>
                </a:extLst>
              </p:cNvPr>
              <p:cNvSpPr/>
              <p:nvPr/>
            </p:nvSpPr>
            <p:spPr>
              <a:xfrm>
                <a:off x="0" y="0"/>
                <a:ext cx="18288000" cy="10241280"/>
              </a:xfrm>
              <a:custGeom>
                <a:avLst/>
                <a:gdLst/>
                <a:ahLst/>
                <a:cxnLst/>
                <a:rect l="l" t="t" r="r" b="b"/>
                <a:pathLst>
                  <a:path w="18288000" h="10241280">
                    <a:moveTo>
                      <a:pt x="0" y="0"/>
                    </a:moveTo>
                    <a:lnTo>
                      <a:pt x="18288000" y="0"/>
                    </a:lnTo>
                    <a:lnTo>
                      <a:pt x="18288000" y="10241280"/>
                    </a:lnTo>
                    <a:lnTo>
                      <a:pt x="0" y="10241280"/>
                    </a:lnTo>
                    <a:lnTo>
                      <a:pt x="0" y="0"/>
                    </a:lnTo>
                    <a:close/>
                  </a:path>
                </a:pathLst>
              </a:custGeom>
              <a:blipFill>
                <a:blip r:embed="rId4"/>
                <a:stretch>
                  <a:fillRect/>
                </a:stretch>
              </a:blipFill>
            </p:spPr>
          </p:sp>
          <p:sp>
            <p:nvSpPr>
              <p:cNvPr id="13" name="Freeform 3">
                <a:extLst>
                  <a:ext uri="{FF2B5EF4-FFF2-40B4-BE49-F238E27FC236}">
                    <a16:creationId xmlns:a16="http://schemas.microsoft.com/office/drawing/2014/main" id="{534B610C-F920-5FCE-06B5-EC198AD79573}"/>
                  </a:ext>
                </a:extLst>
              </p:cNvPr>
              <p:cNvSpPr/>
              <p:nvPr/>
            </p:nvSpPr>
            <p:spPr>
              <a:xfrm>
                <a:off x="0" y="0"/>
                <a:ext cx="7627565" cy="6082983"/>
              </a:xfrm>
              <a:custGeom>
                <a:avLst/>
                <a:gdLst/>
                <a:ahLst/>
                <a:cxnLst/>
                <a:rect l="l" t="t" r="r" b="b"/>
                <a:pathLst>
                  <a:path w="7627565" h="6082983">
                    <a:moveTo>
                      <a:pt x="0" y="0"/>
                    </a:moveTo>
                    <a:lnTo>
                      <a:pt x="7627565" y="0"/>
                    </a:lnTo>
                    <a:lnTo>
                      <a:pt x="7627565" y="6082983"/>
                    </a:lnTo>
                    <a:lnTo>
                      <a:pt x="0" y="6082983"/>
                    </a:lnTo>
                    <a:lnTo>
                      <a:pt x="0" y="0"/>
                    </a:lnTo>
                    <a:close/>
                  </a:path>
                </a:pathLst>
              </a:custGeom>
              <a:blipFill>
                <a:blip r:embed="rId5"/>
                <a:stretch>
                  <a:fillRect/>
                </a:stretch>
              </a:blipFill>
            </p:spPr>
          </p:sp>
          <p:sp>
            <p:nvSpPr>
              <p:cNvPr id="14" name="Freeform 4">
                <a:extLst>
                  <a:ext uri="{FF2B5EF4-FFF2-40B4-BE49-F238E27FC236}">
                    <a16:creationId xmlns:a16="http://schemas.microsoft.com/office/drawing/2014/main" id="{FEE03CC3-3682-DA80-9CA9-8A7B8077DF39}"/>
                  </a:ext>
                </a:extLst>
              </p:cNvPr>
              <p:cNvSpPr/>
              <p:nvPr/>
            </p:nvSpPr>
            <p:spPr>
              <a:xfrm>
                <a:off x="10985986" y="1999761"/>
                <a:ext cx="4107282" cy="2904643"/>
              </a:xfrm>
              <a:custGeom>
                <a:avLst/>
                <a:gdLst/>
                <a:ahLst/>
                <a:cxnLst/>
                <a:rect l="l" t="t" r="r" b="b"/>
                <a:pathLst>
                  <a:path w="4107282" h="2904643">
                    <a:moveTo>
                      <a:pt x="0" y="0"/>
                    </a:moveTo>
                    <a:lnTo>
                      <a:pt x="4107282" y="0"/>
                    </a:lnTo>
                    <a:lnTo>
                      <a:pt x="4107282" y="2904643"/>
                    </a:lnTo>
                    <a:lnTo>
                      <a:pt x="0" y="2904643"/>
                    </a:lnTo>
                    <a:lnTo>
                      <a:pt x="0" y="0"/>
                    </a:lnTo>
                    <a:close/>
                  </a:path>
                </a:pathLst>
              </a:custGeom>
              <a:blipFill>
                <a:blip r:embed="rId5"/>
                <a:stretch>
                  <a:fillRect t="-6384" b="-6384"/>
                </a:stretch>
              </a:blipFill>
            </p:spPr>
          </p:sp>
          <p:sp>
            <p:nvSpPr>
              <p:cNvPr id="15" name="Freeform 6">
                <a:extLst>
                  <a:ext uri="{FF2B5EF4-FFF2-40B4-BE49-F238E27FC236}">
                    <a16:creationId xmlns:a16="http://schemas.microsoft.com/office/drawing/2014/main" id="{4B61767A-75B4-6905-2E92-F59115450F9C}"/>
                  </a:ext>
                </a:extLst>
              </p:cNvPr>
              <p:cNvSpPr/>
              <p:nvPr/>
            </p:nvSpPr>
            <p:spPr>
              <a:xfrm>
                <a:off x="6245041" y="4554498"/>
                <a:ext cx="4215015" cy="2226933"/>
              </a:xfrm>
              <a:custGeom>
                <a:avLst/>
                <a:gdLst/>
                <a:ahLst/>
                <a:cxnLst/>
                <a:rect l="l" t="t" r="r" b="b"/>
                <a:pathLst>
                  <a:path w="4215015" h="2226933">
                    <a:moveTo>
                      <a:pt x="0" y="0"/>
                    </a:moveTo>
                    <a:lnTo>
                      <a:pt x="4215016" y="0"/>
                    </a:lnTo>
                    <a:lnTo>
                      <a:pt x="4215016" y="2226933"/>
                    </a:lnTo>
                    <a:lnTo>
                      <a:pt x="0" y="22269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grpSp>
      <p:grpSp>
        <p:nvGrpSpPr>
          <p:cNvPr id="30" name="Nhóm 29">
            <a:extLst>
              <a:ext uri="{FF2B5EF4-FFF2-40B4-BE49-F238E27FC236}">
                <a16:creationId xmlns:a16="http://schemas.microsoft.com/office/drawing/2014/main" id="{27DA118A-08A0-4D46-7B30-3C71BA27C5FA}"/>
              </a:ext>
            </a:extLst>
          </p:cNvPr>
          <p:cNvGrpSpPr/>
          <p:nvPr/>
        </p:nvGrpSpPr>
        <p:grpSpPr>
          <a:xfrm>
            <a:off x="0" y="5120640"/>
            <a:ext cx="8394637" cy="5079823"/>
            <a:chOff x="0" y="5120640"/>
            <a:chExt cx="8394637" cy="5079823"/>
          </a:xfrm>
        </p:grpSpPr>
        <p:sp>
          <p:nvSpPr>
            <p:cNvPr id="31" name="Freeform 7">
              <a:extLst>
                <a:ext uri="{FF2B5EF4-FFF2-40B4-BE49-F238E27FC236}">
                  <a16:creationId xmlns:a16="http://schemas.microsoft.com/office/drawing/2014/main" id="{96852B33-6CCA-1241-75CE-6E72CA3DD950}"/>
                </a:ext>
              </a:extLst>
            </p:cNvPr>
            <p:cNvSpPr/>
            <p:nvPr/>
          </p:nvSpPr>
          <p:spPr>
            <a:xfrm>
              <a:off x="0" y="5120640"/>
              <a:ext cx="6409871" cy="5079823"/>
            </a:xfrm>
            <a:custGeom>
              <a:avLst/>
              <a:gdLst/>
              <a:ahLst/>
              <a:cxnLst/>
              <a:rect l="l" t="t" r="r" b="b"/>
              <a:pathLst>
                <a:path w="6409871" h="5079823">
                  <a:moveTo>
                    <a:pt x="0" y="0"/>
                  </a:moveTo>
                  <a:lnTo>
                    <a:pt x="6409871" y="0"/>
                  </a:lnTo>
                  <a:lnTo>
                    <a:pt x="6409871" y="5079823"/>
                  </a:lnTo>
                  <a:lnTo>
                    <a:pt x="0" y="50798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2" name="Freeform 12">
              <a:extLst>
                <a:ext uri="{FF2B5EF4-FFF2-40B4-BE49-F238E27FC236}">
                  <a16:creationId xmlns:a16="http://schemas.microsoft.com/office/drawing/2014/main" id="{D51CB9AB-9B09-BF69-6063-AEE0CC853D92}"/>
                </a:ext>
              </a:extLst>
            </p:cNvPr>
            <p:cNvSpPr/>
            <p:nvPr/>
          </p:nvSpPr>
          <p:spPr>
            <a:xfrm flipH="1">
              <a:off x="6838720" y="6447522"/>
              <a:ext cx="1555917" cy="3682643"/>
            </a:xfrm>
            <a:custGeom>
              <a:avLst/>
              <a:gdLst/>
              <a:ahLst/>
              <a:cxnLst/>
              <a:rect l="l" t="t" r="r" b="b"/>
              <a:pathLst>
                <a:path w="1555917" h="3682643">
                  <a:moveTo>
                    <a:pt x="1555917" y="0"/>
                  </a:moveTo>
                  <a:lnTo>
                    <a:pt x="0" y="0"/>
                  </a:lnTo>
                  <a:lnTo>
                    <a:pt x="0" y="3682642"/>
                  </a:lnTo>
                  <a:lnTo>
                    <a:pt x="1555917" y="3682642"/>
                  </a:lnTo>
                  <a:lnTo>
                    <a:pt x="1555917" y="0"/>
                  </a:lnTo>
                  <a:close/>
                </a:path>
              </a:pathLst>
            </a:custGeom>
            <a:blipFill>
              <a:blip r:embed="rId10"/>
              <a:stretch>
                <a:fillRect/>
              </a:stretch>
            </a:blipFill>
          </p:spPr>
        </p:sp>
      </p:grpSp>
      <p:sp>
        <p:nvSpPr>
          <p:cNvPr id="2" name="Freeform 8">
            <a:extLst>
              <a:ext uri="{FF2B5EF4-FFF2-40B4-BE49-F238E27FC236}">
                <a16:creationId xmlns:a16="http://schemas.microsoft.com/office/drawing/2014/main" id="{9A386F86-B8C3-B063-B8EA-26D08175FA7B}"/>
              </a:ext>
            </a:extLst>
          </p:cNvPr>
          <p:cNvSpPr/>
          <p:nvPr/>
        </p:nvSpPr>
        <p:spPr>
          <a:xfrm>
            <a:off x="10575027" y="4330085"/>
            <a:ext cx="5316000" cy="5722423"/>
          </a:xfrm>
          <a:custGeom>
            <a:avLst/>
            <a:gdLst/>
            <a:ahLst/>
            <a:cxnLst/>
            <a:rect l="l" t="t" r="r" b="b"/>
            <a:pathLst>
              <a:path w="6528816" h="8229600">
                <a:moveTo>
                  <a:pt x="0" y="0"/>
                </a:moveTo>
                <a:lnTo>
                  <a:pt x="6528816" y="0"/>
                </a:lnTo>
                <a:lnTo>
                  <a:pt x="6528816" y="8229600"/>
                </a:lnTo>
                <a:lnTo>
                  <a:pt x="0" y="8229600"/>
                </a:lnTo>
                <a:lnTo>
                  <a:pt x="0" y="0"/>
                </a:lnTo>
                <a:close/>
              </a:path>
            </a:pathLst>
          </a:custGeom>
          <a:blipFill>
            <a:blip r:embed="rId11"/>
            <a:stretch>
              <a:fillRect/>
            </a:stretch>
          </a:blipFill>
        </p:spPr>
      </p:sp>
      <p:sp>
        <p:nvSpPr>
          <p:cNvPr id="19" name="Rectangle 18"/>
          <p:cNvSpPr/>
          <p:nvPr/>
        </p:nvSpPr>
        <p:spPr>
          <a:xfrm>
            <a:off x="1078610" y="829064"/>
            <a:ext cx="15751277"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20" name="Rectangle 19"/>
          <p:cNvSpPr/>
          <p:nvPr/>
        </p:nvSpPr>
        <p:spPr>
          <a:xfrm>
            <a:off x="1109864" y="6875815"/>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A. </a:t>
            </a:r>
            <a:r>
              <a:rPr lang="vi-VN" sz="4400">
                <a:solidFill>
                  <a:schemeClr val="bg1"/>
                </a:solidFill>
                <a:latin typeface="Montserrat Alternates Black" panose="00000A00000000000000" pitchFamily="50" charset="0"/>
              </a:rPr>
              <a:t>khôn ngoan</a:t>
            </a:r>
            <a:endParaRPr lang="en-US" sz="4200" dirty="0"/>
          </a:p>
        </p:txBody>
      </p:sp>
      <p:sp>
        <p:nvSpPr>
          <p:cNvPr id="21" name="Rectangle 20"/>
          <p:cNvSpPr/>
          <p:nvPr/>
        </p:nvSpPr>
        <p:spPr>
          <a:xfrm>
            <a:off x="1111942" y="8261614"/>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C. </a:t>
            </a:r>
            <a:r>
              <a:rPr lang="vi-VN" sz="4200">
                <a:solidFill>
                  <a:schemeClr val="bg1"/>
                </a:solidFill>
                <a:latin typeface="Montserrat Alternates Black" panose="00000A00000000000000" pitchFamily="50" charset="0"/>
              </a:rPr>
              <a:t>Ơ</a:t>
            </a:r>
            <a:r>
              <a:rPr lang="en-US" sz="4200">
                <a:solidFill>
                  <a:schemeClr val="bg1"/>
                </a:solidFill>
                <a:latin typeface="Montserrat Alternates Black" panose="00000A00000000000000" pitchFamily="50" charset="0"/>
              </a:rPr>
              <a:t>n lành</a:t>
            </a:r>
            <a:endParaRPr lang="en-US" sz="4200" dirty="0"/>
          </a:p>
        </p:txBody>
      </p:sp>
      <p:sp>
        <p:nvSpPr>
          <p:cNvPr id="22" name="Rectangle 21"/>
          <p:cNvSpPr/>
          <p:nvPr/>
        </p:nvSpPr>
        <p:spPr>
          <a:xfrm>
            <a:off x="9804182" y="8261615"/>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D. nhiều phép lạ</a:t>
            </a:r>
            <a:endParaRPr lang="en-US" sz="4200" dirty="0"/>
          </a:p>
        </p:txBody>
      </p:sp>
      <p:sp>
        <p:nvSpPr>
          <p:cNvPr id="23" name="Rectangle 22"/>
          <p:cNvSpPr/>
          <p:nvPr/>
        </p:nvSpPr>
        <p:spPr>
          <a:xfrm>
            <a:off x="9681206" y="6739292"/>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B. ĐẠO ĐỨC</a:t>
            </a:r>
            <a:endParaRPr lang="en-US" sz="4200" dirty="0"/>
          </a:p>
        </p:txBody>
      </p:sp>
      <p:pic>
        <p:nvPicPr>
          <p:cNvPr id="24"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965840" y="6288426"/>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797133" y="790919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194516" y="774977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456779" y="6303551"/>
            <a:ext cx="2009397" cy="176600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4154274" y="2534585"/>
            <a:ext cx="11466726" cy="1754326"/>
          </a:xfrm>
          <a:prstGeom prst="rect">
            <a:avLst/>
          </a:prstGeom>
          <a:noFill/>
        </p:spPr>
        <p:txBody>
          <a:bodyPr wrap="square" rtlCol="0">
            <a:spAutoFit/>
          </a:bodyPr>
          <a:lstStyle/>
          <a:p>
            <a:r>
              <a:rPr lang="en-US" sz="3600">
                <a:solidFill>
                  <a:schemeClr val="bg1"/>
                </a:solidFill>
                <a:latin typeface="Montserrat Alternates Black" panose="00000A00000000000000" pitchFamily="50" charset="0"/>
              </a:rPr>
              <a:t>CÂU HỎI 8: Điền vào chỗ trống: “</a:t>
            </a:r>
            <a:r>
              <a:rPr lang="vi-VN" sz="3600">
                <a:solidFill>
                  <a:schemeClr val="bg1"/>
                </a:solidFill>
                <a:latin typeface="Montserrat Alternates Black" panose="00000A00000000000000" pitchFamily="50" charset="0"/>
              </a:rPr>
              <a:t>Đức Giê-su ngày càng thêm…, thêm cao lớn và thêm ân nghĩa đối với thiên chúa và người ta</a:t>
            </a:r>
            <a:r>
              <a:rPr lang="en-US" sz="3600">
                <a:solidFill>
                  <a:schemeClr val="bg1"/>
                </a:solidFill>
                <a:latin typeface="Montserrat Alternates Black" panose="00000A00000000000000" pitchFamily="50" charset="0"/>
              </a:rPr>
              <a:t>. </a:t>
            </a:r>
            <a:endParaRPr lang="en-US" sz="3600" dirty="0">
              <a:solidFill>
                <a:schemeClr val="bg1"/>
              </a:solidFill>
              <a:latin typeface="Montserrat Alternates Black" panose="00000A00000000000000" pitchFamily="50" charset="0"/>
            </a:endParaRPr>
          </a:p>
        </p:txBody>
      </p:sp>
      <p:grpSp>
        <p:nvGrpSpPr>
          <p:cNvPr id="36" name="Nhóm 35">
            <a:extLst>
              <a:ext uri="{FF2B5EF4-FFF2-40B4-BE49-F238E27FC236}">
                <a16:creationId xmlns:a16="http://schemas.microsoft.com/office/drawing/2014/main" id="{513E063D-1FA3-0A2F-0D51-1A2DF7A336FD}"/>
              </a:ext>
            </a:extLst>
          </p:cNvPr>
          <p:cNvGrpSpPr/>
          <p:nvPr/>
        </p:nvGrpSpPr>
        <p:grpSpPr>
          <a:xfrm>
            <a:off x="27430588" y="3733999"/>
            <a:ext cx="7575345" cy="6581081"/>
            <a:chOff x="-781412" y="4218061"/>
            <a:chExt cx="7575345" cy="6581081"/>
          </a:xfrm>
        </p:grpSpPr>
        <p:sp>
          <p:nvSpPr>
            <p:cNvPr id="33" name="Freeform 8">
              <a:extLst>
                <a:ext uri="{FF2B5EF4-FFF2-40B4-BE49-F238E27FC236}">
                  <a16:creationId xmlns:a16="http://schemas.microsoft.com/office/drawing/2014/main" id="{D339BBE4-8BA4-0542-E685-34B118FB14DA}"/>
                </a:ext>
              </a:extLst>
            </p:cNvPr>
            <p:cNvSpPr/>
            <p:nvPr/>
          </p:nvSpPr>
          <p:spPr>
            <a:xfrm>
              <a:off x="-781412" y="4218061"/>
              <a:ext cx="7575345" cy="6581081"/>
            </a:xfrm>
            <a:custGeom>
              <a:avLst/>
              <a:gdLst/>
              <a:ahLst/>
              <a:cxnLst/>
              <a:rect l="l" t="t" r="r" b="b"/>
              <a:pathLst>
                <a:path w="7575345" h="6581081">
                  <a:moveTo>
                    <a:pt x="0" y="0"/>
                  </a:moveTo>
                  <a:lnTo>
                    <a:pt x="7575345" y="0"/>
                  </a:lnTo>
                  <a:lnTo>
                    <a:pt x="7575345" y="6581081"/>
                  </a:lnTo>
                  <a:lnTo>
                    <a:pt x="0" y="658108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4" name="Freeform 10">
              <a:extLst>
                <a:ext uri="{FF2B5EF4-FFF2-40B4-BE49-F238E27FC236}">
                  <a16:creationId xmlns:a16="http://schemas.microsoft.com/office/drawing/2014/main" id="{6407D6EE-6929-CE1E-F627-6A82EFC7D0E3}"/>
                </a:ext>
              </a:extLst>
            </p:cNvPr>
            <p:cNvSpPr/>
            <p:nvPr/>
          </p:nvSpPr>
          <p:spPr>
            <a:xfrm>
              <a:off x="119534" y="8229600"/>
              <a:ext cx="1459897" cy="2057400"/>
            </a:xfrm>
            <a:custGeom>
              <a:avLst/>
              <a:gdLst/>
              <a:ahLst/>
              <a:cxnLst/>
              <a:rect l="l" t="t" r="r" b="b"/>
              <a:pathLst>
                <a:path w="1459897" h="2057400">
                  <a:moveTo>
                    <a:pt x="0" y="0"/>
                  </a:moveTo>
                  <a:lnTo>
                    <a:pt x="1459897" y="0"/>
                  </a:lnTo>
                  <a:lnTo>
                    <a:pt x="1459897" y="2057400"/>
                  </a:lnTo>
                  <a:lnTo>
                    <a:pt x="0" y="205740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35" name="Freeform 11">
              <a:extLst>
                <a:ext uri="{FF2B5EF4-FFF2-40B4-BE49-F238E27FC236}">
                  <a16:creationId xmlns:a16="http://schemas.microsoft.com/office/drawing/2014/main" id="{4F67C0E2-FF08-0D01-CACB-97EAC724C1C8}"/>
                </a:ext>
              </a:extLst>
            </p:cNvPr>
            <p:cNvSpPr/>
            <p:nvPr/>
          </p:nvSpPr>
          <p:spPr>
            <a:xfrm>
              <a:off x="4408951" y="7508602"/>
              <a:ext cx="1264683" cy="3002215"/>
            </a:xfrm>
            <a:custGeom>
              <a:avLst/>
              <a:gdLst/>
              <a:ahLst/>
              <a:cxnLst/>
              <a:rect l="l" t="t" r="r" b="b"/>
              <a:pathLst>
                <a:path w="1264683" h="3002215">
                  <a:moveTo>
                    <a:pt x="0" y="0"/>
                  </a:moveTo>
                  <a:lnTo>
                    <a:pt x="1264683" y="0"/>
                  </a:lnTo>
                  <a:lnTo>
                    <a:pt x="1264683" y="3002215"/>
                  </a:lnTo>
                  <a:lnTo>
                    <a:pt x="0" y="300221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grpSp>
      <p:pic>
        <p:nvPicPr>
          <p:cNvPr id="3" name="ĐC SHARE MIỄN PHÍ BỞI NK POWERSKILLS" descr="Káº¿t quáº£ hÃ¬nh áº£nh cho win text gif">
            <a:extLst>
              <a:ext uri="{FF2B5EF4-FFF2-40B4-BE49-F238E27FC236}">
                <a16:creationId xmlns:a16="http://schemas.microsoft.com/office/drawing/2014/main" id="{63DB0219-5709-5FE2-9A23-6B829E8BE417}"/>
              </a:ext>
            </a:extLst>
          </p:cNvPr>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29758219" y="803380"/>
            <a:ext cx="5468020" cy="5468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178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33" restart="whenNotActive" fill="hold" evtFilter="cancelBubble" nodeType="interactiveSeq">
                <p:stCondLst>
                  <p:cond evt="onClick" delay="0">
                    <p:tgtEl>
                      <p:spTgt spid="22"/>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4" fill="hold">
                            <p:stCondLst>
                              <p:cond delay="500"/>
                            </p:stCondLst>
                            <p:childTnLst>
                              <p:par>
                                <p:cTn id="45" presetID="10" presetClass="exit" presetSubtype="0" fill="hold" nodeType="afterEffect">
                                  <p:stCondLst>
                                    <p:cond delay="50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par>
                                <p:cTn id="48" presetID="10" presetClass="exit" presetSubtype="0" fill="hold" nodeType="withEffect">
                                  <p:stCondLst>
                                    <p:cond delay="500"/>
                                  </p:stCondLst>
                                  <p:childTnLst>
                                    <p:animEffect transition="out" filter="fade">
                                      <p:cBhvr>
                                        <p:cTn id="49" dur="500"/>
                                        <p:tgtEl>
                                          <p:spTgt spid="24"/>
                                        </p:tgtEl>
                                      </p:cBhvr>
                                    </p:animEffect>
                                    <p:set>
                                      <p:cBhvr>
                                        <p:cTn id="50" dur="1" fill="hold">
                                          <p:stCondLst>
                                            <p:cond delay="499"/>
                                          </p:stCondLst>
                                        </p:cTn>
                                        <p:tgtEl>
                                          <p:spTgt spid="24"/>
                                        </p:tgtEl>
                                        <p:attrNameLst>
                                          <p:attrName>style.visibility</p:attrName>
                                        </p:attrNameLst>
                                      </p:cBhvr>
                                      <p:to>
                                        <p:strVal val="hidden"/>
                                      </p:to>
                                    </p:set>
                                  </p:childTnLst>
                                </p:cTn>
                              </p:par>
                              <p:par>
                                <p:cTn id="51" presetID="10" presetClass="exit" presetSubtype="0" fill="hold" nodeType="withEffect">
                                  <p:stCondLst>
                                    <p:cond delay="50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par>
                                <p:cTn id="54" presetID="10" presetClass="exit" presetSubtype="0" fill="hold" nodeType="withEffect">
                                  <p:stCondLst>
                                    <p:cond delay="500"/>
                                  </p:stCondLst>
                                  <p:childTnLst>
                                    <p:animEffect transition="out" filter="fade">
                                      <p:cBhvr>
                                        <p:cTn id="55" dur="500"/>
                                        <p:tgtEl>
                                          <p:spTgt spid="27"/>
                                        </p:tgtEl>
                                      </p:cBhvr>
                                    </p:animEffect>
                                    <p:set>
                                      <p:cBhvr>
                                        <p:cTn id="56" dur="1" fill="hold">
                                          <p:stCondLst>
                                            <p:cond delay="499"/>
                                          </p:stCondLst>
                                        </p:cTn>
                                        <p:tgtEl>
                                          <p:spTgt spid="27"/>
                                        </p:tgtEl>
                                        <p:attrNameLst>
                                          <p:attrName>style.visibility</p:attrName>
                                        </p:attrNameLst>
                                      </p:cBhvr>
                                      <p:to>
                                        <p:strVal val="hidden"/>
                                      </p:to>
                                    </p:set>
                                  </p:childTnLst>
                                </p:cTn>
                              </p:par>
                              <p:par>
                                <p:cTn id="57" presetID="10" presetClass="exit" presetSubtype="0" fill="hold" grpId="0" nodeType="withEffect">
                                  <p:stCondLst>
                                    <p:cond delay="50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10" presetClass="exit" presetSubtype="0" fill="hold" grpId="0" nodeType="withEffect">
                                  <p:stCondLst>
                                    <p:cond delay="50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grpId="0" nodeType="withEffect">
                                  <p:stCondLst>
                                    <p:cond delay="50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par>
                                <p:cTn id="66" presetID="10" presetClass="exit" presetSubtype="0" fill="hold" grpId="0" nodeType="withEffect">
                                  <p:stCondLst>
                                    <p:cond delay="500"/>
                                  </p:stCondLst>
                                  <p:childTnLst>
                                    <p:animEffect transition="out" filter="fade">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par>
                                <p:cTn id="69" presetID="10" presetClass="exit" presetSubtype="0" fill="hold" grpId="0" nodeType="withEffect">
                                  <p:stCondLst>
                                    <p:cond delay="500"/>
                                  </p:stCondLst>
                                  <p:childTnLst>
                                    <p:animEffect transition="out" filter="fade">
                                      <p:cBhvr>
                                        <p:cTn id="70" dur="500"/>
                                        <p:tgtEl>
                                          <p:spTgt spid="23"/>
                                        </p:tgtEl>
                                      </p:cBhvr>
                                    </p:animEffect>
                                    <p:set>
                                      <p:cBhvr>
                                        <p:cTn id="71" dur="1" fill="hold">
                                          <p:stCondLst>
                                            <p:cond delay="499"/>
                                          </p:stCondLst>
                                        </p:cTn>
                                        <p:tgtEl>
                                          <p:spTgt spid="23"/>
                                        </p:tgtEl>
                                        <p:attrNameLst>
                                          <p:attrName>style.visibility</p:attrName>
                                        </p:attrNameLst>
                                      </p:cBhvr>
                                      <p:to>
                                        <p:strVal val="hidden"/>
                                      </p:to>
                                    </p:set>
                                  </p:childTnLst>
                                </p:cTn>
                              </p:par>
                              <p:par>
                                <p:cTn id="72" presetID="10" presetClass="exit" presetSubtype="0" fill="hold" grpId="0" nodeType="withEffect">
                                  <p:stCondLst>
                                    <p:cond delay="50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2"/>
                                        </p:tgtEl>
                                      </p:cBhvr>
                                    </p:animEffect>
                                    <p:set>
                                      <p:cBhvr>
                                        <p:cTn id="77" dur="1" fill="hold">
                                          <p:stCondLst>
                                            <p:cond delay="499"/>
                                          </p:stCondLst>
                                        </p:cTn>
                                        <p:tgtEl>
                                          <p:spTgt spid="2"/>
                                        </p:tgtEl>
                                        <p:attrNameLst>
                                          <p:attrName>style.visibility</p:attrName>
                                        </p:attrNameLst>
                                      </p:cBhvr>
                                      <p:to>
                                        <p:strVal val="hidden"/>
                                      </p:to>
                                    </p:set>
                                  </p:childTnLst>
                                </p:cTn>
                              </p:par>
                            </p:childTnLst>
                          </p:cTn>
                        </p:par>
                        <p:par>
                          <p:cTn id="78" fill="hold">
                            <p:stCondLst>
                              <p:cond delay="1500"/>
                            </p:stCondLst>
                            <p:childTnLst>
                              <p:par>
                                <p:cTn id="79" presetID="35" presetClass="path" presetSubtype="0" fill="hold" nodeType="afterEffect">
                                  <p:stCondLst>
                                    <p:cond delay="0"/>
                                  </p:stCondLst>
                                  <p:childTnLst>
                                    <p:animMotion origin="layout" path="M 6.94444E-7 -1.60494E-6 L -1 -1.60494E-6 " pathEditMode="relative" rAng="0" ptsTypes="AA">
                                      <p:cBhvr>
                                        <p:cTn id="80" dur="2250" fill="hold"/>
                                        <p:tgtEl>
                                          <p:spTgt spid="6"/>
                                        </p:tgtEl>
                                        <p:attrNameLst>
                                          <p:attrName>ppt_x</p:attrName>
                                          <p:attrName>ppt_y</p:attrName>
                                        </p:attrNameLst>
                                      </p:cBhvr>
                                      <p:rCtr x="-50000" y="0"/>
                                    </p:animMotion>
                                  </p:childTnLst>
                                </p:cTn>
                              </p:par>
                            </p:childTnLst>
                          </p:cTn>
                        </p:par>
                        <p:par>
                          <p:cTn id="81" fill="hold">
                            <p:stCondLst>
                              <p:cond delay="3750"/>
                            </p:stCondLst>
                            <p:childTnLst>
                              <p:par>
                                <p:cTn id="82" presetID="35" presetClass="path" presetSubtype="0" fill="hold" nodeType="afterEffect">
                                  <p:stCondLst>
                                    <p:cond delay="0"/>
                                  </p:stCondLst>
                                  <p:childTnLst>
                                    <p:animMotion origin="layout" path="M -1.25E-6 -3.7037E-7 L -1 -3.7037E-7 " pathEditMode="relative" rAng="0" ptsTypes="AA">
                                      <p:cBhvr>
                                        <p:cTn id="83" dur="750" fill="hold"/>
                                        <p:tgtEl>
                                          <p:spTgt spid="36"/>
                                        </p:tgtEl>
                                        <p:attrNameLst>
                                          <p:attrName>ppt_x</p:attrName>
                                          <p:attrName>ppt_y</p:attrName>
                                        </p:attrNameLst>
                                      </p:cBhvr>
                                      <p:rCtr x="-50000" y="0"/>
                                    </p:animMotion>
                                  </p:childTnLst>
                                </p:cTn>
                              </p:par>
                              <p:par>
                                <p:cTn id="84" presetID="35" presetClass="path" presetSubtype="0" fill="hold" nodeType="withEffect">
                                  <p:stCondLst>
                                    <p:cond delay="0"/>
                                  </p:stCondLst>
                                  <p:childTnLst>
                                    <p:animMotion origin="layout" path="M 6.94444E-7 2.83951E-6 L -1 2.83951E-6 " pathEditMode="relative" rAng="0" ptsTypes="AA">
                                      <p:cBhvr>
                                        <p:cTn id="85" dur="750" fill="hold"/>
                                        <p:tgtEl>
                                          <p:spTgt spid="3"/>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5987143" y="-239487"/>
            <a:ext cx="9025958" cy="9025958"/>
          </a:xfrm>
          <a:prstGeom prst="rect">
            <a:avLst/>
          </a:prstGeom>
        </p:spPr>
      </p:pic>
      <p:grpSp>
        <p:nvGrpSpPr>
          <p:cNvPr id="8" name="Group 7"/>
          <p:cNvGrpSpPr/>
          <p:nvPr/>
        </p:nvGrpSpPr>
        <p:grpSpPr>
          <a:xfrm>
            <a:off x="6008915" y="-250371"/>
            <a:ext cx="9056915" cy="9025958"/>
            <a:chOff x="4005943" y="-166914"/>
            <a:chExt cx="6037943" cy="6017305"/>
          </a:xfrm>
        </p:grpSpPr>
        <p:pic>
          <p:nvPicPr>
            <p:cNvPr id="5" name="Picture 4"/>
            <p:cNvPicPr>
              <a:picLocks noChangeAspect="1"/>
            </p:cNvPicPr>
            <p:nvPr/>
          </p:nvPicPr>
          <p:blipFill>
            <a:blip r:embed="rId5"/>
            <a:stretch>
              <a:fillRect/>
            </a:stretch>
          </p:blipFill>
          <p:spPr>
            <a:xfrm>
              <a:off x="5440544" y="1062880"/>
              <a:ext cx="2193327" cy="4684777"/>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4">
                      <a14:imgEffect>
                        <a14:backgroundRemoval t="10000" b="90000" l="10000" r="90000">
                          <a14:backgroundMark x1="45333" y1="28000" x2="36444" y2="59111"/>
                          <a14:backgroundMark x1="48889" y1="19556" x2="49333" y2="69778"/>
                        </a14:backgroundRemoval>
                      </a14:imgEffect>
                    </a14:imgLayer>
                  </a14:imgProps>
                </a:ext>
              </a:extLst>
            </a:blip>
            <a:stretch>
              <a:fillRect/>
            </a:stretch>
          </p:blipFill>
          <p:spPr>
            <a:xfrm>
              <a:off x="4005943" y="-166914"/>
              <a:ext cx="6037943" cy="6017305"/>
            </a:xfrm>
            <a:prstGeom prst="rect">
              <a:avLst/>
            </a:prstGeom>
          </p:spPr>
        </p:pic>
      </p:gr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12740" y="3657599"/>
            <a:ext cx="2298462" cy="1937657"/>
          </a:xfrm>
          <a:prstGeom prst="ellipse">
            <a:avLst/>
          </a:prstGeom>
          <a:ln>
            <a:noFill/>
          </a:ln>
          <a:effectLst>
            <a:softEdge rad="112500"/>
          </a:effectLst>
        </p:spPr>
      </p:pic>
    </p:spTree>
    <p:extLst>
      <p:ext uri="{BB962C8B-B14F-4D97-AF65-F5344CB8AC3E}">
        <p14:creationId xmlns:p14="http://schemas.microsoft.com/office/powerpoint/2010/main" val="1952173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4B2A980D-5A8E-E08F-D295-BD6335938921}"/>
              </a:ext>
            </a:extLst>
          </p:cNvPr>
          <p:cNvSpPr txBox="1"/>
          <p:nvPr/>
        </p:nvSpPr>
        <p:spPr>
          <a:xfrm>
            <a:off x="1322980" y="4312504"/>
            <a:ext cx="16147427" cy="1615827"/>
          </a:xfrm>
          <a:prstGeom prst="rect">
            <a:avLst/>
          </a:prstGeom>
          <a:noFill/>
        </p:spPr>
        <p:txBody>
          <a:bodyPr wrap="square" rtlCol="0">
            <a:spAutoFit/>
          </a:bodyPr>
          <a:lstStyle/>
          <a:p>
            <a:r>
              <a:rPr lang="en-US" sz="9900">
                <a:solidFill>
                  <a:srgbClr val="FFC000"/>
                </a:solidFill>
                <a:latin typeface="SVN-Neutraface 2" panose="02000600040000020004" pitchFamily="2" charset="0"/>
              </a:rPr>
              <a:t>     Vui học    kinh thánh</a:t>
            </a:r>
            <a:endParaRPr lang="vi-VN" sz="9900">
              <a:solidFill>
                <a:srgbClr val="FFC000"/>
              </a:solidFill>
            </a:endParaRPr>
          </a:p>
        </p:txBody>
      </p:sp>
      <p:sp>
        <p:nvSpPr>
          <p:cNvPr id="3" name="Hình chữ nhật 2">
            <a:extLst>
              <a:ext uri="{FF2B5EF4-FFF2-40B4-BE49-F238E27FC236}">
                <a16:creationId xmlns:a16="http://schemas.microsoft.com/office/drawing/2014/main" id="{0F1E8CF8-7A01-DE69-4748-6D783CBF30CD}"/>
              </a:ext>
            </a:extLst>
          </p:cNvPr>
          <p:cNvSpPr/>
          <p:nvPr/>
        </p:nvSpPr>
        <p:spPr>
          <a:xfrm rot="2700000">
            <a:off x="8215016" y="4636556"/>
            <a:ext cx="1013886" cy="1013889"/>
          </a:xfrm>
          <a:prstGeom prst="rect">
            <a:avLst/>
          </a:prstGeom>
          <a:solidFill>
            <a:srgbClr val="FFC000"/>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5" name="Hộp Văn bản 4">
            <a:extLst>
              <a:ext uri="{FF2B5EF4-FFF2-40B4-BE49-F238E27FC236}">
                <a16:creationId xmlns:a16="http://schemas.microsoft.com/office/drawing/2014/main" id="{A29BE2CA-0C76-02A5-1FBF-B50A1A5FDE12}"/>
              </a:ext>
            </a:extLst>
          </p:cNvPr>
          <p:cNvSpPr txBox="1"/>
          <p:nvPr/>
        </p:nvSpPr>
        <p:spPr>
          <a:xfrm>
            <a:off x="5406248" y="5840609"/>
            <a:ext cx="7496949" cy="1107996"/>
          </a:xfrm>
          <a:prstGeom prst="rect">
            <a:avLst/>
          </a:prstGeom>
          <a:noFill/>
        </p:spPr>
        <p:txBody>
          <a:bodyPr wrap="square" rtlCol="0">
            <a:spAutoFit/>
          </a:bodyPr>
          <a:lstStyle/>
          <a:p>
            <a:r>
              <a:rPr lang="en-US" sz="6600">
                <a:solidFill>
                  <a:srgbClr val="00B050"/>
                </a:solidFill>
                <a:latin typeface="SVN-Neutraface 2" panose="02000600040000020004" pitchFamily="2" charset="0"/>
              </a:rPr>
              <a:t>LUCA 2, 41- 52</a:t>
            </a:r>
            <a:endParaRPr lang="vi-VN" sz="6600">
              <a:solidFill>
                <a:srgbClr val="00B050"/>
              </a:solidFill>
            </a:endParaRPr>
          </a:p>
        </p:txBody>
      </p:sp>
    </p:spTree>
    <p:extLst>
      <p:ext uri="{BB962C8B-B14F-4D97-AF65-F5344CB8AC3E}">
        <p14:creationId xmlns:p14="http://schemas.microsoft.com/office/powerpoint/2010/main" val="131850623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3.125E-6 0 L -0.39284 0 " pathEditMode="relative" rAng="0" ptsTypes="AA">
                                      <p:cBhvr>
                                        <p:cTn id="6" dur="1250" fill="hold"/>
                                        <p:tgtEl>
                                          <p:spTgt spid="3"/>
                                        </p:tgtEl>
                                        <p:attrNameLst>
                                          <p:attrName>ppt_x</p:attrName>
                                          <p:attrName>ppt_y</p:attrName>
                                        </p:attrNameLst>
                                      </p:cBhvr>
                                      <p:rCtr x="-19648" y="0"/>
                                    </p:animMotion>
                                  </p:childTnLst>
                                </p:cTn>
                              </p:par>
                              <p:par>
                                <p:cTn id="7" presetID="42" presetClass="path" presetSubtype="0" accel="50000" decel="50000" fill="hold" grpId="1" nodeType="withEffect">
                                  <p:stCondLst>
                                    <p:cond delay="1250"/>
                                  </p:stCondLst>
                                  <p:childTnLst>
                                    <p:animMotion origin="layout" path="M -0.39284 0 L 0.48763 0 " pathEditMode="relative" rAng="0" ptsTypes="AA">
                                      <p:cBhvr>
                                        <p:cTn id="8" dur="750" fill="hold"/>
                                        <p:tgtEl>
                                          <p:spTgt spid="3"/>
                                        </p:tgtEl>
                                        <p:attrNameLst>
                                          <p:attrName>ppt_x</p:attrName>
                                          <p:attrName>ppt_y</p:attrName>
                                        </p:attrNameLst>
                                      </p:cBhvr>
                                      <p:rCtr x="44023" y="0"/>
                                    </p:animMotion>
                                  </p:childTnLst>
                                </p:cTn>
                              </p:par>
                              <p:par>
                                <p:cTn id="9" presetID="22" presetClass="entr" presetSubtype="8" fill="hold" grpId="0" nodeType="withEffect">
                                  <p:stCondLst>
                                    <p:cond delay="150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22" presetClass="entr" presetSubtype="8" fill="hold" grpId="0" nodeType="withEffect">
                                  <p:stCondLst>
                                    <p:cond delay="175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3" grpId="1"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16" b="-916"/>
            </a:stretch>
          </a:blipFill>
        </p:spPr>
      </p:sp>
      <p:grpSp>
        <p:nvGrpSpPr>
          <p:cNvPr id="3" name="Group 3"/>
          <p:cNvGrpSpPr/>
          <p:nvPr/>
        </p:nvGrpSpPr>
        <p:grpSpPr>
          <a:xfrm>
            <a:off x="1012369" y="833602"/>
            <a:ext cx="16246931" cy="8619796"/>
            <a:chOff x="0" y="0"/>
            <a:chExt cx="21662575" cy="11493062"/>
          </a:xfrm>
        </p:grpSpPr>
        <p:sp>
          <p:nvSpPr>
            <p:cNvPr id="4" name="Freeform 4"/>
            <p:cNvSpPr/>
            <p:nvPr/>
          </p:nvSpPr>
          <p:spPr>
            <a:xfrm rot="-5400000">
              <a:off x="7613819" y="-2555694"/>
              <a:ext cx="11493062" cy="16604450"/>
            </a:xfrm>
            <a:custGeom>
              <a:avLst/>
              <a:gdLst/>
              <a:ahLst/>
              <a:cxnLst/>
              <a:rect l="l" t="t" r="r" b="b"/>
              <a:pathLst>
                <a:path w="11493062" h="16604450">
                  <a:moveTo>
                    <a:pt x="0" y="0"/>
                  </a:moveTo>
                  <a:lnTo>
                    <a:pt x="11493062" y="0"/>
                  </a:lnTo>
                  <a:lnTo>
                    <a:pt x="11493062" y="16604450"/>
                  </a:lnTo>
                  <a:lnTo>
                    <a:pt x="0" y="16604450"/>
                  </a:lnTo>
                  <a:lnTo>
                    <a:pt x="0" y="0"/>
                  </a:lnTo>
                  <a:close/>
                </a:path>
              </a:pathLst>
            </a:custGeom>
            <a:blipFill>
              <a:blip r:embed="rId3">
                <a:extLst>
                  <a:ext uri="{96DAC541-7B7A-43D3-8B79-37D633B846F1}">
                    <asvg:svgBlip xmlns:asvg="http://schemas.microsoft.com/office/drawing/2016/SVG/main" xmlns="" r:embed="rId4"/>
                  </a:ext>
                </a:extLst>
              </a:blip>
              <a:stretch>
                <a:fillRect t="-6" b="-6"/>
              </a:stretch>
            </a:blipFill>
            <a:ln cap="sq">
              <a:noFill/>
              <a:prstDash val="solid"/>
              <a:miter/>
            </a:ln>
          </p:spPr>
        </p:sp>
        <p:sp>
          <p:nvSpPr>
            <p:cNvPr id="5" name="Freeform 5"/>
            <p:cNvSpPr/>
            <p:nvPr/>
          </p:nvSpPr>
          <p:spPr>
            <a:xfrm rot="-5400000">
              <a:off x="2555694" y="-2555694"/>
              <a:ext cx="11493062" cy="16604450"/>
            </a:xfrm>
            <a:custGeom>
              <a:avLst/>
              <a:gdLst/>
              <a:ahLst/>
              <a:cxnLst/>
              <a:rect l="l" t="t" r="r" b="b"/>
              <a:pathLst>
                <a:path w="11493062" h="16604450">
                  <a:moveTo>
                    <a:pt x="0" y="0"/>
                  </a:moveTo>
                  <a:lnTo>
                    <a:pt x="11493062" y="0"/>
                  </a:lnTo>
                  <a:lnTo>
                    <a:pt x="11493062" y="16604450"/>
                  </a:lnTo>
                  <a:lnTo>
                    <a:pt x="0" y="16604450"/>
                  </a:lnTo>
                  <a:lnTo>
                    <a:pt x="0" y="0"/>
                  </a:lnTo>
                  <a:close/>
                </a:path>
              </a:pathLst>
            </a:custGeom>
            <a:blipFill>
              <a:blip r:embed="rId3">
                <a:extLst>
                  <a:ext uri="{96DAC541-7B7A-43D3-8B79-37D633B846F1}">
                    <asvg:svgBlip xmlns:asvg="http://schemas.microsoft.com/office/drawing/2016/SVG/main" xmlns="" r:embed="rId4"/>
                  </a:ext>
                </a:extLst>
              </a:blip>
              <a:stretch>
                <a:fillRect t="-6" b="-6"/>
              </a:stretch>
            </a:blipFill>
            <a:ln cap="sq">
              <a:noFill/>
              <a:prstDash val="solid"/>
              <a:miter/>
            </a:ln>
          </p:spPr>
        </p:sp>
      </p:grpSp>
      <p:sp>
        <p:nvSpPr>
          <p:cNvPr id="6" name="Freeform 6"/>
          <p:cNvSpPr/>
          <p:nvPr/>
        </p:nvSpPr>
        <p:spPr>
          <a:xfrm>
            <a:off x="477495" y="-391782"/>
            <a:ext cx="5689270" cy="6693258"/>
          </a:xfrm>
          <a:custGeom>
            <a:avLst/>
            <a:gdLst/>
            <a:ahLst/>
            <a:cxnLst/>
            <a:rect l="l" t="t" r="r" b="b"/>
            <a:pathLst>
              <a:path w="5689270" h="6693258">
                <a:moveTo>
                  <a:pt x="0" y="0"/>
                </a:moveTo>
                <a:lnTo>
                  <a:pt x="5689270" y="0"/>
                </a:lnTo>
                <a:lnTo>
                  <a:pt x="5689270" y="6693258"/>
                </a:lnTo>
                <a:lnTo>
                  <a:pt x="0" y="669325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15444876" y="-1420690"/>
            <a:ext cx="4463498" cy="4508584"/>
          </a:xfrm>
          <a:custGeom>
            <a:avLst/>
            <a:gdLst/>
            <a:ahLst/>
            <a:cxnLst/>
            <a:rect l="l" t="t" r="r" b="b"/>
            <a:pathLst>
              <a:path w="4463498" h="4508584">
                <a:moveTo>
                  <a:pt x="0" y="0"/>
                </a:moveTo>
                <a:lnTo>
                  <a:pt x="4463498" y="0"/>
                </a:lnTo>
                <a:lnTo>
                  <a:pt x="4463498" y="4508584"/>
                </a:lnTo>
                <a:lnTo>
                  <a:pt x="0" y="450858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rot="-8521097">
            <a:off x="-1390326" y="7568090"/>
            <a:ext cx="4463498" cy="4508584"/>
          </a:xfrm>
          <a:custGeom>
            <a:avLst/>
            <a:gdLst/>
            <a:ahLst/>
            <a:cxnLst/>
            <a:rect l="l" t="t" r="r" b="b"/>
            <a:pathLst>
              <a:path w="4463498" h="4508584">
                <a:moveTo>
                  <a:pt x="0" y="0"/>
                </a:moveTo>
                <a:lnTo>
                  <a:pt x="4463498" y="0"/>
                </a:lnTo>
                <a:lnTo>
                  <a:pt x="4463498" y="4508584"/>
                </a:lnTo>
                <a:lnTo>
                  <a:pt x="0" y="450858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a:off x="8447158" y="-1441470"/>
            <a:ext cx="1393685" cy="3194693"/>
          </a:xfrm>
          <a:custGeom>
            <a:avLst/>
            <a:gdLst/>
            <a:ahLst/>
            <a:cxnLst/>
            <a:rect l="l" t="t" r="r" b="b"/>
            <a:pathLst>
              <a:path w="1393685" h="3194693">
                <a:moveTo>
                  <a:pt x="0" y="0"/>
                </a:moveTo>
                <a:lnTo>
                  <a:pt x="1393684" y="0"/>
                </a:lnTo>
                <a:lnTo>
                  <a:pt x="1393684" y="3194693"/>
                </a:lnTo>
                <a:lnTo>
                  <a:pt x="0" y="319469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Freeform 10"/>
          <p:cNvSpPr/>
          <p:nvPr/>
        </p:nvSpPr>
        <p:spPr>
          <a:xfrm flipH="1">
            <a:off x="13304968" y="4797266"/>
            <a:ext cx="4371656" cy="5752179"/>
          </a:xfrm>
          <a:custGeom>
            <a:avLst/>
            <a:gdLst/>
            <a:ahLst/>
            <a:cxnLst/>
            <a:rect l="l" t="t" r="r" b="b"/>
            <a:pathLst>
              <a:path w="4371656" h="5752179">
                <a:moveTo>
                  <a:pt x="4371657" y="0"/>
                </a:moveTo>
                <a:lnTo>
                  <a:pt x="0" y="0"/>
                </a:lnTo>
                <a:lnTo>
                  <a:pt x="0" y="5752180"/>
                </a:lnTo>
                <a:lnTo>
                  <a:pt x="4371657" y="5752180"/>
                </a:lnTo>
                <a:lnTo>
                  <a:pt x="4371657"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TextBox 11"/>
          <p:cNvSpPr txBox="1"/>
          <p:nvPr/>
        </p:nvSpPr>
        <p:spPr>
          <a:xfrm>
            <a:off x="6345754" y="3524873"/>
            <a:ext cx="5596491" cy="952500"/>
          </a:xfrm>
          <a:prstGeom prst="rect">
            <a:avLst/>
          </a:prstGeom>
        </p:spPr>
        <p:txBody>
          <a:bodyPr lIns="0" tIns="0" rIns="0" bIns="0" rtlCol="0" anchor="t">
            <a:spAutoFit/>
          </a:bodyPr>
          <a:lstStyle/>
          <a:p>
            <a:pPr algn="ctr">
              <a:lnSpc>
                <a:spcPts val="7478"/>
              </a:lnSpc>
            </a:pPr>
            <a:r>
              <a:rPr lang="en-US" sz="6232" spc="168">
                <a:solidFill>
                  <a:srgbClr val="E63029"/>
                </a:solidFill>
                <a:latin typeface="Luckiest Guy"/>
                <a:ea typeface="Luckiest Guy"/>
                <a:cs typeface="Luckiest Guy"/>
                <a:sym typeface="Luckiest Guy"/>
              </a:rPr>
              <a:t>VUI HỌC</a:t>
            </a:r>
          </a:p>
        </p:txBody>
      </p:sp>
      <p:sp>
        <p:nvSpPr>
          <p:cNvPr id="12" name="TextBox 12"/>
          <p:cNvSpPr txBox="1"/>
          <p:nvPr/>
        </p:nvSpPr>
        <p:spPr>
          <a:xfrm>
            <a:off x="5811839" y="6096044"/>
            <a:ext cx="6664321" cy="632437"/>
          </a:xfrm>
          <a:prstGeom prst="rect">
            <a:avLst/>
          </a:prstGeom>
        </p:spPr>
        <p:txBody>
          <a:bodyPr lIns="0" tIns="0" rIns="0" bIns="0" rtlCol="0" anchor="t">
            <a:spAutoFit/>
          </a:bodyPr>
          <a:lstStyle/>
          <a:p>
            <a:pPr marL="0" lvl="0" indent="0" algn="ctr">
              <a:lnSpc>
                <a:spcPts val="5382"/>
              </a:lnSpc>
            </a:pPr>
            <a:r>
              <a:rPr lang="en-US" sz="3385" spc="121">
                <a:solidFill>
                  <a:srgbClr val="000000"/>
                </a:solidFill>
                <a:latin typeface="Sniglet"/>
                <a:ea typeface="Sniglet"/>
                <a:cs typeface="Sniglet"/>
                <a:sym typeface="Sniglet"/>
              </a:rPr>
              <a:t>Luca</a:t>
            </a:r>
          </a:p>
        </p:txBody>
      </p:sp>
      <p:sp>
        <p:nvSpPr>
          <p:cNvPr id="13" name="TextBox 13"/>
          <p:cNvSpPr txBox="1"/>
          <p:nvPr/>
        </p:nvSpPr>
        <p:spPr>
          <a:xfrm>
            <a:off x="4461354" y="4575174"/>
            <a:ext cx="9365292" cy="1726303"/>
          </a:xfrm>
          <a:prstGeom prst="rect">
            <a:avLst/>
          </a:prstGeom>
        </p:spPr>
        <p:txBody>
          <a:bodyPr lIns="0" tIns="0" rIns="0" bIns="0" rtlCol="0" anchor="t">
            <a:spAutoFit/>
          </a:bodyPr>
          <a:lstStyle/>
          <a:p>
            <a:pPr algn="ctr">
              <a:lnSpc>
                <a:spcPts val="13699"/>
              </a:lnSpc>
            </a:pPr>
            <a:r>
              <a:rPr lang="en-US" sz="11416" spc="308">
                <a:solidFill>
                  <a:srgbClr val="E63029"/>
                </a:solidFill>
                <a:latin typeface="Luckiest Guy"/>
                <a:ea typeface="Luckiest Guy"/>
                <a:cs typeface="Luckiest Guy"/>
                <a:sym typeface="Luckiest Guy"/>
              </a:rPr>
              <a:t>KINH THÁNH</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16" b="-916"/>
            </a:stretch>
          </a:blipFill>
        </p:spPr>
      </p:sp>
      <p:sp>
        <p:nvSpPr>
          <p:cNvPr id="3" name="Freeform 3"/>
          <p:cNvSpPr/>
          <p:nvPr/>
        </p:nvSpPr>
        <p:spPr>
          <a:xfrm rot="-5400000">
            <a:off x="2468561" y="-76955"/>
            <a:ext cx="8332013" cy="12037566"/>
          </a:xfrm>
          <a:custGeom>
            <a:avLst/>
            <a:gdLst/>
            <a:ahLst/>
            <a:cxnLst/>
            <a:rect l="l" t="t" r="r" b="b"/>
            <a:pathLst>
              <a:path w="8332013" h="12037566">
                <a:moveTo>
                  <a:pt x="0" y="0"/>
                </a:moveTo>
                <a:lnTo>
                  <a:pt x="8332013" y="0"/>
                </a:lnTo>
                <a:lnTo>
                  <a:pt x="8332013" y="12037566"/>
                </a:lnTo>
                <a:lnTo>
                  <a:pt x="0" y="12037566"/>
                </a:lnTo>
                <a:lnTo>
                  <a:pt x="0" y="0"/>
                </a:lnTo>
                <a:close/>
              </a:path>
            </a:pathLst>
          </a:custGeom>
          <a:blipFill>
            <a:blip r:embed="rId3">
              <a:extLst>
                <a:ext uri="{96DAC541-7B7A-43D3-8B79-37D633B846F1}">
                  <asvg:svgBlip xmlns:asvg="http://schemas.microsoft.com/office/drawing/2016/SVG/main" xmlns="" r:embed="rId4"/>
                </a:ext>
              </a:extLst>
            </a:blip>
            <a:stretch>
              <a:fillRect t="-6" b="-6"/>
            </a:stretch>
          </a:blipFill>
          <a:ln cap="sq">
            <a:noFill/>
            <a:prstDash val="solid"/>
            <a:miter/>
          </a:ln>
        </p:spPr>
      </p:sp>
      <p:grpSp>
        <p:nvGrpSpPr>
          <p:cNvPr id="4" name="Group 4"/>
          <p:cNvGrpSpPr/>
          <p:nvPr/>
        </p:nvGrpSpPr>
        <p:grpSpPr>
          <a:xfrm>
            <a:off x="11630213" y="5176006"/>
            <a:ext cx="10532790" cy="10532790"/>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931932" y="2438077"/>
            <a:ext cx="11192006" cy="6463308"/>
          </a:xfrm>
          <a:prstGeom prst="rect">
            <a:avLst/>
          </a:prstGeom>
        </p:spPr>
        <p:txBody>
          <a:bodyPr wrap="square" lIns="0" tIns="0" rIns="0" bIns="0" rtlCol="0" anchor="t">
            <a:spAutoFit/>
          </a:bodyPr>
          <a:lstStyle/>
          <a:p>
            <a:pPr marL="0" lvl="0" indent="0" algn="ctr">
              <a:spcBef>
                <a:spcPct val="0"/>
              </a:spcBef>
            </a:pPr>
            <a:r>
              <a:rPr lang="en-US" sz="6032" spc="162">
                <a:solidFill>
                  <a:srgbClr val="E63029"/>
                </a:solidFill>
                <a:latin typeface="UTM American Sans"/>
                <a:ea typeface="UTM American Sans"/>
                <a:cs typeface="UTM American Sans"/>
                <a:sym typeface="UTM American Sans"/>
              </a:rPr>
              <a:t>HẰNG NĂM, CHA MẸ ĐỨC GIÊ-SU TRẨY HỘI ĐỀN GIÊ-RU-SA-LEM MỪNG LỄ VƯỢT QUA. KHI NGƯỜI ĐƯỢC MƯỜI HAI TUỔI, CẢ GIA ĐÌNH CÙNG LÊN ĐỀN, NHƯ NGƯỜI TA THƯỜNG LÀM TRONG NGÀY LỄ. </a:t>
            </a:r>
          </a:p>
        </p:txBody>
      </p:sp>
      <p:sp>
        <p:nvSpPr>
          <p:cNvPr id="8" name="Freeform 8"/>
          <p:cNvSpPr/>
          <p:nvPr/>
        </p:nvSpPr>
        <p:spPr>
          <a:xfrm rot="1823653">
            <a:off x="243338" y="-889436"/>
            <a:ext cx="3036335" cy="4155876"/>
          </a:xfrm>
          <a:custGeom>
            <a:avLst/>
            <a:gdLst/>
            <a:ahLst/>
            <a:cxnLst/>
            <a:rect l="l" t="t" r="r" b="b"/>
            <a:pathLst>
              <a:path w="3036335" h="4155876">
                <a:moveTo>
                  <a:pt x="0" y="0"/>
                </a:moveTo>
                <a:lnTo>
                  <a:pt x="3036334" y="0"/>
                </a:lnTo>
                <a:lnTo>
                  <a:pt x="3036334" y="4155876"/>
                </a:lnTo>
                <a:lnTo>
                  <a:pt x="0" y="4155876"/>
                </a:lnTo>
                <a:lnTo>
                  <a:pt x="0" y="0"/>
                </a:lnTo>
                <a:close/>
              </a:path>
            </a:pathLst>
          </a:custGeom>
          <a:blipFill>
            <a:blip r:embed="rId5">
              <a:extLst>
                <a:ext uri="{96DAC541-7B7A-43D3-8B79-37D633B846F1}">
                  <asvg:svgBlip xmlns:asvg="http://schemas.microsoft.com/office/drawing/2016/SVG/main" xmlns="" r:embed="rId6"/>
                </a:ext>
              </a:extLst>
            </a:blip>
            <a:stretch>
              <a:fillRect l="-169986" b="-116764"/>
            </a:stretch>
          </a:blipFill>
        </p:spPr>
      </p:sp>
      <p:sp>
        <p:nvSpPr>
          <p:cNvPr id="9" name="Freeform 9"/>
          <p:cNvSpPr/>
          <p:nvPr/>
        </p:nvSpPr>
        <p:spPr>
          <a:xfrm rot="-1547793" flipH="1">
            <a:off x="14949071" y="-1049238"/>
            <a:ext cx="3036335" cy="4155876"/>
          </a:xfrm>
          <a:custGeom>
            <a:avLst/>
            <a:gdLst/>
            <a:ahLst/>
            <a:cxnLst/>
            <a:rect l="l" t="t" r="r" b="b"/>
            <a:pathLst>
              <a:path w="3036335" h="4155876">
                <a:moveTo>
                  <a:pt x="3036334" y="0"/>
                </a:moveTo>
                <a:lnTo>
                  <a:pt x="0" y="0"/>
                </a:lnTo>
                <a:lnTo>
                  <a:pt x="0" y="4155876"/>
                </a:lnTo>
                <a:lnTo>
                  <a:pt x="3036334" y="4155876"/>
                </a:lnTo>
                <a:lnTo>
                  <a:pt x="3036334" y="0"/>
                </a:lnTo>
                <a:close/>
              </a:path>
            </a:pathLst>
          </a:custGeom>
          <a:blipFill>
            <a:blip r:embed="rId5">
              <a:extLst>
                <a:ext uri="{96DAC541-7B7A-43D3-8B79-37D633B846F1}">
                  <asvg:svgBlip xmlns:asvg="http://schemas.microsoft.com/office/drawing/2016/SVG/main" xmlns="" r:embed="rId6"/>
                </a:ext>
              </a:extLst>
            </a:blip>
            <a:stretch>
              <a:fillRect l="-169986" b="-116764"/>
            </a:stretch>
          </a:blipFill>
        </p:spPr>
      </p:sp>
      <p:sp>
        <p:nvSpPr>
          <p:cNvPr id="10" name="Freeform 10"/>
          <p:cNvSpPr/>
          <p:nvPr/>
        </p:nvSpPr>
        <p:spPr>
          <a:xfrm>
            <a:off x="11443075" y="3829436"/>
            <a:ext cx="8858411" cy="6278399"/>
          </a:xfrm>
          <a:custGeom>
            <a:avLst/>
            <a:gdLst/>
            <a:ahLst/>
            <a:cxnLst/>
            <a:rect l="l" t="t" r="r" b="b"/>
            <a:pathLst>
              <a:path w="8858411" h="6278399">
                <a:moveTo>
                  <a:pt x="0" y="0"/>
                </a:moveTo>
                <a:lnTo>
                  <a:pt x="8858411" y="0"/>
                </a:lnTo>
                <a:lnTo>
                  <a:pt x="8858411" y="6278399"/>
                </a:lnTo>
                <a:lnTo>
                  <a:pt x="0" y="6278399"/>
                </a:lnTo>
                <a:lnTo>
                  <a:pt x="0" y="0"/>
                </a:lnTo>
                <a:close/>
              </a:path>
            </a:pathLst>
          </a:custGeom>
          <a:blipFill>
            <a:blip r:embed="rId7"/>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16" b="-916"/>
            </a:stretch>
          </a:blipFill>
        </p:spPr>
      </p:sp>
      <p:sp>
        <p:nvSpPr>
          <p:cNvPr id="3" name="Freeform 3"/>
          <p:cNvSpPr/>
          <p:nvPr/>
        </p:nvSpPr>
        <p:spPr>
          <a:xfrm rot="-5400000">
            <a:off x="5681230" y="-1947942"/>
            <a:ext cx="9785696" cy="14137756"/>
          </a:xfrm>
          <a:custGeom>
            <a:avLst/>
            <a:gdLst/>
            <a:ahLst/>
            <a:cxnLst/>
            <a:rect l="l" t="t" r="r" b="b"/>
            <a:pathLst>
              <a:path w="9785696" h="14137756">
                <a:moveTo>
                  <a:pt x="0" y="0"/>
                </a:moveTo>
                <a:lnTo>
                  <a:pt x="9785696" y="0"/>
                </a:lnTo>
                <a:lnTo>
                  <a:pt x="9785696" y="14137756"/>
                </a:lnTo>
                <a:lnTo>
                  <a:pt x="0" y="14137756"/>
                </a:lnTo>
                <a:lnTo>
                  <a:pt x="0" y="0"/>
                </a:lnTo>
                <a:close/>
              </a:path>
            </a:pathLst>
          </a:custGeom>
          <a:blipFill>
            <a:blip r:embed="rId3">
              <a:extLst>
                <a:ext uri="{96DAC541-7B7A-43D3-8B79-37D633B846F1}">
                  <asvg:svgBlip xmlns:asvg="http://schemas.microsoft.com/office/drawing/2016/SVG/main" xmlns="" r:embed="rId4"/>
                </a:ext>
              </a:extLst>
            </a:blip>
            <a:stretch>
              <a:fillRect t="-6" b="-6"/>
            </a:stretch>
          </a:blipFill>
          <a:ln cap="sq">
            <a:noFill/>
            <a:prstDash val="solid"/>
            <a:miter/>
          </a:ln>
        </p:spPr>
      </p:sp>
      <p:sp>
        <p:nvSpPr>
          <p:cNvPr id="4" name="TextBox 4"/>
          <p:cNvSpPr txBox="1"/>
          <p:nvPr/>
        </p:nvSpPr>
        <p:spPr>
          <a:xfrm>
            <a:off x="4347626" y="851423"/>
            <a:ext cx="12526963" cy="3923755"/>
          </a:xfrm>
          <a:prstGeom prst="rect">
            <a:avLst/>
          </a:prstGeom>
        </p:spPr>
        <p:txBody>
          <a:bodyPr lIns="0" tIns="0" rIns="0" bIns="0" rtlCol="0" anchor="t">
            <a:spAutoFit/>
          </a:bodyPr>
          <a:lstStyle/>
          <a:p>
            <a:pPr marL="0" lvl="0" indent="0" algn="ctr">
              <a:lnSpc>
                <a:spcPts val="5164"/>
              </a:lnSpc>
              <a:spcBef>
                <a:spcPct val="0"/>
              </a:spcBef>
            </a:pPr>
            <a:r>
              <a:rPr lang="en-US" sz="4303" spc="116">
                <a:solidFill>
                  <a:srgbClr val="E63029"/>
                </a:solidFill>
                <a:latin typeface="UTM American Sans"/>
                <a:ea typeface="UTM American Sans"/>
                <a:cs typeface="UTM American Sans"/>
                <a:sym typeface="UTM American Sans"/>
              </a:rPr>
              <a:t>XONG KỲ LỄ, HAI ÔNG BÀ TRỞ VỀ, CÒN CẬU BÉ GIÊ-SU THÌ Ở LẠI GIÊ-RU-SA-LEM, MÀ CHA MẸ CHẲNG HAY BIẾT. ÔNG BÀ CỨ TƯỞNG LÀ CẬU VỀ CHUNG VỚI ĐOÀN LỮ HÀNH, NÊN SAU MỘT NGÀY ĐƯỜNG, MỚI ĐI TÌM KIẾM GIỮA ĐÁM BÀ CON VÀ NGƯỜI QUEN THUỘC. </a:t>
            </a:r>
          </a:p>
        </p:txBody>
      </p:sp>
      <p:sp>
        <p:nvSpPr>
          <p:cNvPr id="5" name="Freeform 5"/>
          <p:cNvSpPr/>
          <p:nvPr/>
        </p:nvSpPr>
        <p:spPr>
          <a:xfrm rot="1823653">
            <a:off x="61264" y="-1344620"/>
            <a:ext cx="3036335" cy="4155876"/>
          </a:xfrm>
          <a:custGeom>
            <a:avLst/>
            <a:gdLst/>
            <a:ahLst/>
            <a:cxnLst/>
            <a:rect l="l" t="t" r="r" b="b"/>
            <a:pathLst>
              <a:path w="3036335" h="4155876">
                <a:moveTo>
                  <a:pt x="0" y="0"/>
                </a:moveTo>
                <a:lnTo>
                  <a:pt x="3036334" y="0"/>
                </a:lnTo>
                <a:lnTo>
                  <a:pt x="3036334" y="4155875"/>
                </a:lnTo>
                <a:lnTo>
                  <a:pt x="0" y="4155875"/>
                </a:lnTo>
                <a:lnTo>
                  <a:pt x="0" y="0"/>
                </a:lnTo>
                <a:close/>
              </a:path>
            </a:pathLst>
          </a:custGeom>
          <a:blipFill>
            <a:blip r:embed="rId5">
              <a:extLst>
                <a:ext uri="{96DAC541-7B7A-43D3-8B79-37D633B846F1}">
                  <asvg:svgBlip xmlns:asvg="http://schemas.microsoft.com/office/drawing/2016/SVG/main" xmlns="" r:embed="rId6"/>
                </a:ext>
              </a:extLst>
            </a:blip>
            <a:stretch>
              <a:fillRect l="-169986" b="-116764"/>
            </a:stretch>
          </a:blipFill>
        </p:spPr>
      </p:sp>
      <p:sp>
        <p:nvSpPr>
          <p:cNvPr id="6" name="Freeform 6"/>
          <p:cNvSpPr/>
          <p:nvPr/>
        </p:nvSpPr>
        <p:spPr>
          <a:xfrm rot="-1547793" flipH="1">
            <a:off x="14949071" y="-1049238"/>
            <a:ext cx="3036335" cy="4155876"/>
          </a:xfrm>
          <a:custGeom>
            <a:avLst/>
            <a:gdLst/>
            <a:ahLst/>
            <a:cxnLst/>
            <a:rect l="l" t="t" r="r" b="b"/>
            <a:pathLst>
              <a:path w="3036335" h="4155876">
                <a:moveTo>
                  <a:pt x="3036334" y="0"/>
                </a:moveTo>
                <a:lnTo>
                  <a:pt x="0" y="0"/>
                </a:lnTo>
                <a:lnTo>
                  <a:pt x="0" y="4155876"/>
                </a:lnTo>
                <a:lnTo>
                  <a:pt x="3036334" y="4155876"/>
                </a:lnTo>
                <a:lnTo>
                  <a:pt x="3036334" y="0"/>
                </a:lnTo>
                <a:close/>
              </a:path>
            </a:pathLst>
          </a:custGeom>
          <a:blipFill>
            <a:blip r:embed="rId5">
              <a:extLst>
                <a:ext uri="{96DAC541-7B7A-43D3-8B79-37D633B846F1}">
                  <asvg:svgBlip xmlns:asvg="http://schemas.microsoft.com/office/drawing/2016/SVG/main" xmlns="" r:embed="rId6"/>
                </a:ext>
              </a:extLst>
            </a:blip>
            <a:stretch>
              <a:fillRect l="-169986" b="-116764"/>
            </a:stretch>
          </a:blipFill>
        </p:spPr>
      </p:sp>
      <p:sp>
        <p:nvSpPr>
          <p:cNvPr id="7" name="Freeform 7"/>
          <p:cNvSpPr/>
          <p:nvPr/>
        </p:nvSpPr>
        <p:spPr>
          <a:xfrm>
            <a:off x="11517597" y="5801051"/>
            <a:ext cx="5356992" cy="4243184"/>
          </a:xfrm>
          <a:custGeom>
            <a:avLst/>
            <a:gdLst/>
            <a:ahLst/>
            <a:cxnLst/>
            <a:rect l="l" t="t" r="r" b="b"/>
            <a:pathLst>
              <a:path w="5356992" h="4243184">
                <a:moveTo>
                  <a:pt x="0" y="0"/>
                </a:moveTo>
                <a:lnTo>
                  <a:pt x="5356992" y="0"/>
                </a:lnTo>
                <a:lnTo>
                  <a:pt x="5356992" y="4243184"/>
                </a:lnTo>
                <a:lnTo>
                  <a:pt x="0" y="424318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781412" y="4218061"/>
            <a:ext cx="7575345" cy="6581081"/>
          </a:xfrm>
          <a:custGeom>
            <a:avLst/>
            <a:gdLst/>
            <a:ahLst/>
            <a:cxnLst/>
            <a:rect l="l" t="t" r="r" b="b"/>
            <a:pathLst>
              <a:path w="7575345" h="6581081">
                <a:moveTo>
                  <a:pt x="0" y="0"/>
                </a:moveTo>
                <a:lnTo>
                  <a:pt x="7575345" y="0"/>
                </a:lnTo>
                <a:lnTo>
                  <a:pt x="7575345" y="6581081"/>
                </a:lnTo>
                <a:lnTo>
                  <a:pt x="0" y="658108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a:off x="2228302" y="6828175"/>
            <a:ext cx="1555917" cy="3682643"/>
          </a:xfrm>
          <a:custGeom>
            <a:avLst/>
            <a:gdLst/>
            <a:ahLst/>
            <a:cxnLst/>
            <a:rect l="l" t="t" r="r" b="b"/>
            <a:pathLst>
              <a:path w="1555917" h="3682643">
                <a:moveTo>
                  <a:pt x="0" y="0"/>
                </a:moveTo>
                <a:lnTo>
                  <a:pt x="1555916" y="0"/>
                </a:lnTo>
                <a:lnTo>
                  <a:pt x="1555916" y="3682642"/>
                </a:lnTo>
                <a:lnTo>
                  <a:pt x="0" y="3682642"/>
                </a:lnTo>
                <a:lnTo>
                  <a:pt x="0" y="0"/>
                </a:lnTo>
                <a:close/>
              </a:path>
            </a:pathLst>
          </a:custGeom>
          <a:blipFill>
            <a:blip r:embed="rId11"/>
            <a:stretch>
              <a:fillRect/>
            </a:stretch>
          </a:blipFill>
        </p:spPr>
      </p:sp>
      <p:sp>
        <p:nvSpPr>
          <p:cNvPr id="10" name="Freeform 10"/>
          <p:cNvSpPr/>
          <p:nvPr/>
        </p:nvSpPr>
        <p:spPr>
          <a:xfrm>
            <a:off x="119534" y="8229600"/>
            <a:ext cx="1459897" cy="2057400"/>
          </a:xfrm>
          <a:custGeom>
            <a:avLst/>
            <a:gdLst/>
            <a:ahLst/>
            <a:cxnLst/>
            <a:rect l="l" t="t" r="r" b="b"/>
            <a:pathLst>
              <a:path w="1459897" h="2057400">
                <a:moveTo>
                  <a:pt x="0" y="0"/>
                </a:moveTo>
                <a:lnTo>
                  <a:pt x="1459897" y="0"/>
                </a:lnTo>
                <a:lnTo>
                  <a:pt x="1459897" y="2057400"/>
                </a:lnTo>
                <a:lnTo>
                  <a:pt x="0" y="20574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11"/>
          <p:cNvSpPr/>
          <p:nvPr/>
        </p:nvSpPr>
        <p:spPr>
          <a:xfrm>
            <a:off x="4408951" y="7508602"/>
            <a:ext cx="1264683" cy="3002215"/>
          </a:xfrm>
          <a:custGeom>
            <a:avLst/>
            <a:gdLst/>
            <a:ahLst/>
            <a:cxnLst/>
            <a:rect l="l" t="t" r="r" b="b"/>
            <a:pathLst>
              <a:path w="1264683" h="3002215">
                <a:moveTo>
                  <a:pt x="0" y="0"/>
                </a:moveTo>
                <a:lnTo>
                  <a:pt x="1264683" y="0"/>
                </a:lnTo>
                <a:lnTo>
                  <a:pt x="1264683" y="3002215"/>
                </a:lnTo>
                <a:lnTo>
                  <a:pt x="0" y="300221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16" b="-916"/>
            </a:stretch>
          </a:blipFill>
        </p:spPr>
      </p:sp>
      <p:sp>
        <p:nvSpPr>
          <p:cNvPr id="3" name="Freeform 3"/>
          <p:cNvSpPr/>
          <p:nvPr/>
        </p:nvSpPr>
        <p:spPr>
          <a:xfrm rot="-5400000">
            <a:off x="8892377" y="-1674726"/>
            <a:ext cx="9785696" cy="14137756"/>
          </a:xfrm>
          <a:custGeom>
            <a:avLst/>
            <a:gdLst/>
            <a:ahLst/>
            <a:cxnLst/>
            <a:rect l="l" t="t" r="r" b="b"/>
            <a:pathLst>
              <a:path w="9785696" h="14137756">
                <a:moveTo>
                  <a:pt x="0" y="0"/>
                </a:moveTo>
                <a:lnTo>
                  <a:pt x="9785696" y="0"/>
                </a:lnTo>
                <a:lnTo>
                  <a:pt x="9785696" y="14137756"/>
                </a:lnTo>
                <a:lnTo>
                  <a:pt x="0" y="14137756"/>
                </a:lnTo>
                <a:lnTo>
                  <a:pt x="0" y="0"/>
                </a:lnTo>
                <a:close/>
              </a:path>
            </a:pathLst>
          </a:custGeom>
          <a:blipFill>
            <a:blip r:embed="rId3">
              <a:extLst>
                <a:ext uri="{96DAC541-7B7A-43D3-8B79-37D633B846F1}">
                  <asvg:svgBlip xmlns:asvg="http://schemas.microsoft.com/office/drawing/2016/SVG/main" xmlns="" r:embed="rId4"/>
                </a:ext>
              </a:extLst>
            </a:blip>
            <a:stretch>
              <a:fillRect t="-6" b="-6"/>
            </a:stretch>
          </a:blipFill>
          <a:ln cap="sq">
            <a:noFill/>
            <a:prstDash val="solid"/>
            <a:miter/>
          </a:ln>
        </p:spPr>
      </p:sp>
      <p:grpSp>
        <p:nvGrpSpPr>
          <p:cNvPr id="4" name="Group 4"/>
          <p:cNvGrpSpPr/>
          <p:nvPr/>
        </p:nvGrpSpPr>
        <p:grpSpPr>
          <a:xfrm>
            <a:off x="11630213" y="5176006"/>
            <a:ext cx="10532790" cy="10532790"/>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7003040" y="1188502"/>
            <a:ext cx="11284960" cy="7315200"/>
          </a:xfrm>
          <a:prstGeom prst="rect">
            <a:avLst/>
          </a:prstGeom>
        </p:spPr>
        <p:txBody>
          <a:bodyPr wrap="square" lIns="0" tIns="0" rIns="0" bIns="0" rtlCol="0" anchor="t">
            <a:spAutoFit/>
          </a:bodyPr>
          <a:lstStyle/>
          <a:p>
            <a:pPr algn="ctr">
              <a:lnSpc>
                <a:spcPts val="7238"/>
              </a:lnSpc>
            </a:pPr>
            <a:r>
              <a:rPr lang="en-US" sz="6032" spc="162">
                <a:solidFill>
                  <a:srgbClr val="E63029"/>
                </a:solidFill>
                <a:latin typeface="UTM American Sans"/>
                <a:ea typeface="UTM American Sans"/>
                <a:cs typeface="UTM American Sans"/>
                <a:sym typeface="UTM American Sans"/>
              </a:rPr>
              <a:t> KHÔNG THẤY CON ĐÂU, HAI ÔNG BÀ TRỞ LẠI GIÊ-RU-SA-LEM MÀ TÌM.SAU BA NGÀY, HAI ÔNG BÀ MỚI TÌM THẤY CON TRONG ĐỀN THỜ, ĐANG NGỒI GIỮA CÁC THẦY DẠY, VỪA NGHE HỌ, VỪA ĐẶT CÂU HỎI. </a:t>
            </a:r>
          </a:p>
          <a:p>
            <a:pPr marL="0" lvl="0" indent="0" algn="ctr">
              <a:lnSpc>
                <a:spcPts val="7238"/>
              </a:lnSpc>
              <a:spcBef>
                <a:spcPct val="0"/>
              </a:spcBef>
            </a:pPr>
            <a:endParaRPr lang="en-US" sz="6032" spc="162">
              <a:solidFill>
                <a:srgbClr val="E63029"/>
              </a:solidFill>
              <a:latin typeface="UTM American Sans"/>
              <a:ea typeface="UTM American Sans"/>
              <a:cs typeface="UTM American Sans"/>
              <a:sym typeface="UTM American Sans"/>
            </a:endParaRPr>
          </a:p>
        </p:txBody>
      </p:sp>
      <p:sp>
        <p:nvSpPr>
          <p:cNvPr id="8" name="Freeform 8"/>
          <p:cNvSpPr/>
          <p:nvPr/>
        </p:nvSpPr>
        <p:spPr>
          <a:xfrm rot="1823653">
            <a:off x="243338" y="-889436"/>
            <a:ext cx="3036335" cy="4155876"/>
          </a:xfrm>
          <a:custGeom>
            <a:avLst/>
            <a:gdLst/>
            <a:ahLst/>
            <a:cxnLst/>
            <a:rect l="l" t="t" r="r" b="b"/>
            <a:pathLst>
              <a:path w="3036335" h="4155876">
                <a:moveTo>
                  <a:pt x="0" y="0"/>
                </a:moveTo>
                <a:lnTo>
                  <a:pt x="3036334" y="0"/>
                </a:lnTo>
                <a:lnTo>
                  <a:pt x="3036334" y="4155876"/>
                </a:lnTo>
                <a:lnTo>
                  <a:pt x="0" y="4155876"/>
                </a:lnTo>
                <a:lnTo>
                  <a:pt x="0" y="0"/>
                </a:lnTo>
                <a:close/>
              </a:path>
            </a:pathLst>
          </a:custGeom>
          <a:blipFill>
            <a:blip r:embed="rId5">
              <a:extLst>
                <a:ext uri="{96DAC541-7B7A-43D3-8B79-37D633B846F1}">
                  <asvg:svgBlip xmlns:asvg="http://schemas.microsoft.com/office/drawing/2016/SVG/main" xmlns="" r:embed="rId6"/>
                </a:ext>
              </a:extLst>
            </a:blip>
            <a:stretch>
              <a:fillRect l="-169986" b="-116764"/>
            </a:stretch>
          </a:blipFill>
        </p:spPr>
      </p:sp>
      <p:sp>
        <p:nvSpPr>
          <p:cNvPr id="9" name="Freeform 9"/>
          <p:cNvSpPr/>
          <p:nvPr/>
        </p:nvSpPr>
        <p:spPr>
          <a:xfrm rot="-1547793" flipH="1">
            <a:off x="14949071" y="-1049238"/>
            <a:ext cx="3036335" cy="4155876"/>
          </a:xfrm>
          <a:custGeom>
            <a:avLst/>
            <a:gdLst/>
            <a:ahLst/>
            <a:cxnLst/>
            <a:rect l="l" t="t" r="r" b="b"/>
            <a:pathLst>
              <a:path w="3036335" h="4155876">
                <a:moveTo>
                  <a:pt x="3036334" y="0"/>
                </a:moveTo>
                <a:lnTo>
                  <a:pt x="0" y="0"/>
                </a:lnTo>
                <a:lnTo>
                  <a:pt x="0" y="4155876"/>
                </a:lnTo>
                <a:lnTo>
                  <a:pt x="3036334" y="4155876"/>
                </a:lnTo>
                <a:lnTo>
                  <a:pt x="3036334" y="0"/>
                </a:lnTo>
                <a:close/>
              </a:path>
            </a:pathLst>
          </a:custGeom>
          <a:blipFill>
            <a:blip r:embed="rId5">
              <a:extLst>
                <a:ext uri="{96DAC541-7B7A-43D3-8B79-37D633B846F1}">
                  <asvg:svgBlip xmlns:asvg="http://schemas.microsoft.com/office/drawing/2016/SVG/main" xmlns="" r:embed="rId6"/>
                </a:ext>
              </a:extLst>
            </a:blip>
            <a:stretch>
              <a:fillRect l="-169986" b="-116764"/>
            </a:stretch>
          </a:blipFill>
        </p:spPr>
      </p:sp>
      <p:sp>
        <p:nvSpPr>
          <p:cNvPr id="10" name="Freeform 10"/>
          <p:cNvSpPr/>
          <p:nvPr/>
        </p:nvSpPr>
        <p:spPr>
          <a:xfrm>
            <a:off x="-599338" y="-365830"/>
            <a:ext cx="7315686" cy="10808231"/>
          </a:xfrm>
          <a:custGeom>
            <a:avLst/>
            <a:gdLst/>
            <a:ahLst/>
            <a:cxnLst/>
            <a:rect l="l" t="t" r="r" b="b"/>
            <a:pathLst>
              <a:path w="7315686" h="10808231">
                <a:moveTo>
                  <a:pt x="0" y="0"/>
                </a:moveTo>
                <a:lnTo>
                  <a:pt x="7315685" y="0"/>
                </a:lnTo>
                <a:lnTo>
                  <a:pt x="7315685" y="10808231"/>
                </a:lnTo>
                <a:lnTo>
                  <a:pt x="0" y="10808231"/>
                </a:lnTo>
                <a:lnTo>
                  <a:pt x="0" y="0"/>
                </a:lnTo>
                <a:close/>
              </a:path>
            </a:pathLst>
          </a:custGeom>
          <a:blipFill>
            <a:blip r:embed="rId7"/>
            <a:stretch>
              <a:fillRect l="-13967" r="-3117"/>
            </a:stretch>
          </a:blipFill>
        </p:spPr>
      </p:sp>
      <p:sp>
        <p:nvSpPr>
          <p:cNvPr id="11" name="Freeform 11"/>
          <p:cNvSpPr/>
          <p:nvPr/>
        </p:nvSpPr>
        <p:spPr>
          <a:xfrm>
            <a:off x="5723209" y="7946229"/>
            <a:ext cx="3026314" cy="3195404"/>
          </a:xfrm>
          <a:custGeom>
            <a:avLst/>
            <a:gdLst/>
            <a:ahLst/>
            <a:cxnLst/>
            <a:rect l="l" t="t" r="r" b="b"/>
            <a:pathLst>
              <a:path w="3026314" h="3195404">
                <a:moveTo>
                  <a:pt x="0" y="0"/>
                </a:moveTo>
                <a:lnTo>
                  <a:pt x="3026314" y="0"/>
                </a:lnTo>
                <a:lnTo>
                  <a:pt x="3026314" y="3195404"/>
                </a:lnTo>
                <a:lnTo>
                  <a:pt x="0" y="3195404"/>
                </a:lnTo>
                <a:lnTo>
                  <a:pt x="0" y="0"/>
                </a:lnTo>
                <a:close/>
              </a:path>
            </a:pathLst>
          </a:custGeom>
          <a:blipFill>
            <a:blip r:embed="rId8"/>
            <a:stretch>
              <a:fillRect/>
            </a:stretch>
          </a:blipFill>
        </p:spPr>
      </p:sp>
      <p:sp>
        <p:nvSpPr>
          <p:cNvPr id="12" name="Freeform 12"/>
          <p:cNvSpPr/>
          <p:nvPr/>
        </p:nvSpPr>
        <p:spPr>
          <a:xfrm flipH="1">
            <a:off x="15557361" y="7946229"/>
            <a:ext cx="2678496" cy="2121592"/>
          </a:xfrm>
          <a:custGeom>
            <a:avLst/>
            <a:gdLst/>
            <a:ahLst/>
            <a:cxnLst/>
            <a:rect l="l" t="t" r="r" b="b"/>
            <a:pathLst>
              <a:path w="2678496" h="2121592">
                <a:moveTo>
                  <a:pt x="2678495" y="0"/>
                </a:moveTo>
                <a:lnTo>
                  <a:pt x="0" y="0"/>
                </a:lnTo>
                <a:lnTo>
                  <a:pt x="0" y="2121592"/>
                </a:lnTo>
                <a:lnTo>
                  <a:pt x="2678495" y="2121592"/>
                </a:lnTo>
                <a:lnTo>
                  <a:pt x="2678495"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3" name="Freeform 13"/>
          <p:cNvSpPr/>
          <p:nvPr/>
        </p:nvSpPr>
        <p:spPr>
          <a:xfrm>
            <a:off x="11171089" y="8195717"/>
            <a:ext cx="918249" cy="2125166"/>
          </a:xfrm>
          <a:custGeom>
            <a:avLst/>
            <a:gdLst/>
            <a:ahLst/>
            <a:cxnLst/>
            <a:rect l="l" t="t" r="r" b="b"/>
            <a:pathLst>
              <a:path w="918249" h="2125166">
                <a:moveTo>
                  <a:pt x="0" y="0"/>
                </a:moveTo>
                <a:lnTo>
                  <a:pt x="918249" y="0"/>
                </a:lnTo>
                <a:lnTo>
                  <a:pt x="918249" y="2125166"/>
                </a:lnTo>
                <a:lnTo>
                  <a:pt x="0" y="212516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4" name="Freeform 14"/>
          <p:cNvSpPr/>
          <p:nvPr/>
        </p:nvSpPr>
        <p:spPr>
          <a:xfrm>
            <a:off x="9799324" y="7938260"/>
            <a:ext cx="781089" cy="2137529"/>
          </a:xfrm>
          <a:custGeom>
            <a:avLst/>
            <a:gdLst/>
            <a:ahLst/>
            <a:cxnLst/>
            <a:rect l="l" t="t" r="r" b="b"/>
            <a:pathLst>
              <a:path w="781089" h="2137529">
                <a:moveTo>
                  <a:pt x="0" y="0"/>
                </a:moveTo>
                <a:lnTo>
                  <a:pt x="781088" y="0"/>
                </a:lnTo>
                <a:lnTo>
                  <a:pt x="781088" y="2137529"/>
                </a:lnTo>
                <a:lnTo>
                  <a:pt x="0" y="213752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5" name="Freeform 15"/>
          <p:cNvSpPr/>
          <p:nvPr/>
        </p:nvSpPr>
        <p:spPr>
          <a:xfrm>
            <a:off x="3058504" y="8195717"/>
            <a:ext cx="739381" cy="2125166"/>
          </a:xfrm>
          <a:custGeom>
            <a:avLst/>
            <a:gdLst/>
            <a:ahLst/>
            <a:cxnLst/>
            <a:rect l="l" t="t" r="r" b="b"/>
            <a:pathLst>
              <a:path w="739381" h="2125166">
                <a:moveTo>
                  <a:pt x="0" y="0"/>
                </a:moveTo>
                <a:lnTo>
                  <a:pt x="739381" y="0"/>
                </a:lnTo>
                <a:lnTo>
                  <a:pt x="739381" y="2125166"/>
                </a:lnTo>
                <a:lnTo>
                  <a:pt x="0" y="212516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16" b="-916"/>
            </a:stretch>
          </a:blipFill>
        </p:spPr>
      </p:sp>
      <p:sp>
        <p:nvSpPr>
          <p:cNvPr id="3" name="Freeform 3"/>
          <p:cNvSpPr/>
          <p:nvPr/>
        </p:nvSpPr>
        <p:spPr>
          <a:xfrm rot="-5400000">
            <a:off x="2544863" y="-1674726"/>
            <a:ext cx="9785696" cy="14137756"/>
          </a:xfrm>
          <a:custGeom>
            <a:avLst/>
            <a:gdLst/>
            <a:ahLst/>
            <a:cxnLst/>
            <a:rect l="l" t="t" r="r" b="b"/>
            <a:pathLst>
              <a:path w="9785696" h="14137756">
                <a:moveTo>
                  <a:pt x="0" y="0"/>
                </a:moveTo>
                <a:lnTo>
                  <a:pt x="9785696" y="0"/>
                </a:lnTo>
                <a:lnTo>
                  <a:pt x="9785696" y="14137756"/>
                </a:lnTo>
                <a:lnTo>
                  <a:pt x="0" y="14137756"/>
                </a:lnTo>
                <a:lnTo>
                  <a:pt x="0" y="0"/>
                </a:lnTo>
                <a:close/>
              </a:path>
            </a:pathLst>
          </a:custGeom>
          <a:blipFill>
            <a:blip r:embed="rId3">
              <a:extLst>
                <a:ext uri="{96DAC541-7B7A-43D3-8B79-37D633B846F1}">
                  <asvg:svgBlip xmlns:asvg="http://schemas.microsoft.com/office/drawing/2016/SVG/main" xmlns="" r:embed="rId4"/>
                </a:ext>
              </a:extLst>
            </a:blip>
            <a:stretch>
              <a:fillRect t="-6" b="-6"/>
            </a:stretch>
          </a:blipFill>
          <a:ln cap="sq">
            <a:noFill/>
            <a:prstDash val="solid"/>
            <a:miter/>
          </a:ln>
        </p:spPr>
      </p:sp>
      <p:grpSp>
        <p:nvGrpSpPr>
          <p:cNvPr id="4" name="Group 4"/>
          <p:cNvGrpSpPr/>
          <p:nvPr/>
        </p:nvGrpSpPr>
        <p:grpSpPr>
          <a:xfrm>
            <a:off x="11630213" y="5176006"/>
            <a:ext cx="10532790" cy="10532790"/>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820790" y="2193752"/>
            <a:ext cx="11051634" cy="6400800"/>
          </a:xfrm>
          <a:prstGeom prst="rect">
            <a:avLst/>
          </a:prstGeom>
        </p:spPr>
        <p:txBody>
          <a:bodyPr lIns="0" tIns="0" rIns="0" bIns="0" rtlCol="0" anchor="t">
            <a:spAutoFit/>
          </a:bodyPr>
          <a:lstStyle/>
          <a:p>
            <a:pPr marL="0" lvl="0" indent="0" algn="ctr">
              <a:lnSpc>
                <a:spcPts val="7238"/>
              </a:lnSpc>
              <a:spcBef>
                <a:spcPct val="0"/>
              </a:spcBef>
            </a:pPr>
            <a:r>
              <a:rPr lang="en-US" sz="6032" spc="162">
                <a:solidFill>
                  <a:srgbClr val="E63029"/>
                </a:solidFill>
                <a:latin typeface="UTM American Sans"/>
                <a:ea typeface="UTM American Sans"/>
                <a:cs typeface="UTM American Sans"/>
                <a:sym typeface="UTM American Sans"/>
              </a:rPr>
              <a:t> AI NGHE CẬU NÓI CŨNG NGẠC NHIÊN VỀ TRÍ THÔNG MINH VÀ NHỮNG LỜI ĐỐI ĐÁP CỦA CẬU. KHI THẤY CON, HAI ÔNG BÀ SỬNG SỐT, VÀ MẸ NGƯỜI NÓI VỚI NGƯỜI : "CON ƠI, SAO CON LẠI XỬ VỚI CHA MẸ NHƯ VẬY ? </a:t>
            </a:r>
          </a:p>
        </p:txBody>
      </p:sp>
      <p:sp>
        <p:nvSpPr>
          <p:cNvPr id="8" name="Freeform 8"/>
          <p:cNvSpPr/>
          <p:nvPr/>
        </p:nvSpPr>
        <p:spPr>
          <a:xfrm rot="1823653">
            <a:off x="243338" y="-889436"/>
            <a:ext cx="3036335" cy="4155876"/>
          </a:xfrm>
          <a:custGeom>
            <a:avLst/>
            <a:gdLst/>
            <a:ahLst/>
            <a:cxnLst/>
            <a:rect l="l" t="t" r="r" b="b"/>
            <a:pathLst>
              <a:path w="3036335" h="4155876">
                <a:moveTo>
                  <a:pt x="0" y="0"/>
                </a:moveTo>
                <a:lnTo>
                  <a:pt x="3036334" y="0"/>
                </a:lnTo>
                <a:lnTo>
                  <a:pt x="3036334" y="4155876"/>
                </a:lnTo>
                <a:lnTo>
                  <a:pt x="0" y="4155876"/>
                </a:lnTo>
                <a:lnTo>
                  <a:pt x="0" y="0"/>
                </a:lnTo>
                <a:close/>
              </a:path>
            </a:pathLst>
          </a:custGeom>
          <a:blipFill>
            <a:blip r:embed="rId5">
              <a:extLst>
                <a:ext uri="{96DAC541-7B7A-43D3-8B79-37D633B846F1}">
                  <asvg:svgBlip xmlns:asvg="http://schemas.microsoft.com/office/drawing/2016/SVG/main" xmlns="" r:embed="rId6"/>
                </a:ext>
              </a:extLst>
            </a:blip>
            <a:stretch>
              <a:fillRect l="-169986" b="-116764"/>
            </a:stretch>
          </a:blipFill>
        </p:spPr>
      </p:sp>
      <p:sp>
        <p:nvSpPr>
          <p:cNvPr id="9" name="Freeform 9"/>
          <p:cNvSpPr/>
          <p:nvPr/>
        </p:nvSpPr>
        <p:spPr>
          <a:xfrm rot="-1547793" flipH="1">
            <a:off x="14949071" y="-1049238"/>
            <a:ext cx="3036335" cy="4155876"/>
          </a:xfrm>
          <a:custGeom>
            <a:avLst/>
            <a:gdLst/>
            <a:ahLst/>
            <a:cxnLst/>
            <a:rect l="l" t="t" r="r" b="b"/>
            <a:pathLst>
              <a:path w="3036335" h="4155876">
                <a:moveTo>
                  <a:pt x="3036334" y="0"/>
                </a:moveTo>
                <a:lnTo>
                  <a:pt x="0" y="0"/>
                </a:lnTo>
                <a:lnTo>
                  <a:pt x="0" y="4155876"/>
                </a:lnTo>
                <a:lnTo>
                  <a:pt x="3036334" y="4155876"/>
                </a:lnTo>
                <a:lnTo>
                  <a:pt x="3036334" y="0"/>
                </a:lnTo>
                <a:close/>
              </a:path>
            </a:pathLst>
          </a:custGeom>
          <a:blipFill>
            <a:blip r:embed="rId5">
              <a:extLst>
                <a:ext uri="{96DAC541-7B7A-43D3-8B79-37D633B846F1}">
                  <asvg:svgBlip xmlns:asvg="http://schemas.microsoft.com/office/drawing/2016/SVG/main" xmlns="" r:embed="rId6"/>
                </a:ext>
              </a:extLst>
            </a:blip>
            <a:stretch>
              <a:fillRect l="-169986" b="-116764"/>
            </a:stretch>
          </a:blipFill>
        </p:spPr>
      </p:sp>
      <p:sp>
        <p:nvSpPr>
          <p:cNvPr id="10" name="Freeform 10"/>
          <p:cNvSpPr/>
          <p:nvPr/>
        </p:nvSpPr>
        <p:spPr>
          <a:xfrm flipH="1">
            <a:off x="11443075" y="3523889"/>
            <a:ext cx="7072884" cy="6294867"/>
          </a:xfrm>
          <a:custGeom>
            <a:avLst/>
            <a:gdLst/>
            <a:ahLst/>
            <a:cxnLst/>
            <a:rect l="l" t="t" r="r" b="b"/>
            <a:pathLst>
              <a:path w="7072884" h="6294867">
                <a:moveTo>
                  <a:pt x="7072884" y="0"/>
                </a:moveTo>
                <a:lnTo>
                  <a:pt x="0" y="0"/>
                </a:lnTo>
                <a:lnTo>
                  <a:pt x="0" y="6294867"/>
                </a:lnTo>
                <a:lnTo>
                  <a:pt x="7072884" y="6294867"/>
                </a:lnTo>
                <a:lnTo>
                  <a:pt x="7072884"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16" b="-916"/>
            </a:stretch>
          </a:blipFill>
        </p:spPr>
      </p:sp>
      <p:sp>
        <p:nvSpPr>
          <p:cNvPr id="3" name="Freeform 3"/>
          <p:cNvSpPr/>
          <p:nvPr/>
        </p:nvSpPr>
        <p:spPr>
          <a:xfrm rot="-5400000">
            <a:off x="2544863" y="-1674726"/>
            <a:ext cx="9785696" cy="14137756"/>
          </a:xfrm>
          <a:custGeom>
            <a:avLst/>
            <a:gdLst/>
            <a:ahLst/>
            <a:cxnLst/>
            <a:rect l="l" t="t" r="r" b="b"/>
            <a:pathLst>
              <a:path w="9785696" h="14137756">
                <a:moveTo>
                  <a:pt x="0" y="0"/>
                </a:moveTo>
                <a:lnTo>
                  <a:pt x="9785696" y="0"/>
                </a:lnTo>
                <a:lnTo>
                  <a:pt x="9785696" y="14137756"/>
                </a:lnTo>
                <a:lnTo>
                  <a:pt x="0" y="14137756"/>
                </a:lnTo>
                <a:lnTo>
                  <a:pt x="0" y="0"/>
                </a:lnTo>
                <a:close/>
              </a:path>
            </a:pathLst>
          </a:custGeom>
          <a:blipFill>
            <a:blip r:embed="rId3">
              <a:extLst>
                <a:ext uri="{96DAC541-7B7A-43D3-8B79-37D633B846F1}">
                  <asvg:svgBlip xmlns:asvg="http://schemas.microsoft.com/office/drawing/2016/SVG/main" xmlns="" r:embed="rId4"/>
                </a:ext>
              </a:extLst>
            </a:blip>
            <a:stretch>
              <a:fillRect t="-6" b="-6"/>
            </a:stretch>
          </a:blipFill>
          <a:ln cap="sq">
            <a:noFill/>
            <a:prstDash val="solid"/>
            <a:miter/>
          </a:ln>
        </p:spPr>
      </p:sp>
      <p:grpSp>
        <p:nvGrpSpPr>
          <p:cNvPr id="4" name="Group 4"/>
          <p:cNvGrpSpPr/>
          <p:nvPr/>
        </p:nvGrpSpPr>
        <p:grpSpPr>
          <a:xfrm>
            <a:off x="11630213" y="5176006"/>
            <a:ext cx="10532790" cy="10532790"/>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991645" y="1028700"/>
            <a:ext cx="11051634" cy="6400800"/>
          </a:xfrm>
          <a:prstGeom prst="rect">
            <a:avLst/>
          </a:prstGeom>
        </p:spPr>
        <p:txBody>
          <a:bodyPr lIns="0" tIns="0" rIns="0" bIns="0" rtlCol="0" anchor="t">
            <a:spAutoFit/>
          </a:bodyPr>
          <a:lstStyle/>
          <a:p>
            <a:pPr marL="0" lvl="0" indent="0" algn="ctr">
              <a:lnSpc>
                <a:spcPts val="7238"/>
              </a:lnSpc>
              <a:spcBef>
                <a:spcPct val="0"/>
              </a:spcBef>
            </a:pPr>
            <a:r>
              <a:rPr lang="en-US" sz="6032" spc="162">
                <a:solidFill>
                  <a:srgbClr val="E63029"/>
                </a:solidFill>
                <a:latin typeface="UTM American Sans"/>
                <a:ea typeface="UTM American Sans"/>
                <a:cs typeface="UTM American Sans"/>
                <a:sym typeface="UTM American Sans"/>
              </a:rPr>
              <a:t>CON THẤY KHÔNG, CHA CON VÀ MẸ ĐÂY ĐÃ PHẢI CỰC LÒNG TÌM CON !"  NGƯỜI ĐÁP : "SAO CHA MẸ LẠI TÌM CON ? CHA MẸ KHÔNG BIẾT LÀ CON CÓ BỔN PHẬN Ở NHÀ CỦA CHA CON SAO ?" </a:t>
            </a:r>
          </a:p>
        </p:txBody>
      </p:sp>
      <p:sp>
        <p:nvSpPr>
          <p:cNvPr id="8" name="Freeform 8"/>
          <p:cNvSpPr/>
          <p:nvPr/>
        </p:nvSpPr>
        <p:spPr>
          <a:xfrm rot="1823653">
            <a:off x="-306089" y="-1340779"/>
            <a:ext cx="3036335" cy="4155876"/>
          </a:xfrm>
          <a:custGeom>
            <a:avLst/>
            <a:gdLst/>
            <a:ahLst/>
            <a:cxnLst/>
            <a:rect l="l" t="t" r="r" b="b"/>
            <a:pathLst>
              <a:path w="3036335" h="4155876">
                <a:moveTo>
                  <a:pt x="0" y="0"/>
                </a:moveTo>
                <a:lnTo>
                  <a:pt x="3036334" y="0"/>
                </a:lnTo>
                <a:lnTo>
                  <a:pt x="3036334" y="4155876"/>
                </a:lnTo>
                <a:lnTo>
                  <a:pt x="0" y="4155876"/>
                </a:lnTo>
                <a:lnTo>
                  <a:pt x="0" y="0"/>
                </a:lnTo>
                <a:close/>
              </a:path>
            </a:pathLst>
          </a:custGeom>
          <a:blipFill>
            <a:blip r:embed="rId5">
              <a:extLst>
                <a:ext uri="{96DAC541-7B7A-43D3-8B79-37D633B846F1}">
                  <asvg:svgBlip xmlns:asvg="http://schemas.microsoft.com/office/drawing/2016/SVG/main" xmlns="" r:embed="rId6"/>
                </a:ext>
              </a:extLst>
            </a:blip>
            <a:stretch>
              <a:fillRect l="-169986" b="-116764"/>
            </a:stretch>
          </a:blipFill>
        </p:spPr>
      </p:sp>
      <p:sp>
        <p:nvSpPr>
          <p:cNvPr id="9" name="Freeform 9"/>
          <p:cNvSpPr/>
          <p:nvPr/>
        </p:nvSpPr>
        <p:spPr>
          <a:xfrm rot="-1547793" flipH="1">
            <a:off x="14949071" y="-1049238"/>
            <a:ext cx="3036335" cy="4155876"/>
          </a:xfrm>
          <a:custGeom>
            <a:avLst/>
            <a:gdLst/>
            <a:ahLst/>
            <a:cxnLst/>
            <a:rect l="l" t="t" r="r" b="b"/>
            <a:pathLst>
              <a:path w="3036335" h="4155876">
                <a:moveTo>
                  <a:pt x="3036334" y="0"/>
                </a:moveTo>
                <a:lnTo>
                  <a:pt x="0" y="0"/>
                </a:lnTo>
                <a:lnTo>
                  <a:pt x="0" y="4155876"/>
                </a:lnTo>
                <a:lnTo>
                  <a:pt x="3036334" y="4155876"/>
                </a:lnTo>
                <a:lnTo>
                  <a:pt x="3036334" y="0"/>
                </a:lnTo>
                <a:close/>
              </a:path>
            </a:pathLst>
          </a:custGeom>
          <a:blipFill>
            <a:blip r:embed="rId5">
              <a:extLst>
                <a:ext uri="{96DAC541-7B7A-43D3-8B79-37D633B846F1}">
                  <asvg:svgBlip xmlns:asvg="http://schemas.microsoft.com/office/drawing/2016/SVG/main" xmlns="" r:embed="rId6"/>
                </a:ext>
              </a:extLst>
            </a:blip>
            <a:stretch>
              <a:fillRect l="-169986" b="-116764"/>
            </a:stretch>
          </a:blipFill>
        </p:spPr>
      </p:sp>
      <p:sp>
        <p:nvSpPr>
          <p:cNvPr id="10" name="Freeform 10"/>
          <p:cNvSpPr/>
          <p:nvPr/>
        </p:nvSpPr>
        <p:spPr>
          <a:xfrm>
            <a:off x="16024186" y="0"/>
            <a:ext cx="2470228" cy="2784663"/>
          </a:xfrm>
          <a:custGeom>
            <a:avLst/>
            <a:gdLst/>
            <a:ahLst/>
            <a:cxnLst/>
            <a:rect l="l" t="t" r="r" b="b"/>
            <a:pathLst>
              <a:path w="2470228" h="2784663">
                <a:moveTo>
                  <a:pt x="0" y="0"/>
                </a:moveTo>
                <a:lnTo>
                  <a:pt x="2470228" y="0"/>
                </a:lnTo>
                <a:lnTo>
                  <a:pt x="2470228" y="2784663"/>
                </a:lnTo>
                <a:lnTo>
                  <a:pt x="0" y="2784663"/>
                </a:lnTo>
                <a:lnTo>
                  <a:pt x="0" y="0"/>
                </a:lnTo>
                <a:close/>
              </a:path>
            </a:pathLst>
          </a:custGeom>
          <a:blipFill>
            <a:blip r:embed="rId7"/>
            <a:stretch>
              <a:fillRect/>
            </a:stretch>
          </a:blipFill>
        </p:spPr>
      </p:sp>
      <p:sp>
        <p:nvSpPr>
          <p:cNvPr id="11" name="Freeform 11"/>
          <p:cNvSpPr/>
          <p:nvPr/>
        </p:nvSpPr>
        <p:spPr>
          <a:xfrm flipH="1">
            <a:off x="11872424" y="5143500"/>
            <a:ext cx="6316468" cy="5003169"/>
          </a:xfrm>
          <a:custGeom>
            <a:avLst/>
            <a:gdLst/>
            <a:ahLst/>
            <a:cxnLst/>
            <a:rect l="l" t="t" r="r" b="b"/>
            <a:pathLst>
              <a:path w="6316468" h="5003169">
                <a:moveTo>
                  <a:pt x="6316468" y="0"/>
                </a:moveTo>
                <a:lnTo>
                  <a:pt x="0" y="0"/>
                </a:lnTo>
                <a:lnTo>
                  <a:pt x="0" y="5003169"/>
                </a:lnTo>
                <a:lnTo>
                  <a:pt x="6316468" y="5003169"/>
                </a:lnTo>
                <a:lnTo>
                  <a:pt x="6316468"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12"/>
          <p:cNvSpPr/>
          <p:nvPr/>
        </p:nvSpPr>
        <p:spPr>
          <a:xfrm flipH="1">
            <a:off x="8750019" y="6464027"/>
            <a:ext cx="1555917" cy="3682643"/>
          </a:xfrm>
          <a:custGeom>
            <a:avLst/>
            <a:gdLst/>
            <a:ahLst/>
            <a:cxnLst/>
            <a:rect l="l" t="t" r="r" b="b"/>
            <a:pathLst>
              <a:path w="1555917" h="3682643">
                <a:moveTo>
                  <a:pt x="1555917" y="0"/>
                </a:moveTo>
                <a:lnTo>
                  <a:pt x="0" y="0"/>
                </a:lnTo>
                <a:lnTo>
                  <a:pt x="0" y="3682642"/>
                </a:lnTo>
                <a:lnTo>
                  <a:pt x="1555917" y="3682642"/>
                </a:lnTo>
                <a:lnTo>
                  <a:pt x="1555917" y="0"/>
                </a:lnTo>
                <a:close/>
              </a:path>
            </a:pathLst>
          </a:custGeom>
          <a:blipFill>
            <a:blip r:embed="rId10"/>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671</Words>
  <Application>Microsoft Office PowerPoint</Application>
  <PresentationFormat>Custom</PresentationFormat>
  <Paragraphs>60</Paragraphs>
  <Slides>21</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UTM American Sans</vt:lpstr>
      <vt:lpstr>UTM Nokia</vt:lpstr>
      <vt:lpstr>Arial</vt:lpstr>
      <vt:lpstr>Luckiest Guy</vt:lpstr>
      <vt:lpstr>SVN-Neutraface 2</vt:lpstr>
      <vt:lpstr>Sniglet</vt:lpstr>
      <vt:lpstr>Calibri</vt:lpstr>
      <vt:lpstr>Montserrat Alternates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cp:lastModifiedBy>Administrator</cp:lastModifiedBy>
  <cp:revision>3</cp:revision>
  <dcterms:created xsi:type="dcterms:W3CDTF">2006-08-16T00:00:00Z</dcterms:created>
  <dcterms:modified xsi:type="dcterms:W3CDTF">2024-12-28T05:27:49Z</dcterms:modified>
  <dc:identifier>DAGafpYFBgQ</dc:identifier>
</cp:coreProperties>
</file>