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70" r:id="rId5"/>
    <p:sldId id="271" r:id="rId6"/>
    <p:sldId id="289" r:id="rId7"/>
    <p:sldId id="292" r:id="rId8"/>
    <p:sldId id="293" r:id="rId9"/>
    <p:sldId id="294" r:id="rId10"/>
    <p:sldId id="295" r:id="rId11"/>
    <p:sldId id="267" r:id="rId12"/>
    <p:sldId id="296" r:id="rId13"/>
    <p:sldId id="269" r:id="rId14"/>
    <p:sldId id="297" r:id="rId15"/>
    <p:sldId id="298" r:id="rId16"/>
    <p:sldId id="302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0345E9-F4D0-B3D7-7669-E12986255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66E9873-DDB9-C1AA-5E84-4F9DC55F8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15741EC-B67A-8730-9F5C-F60198E7F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98E2-9FCC-4F3E-959E-4FA1A9447C3B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86DC6B-A06C-0E85-5166-090B957E9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7289E22-9D50-5E4F-C260-2DD959C6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213F-7D60-44DC-95A8-77FA27581C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438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B0ECE2B-5D9F-6C5B-6E73-44102CC49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8A670F8-847F-F7F3-FC15-60167A5F4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A970065-C4AF-55FB-6F72-9AE4EAA6D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98E2-9FCC-4F3E-959E-4FA1A9447C3B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D92D6C2-35A2-7A84-C5C0-BDF3CC3AE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FCFDB19-5BA2-6CF6-9806-3717CE16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213F-7D60-44DC-95A8-77FA27581C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205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84893B6-3568-E6BA-75ED-EFDC527E7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5F9062C-74C3-9F48-F8E7-274DDCD44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23960DC-5946-109E-2413-9DA7EB74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98E2-9FCC-4F3E-959E-4FA1A9447C3B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3EA70FD-9B81-A3BF-D277-3D86F3F9B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CD9D57C-9B9D-1FBD-4839-1F098D50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213F-7D60-44DC-95A8-77FA27581C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630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0BC802-8C43-C3DE-3AF0-D7706DC9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4F9978-F167-5378-281A-3C78B88DA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FB076F6-D2DB-52B4-F758-BC1DD08D3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98E2-9FCC-4F3E-959E-4FA1A9447C3B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96B1718-C776-F9B7-5A32-E5C217DF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0C9683-DF7D-F7B6-3EAE-A9F219DD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213F-7D60-44DC-95A8-77FA27581C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637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74DB4D-1E2F-4CBE-DEE2-3A742130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1CFBED4-46BB-DC8D-8011-76F8722DE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EC552E-63E9-71D4-2332-48973746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98E2-9FCC-4F3E-959E-4FA1A9447C3B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37742DE-9F88-34B4-1B96-D375D7F53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AEC77E-C9EC-72F3-838A-35C1BCCC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213F-7D60-44DC-95A8-77FA27581C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147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51541A8-E6F2-65A6-B3BD-3012F915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C7C3EBE-3EA7-E460-50B8-00F99A041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1F7F1DD-9B07-5C82-047A-42A5C3C52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23DCBB-DEE1-E13A-E4F9-2BF07D6A8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98E2-9FCC-4F3E-959E-4FA1A9447C3B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4B7764D-ADDC-9F5F-BCE7-E5035148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CEFD18F-5D4C-0461-52CB-2F90E613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213F-7D60-44DC-95A8-77FA27581C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386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3C6FE6-7813-A745-3572-A0DD9CFE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55E16AC-7719-D859-0547-33A060677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F55E7F7-0757-6FE7-2A2F-A5A46DB54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45A35DA-9B40-B05F-EAD7-6F242DD1D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2F37892-67D8-A5DF-AF28-AFBA8E739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922D0A7-89C1-DEE4-3FA9-214404662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98E2-9FCC-4F3E-959E-4FA1A9447C3B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5E753F9-CEF6-35FD-BD44-E14E6AEC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D18CB63-236F-3DA6-5679-6D376385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213F-7D60-44DC-95A8-77FA27581C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578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B988F3-51D5-DBF5-8198-C1AA211F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FB69308-0AF1-4492-807F-1CDB11951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98E2-9FCC-4F3E-959E-4FA1A9447C3B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8B2B6A1-FEE9-2518-1759-F489AD7A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5CE3001-9CD3-1535-8DDF-DB111D61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213F-7D60-44DC-95A8-77FA27581C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886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ECF9523-6205-65EA-DE95-2E42140D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98E2-9FCC-4F3E-959E-4FA1A9447C3B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E976AD2-75D6-D923-66AD-8AF21AAC0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A632FD8-FBB9-2CF4-E4E6-5A33F098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213F-7D60-44DC-95A8-77FA27581C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754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071DCB-3AD7-03A7-6F55-4427325B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926DD8F-9D73-BF3B-5F5A-C13EC8A61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D70080E-E8F7-E323-045F-8F1B4998D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47CB3C4-852F-DF1B-8DAB-0E9ED4AD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98E2-9FCC-4F3E-959E-4FA1A9447C3B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CB5B786-4A62-FD0A-1712-717E603E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8884305-DEC5-6CF9-AE22-49E7EB8E0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213F-7D60-44DC-95A8-77FA27581C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57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B041913-BB35-FD17-088E-198E1DEF0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2CAB8979-39FB-E90D-3446-EBBAE768B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70DCB13-FA87-5E3E-A429-5C5CC96FC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85B3580-C0C2-3AC1-F7E8-4C432C5E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98E2-9FCC-4F3E-959E-4FA1A9447C3B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815D6C0-2359-870C-4200-259004D45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8FDF18E-5649-C02A-2FB2-7AEFA9E8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213F-7D60-44DC-95A8-77FA27581C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24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FEBA5E4E-0FBA-06D4-A9C7-18216066C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F87F09E-FB1C-817C-FC18-AE47984C0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BEF2FCB-4D4E-9F36-4D93-6594BB318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598E2-9FCC-4F3E-959E-4FA1A9447C3B}" type="datetimeFigureOut">
              <a:rPr lang="vi-VN" smtClean="0"/>
              <a:t>07/01/2025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AB4F28A-CAC0-346A-A114-A66A60148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3E58375-30BE-B50E-73B4-0484F62FF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213F-7D60-44DC-95A8-77FA27581C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582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6.xml"/><Relationship Id="rId3" Type="http://schemas.openxmlformats.org/officeDocument/2006/relationships/slideLayout" Target="../slideLayouts/slideLayout1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image" Target="../media/image6.jpeg"/><Relationship Id="rId15" Type="http://schemas.openxmlformats.org/officeDocument/2006/relationships/image" Target="../media/image7.png"/><Relationship Id="rId10" Type="http://schemas.openxmlformats.org/officeDocument/2006/relationships/slide" Target="slide12.xml"/><Relationship Id="rId4" Type="http://schemas.openxmlformats.org/officeDocument/2006/relationships/audio" Target="../media/audio1.wav"/><Relationship Id="rId9" Type="http://schemas.openxmlformats.org/officeDocument/2006/relationships/slide" Target="slide11.xml"/><Relationship Id="rId1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4E9B3428-BA63-BCDF-48FE-CEBD96720164}"/>
              </a:ext>
            </a:extLst>
          </p:cNvPr>
          <p:cNvSpPr/>
          <p:nvPr/>
        </p:nvSpPr>
        <p:spPr>
          <a:xfrm>
            <a:off x="4205515" y="1513115"/>
            <a:ext cx="3780971" cy="3780971"/>
          </a:xfrm>
          <a:prstGeom prst="ellipse">
            <a:avLst/>
          </a:prstGeom>
          <a:solidFill>
            <a:srgbClr val="FFC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1DBA67CD-C649-2FDE-4E12-E15156245409}"/>
              </a:ext>
            </a:extLst>
          </p:cNvPr>
          <p:cNvSpPr/>
          <p:nvPr/>
        </p:nvSpPr>
        <p:spPr>
          <a:xfrm>
            <a:off x="3893458" y="3116944"/>
            <a:ext cx="624114" cy="62411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909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C -1.875E-6 -0.15209 0.0694 -0.27593 0.15495 -0.27593 C 0.2405 -0.27593 0.31016 -0.15209 0.31016 2.22222E-6 C 0.31016 0.15208 0.2405 0.27546 0.15495 0.27546 C 0.0694 0.27546 -1.875E-6 0.15208 -1.875E-6 2.22222E-6 Z " pathEditMode="relative" rAng="1620000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875E-6 0 L 0.15508 0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24A0A2-47C0-436B-BA35-F4A80A2F7E14}"/>
              </a:ext>
            </a:extLst>
          </p:cNvPr>
          <p:cNvSpPr/>
          <p:nvPr/>
        </p:nvSpPr>
        <p:spPr>
          <a:xfrm>
            <a:off x="2116555" y="256661"/>
            <a:ext cx="8261685" cy="36068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6000">
                <a:solidFill>
                  <a:prstClr val="white"/>
                </a:solidFill>
                <a:latin typeface="Cambria" panose="02040503050406030204" pitchFamily="18" charset="0"/>
              </a:rPr>
              <a:t>3.	Gioan nói ông là ai?</a:t>
            </a:r>
            <a:endParaRPr lang="en-US" sz="600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D9F237-BC35-47CA-AE3D-2906AEF91F57}"/>
              </a:ext>
            </a:extLst>
          </p:cNvPr>
          <p:cNvSpPr/>
          <p:nvPr/>
        </p:nvSpPr>
        <p:spPr>
          <a:xfrm>
            <a:off x="4444676" y="4104109"/>
            <a:ext cx="3465381" cy="181838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600">
                <a:solidFill>
                  <a:prstClr val="white"/>
                </a:solidFill>
                <a:latin typeface="Cambria" panose="02040503050406030204" pitchFamily="18" charset="0"/>
              </a:rPr>
              <a:t>B. Người làm phép rửa bằng nước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9A1A09-14A5-489A-9BE4-620FA15B571E}"/>
              </a:ext>
            </a:extLst>
          </p:cNvPr>
          <p:cNvSpPr/>
          <p:nvPr/>
        </p:nvSpPr>
        <p:spPr>
          <a:xfrm>
            <a:off x="502818" y="4104109"/>
            <a:ext cx="3465381" cy="181838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A. Người đến sau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D793F-B1B3-4C54-989F-9203A93AB395}"/>
              </a:ext>
            </a:extLst>
          </p:cNvPr>
          <p:cNvSpPr/>
          <p:nvPr/>
        </p:nvSpPr>
        <p:spPr>
          <a:xfrm>
            <a:off x="8095230" y="4104108"/>
            <a:ext cx="3465381" cy="181838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C. Tiếng hô trong hoang địa </a:t>
            </a:r>
          </a:p>
        </p:txBody>
      </p:sp>
      <p:pic>
        <p:nvPicPr>
          <p:cNvPr id="2052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6C296559-3038-4D13-9EDA-81E7EE9F2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000" r="46700">
                        <a14:foregroundMark x1="46700" y1="50588" x2="46700" y2="50588"/>
                        <a14:foregroundMark x1="28800" y1="51569" x2="28800" y2="51569"/>
                        <a14:foregroundMark x1="36100" y1="24314" x2="21500" y2="84706"/>
                        <a14:foregroundMark x1="21500" y1="84706" x2="21700" y2="83333"/>
                        <a14:foregroundMark x1="11100" y1="42157" x2="27700" y2="68431"/>
                        <a14:foregroundMark x1="27700" y1="68431" x2="28200" y2="41176"/>
                        <a14:foregroundMark x1="28200" y1="41176" x2="17400" y2="62549"/>
                        <a14:foregroundMark x1="17400" y1="62549" x2="28700" y2="56667"/>
                        <a14:foregroundMark x1="28700" y1="56667" x2="23000" y2="56863"/>
                        <a14:foregroundMark x1="23000" y1="56863" x2="34700" y2="48431"/>
                        <a14:foregroundMark x1="34700" y1="48431" x2="29500" y2="59608"/>
                        <a14:foregroundMark x1="13100" y1="51569" x2="22200" y2="48235"/>
                        <a14:foregroundMark x1="35900" y1="30784" x2="39900" y2="37255"/>
                        <a14:foregroundMark x1="38100" y1="26863" x2="37600" y2="47059"/>
                        <a14:foregroundMark x1="27800" y1="72941" x2="30300" y2="64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197594" y="3738984"/>
            <a:ext cx="715931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60BD1839-965D-424F-9B18-634B17E1A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8" b="88039" l="52300" r="93600">
                        <a14:foregroundMark x1="63500" y1="39020" x2="75800" y2="53529"/>
                        <a14:foregroundMark x1="75800" y1="53529" x2="66700" y2="45882"/>
                        <a14:foregroundMark x1="66700" y1="45882" x2="80300" y2="42549"/>
                        <a14:foregroundMark x1="80300" y1="42549" x2="69600" y2="61373"/>
                        <a14:foregroundMark x1="69600" y1="61373" x2="70500" y2="43529"/>
                        <a14:foregroundMark x1="70500" y1="43529" x2="77500" y2="45686"/>
                        <a14:foregroundMark x1="77500" y1="45686" x2="77600" y2="46471"/>
                        <a14:foregroundMark x1="76600" y1="34118" x2="78900" y2="46275"/>
                        <a14:foregroundMark x1="78900" y1="46275" x2="78100" y2="67255"/>
                        <a14:foregroundMark x1="78100" y1="67255" x2="76800" y2="67255"/>
                        <a14:foregroundMark x1="66500" y1="35490" x2="68200" y2="63333"/>
                        <a14:foregroundMark x1="68200" y1="63333" x2="71100" y2="29216"/>
                        <a14:foregroundMark x1="71100" y1="29216" x2="69500" y2="50196"/>
                        <a14:foregroundMark x1="69500" y1="50196" x2="76900" y2="38235"/>
                        <a14:foregroundMark x1="76900" y1="38235" x2="73500" y2="54706"/>
                        <a14:foregroundMark x1="73500" y1="54706" x2="77500" y2="71176"/>
                        <a14:foregroundMark x1="77500" y1="71176" x2="77600" y2="70196"/>
                        <a14:foregroundMark x1="77900" y1="35098" x2="78600" y2="32157"/>
                        <a14:foregroundMark x1="82200" y1="63333" x2="73700" y2="76863"/>
                        <a14:foregroundMark x1="73700" y1="76863" x2="71000" y2="77647"/>
                        <a14:foregroundMark x1="62400" y1="60784" x2="73800" y2="73725"/>
                        <a14:foregroundMark x1="73800" y1="73725" x2="73800" y2="73725"/>
                        <a14:foregroundMark x1="52300" y1="47843" x2="53100" y2="45882"/>
                        <a14:foregroundMark x1="73600" y1="88039" x2="73600" y2="8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4" t="-2053" r="1326" b="2053"/>
          <a:stretch/>
        </p:blipFill>
        <p:spPr bwMode="auto">
          <a:xfrm>
            <a:off x="273423" y="3859450"/>
            <a:ext cx="715932" cy="7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096FBB72-8B54-44AF-9ED8-07D8C134C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8" b="88039" l="52300" r="93600">
                        <a14:foregroundMark x1="63500" y1="39020" x2="75800" y2="53529"/>
                        <a14:foregroundMark x1="75800" y1="53529" x2="66700" y2="45882"/>
                        <a14:foregroundMark x1="66700" y1="45882" x2="80300" y2="42549"/>
                        <a14:foregroundMark x1="80300" y1="42549" x2="69600" y2="61373"/>
                        <a14:foregroundMark x1="69600" y1="61373" x2="70500" y2="43529"/>
                        <a14:foregroundMark x1="70500" y1="43529" x2="77500" y2="45686"/>
                        <a14:foregroundMark x1="77500" y1="45686" x2="77600" y2="46471"/>
                        <a14:foregroundMark x1="76600" y1="34118" x2="78900" y2="46275"/>
                        <a14:foregroundMark x1="78900" y1="46275" x2="78100" y2="67255"/>
                        <a14:foregroundMark x1="78100" y1="67255" x2="76800" y2="67255"/>
                        <a14:foregroundMark x1="66500" y1="35490" x2="68200" y2="63333"/>
                        <a14:foregroundMark x1="68200" y1="63333" x2="71100" y2="29216"/>
                        <a14:foregroundMark x1="71100" y1="29216" x2="69500" y2="50196"/>
                        <a14:foregroundMark x1="69500" y1="50196" x2="76900" y2="38235"/>
                        <a14:foregroundMark x1="76900" y1="38235" x2="73500" y2="54706"/>
                        <a14:foregroundMark x1="73500" y1="54706" x2="77500" y2="71176"/>
                        <a14:foregroundMark x1="77500" y1="71176" x2="77600" y2="70196"/>
                        <a14:foregroundMark x1="77900" y1="35098" x2="78600" y2="32157"/>
                        <a14:foregroundMark x1="82200" y1="63333" x2="73700" y2="76863"/>
                        <a14:foregroundMark x1="73700" y1="76863" x2="71000" y2="77647"/>
                        <a14:foregroundMark x1="62400" y1="60784" x2="73800" y2="73725"/>
                        <a14:foregroundMark x1="73800" y1="73725" x2="73800" y2="73725"/>
                        <a14:foregroundMark x1="52300" y1="47843" x2="53100" y2="45882"/>
                        <a14:foregroundMark x1="73600" y1="88039" x2="73600" y2="8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4" t="-2053" r="1326" b="2053"/>
          <a:stretch/>
        </p:blipFill>
        <p:spPr bwMode="auto">
          <a:xfrm>
            <a:off x="11165632" y="3899559"/>
            <a:ext cx="715932" cy="7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út Hành động: Lùi hoặc Trước 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73E858E1-537F-61FA-113C-1D94E701BCF7}"/>
              </a:ext>
            </a:extLst>
          </p:cNvPr>
          <p:cNvSpPr/>
          <p:nvPr/>
        </p:nvSpPr>
        <p:spPr>
          <a:xfrm>
            <a:off x="0" y="6257925"/>
            <a:ext cx="715932" cy="600075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427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24A0A2-47C0-436B-BA35-F4A80A2F7E14}"/>
              </a:ext>
            </a:extLst>
          </p:cNvPr>
          <p:cNvSpPr/>
          <p:nvPr/>
        </p:nvSpPr>
        <p:spPr>
          <a:xfrm>
            <a:off x="2116555" y="256661"/>
            <a:ext cx="8261685" cy="36068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4.	</a:t>
            </a:r>
            <a:r>
              <a:rPr lang="vi-VN" sz="4000">
                <a:solidFill>
                  <a:prstClr val="white"/>
                </a:solidFill>
                <a:latin typeface="Cambria" panose="02040503050406030204" pitchFamily="18" charset="0"/>
              </a:rPr>
              <a:t>Gioan nói đấng đến sau ông làm phép rửa bằng gì?</a:t>
            </a:r>
            <a:endParaRPr lang="en-US" sz="400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D9F237-BC35-47CA-AE3D-2906AEF91F57}"/>
              </a:ext>
            </a:extLst>
          </p:cNvPr>
          <p:cNvSpPr/>
          <p:nvPr/>
        </p:nvSpPr>
        <p:spPr>
          <a:xfrm>
            <a:off x="4428828" y="4375045"/>
            <a:ext cx="3465381" cy="142151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B. Thánh thần và bằng lửa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9A1A09-14A5-489A-9BE4-620FA15B571E}"/>
              </a:ext>
            </a:extLst>
          </p:cNvPr>
          <p:cNvSpPr/>
          <p:nvPr/>
        </p:nvSpPr>
        <p:spPr>
          <a:xfrm>
            <a:off x="502818" y="4375045"/>
            <a:ext cx="3465381" cy="142151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A. Nước thánh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D793F-B1B3-4C54-989F-9203A93AB395}"/>
              </a:ext>
            </a:extLst>
          </p:cNvPr>
          <p:cNvSpPr/>
          <p:nvPr/>
        </p:nvSpPr>
        <p:spPr>
          <a:xfrm>
            <a:off x="8382000" y="4375045"/>
            <a:ext cx="3465381" cy="142151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C. Thần Khí sự thật</a:t>
            </a:r>
          </a:p>
        </p:txBody>
      </p:sp>
      <p:pic>
        <p:nvPicPr>
          <p:cNvPr id="2052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6C296559-3038-4D13-9EDA-81E7EE9F2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000" r="46700">
                        <a14:foregroundMark x1="46700" y1="50588" x2="46700" y2="50588"/>
                        <a14:foregroundMark x1="28800" y1="51569" x2="28800" y2="51569"/>
                        <a14:foregroundMark x1="36100" y1="24314" x2="21500" y2="84706"/>
                        <a14:foregroundMark x1="21500" y1="84706" x2="21700" y2="83333"/>
                        <a14:foregroundMark x1="11100" y1="42157" x2="27700" y2="68431"/>
                        <a14:foregroundMark x1="27700" y1="68431" x2="28200" y2="41176"/>
                        <a14:foregroundMark x1="28200" y1="41176" x2="17400" y2="62549"/>
                        <a14:foregroundMark x1="17400" y1="62549" x2="28700" y2="56667"/>
                        <a14:foregroundMark x1="28700" y1="56667" x2="23000" y2="56863"/>
                        <a14:foregroundMark x1="23000" y1="56863" x2="34700" y2="48431"/>
                        <a14:foregroundMark x1="34700" y1="48431" x2="29500" y2="59608"/>
                        <a14:foregroundMark x1="13100" y1="51569" x2="22200" y2="48235"/>
                        <a14:foregroundMark x1="35900" y1="30784" x2="39900" y2="37255"/>
                        <a14:foregroundMark x1="38100" y1="26863" x2="37600" y2="47059"/>
                        <a14:foregroundMark x1="27800" y1="72941" x2="30300" y2="64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201662" y="4134397"/>
            <a:ext cx="715931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60BD1839-965D-424F-9B18-634B17E1A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8" b="88039" l="52300" r="93600">
                        <a14:foregroundMark x1="63500" y1="39020" x2="75800" y2="53529"/>
                        <a14:foregroundMark x1="75800" y1="53529" x2="66700" y2="45882"/>
                        <a14:foregroundMark x1="66700" y1="45882" x2="80300" y2="42549"/>
                        <a14:foregroundMark x1="80300" y1="42549" x2="69600" y2="61373"/>
                        <a14:foregroundMark x1="69600" y1="61373" x2="70500" y2="43529"/>
                        <a14:foregroundMark x1="70500" y1="43529" x2="77500" y2="45686"/>
                        <a14:foregroundMark x1="77500" y1="45686" x2="77600" y2="46471"/>
                        <a14:foregroundMark x1="76600" y1="34118" x2="78900" y2="46275"/>
                        <a14:foregroundMark x1="78900" y1="46275" x2="78100" y2="67255"/>
                        <a14:foregroundMark x1="78100" y1="67255" x2="76800" y2="67255"/>
                        <a14:foregroundMark x1="66500" y1="35490" x2="68200" y2="63333"/>
                        <a14:foregroundMark x1="68200" y1="63333" x2="71100" y2="29216"/>
                        <a14:foregroundMark x1="71100" y1="29216" x2="69500" y2="50196"/>
                        <a14:foregroundMark x1="69500" y1="50196" x2="76900" y2="38235"/>
                        <a14:foregroundMark x1="76900" y1="38235" x2="73500" y2="54706"/>
                        <a14:foregroundMark x1="73500" y1="54706" x2="77500" y2="71176"/>
                        <a14:foregroundMark x1="77500" y1="71176" x2="77600" y2="70196"/>
                        <a14:foregroundMark x1="77900" y1="35098" x2="78600" y2="32157"/>
                        <a14:foregroundMark x1="82200" y1="63333" x2="73700" y2="76863"/>
                        <a14:foregroundMark x1="73700" y1="76863" x2="71000" y2="77647"/>
                        <a14:foregroundMark x1="62400" y1="60784" x2="73800" y2="73725"/>
                        <a14:foregroundMark x1="73800" y1="73725" x2="73800" y2="73725"/>
                        <a14:foregroundMark x1="52300" y1="47843" x2="53100" y2="45882"/>
                        <a14:foregroundMark x1="73600" y1="88039" x2="73600" y2="8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4" t="-2053" r="1326" b="2053"/>
          <a:stretch/>
        </p:blipFill>
        <p:spPr bwMode="auto">
          <a:xfrm>
            <a:off x="273423" y="4130386"/>
            <a:ext cx="715932" cy="7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096FBB72-8B54-44AF-9ED8-07D8C134C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8" b="88039" l="52300" r="93600">
                        <a14:foregroundMark x1="63500" y1="39020" x2="75800" y2="53529"/>
                        <a14:foregroundMark x1="75800" y1="53529" x2="66700" y2="45882"/>
                        <a14:foregroundMark x1="66700" y1="45882" x2="80300" y2="42549"/>
                        <a14:foregroundMark x1="80300" y1="42549" x2="69600" y2="61373"/>
                        <a14:foregroundMark x1="69600" y1="61373" x2="70500" y2="43529"/>
                        <a14:foregroundMark x1="70500" y1="43529" x2="77500" y2="45686"/>
                        <a14:foregroundMark x1="77500" y1="45686" x2="77600" y2="46471"/>
                        <a14:foregroundMark x1="76600" y1="34118" x2="78900" y2="46275"/>
                        <a14:foregroundMark x1="78900" y1="46275" x2="78100" y2="67255"/>
                        <a14:foregroundMark x1="78100" y1="67255" x2="76800" y2="67255"/>
                        <a14:foregroundMark x1="66500" y1="35490" x2="68200" y2="63333"/>
                        <a14:foregroundMark x1="68200" y1="63333" x2="71100" y2="29216"/>
                        <a14:foregroundMark x1="71100" y1="29216" x2="69500" y2="50196"/>
                        <a14:foregroundMark x1="69500" y1="50196" x2="76900" y2="38235"/>
                        <a14:foregroundMark x1="76900" y1="38235" x2="73500" y2="54706"/>
                        <a14:foregroundMark x1="73500" y1="54706" x2="77500" y2="71176"/>
                        <a14:foregroundMark x1="77500" y1="71176" x2="77600" y2="70196"/>
                        <a14:foregroundMark x1="77900" y1="35098" x2="78600" y2="32157"/>
                        <a14:foregroundMark x1="82200" y1="63333" x2="73700" y2="76863"/>
                        <a14:foregroundMark x1="73700" y1="76863" x2="71000" y2="77647"/>
                        <a14:foregroundMark x1="62400" y1="60784" x2="73800" y2="73725"/>
                        <a14:foregroundMark x1="73800" y1="73725" x2="73800" y2="73725"/>
                        <a14:foregroundMark x1="52300" y1="47843" x2="53100" y2="45882"/>
                        <a14:foregroundMark x1="73600" y1="88039" x2="73600" y2="8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4" t="-2053" r="1326" b="2053"/>
          <a:stretch/>
        </p:blipFill>
        <p:spPr bwMode="auto">
          <a:xfrm>
            <a:off x="8119674" y="4118535"/>
            <a:ext cx="715932" cy="7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út Hành động: Lùi hoặc Trước 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7F378BB-663E-AD4E-23F3-549FFAEA7450}"/>
              </a:ext>
            </a:extLst>
          </p:cNvPr>
          <p:cNvSpPr/>
          <p:nvPr/>
        </p:nvSpPr>
        <p:spPr>
          <a:xfrm>
            <a:off x="0" y="6257925"/>
            <a:ext cx="715932" cy="600075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175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24A0A2-47C0-436B-BA35-F4A80A2F7E14}"/>
              </a:ext>
            </a:extLst>
          </p:cNvPr>
          <p:cNvSpPr/>
          <p:nvPr/>
        </p:nvSpPr>
        <p:spPr>
          <a:xfrm>
            <a:off x="2116555" y="256661"/>
            <a:ext cx="8261685" cy="36068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4000">
                <a:solidFill>
                  <a:prstClr val="white"/>
                </a:solidFill>
                <a:latin typeface="Cambria" panose="02040503050406030204" pitchFamily="18" charset="0"/>
              </a:rPr>
              <a:t>5.	Điền vào chỗ trống: “ Khi toàn dân chịu phép rửa… cũng chịu phép rửa?</a:t>
            </a:r>
            <a:endParaRPr lang="en-US" sz="400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D9F237-BC35-47CA-AE3D-2906AEF91F57}"/>
              </a:ext>
            </a:extLst>
          </p:cNvPr>
          <p:cNvSpPr/>
          <p:nvPr/>
        </p:nvSpPr>
        <p:spPr>
          <a:xfrm>
            <a:off x="8030398" y="4288915"/>
            <a:ext cx="3465381" cy="142151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C. Đức Giê su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9A1A09-14A5-489A-9BE4-620FA15B571E}"/>
              </a:ext>
            </a:extLst>
          </p:cNvPr>
          <p:cNvSpPr/>
          <p:nvPr/>
        </p:nvSpPr>
        <p:spPr>
          <a:xfrm>
            <a:off x="530024" y="4288915"/>
            <a:ext cx="3465381" cy="142151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A. Tư tế</a:t>
            </a:r>
          </a:p>
        </p:txBody>
      </p:sp>
      <p:pic>
        <p:nvPicPr>
          <p:cNvPr id="2052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6C296559-3038-4D13-9EDA-81E7EE9F2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000" r="46700">
                        <a14:foregroundMark x1="46700" y1="50588" x2="46700" y2="50588"/>
                        <a14:foregroundMark x1="28800" y1="51569" x2="28800" y2="51569"/>
                        <a14:foregroundMark x1="36100" y1="24314" x2="21500" y2="84706"/>
                        <a14:foregroundMark x1="21500" y1="84706" x2="21700" y2="83333"/>
                        <a14:foregroundMark x1="11100" y1="42157" x2="27700" y2="68431"/>
                        <a14:foregroundMark x1="27700" y1="68431" x2="28200" y2="41176"/>
                        <a14:foregroundMark x1="28200" y1="41176" x2="17400" y2="62549"/>
                        <a14:foregroundMark x1="17400" y1="62549" x2="28700" y2="56667"/>
                        <a14:foregroundMark x1="28700" y1="56667" x2="23000" y2="56863"/>
                        <a14:foregroundMark x1="23000" y1="56863" x2="34700" y2="48431"/>
                        <a14:foregroundMark x1="34700" y1="48431" x2="29500" y2="59608"/>
                        <a14:foregroundMark x1="13100" y1="51569" x2="22200" y2="48235"/>
                        <a14:foregroundMark x1="35900" y1="30784" x2="39900" y2="37255"/>
                        <a14:foregroundMark x1="38100" y1="26863" x2="37600" y2="47059"/>
                        <a14:foregroundMark x1="27800" y1="72941" x2="30300" y2="64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700672" y="4036679"/>
            <a:ext cx="715931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60BD1839-965D-424F-9B18-634B17E1A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8" b="88039" l="52300" r="93600">
                        <a14:foregroundMark x1="63500" y1="39020" x2="75800" y2="53529"/>
                        <a14:foregroundMark x1="75800" y1="53529" x2="66700" y2="45882"/>
                        <a14:foregroundMark x1="66700" y1="45882" x2="80300" y2="42549"/>
                        <a14:foregroundMark x1="80300" y1="42549" x2="69600" y2="61373"/>
                        <a14:foregroundMark x1="69600" y1="61373" x2="70500" y2="43529"/>
                        <a14:foregroundMark x1="70500" y1="43529" x2="77500" y2="45686"/>
                        <a14:foregroundMark x1="77500" y1="45686" x2="77600" y2="46471"/>
                        <a14:foregroundMark x1="76600" y1="34118" x2="78900" y2="46275"/>
                        <a14:foregroundMark x1="78900" y1="46275" x2="78100" y2="67255"/>
                        <a14:foregroundMark x1="78100" y1="67255" x2="76800" y2="67255"/>
                        <a14:foregroundMark x1="66500" y1="35490" x2="68200" y2="63333"/>
                        <a14:foregroundMark x1="68200" y1="63333" x2="71100" y2="29216"/>
                        <a14:foregroundMark x1="71100" y1="29216" x2="69500" y2="50196"/>
                        <a14:foregroundMark x1="69500" y1="50196" x2="76900" y2="38235"/>
                        <a14:foregroundMark x1="76900" y1="38235" x2="73500" y2="54706"/>
                        <a14:foregroundMark x1="73500" y1="54706" x2="77500" y2="71176"/>
                        <a14:foregroundMark x1="77500" y1="71176" x2="77600" y2="70196"/>
                        <a14:foregroundMark x1="77900" y1="35098" x2="78600" y2="32157"/>
                        <a14:foregroundMark x1="82200" y1="63333" x2="73700" y2="76863"/>
                        <a14:foregroundMark x1="73700" y1="76863" x2="71000" y2="77647"/>
                        <a14:foregroundMark x1="62400" y1="60784" x2="73800" y2="73725"/>
                        <a14:foregroundMark x1="73800" y1="73725" x2="73800" y2="73725"/>
                        <a14:foregroundMark x1="52300" y1="47843" x2="53100" y2="45882"/>
                        <a14:foregroundMark x1="73600" y1="88039" x2="73600" y2="8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4" t="-2053" r="1326" b="2053"/>
          <a:stretch/>
        </p:blipFill>
        <p:spPr bwMode="auto">
          <a:xfrm>
            <a:off x="530024" y="4143943"/>
            <a:ext cx="715932" cy="7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út Hành động: Lùi hoặc Trước 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8AA563B0-0EE9-8C20-E3E5-6A4E1927A803}"/>
              </a:ext>
            </a:extLst>
          </p:cNvPr>
          <p:cNvSpPr/>
          <p:nvPr/>
        </p:nvSpPr>
        <p:spPr>
          <a:xfrm>
            <a:off x="0" y="6257925"/>
            <a:ext cx="715932" cy="600075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FC390B7-50F4-BB78-2D50-9B96CF1F589A}"/>
              </a:ext>
            </a:extLst>
          </p:cNvPr>
          <p:cNvSpPr/>
          <p:nvPr/>
        </p:nvSpPr>
        <p:spPr>
          <a:xfrm>
            <a:off x="4281422" y="4307275"/>
            <a:ext cx="3465381" cy="142151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B. Các môn đệ</a:t>
            </a:r>
          </a:p>
        </p:txBody>
      </p:sp>
      <p:pic>
        <p:nvPicPr>
          <p:cNvPr id="4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4054E93E-F699-5419-9AA0-0C4D0F158C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8" b="88039" l="52300" r="93600">
                        <a14:foregroundMark x1="63500" y1="39020" x2="75800" y2="53529"/>
                        <a14:foregroundMark x1="75800" y1="53529" x2="66700" y2="45882"/>
                        <a14:foregroundMark x1="66700" y1="45882" x2="80300" y2="42549"/>
                        <a14:foregroundMark x1="80300" y1="42549" x2="69600" y2="61373"/>
                        <a14:foregroundMark x1="69600" y1="61373" x2="70500" y2="43529"/>
                        <a14:foregroundMark x1="70500" y1="43529" x2="77500" y2="45686"/>
                        <a14:foregroundMark x1="77500" y1="45686" x2="77600" y2="46471"/>
                        <a14:foregroundMark x1="76600" y1="34118" x2="78900" y2="46275"/>
                        <a14:foregroundMark x1="78900" y1="46275" x2="78100" y2="67255"/>
                        <a14:foregroundMark x1="78100" y1="67255" x2="76800" y2="67255"/>
                        <a14:foregroundMark x1="66500" y1="35490" x2="68200" y2="63333"/>
                        <a14:foregroundMark x1="68200" y1="63333" x2="71100" y2="29216"/>
                        <a14:foregroundMark x1="71100" y1="29216" x2="69500" y2="50196"/>
                        <a14:foregroundMark x1="69500" y1="50196" x2="76900" y2="38235"/>
                        <a14:foregroundMark x1="76900" y1="38235" x2="73500" y2="54706"/>
                        <a14:foregroundMark x1="73500" y1="54706" x2="77500" y2="71176"/>
                        <a14:foregroundMark x1="77500" y1="71176" x2="77600" y2="70196"/>
                        <a14:foregroundMark x1="77900" y1="35098" x2="78600" y2="32157"/>
                        <a14:foregroundMark x1="82200" y1="63333" x2="73700" y2="76863"/>
                        <a14:foregroundMark x1="73700" y1="76863" x2="71000" y2="77647"/>
                        <a14:foregroundMark x1="62400" y1="60784" x2="73800" y2="73725"/>
                        <a14:foregroundMark x1="73800" y1="73725" x2="73800" y2="73725"/>
                        <a14:foregroundMark x1="52300" y1="47843" x2="53100" y2="45882"/>
                        <a14:foregroundMark x1="73600" y1="88039" x2="73600" y2="8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4" t="-2053" r="1326" b="2053"/>
          <a:stretch/>
        </p:blipFill>
        <p:spPr bwMode="auto">
          <a:xfrm>
            <a:off x="4281422" y="4162303"/>
            <a:ext cx="715932" cy="7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33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24A0A2-47C0-436B-BA35-F4A80A2F7E14}"/>
              </a:ext>
            </a:extLst>
          </p:cNvPr>
          <p:cNvSpPr/>
          <p:nvPr/>
        </p:nvSpPr>
        <p:spPr>
          <a:xfrm>
            <a:off x="2116555" y="256661"/>
            <a:ext cx="8261685" cy="36068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4000">
                <a:solidFill>
                  <a:prstClr val="white"/>
                </a:solidFill>
                <a:latin typeface="Cambria" panose="02040503050406030204" pitchFamily="18" charset="0"/>
              </a:rPr>
              <a:t>6.	Đang khi Đức Giêsu cầu nguyện thì có điều gì xảy ra?</a:t>
            </a:r>
            <a:endParaRPr lang="en-US" sz="400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D9F237-BC35-47CA-AE3D-2906AEF91F57}"/>
              </a:ext>
            </a:extLst>
          </p:cNvPr>
          <p:cNvSpPr/>
          <p:nvPr/>
        </p:nvSpPr>
        <p:spPr>
          <a:xfrm>
            <a:off x="8119674" y="4087329"/>
            <a:ext cx="3798903" cy="197584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600">
                <a:solidFill>
                  <a:prstClr val="white"/>
                </a:solidFill>
                <a:latin typeface="Cambria" panose="02040503050406030204" pitchFamily="18" charset="0"/>
              </a:rPr>
              <a:t>C. Trời mở ra và Thánh Thần ngự xuống trên người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9A1A09-14A5-489A-9BE4-620FA15B571E}"/>
              </a:ext>
            </a:extLst>
          </p:cNvPr>
          <p:cNvSpPr/>
          <p:nvPr/>
        </p:nvSpPr>
        <p:spPr>
          <a:xfrm>
            <a:off x="502818" y="4104108"/>
            <a:ext cx="3465381" cy="195906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A. Đất rung chuyển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D793F-B1B3-4C54-989F-9203A93AB395}"/>
              </a:ext>
            </a:extLst>
          </p:cNvPr>
          <p:cNvSpPr/>
          <p:nvPr/>
        </p:nvSpPr>
        <p:spPr>
          <a:xfrm>
            <a:off x="4320771" y="4104109"/>
            <a:ext cx="3465381" cy="195906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B. Người biến đổi dung mạo</a:t>
            </a:r>
          </a:p>
        </p:txBody>
      </p:sp>
      <p:pic>
        <p:nvPicPr>
          <p:cNvPr id="2052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6C296559-3038-4D13-9EDA-81E7EE9F2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000" r="46700">
                        <a14:foregroundMark x1="46700" y1="50588" x2="46700" y2="50588"/>
                        <a14:foregroundMark x1="28800" y1="51569" x2="28800" y2="51569"/>
                        <a14:foregroundMark x1="36100" y1="24314" x2="21500" y2="84706"/>
                        <a14:foregroundMark x1="21500" y1="84706" x2="21700" y2="83333"/>
                        <a14:foregroundMark x1="11100" y1="42157" x2="27700" y2="68431"/>
                        <a14:foregroundMark x1="27700" y1="68431" x2="28200" y2="41176"/>
                        <a14:foregroundMark x1="28200" y1="41176" x2="17400" y2="62549"/>
                        <a14:foregroundMark x1="17400" y1="62549" x2="28700" y2="56667"/>
                        <a14:foregroundMark x1="28700" y1="56667" x2="23000" y2="56863"/>
                        <a14:foregroundMark x1="23000" y1="56863" x2="34700" y2="48431"/>
                        <a14:foregroundMark x1="34700" y1="48431" x2="29500" y2="59608"/>
                        <a14:foregroundMark x1="13100" y1="51569" x2="22200" y2="48235"/>
                        <a14:foregroundMark x1="35900" y1="30784" x2="39900" y2="37255"/>
                        <a14:foregroundMark x1="38100" y1="26863" x2="37600" y2="47059"/>
                        <a14:foregroundMark x1="27800" y1="72941" x2="30300" y2="64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202646" y="3738984"/>
            <a:ext cx="715931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60BD1839-965D-424F-9B18-634B17E1A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8" b="88039" l="52300" r="93600">
                        <a14:foregroundMark x1="63500" y1="39020" x2="75800" y2="53529"/>
                        <a14:foregroundMark x1="75800" y1="53529" x2="66700" y2="45882"/>
                        <a14:foregroundMark x1="66700" y1="45882" x2="80300" y2="42549"/>
                        <a14:foregroundMark x1="80300" y1="42549" x2="69600" y2="61373"/>
                        <a14:foregroundMark x1="69600" y1="61373" x2="70500" y2="43529"/>
                        <a14:foregroundMark x1="70500" y1="43529" x2="77500" y2="45686"/>
                        <a14:foregroundMark x1="77500" y1="45686" x2="77600" y2="46471"/>
                        <a14:foregroundMark x1="76600" y1="34118" x2="78900" y2="46275"/>
                        <a14:foregroundMark x1="78900" y1="46275" x2="78100" y2="67255"/>
                        <a14:foregroundMark x1="78100" y1="67255" x2="76800" y2="67255"/>
                        <a14:foregroundMark x1="66500" y1="35490" x2="68200" y2="63333"/>
                        <a14:foregroundMark x1="68200" y1="63333" x2="71100" y2="29216"/>
                        <a14:foregroundMark x1="71100" y1="29216" x2="69500" y2="50196"/>
                        <a14:foregroundMark x1="69500" y1="50196" x2="76900" y2="38235"/>
                        <a14:foregroundMark x1="76900" y1="38235" x2="73500" y2="54706"/>
                        <a14:foregroundMark x1="73500" y1="54706" x2="77500" y2="71176"/>
                        <a14:foregroundMark x1="77500" y1="71176" x2="77600" y2="70196"/>
                        <a14:foregroundMark x1="77900" y1="35098" x2="78600" y2="32157"/>
                        <a14:foregroundMark x1="82200" y1="63333" x2="73700" y2="76863"/>
                        <a14:foregroundMark x1="73700" y1="76863" x2="71000" y2="77647"/>
                        <a14:foregroundMark x1="62400" y1="60784" x2="73800" y2="73725"/>
                        <a14:foregroundMark x1="73800" y1="73725" x2="73800" y2="73725"/>
                        <a14:foregroundMark x1="52300" y1="47843" x2="53100" y2="45882"/>
                        <a14:foregroundMark x1="73600" y1="88039" x2="73600" y2="8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4" t="-2053" r="1326" b="2053"/>
          <a:stretch/>
        </p:blipFill>
        <p:spPr bwMode="auto">
          <a:xfrm>
            <a:off x="273423" y="3859450"/>
            <a:ext cx="715932" cy="7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096FBB72-8B54-44AF-9ED8-07D8C134C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8" b="88039" l="52300" r="93600">
                        <a14:foregroundMark x1="63500" y1="39020" x2="75800" y2="53529"/>
                        <a14:foregroundMark x1="75800" y1="53529" x2="66700" y2="45882"/>
                        <a14:foregroundMark x1="66700" y1="45882" x2="80300" y2="42549"/>
                        <a14:foregroundMark x1="80300" y1="42549" x2="69600" y2="61373"/>
                        <a14:foregroundMark x1="69600" y1="61373" x2="70500" y2="43529"/>
                        <a14:foregroundMark x1="70500" y1="43529" x2="77500" y2="45686"/>
                        <a14:foregroundMark x1="77500" y1="45686" x2="77600" y2="46471"/>
                        <a14:foregroundMark x1="76600" y1="34118" x2="78900" y2="46275"/>
                        <a14:foregroundMark x1="78900" y1="46275" x2="78100" y2="67255"/>
                        <a14:foregroundMark x1="78100" y1="67255" x2="76800" y2="67255"/>
                        <a14:foregroundMark x1="66500" y1="35490" x2="68200" y2="63333"/>
                        <a14:foregroundMark x1="68200" y1="63333" x2="71100" y2="29216"/>
                        <a14:foregroundMark x1="71100" y1="29216" x2="69500" y2="50196"/>
                        <a14:foregroundMark x1="69500" y1="50196" x2="76900" y2="38235"/>
                        <a14:foregroundMark x1="76900" y1="38235" x2="73500" y2="54706"/>
                        <a14:foregroundMark x1="73500" y1="54706" x2="77500" y2="71176"/>
                        <a14:foregroundMark x1="77500" y1="71176" x2="77600" y2="70196"/>
                        <a14:foregroundMark x1="77900" y1="35098" x2="78600" y2="32157"/>
                        <a14:foregroundMark x1="82200" y1="63333" x2="73700" y2="76863"/>
                        <a14:foregroundMark x1="73700" y1="76863" x2="71000" y2="77647"/>
                        <a14:foregroundMark x1="62400" y1="60784" x2="73800" y2="73725"/>
                        <a14:foregroundMark x1="73800" y1="73725" x2="73800" y2="73725"/>
                        <a14:foregroundMark x1="52300" y1="47843" x2="53100" y2="45882"/>
                        <a14:foregroundMark x1="73600" y1="88039" x2="73600" y2="8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4" t="-2053" r="1326" b="2053"/>
          <a:stretch/>
        </p:blipFill>
        <p:spPr bwMode="auto">
          <a:xfrm>
            <a:off x="4196548" y="3850692"/>
            <a:ext cx="715932" cy="7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út Hành động: Lùi hoặc Trước 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31BADC4-210A-FBFD-50E2-A8DE8248177D}"/>
              </a:ext>
            </a:extLst>
          </p:cNvPr>
          <p:cNvSpPr/>
          <p:nvPr/>
        </p:nvSpPr>
        <p:spPr>
          <a:xfrm>
            <a:off x="0" y="6257925"/>
            <a:ext cx="715932" cy="600075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197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24A0A2-47C0-436B-BA35-F4A80A2F7E14}"/>
              </a:ext>
            </a:extLst>
          </p:cNvPr>
          <p:cNvSpPr/>
          <p:nvPr/>
        </p:nvSpPr>
        <p:spPr>
          <a:xfrm>
            <a:off x="2116555" y="256661"/>
            <a:ext cx="8261685" cy="36068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4000">
                <a:solidFill>
                  <a:prstClr val="white"/>
                </a:solidFill>
                <a:latin typeface="Cambria" panose="02040503050406030204" pitchFamily="18" charset="0"/>
              </a:rPr>
              <a:t>7.	Thánh Thần ngự xuống trên Đức Giêsu dưới hình dáng nào?</a:t>
            </a:r>
            <a:endParaRPr lang="en-US" sz="400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D9F237-BC35-47CA-AE3D-2906AEF91F57}"/>
              </a:ext>
            </a:extLst>
          </p:cNvPr>
          <p:cNvSpPr/>
          <p:nvPr/>
        </p:nvSpPr>
        <p:spPr>
          <a:xfrm>
            <a:off x="8119674" y="4087329"/>
            <a:ext cx="3465381" cy="142151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C. Chim bồ câu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9A1A09-14A5-489A-9BE4-620FA15B571E}"/>
              </a:ext>
            </a:extLst>
          </p:cNvPr>
          <p:cNvSpPr/>
          <p:nvPr/>
        </p:nvSpPr>
        <p:spPr>
          <a:xfrm>
            <a:off x="502818" y="4104109"/>
            <a:ext cx="3465381" cy="142151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A. Lưỡi lửa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D793F-B1B3-4C54-989F-9203A93AB395}"/>
              </a:ext>
            </a:extLst>
          </p:cNvPr>
          <p:cNvSpPr/>
          <p:nvPr/>
        </p:nvSpPr>
        <p:spPr>
          <a:xfrm>
            <a:off x="4320771" y="4104109"/>
            <a:ext cx="3465381" cy="142151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B. Đám mây</a:t>
            </a:r>
          </a:p>
        </p:txBody>
      </p:sp>
      <p:pic>
        <p:nvPicPr>
          <p:cNvPr id="2052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6C296559-3038-4D13-9EDA-81E7EE9F2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000" r="46700">
                        <a14:foregroundMark x1="46700" y1="50588" x2="46700" y2="50588"/>
                        <a14:foregroundMark x1="28800" y1="51569" x2="28800" y2="51569"/>
                        <a14:foregroundMark x1="36100" y1="24314" x2="21500" y2="84706"/>
                        <a14:foregroundMark x1="21500" y1="84706" x2="21700" y2="83333"/>
                        <a14:foregroundMark x1="11100" y1="42157" x2="27700" y2="68431"/>
                        <a14:foregroundMark x1="27700" y1="68431" x2="28200" y2="41176"/>
                        <a14:foregroundMark x1="28200" y1="41176" x2="17400" y2="62549"/>
                        <a14:foregroundMark x1="17400" y1="62549" x2="28700" y2="56667"/>
                        <a14:foregroundMark x1="28700" y1="56667" x2="23000" y2="56863"/>
                        <a14:foregroundMark x1="23000" y1="56863" x2="34700" y2="48431"/>
                        <a14:foregroundMark x1="34700" y1="48431" x2="29500" y2="59608"/>
                        <a14:foregroundMark x1="13100" y1="51569" x2="22200" y2="48235"/>
                        <a14:foregroundMark x1="35900" y1="30784" x2="39900" y2="37255"/>
                        <a14:foregroundMark x1="38100" y1="26863" x2="37600" y2="47059"/>
                        <a14:foregroundMark x1="27800" y1="72941" x2="30300" y2="64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202646" y="3738984"/>
            <a:ext cx="715931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60BD1839-965D-424F-9B18-634B17E1A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8" b="88039" l="52300" r="93600">
                        <a14:foregroundMark x1="63500" y1="39020" x2="75800" y2="53529"/>
                        <a14:foregroundMark x1="75800" y1="53529" x2="66700" y2="45882"/>
                        <a14:foregroundMark x1="66700" y1="45882" x2="80300" y2="42549"/>
                        <a14:foregroundMark x1="80300" y1="42549" x2="69600" y2="61373"/>
                        <a14:foregroundMark x1="69600" y1="61373" x2="70500" y2="43529"/>
                        <a14:foregroundMark x1="70500" y1="43529" x2="77500" y2="45686"/>
                        <a14:foregroundMark x1="77500" y1="45686" x2="77600" y2="46471"/>
                        <a14:foregroundMark x1="76600" y1="34118" x2="78900" y2="46275"/>
                        <a14:foregroundMark x1="78900" y1="46275" x2="78100" y2="67255"/>
                        <a14:foregroundMark x1="78100" y1="67255" x2="76800" y2="67255"/>
                        <a14:foregroundMark x1="66500" y1="35490" x2="68200" y2="63333"/>
                        <a14:foregroundMark x1="68200" y1="63333" x2="71100" y2="29216"/>
                        <a14:foregroundMark x1="71100" y1="29216" x2="69500" y2="50196"/>
                        <a14:foregroundMark x1="69500" y1="50196" x2="76900" y2="38235"/>
                        <a14:foregroundMark x1="76900" y1="38235" x2="73500" y2="54706"/>
                        <a14:foregroundMark x1="73500" y1="54706" x2="77500" y2="71176"/>
                        <a14:foregroundMark x1="77500" y1="71176" x2="77600" y2="70196"/>
                        <a14:foregroundMark x1="77900" y1="35098" x2="78600" y2="32157"/>
                        <a14:foregroundMark x1="82200" y1="63333" x2="73700" y2="76863"/>
                        <a14:foregroundMark x1="73700" y1="76863" x2="71000" y2="77647"/>
                        <a14:foregroundMark x1="62400" y1="60784" x2="73800" y2="73725"/>
                        <a14:foregroundMark x1="73800" y1="73725" x2="73800" y2="73725"/>
                        <a14:foregroundMark x1="52300" y1="47843" x2="53100" y2="45882"/>
                        <a14:foregroundMark x1="73600" y1="88039" x2="73600" y2="8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4" t="-2053" r="1326" b="2053"/>
          <a:stretch/>
        </p:blipFill>
        <p:spPr bwMode="auto">
          <a:xfrm>
            <a:off x="273423" y="3859450"/>
            <a:ext cx="715932" cy="7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096FBB72-8B54-44AF-9ED8-07D8C134C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8" b="88039" l="52300" r="93600">
                        <a14:foregroundMark x1="63500" y1="39020" x2="75800" y2="53529"/>
                        <a14:foregroundMark x1="75800" y1="53529" x2="66700" y2="45882"/>
                        <a14:foregroundMark x1="66700" y1="45882" x2="80300" y2="42549"/>
                        <a14:foregroundMark x1="80300" y1="42549" x2="69600" y2="61373"/>
                        <a14:foregroundMark x1="69600" y1="61373" x2="70500" y2="43529"/>
                        <a14:foregroundMark x1="70500" y1="43529" x2="77500" y2="45686"/>
                        <a14:foregroundMark x1="77500" y1="45686" x2="77600" y2="46471"/>
                        <a14:foregroundMark x1="76600" y1="34118" x2="78900" y2="46275"/>
                        <a14:foregroundMark x1="78900" y1="46275" x2="78100" y2="67255"/>
                        <a14:foregroundMark x1="78100" y1="67255" x2="76800" y2="67255"/>
                        <a14:foregroundMark x1="66500" y1="35490" x2="68200" y2="63333"/>
                        <a14:foregroundMark x1="68200" y1="63333" x2="71100" y2="29216"/>
                        <a14:foregroundMark x1="71100" y1="29216" x2="69500" y2="50196"/>
                        <a14:foregroundMark x1="69500" y1="50196" x2="76900" y2="38235"/>
                        <a14:foregroundMark x1="76900" y1="38235" x2="73500" y2="54706"/>
                        <a14:foregroundMark x1="73500" y1="54706" x2="77500" y2="71176"/>
                        <a14:foregroundMark x1="77500" y1="71176" x2="77600" y2="70196"/>
                        <a14:foregroundMark x1="77900" y1="35098" x2="78600" y2="32157"/>
                        <a14:foregroundMark x1="82200" y1="63333" x2="73700" y2="76863"/>
                        <a14:foregroundMark x1="73700" y1="76863" x2="71000" y2="77647"/>
                        <a14:foregroundMark x1="62400" y1="60784" x2="73800" y2="73725"/>
                        <a14:foregroundMark x1="73800" y1="73725" x2="73800" y2="73725"/>
                        <a14:foregroundMark x1="52300" y1="47843" x2="53100" y2="45882"/>
                        <a14:foregroundMark x1="73600" y1="88039" x2="73600" y2="8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4" t="-2053" r="1326" b="2053"/>
          <a:stretch/>
        </p:blipFill>
        <p:spPr bwMode="auto">
          <a:xfrm>
            <a:off x="4196548" y="3850692"/>
            <a:ext cx="715932" cy="7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út Hành động: Lùi hoặc Trước 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41522C17-2599-A009-68F5-C39B73438511}"/>
              </a:ext>
            </a:extLst>
          </p:cNvPr>
          <p:cNvSpPr/>
          <p:nvPr/>
        </p:nvSpPr>
        <p:spPr>
          <a:xfrm>
            <a:off x="0" y="6257925"/>
            <a:ext cx="715932" cy="600075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281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24A0A2-47C0-436B-BA35-F4A80A2F7E14}"/>
              </a:ext>
            </a:extLst>
          </p:cNvPr>
          <p:cNvSpPr/>
          <p:nvPr/>
        </p:nvSpPr>
        <p:spPr>
          <a:xfrm>
            <a:off x="2116555" y="256661"/>
            <a:ext cx="8261685" cy="36068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4000">
                <a:solidFill>
                  <a:prstClr val="white"/>
                </a:solidFill>
                <a:latin typeface="Cambria" panose="02040503050406030204" pitchFamily="18" charset="0"/>
              </a:rPr>
              <a:t>8.	Điền vào chỗ trống: “Con là Con của Cha ;… Cha đã sinh ra Con.</a:t>
            </a:r>
          </a:p>
          <a:p>
            <a:pPr algn="ctr" defTabSz="609630"/>
            <a:r>
              <a:rPr lang="vi-VN" sz="4000">
                <a:solidFill>
                  <a:prstClr val="white"/>
                </a:solidFill>
                <a:latin typeface="Cambria" panose="02040503050406030204" pitchFamily="18" charset="0"/>
              </a:rPr>
              <a:t>?</a:t>
            </a:r>
            <a:endParaRPr lang="en-US" sz="400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D9F237-BC35-47CA-AE3D-2906AEF91F57}"/>
              </a:ext>
            </a:extLst>
          </p:cNvPr>
          <p:cNvSpPr/>
          <p:nvPr/>
        </p:nvSpPr>
        <p:spPr>
          <a:xfrm>
            <a:off x="571786" y="4104109"/>
            <a:ext cx="3465381" cy="142151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A. </a:t>
            </a:r>
            <a:r>
              <a:rPr lang="vi-VN" sz="4000">
                <a:solidFill>
                  <a:prstClr val="white"/>
                </a:solidFill>
                <a:latin typeface="Cambria" panose="02040503050406030204" pitchFamily="18" charset="0"/>
              </a:rPr>
              <a:t>Ngày hôm nay</a:t>
            </a:r>
            <a:endParaRPr lang="en-US" sz="400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9A1A09-14A5-489A-9BE4-620FA15B571E}"/>
              </a:ext>
            </a:extLst>
          </p:cNvPr>
          <p:cNvSpPr/>
          <p:nvPr/>
        </p:nvSpPr>
        <p:spPr>
          <a:xfrm>
            <a:off x="4455504" y="4104109"/>
            <a:ext cx="3465381" cy="142151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B. Từ đây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D793F-B1B3-4C54-989F-9203A93AB395}"/>
              </a:ext>
            </a:extLst>
          </p:cNvPr>
          <p:cNvSpPr/>
          <p:nvPr/>
        </p:nvSpPr>
        <p:spPr>
          <a:xfrm>
            <a:off x="8382000" y="4104109"/>
            <a:ext cx="3465381" cy="142151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C. Vì </a:t>
            </a:r>
          </a:p>
        </p:txBody>
      </p:sp>
      <p:pic>
        <p:nvPicPr>
          <p:cNvPr id="2052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6C296559-3038-4D13-9EDA-81E7EE9F2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000" r="46700">
                        <a14:foregroundMark x1="46700" y1="50588" x2="46700" y2="50588"/>
                        <a14:foregroundMark x1="28800" y1="51569" x2="28800" y2="51569"/>
                        <a14:foregroundMark x1="36100" y1="24314" x2="21500" y2="84706"/>
                        <a14:foregroundMark x1="21500" y1="84706" x2="21700" y2="83333"/>
                        <a14:foregroundMark x1="11100" y1="42157" x2="27700" y2="68431"/>
                        <a14:foregroundMark x1="27700" y1="68431" x2="28200" y2="41176"/>
                        <a14:foregroundMark x1="28200" y1="41176" x2="17400" y2="62549"/>
                        <a14:foregroundMark x1="17400" y1="62549" x2="28700" y2="56667"/>
                        <a14:foregroundMark x1="28700" y1="56667" x2="23000" y2="56863"/>
                        <a14:foregroundMark x1="23000" y1="56863" x2="34700" y2="48431"/>
                        <a14:foregroundMark x1="34700" y1="48431" x2="29500" y2="59608"/>
                        <a14:foregroundMark x1="13100" y1="51569" x2="22200" y2="48235"/>
                        <a14:foregroundMark x1="35900" y1="30784" x2="39900" y2="37255"/>
                        <a14:foregroundMark x1="38100" y1="26863" x2="37600" y2="47059"/>
                        <a14:foregroundMark x1="27800" y1="72941" x2="30300" y2="64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44620" y="3863461"/>
            <a:ext cx="715931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60BD1839-965D-424F-9B18-634B17E1A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8" b="88039" l="52300" r="93600">
                        <a14:foregroundMark x1="63500" y1="39020" x2="75800" y2="53529"/>
                        <a14:foregroundMark x1="75800" y1="53529" x2="66700" y2="45882"/>
                        <a14:foregroundMark x1="66700" y1="45882" x2="80300" y2="42549"/>
                        <a14:foregroundMark x1="80300" y1="42549" x2="69600" y2="61373"/>
                        <a14:foregroundMark x1="69600" y1="61373" x2="70500" y2="43529"/>
                        <a14:foregroundMark x1="70500" y1="43529" x2="77500" y2="45686"/>
                        <a14:foregroundMark x1="77500" y1="45686" x2="77600" y2="46471"/>
                        <a14:foregroundMark x1="76600" y1="34118" x2="78900" y2="46275"/>
                        <a14:foregroundMark x1="78900" y1="46275" x2="78100" y2="67255"/>
                        <a14:foregroundMark x1="78100" y1="67255" x2="76800" y2="67255"/>
                        <a14:foregroundMark x1="66500" y1="35490" x2="68200" y2="63333"/>
                        <a14:foregroundMark x1="68200" y1="63333" x2="71100" y2="29216"/>
                        <a14:foregroundMark x1="71100" y1="29216" x2="69500" y2="50196"/>
                        <a14:foregroundMark x1="69500" y1="50196" x2="76900" y2="38235"/>
                        <a14:foregroundMark x1="76900" y1="38235" x2="73500" y2="54706"/>
                        <a14:foregroundMark x1="73500" y1="54706" x2="77500" y2="71176"/>
                        <a14:foregroundMark x1="77500" y1="71176" x2="77600" y2="70196"/>
                        <a14:foregroundMark x1="77900" y1="35098" x2="78600" y2="32157"/>
                        <a14:foregroundMark x1="82200" y1="63333" x2="73700" y2="76863"/>
                        <a14:foregroundMark x1="73700" y1="76863" x2="71000" y2="77647"/>
                        <a14:foregroundMark x1="62400" y1="60784" x2="73800" y2="73725"/>
                        <a14:foregroundMark x1="73800" y1="73725" x2="73800" y2="73725"/>
                        <a14:foregroundMark x1="52300" y1="47843" x2="53100" y2="45882"/>
                        <a14:foregroundMark x1="73600" y1="88039" x2="73600" y2="8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4" t="-2053" r="1326" b="2053"/>
          <a:stretch/>
        </p:blipFill>
        <p:spPr bwMode="auto">
          <a:xfrm>
            <a:off x="4226109" y="3859450"/>
            <a:ext cx="715932" cy="7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096FBB72-8B54-44AF-9ED8-07D8C134C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8" b="88039" l="52300" r="93600">
                        <a14:foregroundMark x1="63500" y1="39020" x2="75800" y2="53529"/>
                        <a14:foregroundMark x1="75800" y1="53529" x2="66700" y2="45882"/>
                        <a14:foregroundMark x1="66700" y1="45882" x2="80300" y2="42549"/>
                        <a14:foregroundMark x1="80300" y1="42549" x2="69600" y2="61373"/>
                        <a14:foregroundMark x1="69600" y1="61373" x2="70500" y2="43529"/>
                        <a14:foregroundMark x1="70500" y1="43529" x2="77500" y2="45686"/>
                        <a14:foregroundMark x1="77500" y1="45686" x2="77600" y2="46471"/>
                        <a14:foregroundMark x1="76600" y1="34118" x2="78900" y2="46275"/>
                        <a14:foregroundMark x1="78900" y1="46275" x2="78100" y2="67255"/>
                        <a14:foregroundMark x1="78100" y1="67255" x2="76800" y2="67255"/>
                        <a14:foregroundMark x1="66500" y1="35490" x2="68200" y2="63333"/>
                        <a14:foregroundMark x1="68200" y1="63333" x2="71100" y2="29216"/>
                        <a14:foregroundMark x1="71100" y1="29216" x2="69500" y2="50196"/>
                        <a14:foregroundMark x1="69500" y1="50196" x2="76900" y2="38235"/>
                        <a14:foregroundMark x1="76900" y1="38235" x2="73500" y2="54706"/>
                        <a14:foregroundMark x1="73500" y1="54706" x2="77500" y2="71176"/>
                        <a14:foregroundMark x1="77500" y1="71176" x2="77600" y2="70196"/>
                        <a14:foregroundMark x1="77900" y1="35098" x2="78600" y2="32157"/>
                        <a14:foregroundMark x1="82200" y1="63333" x2="73700" y2="76863"/>
                        <a14:foregroundMark x1="73700" y1="76863" x2="71000" y2="77647"/>
                        <a14:foregroundMark x1="62400" y1="60784" x2="73800" y2="73725"/>
                        <a14:foregroundMark x1="73800" y1="73725" x2="73800" y2="73725"/>
                        <a14:foregroundMark x1="52300" y1="47843" x2="53100" y2="45882"/>
                        <a14:foregroundMark x1="73600" y1="88039" x2="73600" y2="8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4" t="-2053" r="1326" b="2053"/>
          <a:stretch/>
        </p:blipFill>
        <p:spPr bwMode="auto">
          <a:xfrm>
            <a:off x="8119674" y="3847599"/>
            <a:ext cx="715932" cy="7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út Hành động: Lùi hoặc Trước 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49016AF-8053-F352-7393-FF94831530EA}"/>
              </a:ext>
            </a:extLst>
          </p:cNvPr>
          <p:cNvSpPr/>
          <p:nvPr/>
        </p:nvSpPr>
        <p:spPr>
          <a:xfrm>
            <a:off x="0" y="6257925"/>
            <a:ext cx="715932" cy="600075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798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1428" y="-159658"/>
            <a:ext cx="6017305" cy="601730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005943" y="-166914"/>
            <a:ext cx="6037943" cy="6017305"/>
            <a:chOff x="4005943" y="-166914"/>
            <a:chExt cx="6037943" cy="60173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40544" y="1062880"/>
              <a:ext cx="2193327" cy="468477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45333" y1="28000" x2="36444" y2="59111"/>
                          <a14:backgroundMark x1="48889" y1="19556" x2="49333" y2="6977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05943" y="-166914"/>
              <a:ext cx="6037943" cy="601730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93" y="2438399"/>
            <a:ext cx="1532308" cy="1291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217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1D5AE-B5BB-D79E-D895-2A8D04B5ED21}"/>
              </a:ext>
            </a:extLst>
          </p:cNvPr>
          <p:cNvSpPr/>
          <p:nvPr/>
        </p:nvSpPr>
        <p:spPr>
          <a:xfrm rot="2700000">
            <a:off x="4318000" y="1651000"/>
            <a:ext cx="3556000" cy="355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0F1E8CF8-7A01-DE69-4748-6D783CBF30CD}"/>
              </a:ext>
            </a:extLst>
          </p:cNvPr>
          <p:cNvSpPr/>
          <p:nvPr/>
        </p:nvSpPr>
        <p:spPr>
          <a:xfrm rot="2700000">
            <a:off x="5550135" y="2883134"/>
            <a:ext cx="1091731" cy="1091734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A6AF03A0-F09C-B36C-5732-7172C79E755B}"/>
              </a:ext>
            </a:extLst>
          </p:cNvPr>
          <p:cNvCxnSpPr/>
          <p:nvPr/>
        </p:nvCxnSpPr>
        <p:spPr>
          <a:xfrm flipV="1">
            <a:off x="4557486" y="1915886"/>
            <a:ext cx="1538514" cy="15131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6E76997A-7B1B-5861-C536-980D36054F9E}"/>
              </a:ext>
            </a:extLst>
          </p:cNvPr>
          <p:cNvCxnSpPr>
            <a:cxnSpLocks/>
          </p:cNvCxnSpPr>
          <p:nvPr/>
        </p:nvCxnSpPr>
        <p:spPr>
          <a:xfrm rot="16200000" flipV="1">
            <a:off x="6075586" y="1915886"/>
            <a:ext cx="1538514" cy="15131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723D0FC9-13B2-2BA8-7DD5-F07ECDB3B5FB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44786" y="3413586"/>
            <a:ext cx="1538514" cy="15131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2CF4383B-825B-47C8-2C20-7DBB43F23671}"/>
              </a:ext>
            </a:extLst>
          </p:cNvPr>
          <p:cNvCxnSpPr>
            <a:cxnSpLocks/>
          </p:cNvCxnSpPr>
          <p:nvPr/>
        </p:nvCxnSpPr>
        <p:spPr>
          <a:xfrm rot="5400000">
            <a:off x="6057900" y="3413586"/>
            <a:ext cx="1538514" cy="15131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87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2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B2A980D-5A8E-E08F-D295-BD6335938921}"/>
              </a:ext>
            </a:extLst>
          </p:cNvPr>
          <p:cNvSpPr txBox="1"/>
          <p:nvPr/>
        </p:nvSpPr>
        <p:spPr>
          <a:xfrm>
            <a:off x="881987" y="2875003"/>
            <a:ext cx="107649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FFC000"/>
                </a:solidFill>
                <a:latin typeface="SVN-Neutraface 2" panose="02000600040000020004" pitchFamily="2" charset="0"/>
              </a:rPr>
              <a:t>     Vui học    kinh thánh</a:t>
            </a:r>
            <a:endParaRPr lang="vi-VN" sz="6600">
              <a:solidFill>
                <a:srgbClr val="FFC000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0F1E8CF8-7A01-DE69-4748-6D783CBF30CD}"/>
              </a:ext>
            </a:extLst>
          </p:cNvPr>
          <p:cNvSpPr/>
          <p:nvPr/>
        </p:nvSpPr>
        <p:spPr>
          <a:xfrm rot="2700000">
            <a:off x="5476677" y="3091038"/>
            <a:ext cx="675924" cy="675926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29BE2CA-0C76-02A5-1FBF-B50A1A5FDE12}"/>
              </a:ext>
            </a:extLst>
          </p:cNvPr>
          <p:cNvSpPr txBox="1"/>
          <p:nvPr/>
        </p:nvSpPr>
        <p:spPr>
          <a:xfrm>
            <a:off x="3207026" y="3906953"/>
            <a:ext cx="6077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50"/>
                </a:solidFill>
                <a:latin typeface="SVN-Neutraface 2" panose="02000600040000020004" pitchFamily="2" charset="0"/>
              </a:rPr>
              <a:t>LUCA 3. 15-16. 21-22</a:t>
            </a:r>
            <a:endParaRPr lang="vi-VN" sz="44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0.39284 0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39284 0 L 0.48763 0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2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3" grpId="1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91388" y="-225269"/>
            <a:ext cx="14321074" cy="8055604"/>
          </a:xfrm>
          <a:custGeom>
            <a:avLst/>
            <a:gdLst/>
            <a:ahLst/>
            <a:cxnLst/>
            <a:rect l="l" t="t" r="r" b="b"/>
            <a:pathLst>
              <a:path w="21481611" h="12083406">
                <a:moveTo>
                  <a:pt x="0" y="0"/>
                </a:moveTo>
                <a:lnTo>
                  <a:pt x="21481611" y="0"/>
                </a:lnTo>
                <a:lnTo>
                  <a:pt x="21481611" y="12083406"/>
                </a:lnTo>
                <a:lnTo>
                  <a:pt x="0" y="12083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30816" y="72493"/>
            <a:ext cx="10147494" cy="6713014"/>
          </a:xfrm>
          <a:custGeom>
            <a:avLst/>
            <a:gdLst/>
            <a:ahLst/>
            <a:cxnLst/>
            <a:rect l="l" t="t" r="r" b="b"/>
            <a:pathLst>
              <a:path w="16529397" h="11735872">
                <a:moveTo>
                  <a:pt x="0" y="0"/>
                </a:moveTo>
                <a:lnTo>
                  <a:pt x="16529398" y="0"/>
                </a:lnTo>
                <a:lnTo>
                  <a:pt x="16529398" y="11735873"/>
                </a:lnTo>
                <a:lnTo>
                  <a:pt x="0" y="11735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5C73CEF-33EB-E78A-4948-056354474245}"/>
              </a:ext>
            </a:extLst>
          </p:cNvPr>
          <p:cNvSpPr txBox="1"/>
          <p:nvPr/>
        </p:nvSpPr>
        <p:spPr>
          <a:xfrm>
            <a:off x="1869140" y="1869141"/>
            <a:ext cx="4007224" cy="344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000" ker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 MỪNG THEO THÁNH LUCA 3. 15-16. 21-22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vi-VN" sz="40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A97DF8B-E99B-687F-868A-2B724098718F}"/>
              </a:ext>
            </a:extLst>
          </p:cNvPr>
          <p:cNvSpPr txBox="1"/>
          <p:nvPr/>
        </p:nvSpPr>
        <p:spPr>
          <a:xfrm>
            <a:off x="6947004" y="765899"/>
            <a:ext cx="4007224" cy="4794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600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Hồi đó, dân đang trông ngóng, và trong thâm tâm, ai nấy đều tự hỏi : biết đâu ông Gio-an lại chẳng là Đấng Mê-si-a ! Ông Gio-an trả lời mọi người rằng :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91388" y="-225269"/>
            <a:ext cx="14321074" cy="8055604"/>
          </a:xfrm>
          <a:custGeom>
            <a:avLst/>
            <a:gdLst/>
            <a:ahLst/>
            <a:cxnLst/>
            <a:rect l="l" t="t" r="r" b="b"/>
            <a:pathLst>
              <a:path w="21481611" h="12083406">
                <a:moveTo>
                  <a:pt x="0" y="0"/>
                </a:moveTo>
                <a:lnTo>
                  <a:pt x="21481611" y="0"/>
                </a:lnTo>
                <a:lnTo>
                  <a:pt x="21481611" y="12083406"/>
                </a:lnTo>
                <a:lnTo>
                  <a:pt x="0" y="12083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30816" y="72493"/>
            <a:ext cx="10147494" cy="6713014"/>
          </a:xfrm>
          <a:custGeom>
            <a:avLst/>
            <a:gdLst/>
            <a:ahLst/>
            <a:cxnLst/>
            <a:rect l="l" t="t" r="r" b="b"/>
            <a:pathLst>
              <a:path w="16529397" h="11735872">
                <a:moveTo>
                  <a:pt x="0" y="0"/>
                </a:moveTo>
                <a:lnTo>
                  <a:pt x="16529398" y="0"/>
                </a:lnTo>
                <a:lnTo>
                  <a:pt x="16529398" y="11735873"/>
                </a:lnTo>
                <a:lnTo>
                  <a:pt x="0" y="11735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5C73CEF-33EB-E78A-4948-056354474245}"/>
              </a:ext>
            </a:extLst>
          </p:cNvPr>
          <p:cNvSpPr txBox="1"/>
          <p:nvPr/>
        </p:nvSpPr>
        <p:spPr>
          <a:xfrm>
            <a:off x="1618040" y="407659"/>
            <a:ext cx="4007224" cy="5975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000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"Tôi, tôi làm phép rửa cho anh em trong nước, nhưng có Đấng mạnh thế hơn tôi đang đến, tôi không đáng cởi quai dép cho Người. 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A97DF8B-E99B-687F-868A-2B724098718F}"/>
              </a:ext>
            </a:extLst>
          </p:cNvPr>
          <p:cNvSpPr txBox="1"/>
          <p:nvPr/>
        </p:nvSpPr>
        <p:spPr>
          <a:xfrm>
            <a:off x="6901616" y="603246"/>
            <a:ext cx="4007224" cy="4201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600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 sẽ làm phép rửa cho anh em trong Thánh Thần và lửa. Người sẽ làm phép rửa cho anh em trong Thánh Thần và lửa. </a:t>
            </a:r>
            <a:endParaRPr lang="vi-VN" sz="66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64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91388" y="-225269"/>
            <a:ext cx="14321074" cy="8055604"/>
          </a:xfrm>
          <a:custGeom>
            <a:avLst/>
            <a:gdLst/>
            <a:ahLst/>
            <a:cxnLst/>
            <a:rect l="l" t="t" r="r" b="b"/>
            <a:pathLst>
              <a:path w="21481611" h="12083406">
                <a:moveTo>
                  <a:pt x="0" y="0"/>
                </a:moveTo>
                <a:lnTo>
                  <a:pt x="21481611" y="0"/>
                </a:lnTo>
                <a:lnTo>
                  <a:pt x="21481611" y="12083406"/>
                </a:lnTo>
                <a:lnTo>
                  <a:pt x="0" y="12083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30816" y="72493"/>
            <a:ext cx="10147494" cy="6713014"/>
          </a:xfrm>
          <a:custGeom>
            <a:avLst/>
            <a:gdLst/>
            <a:ahLst/>
            <a:cxnLst/>
            <a:rect l="l" t="t" r="r" b="b"/>
            <a:pathLst>
              <a:path w="16529397" h="11735872">
                <a:moveTo>
                  <a:pt x="0" y="0"/>
                </a:moveTo>
                <a:lnTo>
                  <a:pt x="16529398" y="0"/>
                </a:lnTo>
                <a:lnTo>
                  <a:pt x="16529398" y="11735873"/>
                </a:lnTo>
                <a:lnTo>
                  <a:pt x="0" y="11735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5C73CEF-33EB-E78A-4948-056354474245}"/>
              </a:ext>
            </a:extLst>
          </p:cNvPr>
          <p:cNvSpPr txBox="1"/>
          <p:nvPr/>
        </p:nvSpPr>
        <p:spPr>
          <a:xfrm>
            <a:off x="1722474" y="561895"/>
            <a:ext cx="4007224" cy="557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800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 Thánh Thần ngự xuống trên Người dưới hình dáng chim bồ câu. Lại có tiếng từ trời phán rằng : 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A97DF8B-E99B-687F-868A-2B724098718F}"/>
              </a:ext>
            </a:extLst>
          </p:cNvPr>
          <p:cNvSpPr txBox="1"/>
          <p:nvPr/>
        </p:nvSpPr>
        <p:spPr>
          <a:xfrm>
            <a:off x="6913192" y="561895"/>
            <a:ext cx="4007224" cy="376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 là Con của Cha ; ngày hôm nay, Cha đã sinh ra Con.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 là lời Chúa.</a:t>
            </a:r>
          </a:p>
        </p:txBody>
      </p:sp>
    </p:spTree>
    <p:extLst>
      <p:ext uri="{BB962C8B-B14F-4D97-AF65-F5344CB8AC3E}">
        <p14:creationId xmlns:p14="http://schemas.microsoft.com/office/powerpoint/2010/main" val="3534506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stract Circle Light Blue Background Royalty Free Vector">
            <a:extLst>
              <a:ext uri="{FF2B5EF4-FFF2-40B4-BE49-F238E27FC236}">
                <a16:creationId xmlns:a16="http://schemas.microsoft.com/office/drawing/2014/main" id="{125D7195-0F1B-4ACC-874C-2C88ED9FD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t="8223" r="3748" b="24870"/>
          <a:stretch/>
        </p:blipFill>
        <p:spPr bwMode="auto">
          <a:xfrm>
            <a:off x="0" y="0"/>
            <a:ext cx="12192000" cy="688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2B8A358-635F-4391-9A20-DD6D17A538A1}"/>
              </a:ext>
            </a:extLst>
          </p:cNvPr>
          <p:cNvGrpSpPr/>
          <p:nvPr/>
        </p:nvGrpSpPr>
        <p:grpSpPr>
          <a:xfrm>
            <a:off x="3589867" y="1308285"/>
            <a:ext cx="4829687" cy="4425983"/>
            <a:chOff x="3589146" y="906484"/>
            <a:chExt cx="4659738" cy="4285661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D609167-CDE9-49D5-ABEA-CC6C5704B77B}"/>
                </a:ext>
              </a:extLst>
            </p:cNvPr>
            <p:cNvGrpSpPr/>
            <p:nvPr/>
          </p:nvGrpSpPr>
          <p:grpSpPr>
            <a:xfrm>
              <a:off x="3913881" y="1025108"/>
              <a:ext cx="4167438" cy="4167037"/>
              <a:chOff x="4013301" y="1180697"/>
              <a:chExt cx="4167438" cy="4167037"/>
            </a:xfrm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D05997F9-80DC-4E4D-837B-BA2C20A4934A}"/>
                  </a:ext>
                </a:extLst>
              </p:cNvPr>
              <p:cNvSpPr/>
              <p:nvPr/>
            </p:nvSpPr>
            <p:spPr>
              <a:xfrm rot="9000000">
                <a:off x="5554218" y="1180697"/>
                <a:ext cx="911062" cy="1831573"/>
              </a:xfrm>
              <a:custGeom>
                <a:avLst/>
                <a:gdLst>
                  <a:gd name="connsiteX0" fmla="*/ 0 w 911062"/>
                  <a:gd name="connsiteY0" fmla="*/ 1578006 h 1831573"/>
                  <a:gd name="connsiteX1" fmla="*/ 911062 w 911062"/>
                  <a:gd name="connsiteY1" fmla="*/ 0 h 1831573"/>
                  <a:gd name="connsiteX2" fmla="*/ 911062 w 911062"/>
                  <a:gd name="connsiteY2" fmla="*/ 1831573 h 1831573"/>
                  <a:gd name="connsiteX3" fmla="*/ 722833 w 911062"/>
                  <a:gd name="connsiteY3" fmla="*/ 1817490 h 1831573"/>
                  <a:gd name="connsiteX4" fmla="*/ 159565 w 911062"/>
                  <a:gd name="connsiteY4" fmla="*/ 1659691 h 1831573"/>
                  <a:gd name="connsiteX5" fmla="*/ 0 w 911062"/>
                  <a:gd name="connsiteY5" fmla="*/ 1578006 h 1831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1062" h="1831573">
                    <a:moveTo>
                      <a:pt x="0" y="1578006"/>
                    </a:moveTo>
                    <a:lnTo>
                      <a:pt x="911062" y="0"/>
                    </a:lnTo>
                    <a:lnTo>
                      <a:pt x="911062" y="1831573"/>
                    </a:lnTo>
                    <a:lnTo>
                      <a:pt x="722833" y="1817490"/>
                    </a:lnTo>
                    <a:cubicBezTo>
                      <a:pt x="531925" y="1793801"/>
                      <a:pt x="342135" y="1741747"/>
                      <a:pt x="159565" y="1659691"/>
                    </a:cubicBezTo>
                    <a:lnTo>
                      <a:pt x="0" y="157800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308E873C-7B6E-4A2D-83C9-BB5D3AA3F85B}"/>
                  </a:ext>
                </a:extLst>
              </p:cNvPr>
              <p:cNvSpPr/>
              <p:nvPr/>
            </p:nvSpPr>
            <p:spPr>
              <a:xfrm rot="9000000">
                <a:off x="5597019" y="1248985"/>
                <a:ext cx="1645044" cy="1646576"/>
              </a:xfrm>
              <a:custGeom>
                <a:avLst/>
                <a:gdLst>
                  <a:gd name="connsiteX0" fmla="*/ 694393 w 1645044"/>
                  <a:gd name="connsiteY0" fmla="*/ 1646576 h 1646576"/>
                  <a:gd name="connsiteX1" fmla="*/ 543870 w 1645044"/>
                  <a:gd name="connsiteY1" fmla="*/ 1549232 h 1646576"/>
                  <a:gd name="connsiteX2" fmla="*/ 17671 w 1645044"/>
                  <a:gd name="connsiteY2" fmla="*/ 982015 h 1646576"/>
                  <a:gd name="connsiteX3" fmla="*/ 0 w 1645044"/>
                  <a:gd name="connsiteY3" fmla="*/ 949766 h 1646576"/>
                  <a:gd name="connsiteX4" fmla="*/ 1645044 w 1645044"/>
                  <a:gd name="connsiteY4" fmla="*/ 0 h 1646576"/>
                  <a:gd name="connsiteX5" fmla="*/ 694393 w 1645044"/>
                  <a:gd name="connsiteY5" fmla="*/ 1646576 h 164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5044" h="1646576">
                    <a:moveTo>
                      <a:pt x="694393" y="1646576"/>
                    </a:moveTo>
                    <a:lnTo>
                      <a:pt x="543870" y="1549232"/>
                    </a:lnTo>
                    <a:cubicBezTo>
                      <a:pt x="327407" y="1393122"/>
                      <a:pt x="150716" y="1199229"/>
                      <a:pt x="17671" y="982015"/>
                    </a:cubicBezTo>
                    <a:lnTo>
                      <a:pt x="0" y="949766"/>
                    </a:lnTo>
                    <a:lnTo>
                      <a:pt x="1645044" y="0"/>
                    </a:lnTo>
                    <a:lnTo>
                      <a:pt x="694393" y="164657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A55BA5B-E772-4480-A8F8-DFE1B5C486AF}"/>
                  </a:ext>
                </a:extLst>
              </p:cNvPr>
              <p:cNvSpPr/>
              <p:nvPr/>
            </p:nvSpPr>
            <p:spPr>
              <a:xfrm rot="9000000">
                <a:off x="4697499" y="1667370"/>
                <a:ext cx="963241" cy="1912325"/>
              </a:xfrm>
              <a:custGeom>
                <a:avLst/>
                <a:gdLst>
                  <a:gd name="connsiteX0" fmla="*/ 0 w 963241"/>
                  <a:gd name="connsiteY0" fmla="*/ 1912325 h 1912325"/>
                  <a:gd name="connsiteX1" fmla="*/ 0 w 963241"/>
                  <a:gd name="connsiteY1" fmla="*/ 2311 h 1912325"/>
                  <a:gd name="connsiteX2" fmla="*/ 1334 w 963241"/>
                  <a:gd name="connsiteY2" fmla="*/ 0 h 1912325"/>
                  <a:gd name="connsiteX3" fmla="*/ 963241 w 963241"/>
                  <a:gd name="connsiteY3" fmla="*/ 1666072 h 1912325"/>
                  <a:gd name="connsiteX4" fmla="*/ 876116 w 963241"/>
                  <a:gd name="connsiteY4" fmla="*/ 1713812 h 1912325"/>
                  <a:gd name="connsiteX5" fmla="*/ 147553 w 963241"/>
                  <a:gd name="connsiteY5" fmla="*/ 1909030 h 1912325"/>
                  <a:gd name="connsiteX6" fmla="*/ 0 w 963241"/>
                  <a:gd name="connsiteY6" fmla="*/ 1912325 h 19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3241" h="1912325">
                    <a:moveTo>
                      <a:pt x="0" y="1912325"/>
                    </a:moveTo>
                    <a:lnTo>
                      <a:pt x="0" y="2311"/>
                    </a:lnTo>
                    <a:lnTo>
                      <a:pt x="1334" y="0"/>
                    </a:lnTo>
                    <a:lnTo>
                      <a:pt x="963241" y="1666072"/>
                    </a:lnTo>
                    <a:lnTo>
                      <a:pt x="876116" y="1713812"/>
                    </a:lnTo>
                    <a:cubicBezTo>
                      <a:pt x="648145" y="1824792"/>
                      <a:pt x="400470" y="1891156"/>
                      <a:pt x="147553" y="1909030"/>
                    </a:cubicBezTo>
                    <a:lnTo>
                      <a:pt x="0" y="19123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25AE515-686A-429B-B4D1-CCBC12B14A9E}"/>
                  </a:ext>
                </a:extLst>
              </p:cNvPr>
              <p:cNvSpPr/>
              <p:nvPr/>
            </p:nvSpPr>
            <p:spPr>
              <a:xfrm rot="9000000">
                <a:off x="5799470" y="1858819"/>
                <a:ext cx="1887402" cy="945448"/>
              </a:xfrm>
              <a:custGeom>
                <a:avLst/>
                <a:gdLst>
                  <a:gd name="connsiteX0" fmla="*/ 249840 w 1887402"/>
                  <a:gd name="connsiteY0" fmla="*/ 945448 h 945448"/>
                  <a:gd name="connsiteX1" fmla="*/ 197947 w 1887402"/>
                  <a:gd name="connsiteY1" fmla="*/ 850744 h 945448"/>
                  <a:gd name="connsiteX2" fmla="*/ 2729 w 1887402"/>
                  <a:gd name="connsiteY2" fmla="*/ 122181 h 945448"/>
                  <a:gd name="connsiteX3" fmla="*/ 0 w 1887402"/>
                  <a:gd name="connsiteY3" fmla="*/ 0 h 945448"/>
                  <a:gd name="connsiteX4" fmla="*/ 1887402 w 1887402"/>
                  <a:gd name="connsiteY4" fmla="*/ 1 h 945448"/>
                  <a:gd name="connsiteX5" fmla="*/ 249840 w 1887402"/>
                  <a:gd name="connsiteY5" fmla="*/ 945448 h 945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7402" h="945448">
                    <a:moveTo>
                      <a:pt x="249840" y="945448"/>
                    </a:moveTo>
                    <a:lnTo>
                      <a:pt x="197947" y="850744"/>
                    </a:lnTo>
                    <a:cubicBezTo>
                      <a:pt x="86967" y="622774"/>
                      <a:pt x="20603" y="375099"/>
                      <a:pt x="2729" y="122181"/>
                    </a:cubicBezTo>
                    <a:lnTo>
                      <a:pt x="0" y="0"/>
                    </a:lnTo>
                    <a:lnTo>
                      <a:pt x="1887402" y="1"/>
                    </a:lnTo>
                    <a:lnTo>
                      <a:pt x="249840" y="94544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FBABB896-D747-439F-837E-A213FBD761C8}"/>
                  </a:ext>
                </a:extLst>
              </p:cNvPr>
              <p:cNvSpPr/>
              <p:nvPr/>
            </p:nvSpPr>
            <p:spPr>
              <a:xfrm rot="9000000">
                <a:off x="4076464" y="2114381"/>
                <a:ext cx="1661542" cy="1657839"/>
              </a:xfrm>
              <a:custGeom>
                <a:avLst/>
                <a:gdLst>
                  <a:gd name="connsiteX0" fmla="*/ 957153 w 1661542"/>
                  <a:gd name="connsiteY0" fmla="*/ 1657839 h 1657839"/>
                  <a:gd name="connsiteX1" fmla="*/ 0 w 1661542"/>
                  <a:gd name="connsiteY1" fmla="*/ 0 h 1657839"/>
                  <a:gd name="connsiteX2" fmla="*/ 1661542 w 1661542"/>
                  <a:gd name="connsiteY2" fmla="*/ 959292 h 1657839"/>
                  <a:gd name="connsiteX3" fmla="*/ 1564198 w 1661542"/>
                  <a:gd name="connsiteY3" fmla="*/ 1109816 h 1657839"/>
                  <a:gd name="connsiteX4" fmla="*/ 996981 w 1661542"/>
                  <a:gd name="connsiteY4" fmla="*/ 1636015 h 1657839"/>
                  <a:gd name="connsiteX5" fmla="*/ 957153 w 1661542"/>
                  <a:gd name="connsiteY5" fmla="*/ 1657839 h 165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1542" h="1657839">
                    <a:moveTo>
                      <a:pt x="957153" y="1657839"/>
                    </a:moveTo>
                    <a:lnTo>
                      <a:pt x="0" y="0"/>
                    </a:lnTo>
                    <a:lnTo>
                      <a:pt x="1661542" y="959292"/>
                    </a:lnTo>
                    <a:lnTo>
                      <a:pt x="1564198" y="1109816"/>
                    </a:lnTo>
                    <a:cubicBezTo>
                      <a:pt x="1408087" y="1326279"/>
                      <a:pt x="1214194" y="1502970"/>
                      <a:pt x="996981" y="1636015"/>
                    </a:cubicBezTo>
                    <a:lnTo>
                      <a:pt x="957153" y="165783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6A52275D-49DD-4CE1-919B-EA433E219466}"/>
                  </a:ext>
                </a:extLst>
              </p:cNvPr>
              <p:cNvSpPr/>
              <p:nvPr/>
            </p:nvSpPr>
            <p:spPr>
              <a:xfrm rot="9000000">
                <a:off x="6305009" y="2714118"/>
                <a:ext cx="1875730" cy="936435"/>
              </a:xfrm>
              <a:custGeom>
                <a:avLst/>
                <a:gdLst>
                  <a:gd name="connsiteX0" fmla="*/ 503 w 1875730"/>
                  <a:gd name="connsiteY0" fmla="*/ 936435 h 936435"/>
                  <a:gd name="connsiteX1" fmla="*/ 0 w 1875730"/>
                  <a:gd name="connsiteY1" fmla="*/ 913889 h 936435"/>
                  <a:gd name="connsiteX2" fmla="*/ 172093 w 1875730"/>
                  <a:gd name="connsiteY2" fmla="*/ 159565 h 936435"/>
                  <a:gd name="connsiteX3" fmla="*/ 253778 w 1875730"/>
                  <a:gd name="connsiteY3" fmla="*/ 0 h 936435"/>
                  <a:gd name="connsiteX4" fmla="*/ 1875730 w 1875730"/>
                  <a:gd name="connsiteY4" fmla="*/ 936435 h 936435"/>
                  <a:gd name="connsiteX5" fmla="*/ 503 w 1875730"/>
                  <a:gd name="connsiteY5" fmla="*/ 936435 h 93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5730" h="936435">
                    <a:moveTo>
                      <a:pt x="503" y="936435"/>
                    </a:moveTo>
                    <a:lnTo>
                      <a:pt x="0" y="913889"/>
                    </a:lnTo>
                    <a:cubicBezTo>
                      <a:pt x="6614" y="659254"/>
                      <a:pt x="62686" y="402992"/>
                      <a:pt x="172093" y="159565"/>
                    </a:cubicBezTo>
                    <a:lnTo>
                      <a:pt x="253778" y="0"/>
                    </a:lnTo>
                    <a:lnTo>
                      <a:pt x="1875730" y="936435"/>
                    </a:lnTo>
                    <a:lnTo>
                      <a:pt x="503" y="93643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359A5F7D-3100-44CD-A1D7-E6E677B066F6}"/>
                  </a:ext>
                </a:extLst>
              </p:cNvPr>
              <p:cNvSpPr/>
              <p:nvPr/>
            </p:nvSpPr>
            <p:spPr>
              <a:xfrm rot="9000000">
                <a:off x="4013301" y="2879107"/>
                <a:ext cx="1902124" cy="951673"/>
              </a:xfrm>
              <a:custGeom>
                <a:avLst/>
                <a:gdLst>
                  <a:gd name="connsiteX0" fmla="*/ 1648346 w 1902124"/>
                  <a:gd name="connsiteY0" fmla="*/ 951673 h 951673"/>
                  <a:gd name="connsiteX1" fmla="*/ 0 w 1902124"/>
                  <a:gd name="connsiteY1" fmla="*/ 0 h 951673"/>
                  <a:gd name="connsiteX2" fmla="*/ 1901280 w 1902124"/>
                  <a:gd name="connsiteY2" fmla="*/ 0 h 951673"/>
                  <a:gd name="connsiteX3" fmla="*/ 1902124 w 1902124"/>
                  <a:gd name="connsiteY3" fmla="*/ 37786 h 951673"/>
                  <a:gd name="connsiteX4" fmla="*/ 1730031 w 1902124"/>
                  <a:gd name="connsiteY4" fmla="*/ 792109 h 951673"/>
                  <a:gd name="connsiteX5" fmla="*/ 1648346 w 1902124"/>
                  <a:gd name="connsiteY5" fmla="*/ 951673 h 95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2124" h="951673">
                    <a:moveTo>
                      <a:pt x="1648346" y="951673"/>
                    </a:moveTo>
                    <a:lnTo>
                      <a:pt x="0" y="0"/>
                    </a:lnTo>
                    <a:lnTo>
                      <a:pt x="1901280" y="0"/>
                    </a:lnTo>
                    <a:lnTo>
                      <a:pt x="1902124" y="37786"/>
                    </a:lnTo>
                    <a:cubicBezTo>
                      <a:pt x="1895510" y="292420"/>
                      <a:pt x="1839438" y="548682"/>
                      <a:pt x="1730031" y="792109"/>
                    </a:cubicBezTo>
                    <a:lnTo>
                      <a:pt x="1648346" y="95167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1F51D06B-63CA-476E-8F7C-714A91492850}"/>
                  </a:ext>
                </a:extLst>
              </p:cNvPr>
              <p:cNvSpPr/>
              <p:nvPr/>
            </p:nvSpPr>
            <p:spPr>
              <a:xfrm rot="9000000">
                <a:off x="5694547" y="3404722"/>
                <a:ext cx="977045" cy="1943012"/>
              </a:xfrm>
              <a:custGeom>
                <a:avLst/>
                <a:gdLst>
                  <a:gd name="connsiteX0" fmla="*/ 1765 w 977045"/>
                  <a:gd name="connsiteY0" fmla="*/ 1943012 h 1943012"/>
                  <a:gd name="connsiteX1" fmla="*/ 472 w 977045"/>
                  <a:gd name="connsiteY1" fmla="*/ 1942266 h 1943012"/>
                  <a:gd name="connsiteX2" fmla="*/ 0 w 977045"/>
                  <a:gd name="connsiteY2" fmla="*/ 1941448 h 1943012"/>
                  <a:gd name="connsiteX3" fmla="*/ 0 w 977045"/>
                  <a:gd name="connsiteY3" fmla="*/ 1411 h 1943012"/>
                  <a:gd name="connsiteX4" fmla="*/ 63157 w 977045"/>
                  <a:gd name="connsiteY4" fmla="*/ 0 h 1943012"/>
                  <a:gd name="connsiteX5" fmla="*/ 817481 w 977045"/>
                  <a:gd name="connsiteY5" fmla="*/ 172093 h 1943012"/>
                  <a:gd name="connsiteX6" fmla="*/ 977045 w 977045"/>
                  <a:gd name="connsiteY6" fmla="*/ 253778 h 1943012"/>
                  <a:gd name="connsiteX7" fmla="*/ 1765 w 977045"/>
                  <a:gd name="connsiteY7" fmla="*/ 1943012 h 194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7045" h="1943012">
                    <a:moveTo>
                      <a:pt x="1765" y="1943012"/>
                    </a:moveTo>
                    <a:lnTo>
                      <a:pt x="472" y="1942266"/>
                    </a:lnTo>
                    <a:lnTo>
                      <a:pt x="0" y="1941448"/>
                    </a:lnTo>
                    <a:lnTo>
                      <a:pt x="0" y="1411"/>
                    </a:lnTo>
                    <a:lnTo>
                      <a:pt x="63157" y="0"/>
                    </a:lnTo>
                    <a:cubicBezTo>
                      <a:pt x="317792" y="6614"/>
                      <a:pt x="574054" y="62686"/>
                      <a:pt x="817481" y="172093"/>
                    </a:cubicBezTo>
                    <a:lnTo>
                      <a:pt x="977045" y="253778"/>
                    </a:lnTo>
                    <a:lnTo>
                      <a:pt x="1765" y="1943012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B9402556-599A-4AC4-805D-C62208D821F4}"/>
                  </a:ext>
                </a:extLst>
              </p:cNvPr>
              <p:cNvSpPr/>
              <p:nvPr/>
            </p:nvSpPr>
            <p:spPr>
              <a:xfrm rot="9000000">
                <a:off x="6507201" y="2781279"/>
                <a:ext cx="1608755" cy="1612713"/>
              </a:xfrm>
              <a:custGeom>
                <a:avLst/>
                <a:gdLst>
                  <a:gd name="connsiteX0" fmla="*/ 1608755 w 1608755"/>
                  <a:gd name="connsiteY0" fmla="*/ 1612713 h 1612713"/>
                  <a:gd name="connsiteX1" fmla="*/ 0 w 1608755"/>
                  <a:gd name="connsiteY1" fmla="*/ 683898 h 1612713"/>
                  <a:gd name="connsiteX2" fmla="*/ 97344 w 1608755"/>
                  <a:gd name="connsiteY2" fmla="*/ 533374 h 1612713"/>
                  <a:gd name="connsiteX3" fmla="*/ 664561 w 1608755"/>
                  <a:gd name="connsiteY3" fmla="*/ 7176 h 1612713"/>
                  <a:gd name="connsiteX4" fmla="*/ 677655 w 1608755"/>
                  <a:gd name="connsiteY4" fmla="*/ 0 h 1612713"/>
                  <a:gd name="connsiteX5" fmla="*/ 1608755 w 1608755"/>
                  <a:gd name="connsiteY5" fmla="*/ 1612713 h 161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755" h="1612713">
                    <a:moveTo>
                      <a:pt x="1608755" y="1612713"/>
                    </a:moveTo>
                    <a:lnTo>
                      <a:pt x="0" y="683898"/>
                    </a:lnTo>
                    <a:lnTo>
                      <a:pt x="97344" y="533374"/>
                    </a:lnTo>
                    <a:cubicBezTo>
                      <a:pt x="253454" y="316912"/>
                      <a:pt x="447348" y="140221"/>
                      <a:pt x="664561" y="7176"/>
                    </a:cubicBezTo>
                    <a:lnTo>
                      <a:pt x="677655" y="0"/>
                    </a:lnTo>
                    <a:lnTo>
                      <a:pt x="1608755" y="161271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FC0519B8-D642-4C02-99A2-3B3B2336066A}"/>
                  </a:ext>
                </a:extLst>
              </p:cNvPr>
              <p:cNvSpPr/>
              <p:nvPr/>
            </p:nvSpPr>
            <p:spPr>
              <a:xfrm rot="9000000">
                <a:off x="4512150" y="3746368"/>
                <a:ext cx="1887062" cy="941785"/>
              </a:xfrm>
              <a:custGeom>
                <a:avLst/>
                <a:gdLst>
                  <a:gd name="connsiteX0" fmla="*/ 0 w 1887062"/>
                  <a:gd name="connsiteY0" fmla="*/ 941785 h 941785"/>
                  <a:gd name="connsiteX1" fmla="*/ 1631219 w 1887062"/>
                  <a:gd name="connsiteY1" fmla="*/ 0 h 941785"/>
                  <a:gd name="connsiteX2" fmla="*/ 1689456 w 1887062"/>
                  <a:gd name="connsiteY2" fmla="*/ 106280 h 941785"/>
                  <a:gd name="connsiteX3" fmla="*/ 1884674 w 1887062"/>
                  <a:gd name="connsiteY3" fmla="*/ 834843 h 941785"/>
                  <a:gd name="connsiteX4" fmla="*/ 1887062 w 1887062"/>
                  <a:gd name="connsiteY4" fmla="*/ 941785 h 941785"/>
                  <a:gd name="connsiteX5" fmla="*/ 0 w 1887062"/>
                  <a:gd name="connsiteY5" fmla="*/ 941785 h 941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7062" h="941785">
                    <a:moveTo>
                      <a:pt x="0" y="941785"/>
                    </a:moveTo>
                    <a:lnTo>
                      <a:pt x="1631219" y="0"/>
                    </a:lnTo>
                    <a:lnTo>
                      <a:pt x="1689456" y="106280"/>
                    </a:lnTo>
                    <a:cubicBezTo>
                      <a:pt x="1800435" y="334251"/>
                      <a:pt x="1866799" y="581925"/>
                      <a:pt x="1884674" y="834843"/>
                    </a:cubicBezTo>
                    <a:lnTo>
                      <a:pt x="1887062" y="941785"/>
                    </a:lnTo>
                    <a:lnTo>
                      <a:pt x="0" y="94178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F5F4EEC-25AA-40E1-967F-67B19811FC8F}"/>
                  </a:ext>
                </a:extLst>
              </p:cNvPr>
              <p:cNvSpPr/>
              <p:nvPr/>
            </p:nvSpPr>
            <p:spPr>
              <a:xfrm rot="9000000">
                <a:off x="6603420" y="2982108"/>
                <a:ext cx="923991" cy="1859828"/>
              </a:xfrm>
              <a:custGeom>
                <a:avLst/>
                <a:gdLst>
                  <a:gd name="connsiteX0" fmla="*/ 923991 w 923991"/>
                  <a:gd name="connsiteY0" fmla="*/ 1859828 h 1859828"/>
                  <a:gd name="connsiteX1" fmla="*/ 0 w 923991"/>
                  <a:gd name="connsiteY1" fmla="*/ 259428 h 1859828"/>
                  <a:gd name="connsiteX2" fmla="*/ 113859 w 923991"/>
                  <a:gd name="connsiteY2" fmla="*/ 197039 h 1859828"/>
                  <a:gd name="connsiteX3" fmla="*/ 842422 w 923991"/>
                  <a:gd name="connsiteY3" fmla="*/ 1821 h 1859828"/>
                  <a:gd name="connsiteX4" fmla="*/ 923991 w 923991"/>
                  <a:gd name="connsiteY4" fmla="*/ 0 h 1859828"/>
                  <a:gd name="connsiteX5" fmla="*/ 923991 w 923991"/>
                  <a:gd name="connsiteY5" fmla="*/ 1859828 h 18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3991" h="1859828">
                    <a:moveTo>
                      <a:pt x="923991" y="1859828"/>
                    </a:moveTo>
                    <a:lnTo>
                      <a:pt x="0" y="259428"/>
                    </a:lnTo>
                    <a:lnTo>
                      <a:pt x="113859" y="197039"/>
                    </a:lnTo>
                    <a:cubicBezTo>
                      <a:pt x="341829" y="86060"/>
                      <a:pt x="589504" y="19696"/>
                      <a:pt x="842422" y="1821"/>
                    </a:cubicBezTo>
                    <a:lnTo>
                      <a:pt x="923991" y="0"/>
                    </a:lnTo>
                    <a:lnTo>
                      <a:pt x="923991" y="18598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7990840-F46F-47EE-852B-C2DFF256C684}"/>
                  </a:ext>
                </a:extLst>
              </p:cNvPr>
              <p:cNvSpPr/>
              <p:nvPr/>
            </p:nvSpPr>
            <p:spPr>
              <a:xfrm rot="9000000">
                <a:off x="4962453" y="3664757"/>
                <a:ext cx="1625505" cy="1623719"/>
              </a:xfrm>
              <a:custGeom>
                <a:avLst/>
                <a:gdLst>
                  <a:gd name="connsiteX0" fmla="*/ 0 w 1625505"/>
                  <a:gd name="connsiteY0" fmla="*/ 1623719 h 1623719"/>
                  <a:gd name="connsiteX1" fmla="*/ 937454 w 1625505"/>
                  <a:gd name="connsiteY1" fmla="*/ 0 h 1623719"/>
                  <a:gd name="connsiteX2" fmla="*/ 1087979 w 1625505"/>
                  <a:gd name="connsiteY2" fmla="*/ 97344 h 1623719"/>
                  <a:gd name="connsiteX3" fmla="*/ 1614177 w 1625505"/>
                  <a:gd name="connsiteY3" fmla="*/ 664561 h 1623719"/>
                  <a:gd name="connsiteX4" fmla="*/ 1625505 w 1625505"/>
                  <a:gd name="connsiteY4" fmla="*/ 685233 h 1623719"/>
                  <a:gd name="connsiteX5" fmla="*/ 0 w 1625505"/>
                  <a:gd name="connsiteY5" fmla="*/ 1623719 h 162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5505" h="1623719">
                    <a:moveTo>
                      <a:pt x="0" y="1623719"/>
                    </a:moveTo>
                    <a:lnTo>
                      <a:pt x="937454" y="0"/>
                    </a:lnTo>
                    <a:lnTo>
                      <a:pt x="1087979" y="97344"/>
                    </a:lnTo>
                    <a:cubicBezTo>
                      <a:pt x="1304441" y="253455"/>
                      <a:pt x="1481132" y="447348"/>
                      <a:pt x="1614177" y="664561"/>
                    </a:cubicBezTo>
                    <a:lnTo>
                      <a:pt x="1625505" y="685233"/>
                    </a:lnTo>
                    <a:lnTo>
                      <a:pt x="0" y="162371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0D80562B-AFBC-4CBC-B197-17E054EEAFF3}"/>
                  </a:ext>
                </a:extLst>
              </p:cNvPr>
              <p:cNvSpPr/>
              <p:nvPr/>
            </p:nvSpPr>
            <p:spPr>
              <a:xfrm>
                <a:off x="5844505" y="3012286"/>
                <a:ext cx="492092" cy="49209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42000">
                    <a:schemeClr val="accent4">
                      <a:lumMod val="75000"/>
                    </a:schemeClr>
                  </a:gs>
                  <a:gs pos="69000">
                    <a:srgbClr val="FFC000"/>
                  </a:gs>
                  <a:gs pos="100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22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5EEAB854-0CCD-4C1E-9032-347F1CA9D495}"/>
                </a:ext>
              </a:extLst>
            </p:cNvPr>
            <p:cNvSpPr txBox="1"/>
            <p:nvPr/>
          </p:nvSpPr>
          <p:spPr>
            <a:xfrm rot="18900000">
              <a:off x="6439933" y="1759410"/>
              <a:ext cx="1379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 3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921B4200-05FF-4209-819E-213A6FEE04D0}"/>
                </a:ext>
              </a:extLst>
            </p:cNvPr>
            <p:cNvSpPr txBox="1"/>
            <p:nvPr/>
          </p:nvSpPr>
          <p:spPr>
            <a:xfrm rot="20826295">
              <a:off x="6869855" y="2512297"/>
              <a:ext cx="1379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 2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AA9586FF-1F81-453B-8F4B-FCCF91164235}"/>
                </a:ext>
              </a:extLst>
            </p:cNvPr>
            <p:cNvSpPr txBox="1"/>
            <p:nvPr/>
          </p:nvSpPr>
          <p:spPr>
            <a:xfrm rot="823021">
              <a:off x="6824783" y="3281148"/>
              <a:ext cx="1379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Mất lượt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8555EC59-E377-4A3D-B2C1-D3DE8DBB9D42}"/>
                </a:ext>
              </a:extLst>
            </p:cNvPr>
            <p:cNvSpPr txBox="1"/>
            <p:nvPr/>
          </p:nvSpPr>
          <p:spPr>
            <a:xfrm rot="2685929">
              <a:off x="6395348" y="3903125"/>
              <a:ext cx="1379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A1DE6665-41B3-48E4-8F71-44A9EC985B40}"/>
                </a:ext>
              </a:extLst>
            </p:cNvPr>
            <p:cNvSpPr txBox="1"/>
            <p:nvPr/>
          </p:nvSpPr>
          <p:spPr>
            <a:xfrm rot="4655925">
              <a:off x="5683233" y="4217558"/>
              <a:ext cx="13393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 đôi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DA116507-5667-47E3-8962-74F96C789769}"/>
                </a:ext>
              </a:extLst>
            </p:cNvPr>
            <p:cNvSpPr txBox="1"/>
            <p:nvPr/>
          </p:nvSpPr>
          <p:spPr>
            <a:xfrm rot="6267848">
              <a:off x="4969713" y="4234388"/>
              <a:ext cx="1376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 lượt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54D54EEF-0762-4D28-9359-0092FD6079CF}"/>
                </a:ext>
              </a:extLst>
            </p:cNvPr>
            <p:cNvSpPr txBox="1"/>
            <p:nvPr/>
          </p:nvSpPr>
          <p:spPr>
            <a:xfrm rot="8314163">
              <a:off x="4124092" y="4089084"/>
              <a:ext cx="1379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 8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1502DFEF-8656-47F4-AB6B-CC45F49B75DE}"/>
                </a:ext>
              </a:extLst>
            </p:cNvPr>
            <p:cNvSpPr txBox="1"/>
            <p:nvPr/>
          </p:nvSpPr>
          <p:spPr>
            <a:xfrm rot="10207448">
              <a:off x="3589146" y="3366220"/>
              <a:ext cx="1379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 7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E6562E2C-5D0D-440D-BD78-984225C148B5}"/>
                </a:ext>
              </a:extLst>
            </p:cNvPr>
            <p:cNvSpPr txBox="1"/>
            <p:nvPr/>
          </p:nvSpPr>
          <p:spPr>
            <a:xfrm rot="11499479">
              <a:off x="3975114" y="2597890"/>
              <a:ext cx="1379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Phần thưởng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07AE0122-31B5-4F4A-BC71-E7DDE4F0FCF2}"/>
                </a:ext>
              </a:extLst>
            </p:cNvPr>
            <p:cNvSpPr txBox="1"/>
            <p:nvPr/>
          </p:nvSpPr>
          <p:spPr>
            <a:xfrm rot="13358356">
              <a:off x="4130696" y="1794938"/>
              <a:ext cx="1379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 6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15311981">
              <a:off x="4943760" y="1564536"/>
              <a:ext cx="1379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5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446158D-8E1C-4F9E-B352-E831FF6B96DE}"/>
                </a:ext>
              </a:extLst>
            </p:cNvPr>
            <p:cNvSpPr txBox="1"/>
            <p:nvPr/>
          </p:nvSpPr>
          <p:spPr>
            <a:xfrm rot="17000997">
              <a:off x="5678054" y="1395944"/>
              <a:ext cx="1379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 4</a:t>
              </a:r>
            </a:p>
          </p:txBody>
        </p:sp>
      </p:grpSp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21DBBBDF-4715-4F93-A1A3-0098C61E20A3}"/>
              </a:ext>
            </a:extLst>
          </p:cNvPr>
          <p:cNvSpPr/>
          <p:nvPr/>
        </p:nvSpPr>
        <p:spPr>
          <a:xfrm>
            <a:off x="3828890" y="5548637"/>
            <a:ext cx="4534220" cy="1149173"/>
          </a:xfrm>
          <a:custGeom>
            <a:avLst/>
            <a:gdLst>
              <a:gd name="connsiteX0" fmla="*/ 1193175 w 4534220"/>
              <a:gd name="connsiteY0" fmla="*/ 0 h 1149173"/>
              <a:gd name="connsiteX1" fmla="*/ 3341046 w 4534220"/>
              <a:gd name="connsiteY1" fmla="*/ 0 h 1149173"/>
              <a:gd name="connsiteX2" fmla="*/ 3708005 w 4534220"/>
              <a:gd name="connsiteY2" fmla="*/ 756632 h 1149173"/>
              <a:gd name="connsiteX3" fmla="*/ 4468795 w 4534220"/>
              <a:gd name="connsiteY3" fmla="*/ 756632 h 1149173"/>
              <a:gd name="connsiteX4" fmla="*/ 4534220 w 4534220"/>
              <a:gd name="connsiteY4" fmla="*/ 822057 h 1149173"/>
              <a:gd name="connsiteX5" fmla="*/ 4534220 w 4534220"/>
              <a:gd name="connsiteY5" fmla="*/ 1083748 h 1149173"/>
              <a:gd name="connsiteX6" fmla="*/ 4468795 w 4534220"/>
              <a:gd name="connsiteY6" fmla="*/ 1149173 h 1149173"/>
              <a:gd name="connsiteX7" fmla="*/ 65425 w 4534220"/>
              <a:gd name="connsiteY7" fmla="*/ 1149173 h 1149173"/>
              <a:gd name="connsiteX8" fmla="*/ 0 w 4534220"/>
              <a:gd name="connsiteY8" fmla="*/ 1083748 h 1149173"/>
              <a:gd name="connsiteX9" fmla="*/ 0 w 4534220"/>
              <a:gd name="connsiteY9" fmla="*/ 822057 h 1149173"/>
              <a:gd name="connsiteX10" fmla="*/ 65425 w 4534220"/>
              <a:gd name="connsiteY10" fmla="*/ 756632 h 1149173"/>
              <a:gd name="connsiteX11" fmla="*/ 826216 w 4534220"/>
              <a:gd name="connsiteY11" fmla="*/ 756632 h 114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220" h="1149173">
                <a:moveTo>
                  <a:pt x="1193175" y="0"/>
                </a:moveTo>
                <a:lnTo>
                  <a:pt x="3341046" y="0"/>
                </a:lnTo>
                <a:lnTo>
                  <a:pt x="3708005" y="756632"/>
                </a:lnTo>
                <a:lnTo>
                  <a:pt x="4468795" y="756632"/>
                </a:lnTo>
                <a:cubicBezTo>
                  <a:pt x="4504928" y="756632"/>
                  <a:pt x="4534220" y="785924"/>
                  <a:pt x="4534220" y="822057"/>
                </a:cubicBezTo>
                <a:lnTo>
                  <a:pt x="4534220" y="1083748"/>
                </a:lnTo>
                <a:cubicBezTo>
                  <a:pt x="4534220" y="1119881"/>
                  <a:pt x="4504928" y="1149173"/>
                  <a:pt x="4468795" y="1149173"/>
                </a:cubicBezTo>
                <a:lnTo>
                  <a:pt x="65425" y="1149173"/>
                </a:lnTo>
                <a:cubicBezTo>
                  <a:pt x="29292" y="1149173"/>
                  <a:pt x="0" y="1119881"/>
                  <a:pt x="0" y="1083748"/>
                </a:cubicBezTo>
                <a:lnTo>
                  <a:pt x="0" y="822057"/>
                </a:lnTo>
                <a:cubicBezTo>
                  <a:pt x="0" y="785924"/>
                  <a:pt x="29292" y="756632"/>
                  <a:pt x="65425" y="756632"/>
                </a:cubicBezTo>
                <a:lnTo>
                  <a:pt x="826216" y="756632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Circle: Hollow 200">
            <a:extLst>
              <a:ext uri="{FF2B5EF4-FFF2-40B4-BE49-F238E27FC236}">
                <a16:creationId xmlns:a16="http://schemas.microsoft.com/office/drawing/2014/main" id="{DB9F5274-672D-4331-ACA3-C923D634DBE4}"/>
              </a:ext>
            </a:extLst>
          </p:cNvPr>
          <p:cNvSpPr/>
          <p:nvPr/>
        </p:nvSpPr>
        <p:spPr>
          <a:xfrm>
            <a:off x="3683110" y="1240551"/>
            <a:ext cx="4680000" cy="4680000"/>
          </a:xfrm>
          <a:prstGeom prst="donut">
            <a:avLst>
              <a:gd name="adj" fmla="val 7995"/>
            </a:avLst>
          </a:prstGeom>
          <a:gradFill>
            <a:gsLst>
              <a:gs pos="0">
                <a:srgbClr val="FFFF00"/>
              </a:gs>
              <a:gs pos="42000">
                <a:schemeClr val="accent4">
                  <a:lumMod val="75000"/>
                </a:schemeClr>
              </a:gs>
              <a:gs pos="69000">
                <a:srgbClr val="FFC000"/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F536E87-4E3F-4CC7-BAF4-32B8BADA7BB3}"/>
              </a:ext>
            </a:extLst>
          </p:cNvPr>
          <p:cNvSpPr/>
          <p:nvPr/>
        </p:nvSpPr>
        <p:spPr>
          <a:xfrm>
            <a:off x="8019199" y="2895600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C4E88E96-4A9D-4530-9B57-AAE8C67F05AB}"/>
              </a:ext>
            </a:extLst>
          </p:cNvPr>
          <p:cNvSpPr/>
          <p:nvPr/>
        </p:nvSpPr>
        <p:spPr>
          <a:xfrm>
            <a:off x="8008287" y="4042183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1FEC8EE4-A2F2-48E5-A509-15789D081FAE}"/>
              </a:ext>
            </a:extLst>
          </p:cNvPr>
          <p:cNvSpPr/>
          <p:nvPr/>
        </p:nvSpPr>
        <p:spPr>
          <a:xfrm>
            <a:off x="7541093" y="4926149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A5CBADB5-379B-4BDA-9D24-CAB5ABFE0049}"/>
              </a:ext>
            </a:extLst>
          </p:cNvPr>
          <p:cNvSpPr/>
          <p:nvPr/>
        </p:nvSpPr>
        <p:spPr>
          <a:xfrm>
            <a:off x="6583536" y="5552809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E332926B-3D3A-4E8C-9F8E-9FE2AE8F371C}"/>
              </a:ext>
            </a:extLst>
          </p:cNvPr>
          <p:cNvSpPr/>
          <p:nvPr/>
        </p:nvSpPr>
        <p:spPr>
          <a:xfrm>
            <a:off x="5381771" y="5533063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C91C8033-4ED9-4DA3-83E7-406EFA66847E}"/>
              </a:ext>
            </a:extLst>
          </p:cNvPr>
          <p:cNvSpPr/>
          <p:nvPr/>
        </p:nvSpPr>
        <p:spPr>
          <a:xfrm>
            <a:off x="4391134" y="4967824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615CBB3F-5559-4F79-B25E-BBAAF5AB8133}"/>
              </a:ext>
            </a:extLst>
          </p:cNvPr>
          <p:cNvSpPr/>
          <p:nvPr/>
        </p:nvSpPr>
        <p:spPr>
          <a:xfrm>
            <a:off x="3866727" y="4042183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AE329F6B-AF0C-4162-A3EE-07C6F7DAAC18}"/>
              </a:ext>
            </a:extLst>
          </p:cNvPr>
          <p:cNvSpPr/>
          <p:nvPr/>
        </p:nvSpPr>
        <p:spPr>
          <a:xfrm>
            <a:off x="3883196" y="2850454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34D64325-9D44-4878-B04E-40F83539C62B}"/>
              </a:ext>
            </a:extLst>
          </p:cNvPr>
          <p:cNvSpPr/>
          <p:nvPr/>
        </p:nvSpPr>
        <p:spPr>
          <a:xfrm>
            <a:off x="4410135" y="1947498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E8D39F06-8A72-4BF3-91A6-99315375F899}"/>
              </a:ext>
            </a:extLst>
          </p:cNvPr>
          <p:cNvSpPr/>
          <p:nvPr/>
        </p:nvSpPr>
        <p:spPr>
          <a:xfrm>
            <a:off x="5381771" y="1415215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594CBD55-2E9A-4653-B97A-EC9DFFC644A2}"/>
              </a:ext>
            </a:extLst>
          </p:cNvPr>
          <p:cNvSpPr/>
          <p:nvPr/>
        </p:nvSpPr>
        <p:spPr>
          <a:xfrm>
            <a:off x="6479126" y="1398001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40E4EF22-43A8-48C2-BC6F-1B85E945A66D}"/>
              </a:ext>
            </a:extLst>
          </p:cNvPr>
          <p:cNvSpPr/>
          <p:nvPr/>
        </p:nvSpPr>
        <p:spPr>
          <a:xfrm>
            <a:off x="7485810" y="2001234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659C230E-3E02-4EC2-AF3A-D1C8C10DFB24}"/>
              </a:ext>
            </a:extLst>
          </p:cNvPr>
          <p:cNvSpPr/>
          <p:nvPr/>
        </p:nvSpPr>
        <p:spPr>
          <a:xfrm rot="10800000">
            <a:off x="5950717" y="4994916"/>
            <a:ext cx="156142" cy="777599"/>
          </a:xfrm>
          <a:custGeom>
            <a:avLst/>
            <a:gdLst>
              <a:gd name="connsiteX0" fmla="*/ 0 w 156142"/>
              <a:gd name="connsiteY0" fmla="*/ 0 h 885825"/>
              <a:gd name="connsiteX1" fmla="*/ 156142 w 156142"/>
              <a:gd name="connsiteY1" fmla="*/ 0 h 885825"/>
              <a:gd name="connsiteX2" fmla="*/ 156142 w 156142"/>
              <a:gd name="connsiteY2" fmla="*/ 738672 h 885825"/>
              <a:gd name="connsiteX3" fmla="*/ 78071 w 156142"/>
              <a:gd name="connsiteY3" fmla="*/ 885825 h 885825"/>
              <a:gd name="connsiteX4" fmla="*/ 0 w 156142"/>
              <a:gd name="connsiteY4" fmla="*/ 738672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42" h="885825">
                <a:moveTo>
                  <a:pt x="0" y="0"/>
                </a:moveTo>
                <a:lnTo>
                  <a:pt x="156142" y="0"/>
                </a:lnTo>
                <a:lnTo>
                  <a:pt x="156142" y="738672"/>
                </a:lnTo>
                <a:lnTo>
                  <a:pt x="78071" y="885825"/>
                </a:lnTo>
                <a:lnTo>
                  <a:pt x="0" y="738672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42000">
                <a:schemeClr val="accent4">
                  <a:lumMod val="75000"/>
                </a:schemeClr>
              </a:gs>
              <a:gs pos="69000">
                <a:srgbClr val="FFC000"/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4EFF3A6F-2940-4811-B21D-81C9E8F35B7D}"/>
              </a:ext>
            </a:extLst>
          </p:cNvPr>
          <p:cNvSpPr/>
          <p:nvPr/>
        </p:nvSpPr>
        <p:spPr>
          <a:xfrm>
            <a:off x="5917266" y="5638534"/>
            <a:ext cx="220612" cy="22061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17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utoShape 2" descr="Tentacle Town | Monster Fight Club">
            <a:extLst>
              <a:ext uri="{FF2B5EF4-FFF2-40B4-BE49-F238E27FC236}">
                <a16:creationId xmlns:a16="http://schemas.microsoft.com/office/drawing/2014/main" id="{4ACB2B33-B327-DEF7-0847-0F5A1A3C4A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39547" y="305581"/>
            <a:ext cx="436015" cy="4360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defTabSz="609630"/>
            <a:endParaRPr lang="en-US" sz="2933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3" name="9">
            <a:extLst>
              <a:ext uri="{FF2B5EF4-FFF2-40B4-BE49-F238E27FC236}">
                <a16:creationId xmlns:a16="http://schemas.microsoft.com/office/drawing/2014/main" id="{81C4E930-8212-78B2-CEE9-787C3D4AFB11}"/>
              </a:ext>
            </a:extLst>
          </p:cNvPr>
          <p:cNvSpPr/>
          <p:nvPr/>
        </p:nvSpPr>
        <p:spPr>
          <a:xfrm>
            <a:off x="10247504" y="93311"/>
            <a:ext cx="820101" cy="860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FF0000"/>
                </a:solidFill>
                <a:latin typeface="Showcard Gothic" panose="04020904020102020604" pitchFamily="82" charset="0"/>
              </a:rPr>
              <a:t>9</a:t>
            </a:r>
          </a:p>
        </p:txBody>
      </p:sp>
      <p:sp>
        <p:nvSpPr>
          <p:cNvPr id="4" name="8">
            <a:extLst>
              <a:ext uri="{FF2B5EF4-FFF2-40B4-BE49-F238E27FC236}">
                <a16:creationId xmlns:a16="http://schemas.microsoft.com/office/drawing/2014/main" id="{8B6DC7B6-9F0B-DC18-0293-FA3826ABDE90}"/>
              </a:ext>
            </a:extLst>
          </p:cNvPr>
          <p:cNvSpPr/>
          <p:nvPr/>
        </p:nvSpPr>
        <p:spPr>
          <a:xfrm>
            <a:off x="10247504" y="93311"/>
            <a:ext cx="820101" cy="860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FF0000"/>
                </a:solidFill>
                <a:latin typeface="Showcard Gothic" panose="04020904020102020604" pitchFamily="82" charset="0"/>
              </a:rPr>
              <a:t>8</a:t>
            </a:r>
          </a:p>
        </p:txBody>
      </p:sp>
      <p:sp>
        <p:nvSpPr>
          <p:cNvPr id="5" name="7">
            <a:extLst>
              <a:ext uri="{FF2B5EF4-FFF2-40B4-BE49-F238E27FC236}">
                <a16:creationId xmlns:a16="http://schemas.microsoft.com/office/drawing/2014/main" id="{4F6E94B3-68C4-AD37-3B52-F9C4A1EDFB2C}"/>
              </a:ext>
            </a:extLst>
          </p:cNvPr>
          <p:cNvSpPr/>
          <p:nvPr/>
        </p:nvSpPr>
        <p:spPr>
          <a:xfrm>
            <a:off x="10247504" y="93311"/>
            <a:ext cx="820101" cy="860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FF0000"/>
                </a:solidFill>
                <a:latin typeface="Showcard Gothic" panose="04020904020102020604" pitchFamily="82" charset="0"/>
              </a:rPr>
              <a:t>7</a:t>
            </a:r>
          </a:p>
        </p:txBody>
      </p:sp>
      <p:sp>
        <p:nvSpPr>
          <p:cNvPr id="6" name="6">
            <a:extLst>
              <a:ext uri="{FF2B5EF4-FFF2-40B4-BE49-F238E27FC236}">
                <a16:creationId xmlns:a16="http://schemas.microsoft.com/office/drawing/2014/main" id="{17219E2F-A0FE-03EF-39AA-DDAEA245DA8E}"/>
              </a:ext>
            </a:extLst>
          </p:cNvPr>
          <p:cNvSpPr/>
          <p:nvPr/>
        </p:nvSpPr>
        <p:spPr>
          <a:xfrm>
            <a:off x="10247504" y="93311"/>
            <a:ext cx="820101" cy="860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FF0000"/>
                </a:solidFill>
                <a:latin typeface="Showcard Gothic" panose="04020904020102020604" pitchFamily="82" charset="0"/>
              </a:rPr>
              <a:t>6</a:t>
            </a:r>
          </a:p>
        </p:txBody>
      </p:sp>
      <p:sp>
        <p:nvSpPr>
          <p:cNvPr id="7" name="5">
            <a:extLst>
              <a:ext uri="{FF2B5EF4-FFF2-40B4-BE49-F238E27FC236}">
                <a16:creationId xmlns:a16="http://schemas.microsoft.com/office/drawing/2014/main" id="{1CCDD31F-B626-AC5A-C911-4115924F1378}"/>
              </a:ext>
            </a:extLst>
          </p:cNvPr>
          <p:cNvSpPr/>
          <p:nvPr/>
        </p:nvSpPr>
        <p:spPr>
          <a:xfrm>
            <a:off x="10247504" y="93311"/>
            <a:ext cx="820101" cy="860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FF0000"/>
                </a:solidFill>
                <a:latin typeface="Showcard Gothic" panose="04020904020102020604" pitchFamily="82" charset="0"/>
              </a:rPr>
              <a:t>5</a:t>
            </a:r>
          </a:p>
        </p:txBody>
      </p:sp>
      <p:sp>
        <p:nvSpPr>
          <p:cNvPr id="8" name="4">
            <a:extLst>
              <a:ext uri="{FF2B5EF4-FFF2-40B4-BE49-F238E27FC236}">
                <a16:creationId xmlns:a16="http://schemas.microsoft.com/office/drawing/2014/main" id="{95B7EE7C-36AD-7761-F9EF-B98772924C2A}"/>
              </a:ext>
            </a:extLst>
          </p:cNvPr>
          <p:cNvSpPr/>
          <p:nvPr/>
        </p:nvSpPr>
        <p:spPr>
          <a:xfrm>
            <a:off x="10247504" y="93311"/>
            <a:ext cx="820101" cy="860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FF0000"/>
                </a:solidFill>
                <a:latin typeface="Showcard Gothic" panose="04020904020102020604" pitchFamily="82" charset="0"/>
              </a:rPr>
              <a:t>4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FAB2D2B0-B6FA-1DF1-AFB9-381AC1BC8611}"/>
              </a:ext>
            </a:extLst>
          </p:cNvPr>
          <p:cNvSpPr/>
          <p:nvPr/>
        </p:nvSpPr>
        <p:spPr>
          <a:xfrm>
            <a:off x="10247504" y="93311"/>
            <a:ext cx="820101" cy="860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FF0000"/>
                </a:solidFill>
                <a:latin typeface="Showcard Gothic" panose="04020904020102020604" pitchFamily="82" charset="0"/>
              </a:rPr>
              <a:t>3</a:t>
            </a:r>
          </a:p>
        </p:txBody>
      </p:sp>
      <p:sp>
        <p:nvSpPr>
          <p:cNvPr id="10" name="2">
            <a:extLst>
              <a:ext uri="{FF2B5EF4-FFF2-40B4-BE49-F238E27FC236}">
                <a16:creationId xmlns:a16="http://schemas.microsoft.com/office/drawing/2014/main" id="{089BFCC5-35CC-7EC7-6D1F-351FB5E8B0A2}"/>
              </a:ext>
            </a:extLst>
          </p:cNvPr>
          <p:cNvSpPr/>
          <p:nvPr/>
        </p:nvSpPr>
        <p:spPr>
          <a:xfrm>
            <a:off x="10247504" y="93311"/>
            <a:ext cx="820101" cy="860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FF0000"/>
                </a:solidFill>
                <a:latin typeface="Showcard Gothic" panose="04020904020102020604" pitchFamily="82" charset="0"/>
              </a:rPr>
              <a:t>2</a:t>
            </a: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86279D8A-1C97-D9DE-DD3A-8514E66306CC}"/>
              </a:ext>
            </a:extLst>
          </p:cNvPr>
          <p:cNvSpPr/>
          <p:nvPr/>
        </p:nvSpPr>
        <p:spPr>
          <a:xfrm>
            <a:off x="10247504" y="93311"/>
            <a:ext cx="820101" cy="860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FF0000"/>
                </a:solidFill>
                <a:latin typeface="Showcard Gothic" panose="04020904020102020604" pitchFamily="82" charset="0"/>
              </a:rPr>
              <a:t>1</a:t>
            </a:r>
          </a:p>
        </p:txBody>
      </p:sp>
      <p:sp>
        <p:nvSpPr>
          <p:cNvPr id="12" name="0">
            <a:extLst>
              <a:ext uri="{FF2B5EF4-FFF2-40B4-BE49-F238E27FC236}">
                <a16:creationId xmlns:a16="http://schemas.microsoft.com/office/drawing/2014/main" id="{064AD474-2416-52CE-A3DD-C528097CE614}"/>
              </a:ext>
            </a:extLst>
          </p:cNvPr>
          <p:cNvSpPr/>
          <p:nvPr/>
        </p:nvSpPr>
        <p:spPr>
          <a:xfrm>
            <a:off x="10247504" y="93311"/>
            <a:ext cx="820101" cy="860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FF0000"/>
                </a:solidFill>
                <a:latin typeface="Showcard Gothic" panose="04020904020102020604" pitchFamily="82" charset="0"/>
              </a:rPr>
              <a:t>0</a:t>
            </a:r>
          </a:p>
        </p:txBody>
      </p:sp>
      <p:sp>
        <p:nvSpPr>
          <p:cNvPr id="13" name="AutoShape 2" descr="Tentacle Town | Monster Fight Club">
            <a:extLst>
              <a:ext uri="{FF2B5EF4-FFF2-40B4-BE49-F238E27FC236}">
                <a16:creationId xmlns:a16="http://schemas.microsoft.com/office/drawing/2014/main" id="{C041F025-5719-862F-0E13-96B5388C19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48820" y="338552"/>
            <a:ext cx="436015" cy="4360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defTabSz="609630"/>
            <a:endParaRPr lang="en-US" sz="2933">
              <a:solidFill>
                <a:srgbClr val="00B0F0"/>
              </a:solidFill>
              <a:latin typeface="Showcard Gothic" panose="04020904020102020604" pitchFamily="82" charset="0"/>
            </a:endParaRPr>
          </a:p>
        </p:txBody>
      </p:sp>
      <p:sp>
        <p:nvSpPr>
          <p:cNvPr id="14" name="9">
            <a:extLst>
              <a:ext uri="{FF2B5EF4-FFF2-40B4-BE49-F238E27FC236}">
                <a16:creationId xmlns:a16="http://schemas.microsoft.com/office/drawing/2014/main" id="{C7E7078C-DF02-E72B-3F05-BF2F4801AE34}"/>
              </a:ext>
            </a:extLst>
          </p:cNvPr>
          <p:cNvSpPr/>
          <p:nvPr/>
        </p:nvSpPr>
        <p:spPr>
          <a:xfrm>
            <a:off x="8056777" y="126282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9</a:t>
            </a:r>
          </a:p>
        </p:txBody>
      </p:sp>
      <p:sp>
        <p:nvSpPr>
          <p:cNvPr id="15" name="8">
            <a:extLst>
              <a:ext uri="{FF2B5EF4-FFF2-40B4-BE49-F238E27FC236}">
                <a16:creationId xmlns:a16="http://schemas.microsoft.com/office/drawing/2014/main" id="{ECB6BE8C-0A46-AA37-6733-B9007D95BD35}"/>
              </a:ext>
            </a:extLst>
          </p:cNvPr>
          <p:cNvSpPr/>
          <p:nvPr/>
        </p:nvSpPr>
        <p:spPr>
          <a:xfrm>
            <a:off x="8056777" y="126282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8</a:t>
            </a: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46AE3B23-380C-2996-D0C3-0656A48FF90B}"/>
              </a:ext>
            </a:extLst>
          </p:cNvPr>
          <p:cNvSpPr/>
          <p:nvPr/>
        </p:nvSpPr>
        <p:spPr>
          <a:xfrm>
            <a:off x="8056777" y="126282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7</a:t>
            </a:r>
          </a:p>
        </p:txBody>
      </p:sp>
      <p:sp>
        <p:nvSpPr>
          <p:cNvPr id="17" name="6">
            <a:extLst>
              <a:ext uri="{FF2B5EF4-FFF2-40B4-BE49-F238E27FC236}">
                <a16:creationId xmlns:a16="http://schemas.microsoft.com/office/drawing/2014/main" id="{62392C27-728E-CCB3-DB30-D00BF161A73F}"/>
              </a:ext>
            </a:extLst>
          </p:cNvPr>
          <p:cNvSpPr/>
          <p:nvPr/>
        </p:nvSpPr>
        <p:spPr>
          <a:xfrm>
            <a:off x="8056777" y="126282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6</a:t>
            </a:r>
          </a:p>
        </p:txBody>
      </p:sp>
      <p:sp>
        <p:nvSpPr>
          <p:cNvPr id="18" name="5">
            <a:extLst>
              <a:ext uri="{FF2B5EF4-FFF2-40B4-BE49-F238E27FC236}">
                <a16:creationId xmlns:a16="http://schemas.microsoft.com/office/drawing/2014/main" id="{0F4DC8E4-4B4C-AAB9-CBE1-BAB8AA66BD17}"/>
              </a:ext>
            </a:extLst>
          </p:cNvPr>
          <p:cNvSpPr/>
          <p:nvPr/>
        </p:nvSpPr>
        <p:spPr>
          <a:xfrm>
            <a:off x="8056777" y="126282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5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1250FE37-1BBB-603D-BD8C-EB13A9BE95DA}"/>
              </a:ext>
            </a:extLst>
          </p:cNvPr>
          <p:cNvSpPr/>
          <p:nvPr/>
        </p:nvSpPr>
        <p:spPr>
          <a:xfrm>
            <a:off x="8056777" y="126282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4</a:t>
            </a:r>
          </a:p>
        </p:txBody>
      </p:sp>
      <p:sp>
        <p:nvSpPr>
          <p:cNvPr id="20" name="3">
            <a:extLst>
              <a:ext uri="{FF2B5EF4-FFF2-40B4-BE49-F238E27FC236}">
                <a16:creationId xmlns:a16="http://schemas.microsoft.com/office/drawing/2014/main" id="{ADD68A28-C607-B70E-BF23-75AF25000500}"/>
              </a:ext>
            </a:extLst>
          </p:cNvPr>
          <p:cNvSpPr/>
          <p:nvPr/>
        </p:nvSpPr>
        <p:spPr>
          <a:xfrm>
            <a:off x="8056777" y="126282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3</a:t>
            </a:r>
          </a:p>
        </p:txBody>
      </p:sp>
      <p:sp>
        <p:nvSpPr>
          <p:cNvPr id="21" name="2">
            <a:extLst>
              <a:ext uri="{FF2B5EF4-FFF2-40B4-BE49-F238E27FC236}">
                <a16:creationId xmlns:a16="http://schemas.microsoft.com/office/drawing/2014/main" id="{107F35D8-1145-48CD-D054-F3D6CD8BCD68}"/>
              </a:ext>
            </a:extLst>
          </p:cNvPr>
          <p:cNvSpPr/>
          <p:nvPr/>
        </p:nvSpPr>
        <p:spPr>
          <a:xfrm>
            <a:off x="8056777" y="126282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2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id="{8B28C651-E579-A680-A57E-1FC9819296FF}"/>
              </a:ext>
            </a:extLst>
          </p:cNvPr>
          <p:cNvSpPr/>
          <p:nvPr/>
        </p:nvSpPr>
        <p:spPr>
          <a:xfrm>
            <a:off x="8056777" y="126282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1</a:t>
            </a:r>
          </a:p>
        </p:txBody>
      </p:sp>
      <p:sp>
        <p:nvSpPr>
          <p:cNvPr id="23" name="0">
            <a:extLst>
              <a:ext uri="{FF2B5EF4-FFF2-40B4-BE49-F238E27FC236}">
                <a16:creationId xmlns:a16="http://schemas.microsoft.com/office/drawing/2014/main" id="{A854CC75-475F-07DD-A57C-CC9852946739}"/>
              </a:ext>
            </a:extLst>
          </p:cNvPr>
          <p:cNvSpPr/>
          <p:nvPr/>
        </p:nvSpPr>
        <p:spPr>
          <a:xfrm>
            <a:off x="8056777" y="126282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0</a:t>
            </a:r>
          </a:p>
        </p:txBody>
      </p:sp>
      <p:sp>
        <p:nvSpPr>
          <p:cNvPr id="24" name="AutoShape 2" descr="Tentacle Town | Monster Fight Club">
            <a:extLst>
              <a:ext uri="{FF2B5EF4-FFF2-40B4-BE49-F238E27FC236}">
                <a16:creationId xmlns:a16="http://schemas.microsoft.com/office/drawing/2014/main" id="{D2377CD2-B5BC-5DB8-8465-5A8F5DEA0E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60965" y="338552"/>
            <a:ext cx="436015" cy="4360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defTabSz="609630"/>
            <a:endParaRPr lang="en-US" sz="2933">
              <a:solidFill>
                <a:srgbClr val="00B0F0"/>
              </a:solidFill>
              <a:latin typeface="Showcard Gothic" panose="04020904020102020604" pitchFamily="82" charset="0"/>
            </a:endParaRPr>
          </a:p>
        </p:txBody>
      </p:sp>
      <p:sp>
        <p:nvSpPr>
          <p:cNvPr id="25" name="9">
            <a:extLst>
              <a:ext uri="{FF2B5EF4-FFF2-40B4-BE49-F238E27FC236}">
                <a16:creationId xmlns:a16="http://schemas.microsoft.com/office/drawing/2014/main" id="{A4A8E1D5-FCC0-7CB7-62CB-A6017B69D6DD}"/>
              </a:ext>
            </a:extLst>
          </p:cNvPr>
          <p:cNvSpPr/>
          <p:nvPr/>
        </p:nvSpPr>
        <p:spPr>
          <a:xfrm>
            <a:off x="9068922" y="126282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9</a:t>
            </a:r>
          </a:p>
        </p:txBody>
      </p:sp>
      <p:sp>
        <p:nvSpPr>
          <p:cNvPr id="26" name="8">
            <a:extLst>
              <a:ext uri="{FF2B5EF4-FFF2-40B4-BE49-F238E27FC236}">
                <a16:creationId xmlns:a16="http://schemas.microsoft.com/office/drawing/2014/main" id="{028D2D8E-455F-8441-3BDA-356150A9D1BC}"/>
              </a:ext>
            </a:extLst>
          </p:cNvPr>
          <p:cNvSpPr/>
          <p:nvPr/>
        </p:nvSpPr>
        <p:spPr>
          <a:xfrm>
            <a:off x="9068922" y="126282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8</a:t>
            </a:r>
          </a:p>
        </p:txBody>
      </p:sp>
      <p:sp>
        <p:nvSpPr>
          <p:cNvPr id="27" name="7">
            <a:extLst>
              <a:ext uri="{FF2B5EF4-FFF2-40B4-BE49-F238E27FC236}">
                <a16:creationId xmlns:a16="http://schemas.microsoft.com/office/drawing/2014/main" id="{72F45AAE-9ECE-70E8-A192-070F65521AB9}"/>
              </a:ext>
            </a:extLst>
          </p:cNvPr>
          <p:cNvSpPr/>
          <p:nvPr/>
        </p:nvSpPr>
        <p:spPr>
          <a:xfrm>
            <a:off x="9068922" y="126282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7</a:t>
            </a:r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75EF9136-4D4D-C831-13EE-110A2D8A3E13}"/>
              </a:ext>
            </a:extLst>
          </p:cNvPr>
          <p:cNvSpPr/>
          <p:nvPr/>
        </p:nvSpPr>
        <p:spPr>
          <a:xfrm>
            <a:off x="9068922" y="126282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6</a:t>
            </a:r>
          </a:p>
        </p:txBody>
      </p:sp>
      <p:sp>
        <p:nvSpPr>
          <p:cNvPr id="29" name="5">
            <a:extLst>
              <a:ext uri="{FF2B5EF4-FFF2-40B4-BE49-F238E27FC236}">
                <a16:creationId xmlns:a16="http://schemas.microsoft.com/office/drawing/2014/main" id="{820490F2-51FB-8541-8837-427774EEE684}"/>
              </a:ext>
            </a:extLst>
          </p:cNvPr>
          <p:cNvSpPr/>
          <p:nvPr/>
        </p:nvSpPr>
        <p:spPr>
          <a:xfrm>
            <a:off x="9068922" y="126282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5</a:t>
            </a:r>
          </a:p>
        </p:txBody>
      </p:sp>
      <p:sp>
        <p:nvSpPr>
          <p:cNvPr id="30" name="4">
            <a:extLst>
              <a:ext uri="{FF2B5EF4-FFF2-40B4-BE49-F238E27FC236}">
                <a16:creationId xmlns:a16="http://schemas.microsoft.com/office/drawing/2014/main" id="{0B02462B-0A13-F58E-D8FB-B779D8033427}"/>
              </a:ext>
            </a:extLst>
          </p:cNvPr>
          <p:cNvSpPr/>
          <p:nvPr/>
        </p:nvSpPr>
        <p:spPr>
          <a:xfrm>
            <a:off x="9068922" y="126282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4</a:t>
            </a:r>
          </a:p>
        </p:txBody>
      </p:sp>
      <p:sp>
        <p:nvSpPr>
          <p:cNvPr id="31" name="3">
            <a:extLst>
              <a:ext uri="{FF2B5EF4-FFF2-40B4-BE49-F238E27FC236}">
                <a16:creationId xmlns:a16="http://schemas.microsoft.com/office/drawing/2014/main" id="{16FEF7D9-BCA1-66CA-B43D-1B81F56DFC6C}"/>
              </a:ext>
            </a:extLst>
          </p:cNvPr>
          <p:cNvSpPr/>
          <p:nvPr/>
        </p:nvSpPr>
        <p:spPr>
          <a:xfrm>
            <a:off x="9068922" y="126282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3</a:t>
            </a:r>
          </a:p>
        </p:txBody>
      </p:sp>
      <p:sp>
        <p:nvSpPr>
          <p:cNvPr id="32" name="2">
            <a:extLst>
              <a:ext uri="{FF2B5EF4-FFF2-40B4-BE49-F238E27FC236}">
                <a16:creationId xmlns:a16="http://schemas.microsoft.com/office/drawing/2014/main" id="{1D6D58C0-AA06-C84A-DBCC-FEF0844BAA37}"/>
              </a:ext>
            </a:extLst>
          </p:cNvPr>
          <p:cNvSpPr/>
          <p:nvPr/>
        </p:nvSpPr>
        <p:spPr>
          <a:xfrm>
            <a:off x="9068922" y="126282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2</a:t>
            </a:r>
          </a:p>
        </p:txBody>
      </p:sp>
      <p:sp>
        <p:nvSpPr>
          <p:cNvPr id="33" name="1">
            <a:extLst>
              <a:ext uri="{FF2B5EF4-FFF2-40B4-BE49-F238E27FC236}">
                <a16:creationId xmlns:a16="http://schemas.microsoft.com/office/drawing/2014/main" id="{A287E857-48A3-9A90-C8C5-2106AB23B15B}"/>
              </a:ext>
            </a:extLst>
          </p:cNvPr>
          <p:cNvSpPr/>
          <p:nvPr/>
        </p:nvSpPr>
        <p:spPr>
          <a:xfrm>
            <a:off x="9068922" y="126282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1</a:t>
            </a:r>
          </a:p>
        </p:txBody>
      </p:sp>
      <p:sp>
        <p:nvSpPr>
          <p:cNvPr id="34" name="0">
            <a:extLst>
              <a:ext uri="{FF2B5EF4-FFF2-40B4-BE49-F238E27FC236}">
                <a16:creationId xmlns:a16="http://schemas.microsoft.com/office/drawing/2014/main" id="{975269EE-DE80-4A85-0452-21887A807BAD}"/>
              </a:ext>
            </a:extLst>
          </p:cNvPr>
          <p:cNvSpPr/>
          <p:nvPr/>
        </p:nvSpPr>
        <p:spPr>
          <a:xfrm>
            <a:off x="9068922" y="126282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0</a:t>
            </a:r>
          </a:p>
        </p:txBody>
      </p:sp>
      <p:sp>
        <p:nvSpPr>
          <p:cNvPr id="35" name="AutoShape 2" descr="Tentacle Town | Monster Fight Club">
            <a:extLst>
              <a:ext uri="{FF2B5EF4-FFF2-40B4-BE49-F238E27FC236}">
                <a16:creationId xmlns:a16="http://schemas.microsoft.com/office/drawing/2014/main" id="{427FB1CA-87D5-23AC-82A0-A5AF309886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51692" y="287439"/>
            <a:ext cx="436015" cy="4360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defTabSz="609630"/>
            <a:endParaRPr lang="en-US" sz="2933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36" name="9">
            <a:extLst>
              <a:ext uri="{FF2B5EF4-FFF2-40B4-BE49-F238E27FC236}">
                <a16:creationId xmlns:a16="http://schemas.microsoft.com/office/drawing/2014/main" id="{70E3B579-100D-B95F-79F9-7E54FF6B4D22}"/>
              </a:ext>
            </a:extLst>
          </p:cNvPr>
          <p:cNvSpPr/>
          <p:nvPr/>
        </p:nvSpPr>
        <p:spPr>
          <a:xfrm>
            <a:off x="11259649" y="75169"/>
            <a:ext cx="820101" cy="860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FF0000"/>
                </a:solidFill>
                <a:latin typeface="Showcard Gothic" panose="04020904020102020604" pitchFamily="82" charset="0"/>
              </a:rPr>
              <a:t>9</a:t>
            </a:r>
          </a:p>
        </p:txBody>
      </p:sp>
      <p:sp>
        <p:nvSpPr>
          <p:cNvPr id="37" name="8">
            <a:extLst>
              <a:ext uri="{FF2B5EF4-FFF2-40B4-BE49-F238E27FC236}">
                <a16:creationId xmlns:a16="http://schemas.microsoft.com/office/drawing/2014/main" id="{355B6929-CDA9-EF49-65F3-A76549782369}"/>
              </a:ext>
            </a:extLst>
          </p:cNvPr>
          <p:cNvSpPr/>
          <p:nvPr/>
        </p:nvSpPr>
        <p:spPr>
          <a:xfrm>
            <a:off x="11259649" y="75169"/>
            <a:ext cx="820101" cy="860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FF0000"/>
                </a:solidFill>
                <a:latin typeface="Showcard Gothic" panose="04020904020102020604" pitchFamily="82" charset="0"/>
              </a:rPr>
              <a:t>8</a:t>
            </a:r>
          </a:p>
        </p:txBody>
      </p:sp>
      <p:sp>
        <p:nvSpPr>
          <p:cNvPr id="38" name="7">
            <a:extLst>
              <a:ext uri="{FF2B5EF4-FFF2-40B4-BE49-F238E27FC236}">
                <a16:creationId xmlns:a16="http://schemas.microsoft.com/office/drawing/2014/main" id="{DCA8D26F-B9A4-D154-23E3-0D0325BB4D13}"/>
              </a:ext>
            </a:extLst>
          </p:cNvPr>
          <p:cNvSpPr/>
          <p:nvPr/>
        </p:nvSpPr>
        <p:spPr>
          <a:xfrm>
            <a:off x="11259649" y="75169"/>
            <a:ext cx="820101" cy="860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FF0000"/>
                </a:solidFill>
                <a:latin typeface="Showcard Gothic" panose="04020904020102020604" pitchFamily="82" charset="0"/>
              </a:rPr>
              <a:t>7</a:t>
            </a:r>
          </a:p>
        </p:txBody>
      </p:sp>
      <p:sp>
        <p:nvSpPr>
          <p:cNvPr id="39" name="6">
            <a:extLst>
              <a:ext uri="{FF2B5EF4-FFF2-40B4-BE49-F238E27FC236}">
                <a16:creationId xmlns:a16="http://schemas.microsoft.com/office/drawing/2014/main" id="{C3789E63-1DA0-7C96-48AA-775C3D7686FB}"/>
              </a:ext>
            </a:extLst>
          </p:cNvPr>
          <p:cNvSpPr/>
          <p:nvPr/>
        </p:nvSpPr>
        <p:spPr>
          <a:xfrm>
            <a:off x="11259649" y="75169"/>
            <a:ext cx="820101" cy="860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FF0000"/>
                </a:solidFill>
                <a:latin typeface="Showcard Gothic" panose="04020904020102020604" pitchFamily="82" charset="0"/>
              </a:rPr>
              <a:t>6</a:t>
            </a:r>
          </a:p>
        </p:txBody>
      </p:sp>
      <p:sp>
        <p:nvSpPr>
          <p:cNvPr id="40" name="5">
            <a:extLst>
              <a:ext uri="{FF2B5EF4-FFF2-40B4-BE49-F238E27FC236}">
                <a16:creationId xmlns:a16="http://schemas.microsoft.com/office/drawing/2014/main" id="{0CE5EB16-4A01-EFCA-AC9D-51EF4FBB31F4}"/>
              </a:ext>
            </a:extLst>
          </p:cNvPr>
          <p:cNvSpPr/>
          <p:nvPr/>
        </p:nvSpPr>
        <p:spPr>
          <a:xfrm>
            <a:off x="11259649" y="75169"/>
            <a:ext cx="820101" cy="860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FF0000"/>
                </a:solidFill>
                <a:latin typeface="Showcard Gothic" panose="04020904020102020604" pitchFamily="82" charset="0"/>
              </a:rPr>
              <a:t>5</a:t>
            </a:r>
          </a:p>
        </p:txBody>
      </p:sp>
      <p:sp>
        <p:nvSpPr>
          <p:cNvPr id="41" name="4">
            <a:extLst>
              <a:ext uri="{FF2B5EF4-FFF2-40B4-BE49-F238E27FC236}">
                <a16:creationId xmlns:a16="http://schemas.microsoft.com/office/drawing/2014/main" id="{0318EBD6-6EFA-8273-CF69-7358EA0C7B84}"/>
              </a:ext>
            </a:extLst>
          </p:cNvPr>
          <p:cNvSpPr/>
          <p:nvPr/>
        </p:nvSpPr>
        <p:spPr>
          <a:xfrm>
            <a:off x="11259649" y="75169"/>
            <a:ext cx="820101" cy="860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FF0000"/>
                </a:solidFill>
                <a:latin typeface="Showcard Gothic" panose="04020904020102020604" pitchFamily="82" charset="0"/>
              </a:rPr>
              <a:t>4</a:t>
            </a:r>
          </a:p>
        </p:txBody>
      </p:sp>
      <p:sp>
        <p:nvSpPr>
          <p:cNvPr id="42" name="3">
            <a:extLst>
              <a:ext uri="{FF2B5EF4-FFF2-40B4-BE49-F238E27FC236}">
                <a16:creationId xmlns:a16="http://schemas.microsoft.com/office/drawing/2014/main" id="{ACB1C00C-24D1-4FA0-A535-22760EB43C13}"/>
              </a:ext>
            </a:extLst>
          </p:cNvPr>
          <p:cNvSpPr/>
          <p:nvPr/>
        </p:nvSpPr>
        <p:spPr>
          <a:xfrm>
            <a:off x="11259649" y="75169"/>
            <a:ext cx="820101" cy="860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FF0000"/>
                </a:solidFill>
                <a:latin typeface="Showcard Gothic" panose="04020904020102020604" pitchFamily="82" charset="0"/>
              </a:rPr>
              <a:t>3</a:t>
            </a:r>
          </a:p>
        </p:txBody>
      </p:sp>
      <p:sp>
        <p:nvSpPr>
          <p:cNvPr id="43" name="2">
            <a:extLst>
              <a:ext uri="{FF2B5EF4-FFF2-40B4-BE49-F238E27FC236}">
                <a16:creationId xmlns:a16="http://schemas.microsoft.com/office/drawing/2014/main" id="{B3D27D8C-0714-F734-E270-8F371901A64E}"/>
              </a:ext>
            </a:extLst>
          </p:cNvPr>
          <p:cNvSpPr/>
          <p:nvPr/>
        </p:nvSpPr>
        <p:spPr>
          <a:xfrm>
            <a:off x="11259649" y="75169"/>
            <a:ext cx="820101" cy="860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FF0000"/>
                </a:solidFill>
                <a:latin typeface="Showcard Gothic" panose="04020904020102020604" pitchFamily="82" charset="0"/>
              </a:rPr>
              <a:t>2</a:t>
            </a:r>
          </a:p>
        </p:txBody>
      </p:sp>
      <p:sp>
        <p:nvSpPr>
          <p:cNvPr id="44" name="1">
            <a:extLst>
              <a:ext uri="{FF2B5EF4-FFF2-40B4-BE49-F238E27FC236}">
                <a16:creationId xmlns:a16="http://schemas.microsoft.com/office/drawing/2014/main" id="{416451C1-D72D-26A9-EB3F-D57C9D7601D8}"/>
              </a:ext>
            </a:extLst>
          </p:cNvPr>
          <p:cNvSpPr/>
          <p:nvPr/>
        </p:nvSpPr>
        <p:spPr>
          <a:xfrm>
            <a:off x="11259649" y="75169"/>
            <a:ext cx="820101" cy="860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FF0000"/>
                </a:solidFill>
                <a:latin typeface="Showcard Gothic" panose="04020904020102020604" pitchFamily="82" charset="0"/>
              </a:rPr>
              <a:t>1</a:t>
            </a:r>
          </a:p>
        </p:txBody>
      </p:sp>
      <p:sp>
        <p:nvSpPr>
          <p:cNvPr id="45" name="0">
            <a:extLst>
              <a:ext uri="{FF2B5EF4-FFF2-40B4-BE49-F238E27FC236}">
                <a16:creationId xmlns:a16="http://schemas.microsoft.com/office/drawing/2014/main" id="{7F517547-667F-2835-8EC0-67B49841A7F1}"/>
              </a:ext>
            </a:extLst>
          </p:cNvPr>
          <p:cNvSpPr/>
          <p:nvPr/>
        </p:nvSpPr>
        <p:spPr>
          <a:xfrm>
            <a:off x="11259649" y="75169"/>
            <a:ext cx="820101" cy="860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FF0000"/>
                </a:solidFill>
                <a:latin typeface="Showcard Gothic" panose="04020904020102020604" pitchFamily="82" charset="0"/>
              </a:rPr>
              <a:t>0</a:t>
            </a:r>
          </a:p>
        </p:txBody>
      </p:sp>
      <p:sp>
        <p:nvSpPr>
          <p:cNvPr id="46" name="Rectangle 59">
            <a:extLst>
              <a:ext uri="{FF2B5EF4-FFF2-40B4-BE49-F238E27FC236}">
                <a16:creationId xmlns:a16="http://schemas.microsoft.com/office/drawing/2014/main" id="{3427B990-C727-8C8A-588C-9EDB55FAB9AD}"/>
              </a:ext>
            </a:extLst>
          </p:cNvPr>
          <p:cNvSpPr/>
          <p:nvPr/>
        </p:nvSpPr>
        <p:spPr>
          <a:xfrm>
            <a:off x="7985201" y="1109964"/>
            <a:ext cx="2007869" cy="768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32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1</a:t>
            </a:r>
          </a:p>
        </p:txBody>
      </p:sp>
      <p:sp>
        <p:nvSpPr>
          <p:cNvPr id="47" name="Rectangle 60">
            <a:extLst>
              <a:ext uri="{FF2B5EF4-FFF2-40B4-BE49-F238E27FC236}">
                <a16:creationId xmlns:a16="http://schemas.microsoft.com/office/drawing/2014/main" id="{31FA7815-2B64-0D78-2B31-F1F8CB626FB6}"/>
              </a:ext>
            </a:extLst>
          </p:cNvPr>
          <p:cNvSpPr/>
          <p:nvPr/>
        </p:nvSpPr>
        <p:spPr>
          <a:xfrm>
            <a:off x="10168878" y="1076993"/>
            <a:ext cx="2007869" cy="7682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2</a:t>
            </a:r>
          </a:p>
        </p:txBody>
      </p:sp>
      <p:sp>
        <p:nvSpPr>
          <p:cNvPr id="48" name="0">
            <a:hlinkClick r:id="rId6" action="ppaction://hlinksldjump"/>
            <a:extLst>
              <a:ext uri="{FF2B5EF4-FFF2-40B4-BE49-F238E27FC236}">
                <a16:creationId xmlns:a16="http://schemas.microsoft.com/office/drawing/2014/main" id="{581EAB02-6EC8-192E-7F53-183172D8052B}"/>
              </a:ext>
            </a:extLst>
          </p:cNvPr>
          <p:cNvSpPr/>
          <p:nvPr/>
        </p:nvSpPr>
        <p:spPr>
          <a:xfrm>
            <a:off x="8972" y="1816103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1</a:t>
            </a:r>
          </a:p>
        </p:txBody>
      </p:sp>
      <p:sp>
        <p:nvSpPr>
          <p:cNvPr id="49" name="0">
            <a:hlinkClick r:id="rId7" action="ppaction://hlinksldjump"/>
            <a:extLst>
              <a:ext uri="{FF2B5EF4-FFF2-40B4-BE49-F238E27FC236}">
                <a16:creationId xmlns:a16="http://schemas.microsoft.com/office/drawing/2014/main" id="{5BAA4E33-CDF7-BC53-A6ED-47A159EA1074}"/>
              </a:ext>
            </a:extLst>
          </p:cNvPr>
          <p:cNvSpPr/>
          <p:nvPr/>
        </p:nvSpPr>
        <p:spPr>
          <a:xfrm>
            <a:off x="1108436" y="1816103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2</a:t>
            </a:r>
          </a:p>
        </p:txBody>
      </p:sp>
      <p:sp>
        <p:nvSpPr>
          <p:cNvPr id="50" name="0">
            <a:hlinkClick r:id="rId8" action="ppaction://hlinksldjump"/>
            <a:extLst>
              <a:ext uri="{FF2B5EF4-FFF2-40B4-BE49-F238E27FC236}">
                <a16:creationId xmlns:a16="http://schemas.microsoft.com/office/drawing/2014/main" id="{965AED25-877F-A00D-9477-A7EAC977CE2D}"/>
              </a:ext>
            </a:extLst>
          </p:cNvPr>
          <p:cNvSpPr/>
          <p:nvPr/>
        </p:nvSpPr>
        <p:spPr>
          <a:xfrm>
            <a:off x="2207900" y="1816103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>
                <a:solidFill>
                  <a:srgbClr val="00B0F0"/>
                </a:solidFill>
                <a:latin typeface="Showcard Gothic" panose="04020904020102020604" pitchFamily="82" charset="0"/>
              </a:rPr>
              <a:t>3</a:t>
            </a:r>
            <a:endParaRPr lang="en-US" sz="5334" dirty="0">
              <a:solidFill>
                <a:srgbClr val="00B0F0"/>
              </a:solidFill>
              <a:latin typeface="Showcard Gothic" panose="04020904020102020604" pitchFamily="82" charset="0"/>
            </a:endParaRPr>
          </a:p>
        </p:txBody>
      </p:sp>
      <p:sp>
        <p:nvSpPr>
          <p:cNvPr id="51" name="0">
            <a:hlinkClick r:id="rId9" action="ppaction://hlinksldjump"/>
            <a:extLst>
              <a:ext uri="{FF2B5EF4-FFF2-40B4-BE49-F238E27FC236}">
                <a16:creationId xmlns:a16="http://schemas.microsoft.com/office/drawing/2014/main" id="{7EAD84B2-0551-2C59-2A0E-257A801EB452}"/>
              </a:ext>
            </a:extLst>
          </p:cNvPr>
          <p:cNvSpPr/>
          <p:nvPr/>
        </p:nvSpPr>
        <p:spPr>
          <a:xfrm>
            <a:off x="23814" y="2930442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4</a:t>
            </a:r>
          </a:p>
        </p:txBody>
      </p:sp>
      <p:sp>
        <p:nvSpPr>
          <p:cNvPr id="52" name="0">
            <a:hlinkClick r:id="rId10" action="ppaction://hlinksldjump"/>
            <a:extLst>
              <a:ext uri="{FF2B5EF4-FFF2-40B4-BE49-F238E27FC236}">
                <a16:creationId xmlns:a16="http://schemas.microsoft.com/office/drawing/2014/main" id="{DC629B8B-E834-C70C-04F1-B6AD47A737CF}"/>
              </a:ext>
            </a:extLst>
          </p:cNvPr>
          <p:cNvSpPr/>
          <p:nvPr/>
        </p:nvSpPr>
        <p:spPr>
          <a:xfrm>
            <a:off x="1123278" y="2930442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5</a:t>
            </a:r>
          </a:p>
        </p:txBody>
      </p:sp>
      <p:sp>
        <p:nvSpPr>
          <p:cNvPr id="53" name="0">
            <a:hlinkClick r:id="rId11" action="ppaction://hlinksldjump"/>
            <a:extLst>
              <a:ext uri="{FF2B5EF4-FFF2-40B4-BE49-F238E27FC236}">
                <a16:creationId xmlns:a16="http://schemas.microsoft.com/office/drawing/2014/main" id="{B3C68CD9-4CF4-7B12-766C-AC5BBEDD9EAD}"/>
              </a:ext>
            </a:extLst>
          </p:cNvPr>
          <p:cNvSpPr/>
          <p:nvPr/>
        </p:nvSpPr>
        <p:spPr>
          <a:xfrm>
            <a:off x="2222742" y="2930442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 dirty="0">
                <a:solidFill>
                  <a:srgbClr val="00B0F0"/>
                </a:solidFill>
                <a:latin typeface="Showcard Gothic" panose="04020904020102020604" pitchFamily="82" charset="0"/>
              </a:rPr>
              <a:t>6</a:t>
            </a:r>
          </a:p>
        </p:txBody>
      </p:sp>
      <p:sp>
        <p:nvSpPr>
          <p:cNvPr id="54" name="0">
            <a:hlinkClick r:id="rId12" action="ppaction://hlinksldjump"/>
            <a:extLst>
              <a:ext uri="{FF2B5EF4-FFF2-40B4-BE49-F238E27FC236}">
                <a16:creationId xmlns:a16="http://schemas.microsoft.com/office/drawing/2014/main" id="{70062536-AC9D-6EB6-966D-A4613D11A09F}"/>
              </a:ext>
            </a:extLst>
          </p:cNvPr>
          <p:cNvSpPr/>
          <p:nvPr/>
        </p:nvSpPr>
        <p:spPr>
          <a:xfrm>
            <a:off x="39323" y="3959689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>
                <a:solidFill>
                  <a:srgbClr val="00B0F0"/>
                </a:solidFill>
                <a:latin typeface="Showcard Gothic" panose="04020904020102020604" pitchFamily="82" charset="0"/>
              </a:rPr>
              <a:t>7</a:t>
            </a:r>
            <a:endParaRPr lang="en-US" sz="5334" dirty="0">
              <a:solidFill>
                <a:srgbClr val="00B0F0"/>
              </a:solidFill>
              <a:latin typeface="Showcard Gothic" panose="04020904020102020604" pitchFamily="82" charset="0"/>
            </a:endParaRPr>
          </a:p>
        </p:txBody>
      </p:sp>
      <p:sp>
        <p:nvSpPr>
          <p:cNvPr id="55" name="Nút Hành động: Tiến hoặc Tiếp theo 54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7C8CAE9A-B33B-BF45-D581-0ABF45D253B7}"/>
              </a:ext>
            </a:extLst>
          </p:cNvPr>
          <p:cNvSpPr/>
          <p:nvPr/>
        </p:nvSpPr>
        <p:spPr>
          <a:xfrm>
            <a:off x="0" y="6198019"/>
            <a:ext cx="671910" cy="645694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0">
            <a:hlinkClick r:id="rId14" action="ppaction://hlinksldjump"/>
            <a:extLst>
              <a:ext uri="{FF2B5EF4-FFF2-40B4-BE49-F238E27FC236}">
                <a16:creationId xmlns:a16="http://schemas.microsoft.com/office/drawing/2014/main" id="{2DFDBD9B-D169-C649-1D97-3922721A9254}"/>
              </a:ext>
            </a:extLst>
          </p:cNvPr>
          <p:cNvSpPr/>
          <p:nvPr/>
        </p:nvSpPr>
        <p:spPr>
          <a:xfrm>
            <a:off x="1152600" y="3959959"/>
            <a:ext cx="820101" cy="860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5334">
                <a:solidFill>
                  <a:srgbClr val="00B0F0"/>
                </a:solidFill>
                <a:latin typeface="Showcard Gothic" panose="04020904020102020604" pitchFamily="82" charset="0"/>
              </a:rPr>
              <a:t>8</a:t>
            </a:r>
            <a:endParaRPr lang="en-US" sz="5334" dirty="0">
              <a:solidFill>
                <a:srgbClr val="00B0F0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60" name="am-thanh-vong-quay-chiec-non-ky-dieu-mp3-www.tiengdong.com">
            <a:hlinkClick r:id="" action="ppaction://media"/>
            <a:extLst>
              <a:ext uri="{FF2B5EF4-FFF2-40B4-BE49-F238E27FC236}">
                <a16:creationId xmlns:a16="http://schemas.microsoft.com/office/drawing/2014/main" id="{1D8D713A-EA42-99E3-A995-3B8FA89B9A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600479" y="152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532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37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24A0A2-47C0-436B-BA35-F4A80A2F7E14}"/>
              </a:ext>
            </a:extLst>
          </p:cNvPr>
          <p:cNvSpPr/>
          <p:nvPr/>
        </p:nvSpPr>
        <p:spPr>
          <a:xfrm>
            <a:off x="2116555" y="256661"/>
            <a:ext cx="8261685" cy="36068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1.	Tin Mừng hôm nay cảu thánh sử nào?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D9F237-BC35-47CA-AE3D-2906AEF91F57}"/>
              </a:ext>
            </a:extLst>
          </p:cNvPr>
          <p:cNvSpPr/>
          <p:nvPr/>
        </p:nvSpPr>
        <p:spPr>
          <a:xfrm>
            <a:off x="8188720" y="4104109"/>
            <a:ext cx="3465381" cy="142151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C. Luca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9A1A09-14A5-489A-9BE4-620FA15B571E}"/>
              </a:ext>
            </a:extLst>
          </p:cNvPr>
          <p:cNvSpPr/>
          <p:nvPr/>
        </p:nvSpPr>
        <p:spPr>
          <a:xfrm>
            <a:off x="502818" y="4104109"/>
            <a:ext cx="3465381" cy="142151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A. Gioan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D793F-B1B3-4C54-989F-9203A93AB395}"/>
              </a:ext>
            </a:extLst>
          </p:cNvPr>
          <p:cNvSpPr/>
          <p:nvPr/>
        </p:nvSpPr>
        <p:spPr>
          <a:xfrm>
            <a:off x="4354315" y="4104109"/>
            <a:ext cx="3465381" cy="142151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B. Mattheu</a:t>
            </a:r>
          </a:p>
        </p:txBody>
      </p:sp>
      <p:pic>
        <p:nvPicPr>
          <p:cNvPr id="2052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6C296559-3038-4D13-9EDA-81E7EE9F2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000" r="46700">
                        <a14:foregroundMark x1="46700" y1="50588" x2="46700" y2="50588"/>
                        <a14:foregroundMark x1="28800" y1="51569" x2="28800" y2="51569"/>
                        <a14:foregroundMark x1="36100" y1="24314" x2="21500" y2="84706"/>
                        <a14:foregroundMark x1="21500" y1="84706" x2="21700" y2="83333"/>
                        <a14:foregroundMark x1="11100" y1="42157" x2="27700" y2="68431"/>
                        <a14:foregroundMark x1="27700" y1="68431" x2="28200" y2="41176"/>
                        <a14:foregroundMark x1="28200" y1="41176" x2="17400" y2="62549"/>
                        <a14:foregroundMark x1="17400" y1="62549" x2="28700" y2="56667"/>
                        <a14:foregroundMark x1="28700" y1="56667" x2="23000" y2="56863"/>
                        <a14:foregroundMark x1="23000" y1="56863" x2="34700" y2="48431"/>
                        <a14:foregroundMark x1="34700" y1="48431" x2="29500" y2="59608"/>
                        <a14:foregroundMark x1="13100" y1="51569" x2="22200" y2="48235"/>
                        <a14:foregroundMark x1="35900" y1="30784" x2="39900" y2="37255"/>
                        <a14:foregroundMark x1="38100" y1="26863" x2="37600" y2="47059"/>
                        <a14:foregroundMark x1="27800" y1="72941" x2="30300" y2="64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961554" y="3863461"/>
            <a:ext cx="715931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60BD1839-965D-424F-9B18-634B17E1A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8" b="88039" l="52300" r="93600">
                        <a14:foregroundMark x1="63500" y1="39020" x2="75800" y2="53529"/>
                        <a14:foregroundMark x1="75800" y1="53529" x2="66700" y2="45882"/>
                        <a14:foregroundMark x1="66700" y1="45882" x2="80300" y2="42549"/>
                        <a14:foregroundMark x1="80300" y1="42549" x2="69600" y2="61373"/>
                        <a14:foregroundMark x1="69600" y1="61373" x2="70500" y2="43529"/>
                        <a14:foregroundMark x1="70500" y1="43529" x2="77500" y2="45686"/>
                        <a14:foregroundMark x1="77500" y1="45686" x2="77600" y2="46471"/>
                        <a14:foregroundMark x1="76600" y1="34118" x2="78900" y2="46275"/>
                        <a14:foregroundMark x1="78900" y1="46275" x2="78100" y2="67255"/>
                        <a14:foregroundMark x1="78100" y1="67255" x2="76800" y2="67255"/>
                        <a14:foregroundMark x1="66500" y1="35490" x2="68200" y2="63333"/>
                        <a14:foregroundMark x1="68200" y1="63333" x2="71100" y2="29216"/>
                        <a14:foregroundMark x1="71100" y1="29216" x2="69500" y2="50196"/>
                        <a14:foregroundMark x1="69500" y1="50196" x2="76900" y2="38235"/>
                        <a14:foregroundMark x1="76900" y1="38235" x2="73500" y2="54706"/>
                        <a14:foregroundMark x1="73500" y1="54706" x2="77500" y2="71176"/>
                        <a14:foregroundMark x1="77500" y1="71176" x2="77600" y2="70196"/>
                        <a14:foregroundMark x1="77900" y1="35098" x2="78600" y2="32157"/>
                        <a14:foregroundMark x1="82200" y1="63333" x2="73700" y2="76863"/>
                        <a14:foregroundMark x1="73700" y1="76863" x2="71000" y2="77647"/>
                        <a14:foregroundMark x1="62400" y1="60784" x2="73800" y2="73725"/>
                        <a14:foregroundMark x1="73800" y1="73725" x2="73800" y2="73725"/>
                        <a14:foregroundMark x1="52300" y1="47843" x2="53100" y2="45882"/>
                        <a14:foregroundMark x1="73600" y1="88039" x2="73600" y2="8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4" t="-2053" r="1326" b="2053"/>
          <a:stretch/>
        </p:blipFill>
        <p:spPr bwMode="auto">
          <a:xfrm>
            <a:off x="273423" y="3859450"/>
            <a:ext cx="715932" cy="7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096FBB72-8B54-44AF-9ED8-07D8C134C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8" b="88039" l="52300" r="93600">
                        <a14:foregroundMark x1="63500" y1="39020" x2="75800" y2="53529"/>
                        <a14:foregroundMark x1="75800" y1="53529" x2="66700" y2="45882"/>
                        <a14:foregroundMark x1="66700" y1="45882" x2="80300" y2="42549"/>
                        <a14:foregroundMark x1="80300" y1="42549" x2="69600" y2="61373"/>
                        <a14:foregroundMark x1="69600" y1="61373" x2="70500" y2="43529"/>
                        <a14:foregroundMark x1="70500" y1="43529" x2="77500" y2="45686"/>
                        <a14:foregroundMark x1="77500" y1="45686" x2="77600" y2="46471"/>
                        <a14:foregroundMark x1="76600" y1="34118" x2="78900" y2="46275"/>
                        <a14:foregroundMark x1="78900" y1="46275" x2="78100" y2="67255"/>
                        <a14:foregroundMark x1="78100" y1="67255" x2="76800" y2="67255"/>
                        <a14:foregroundMark x1="66500" y1="35490" x2="68200" y2="63333"/>
                        <a14:foregroundMark x1="68200" y1="63333" x2="71100" y2="29216"/>
                        <a14:foregroundMark x1="71100" y1="29216" x2="69500" y2="50196"/>
                        <a14:foregroundMark x1="69500" y1="50196" x2="76900" y2="38235"/>
                        <a14:foregroundMark x1="76900" y1="38235" x2="73500" y2="54706"/>
                        <a14:foregroundMark x1="73500" y1="54706" x2="77500" y2="71176"/>
                        <a14:foregroundMark x1="77500" y1="71176" x2="77600" y2="70196"/>
                        <a14:foregroundMark x1="77900" y1="35098" x2="78600" y2="32157"/>
                        <a14:foregroundMark x1="82200" y1="63333" x2="73700" y2="76863"/>
                        <a14:foregroundMark x1="73700" y1="76863" x2="71000" y2="77647"/>
                        <a14:foregroundMark x1="62400" y1="60784" x2="73800" y2="73725"/>
                        <a14:foregroundMark x1="73800" y1="73725" x2="73800" y2="73725"/>
                        <a14:foregroundMark x1="52300" y1="47843" x2="53100" y2="45882"/>
                        <a14:foregroundMark x1="73600" y1="88039" x2="73600" y2="8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4" t="-2053" r="1326" b="2053"/>
          <a:stretch/>
        </p:blipFill>
        <p:spPr bwMode="auto">
          <a:xfrm>
            <a:off x="4091989" y="3847599"/>
            <a:ext cx="715932" cy="7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út Hành động: Lùi hoặc Trước 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8175C04-5FCB-B208-455C-694331D91359}"/>
              </a:ext>
            </a:extLst>
          </p:cNvPr>
          <p:cNvSpPr/>
          <p:nvPr/>
        </p:nvSpPr>
        <p:spPr>
          <a:xfrm>
            <a:off x="0" y="6257925"/>
            <a:ext cx="715932" cy="600075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1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24A0A2-47C0-436B-BA35-F4A80A2F7E14}"/>
              </a:ext>
            </a:extLst>
          </p:cNvPr>
          <p:cNvSpPr/>
          <p:nvPr/>
        </p:nvSpPr>
        <p:spPr>
          <a:xfrm>
            <a:off x="2116555" y="256661"/>
            <a:ext cx="8261685" cy="36068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5400">
                <a:solidFill>
                  <a:prstClr val="white"/>
                </a:solidFill>
                <a:latin typeface="Cambria" panose="02040503050406030204" pitchFamily="18" charset="0"/>
              </a:rPr>
              <a:t>2.	Dân chúng nghĩ Gio an là ai?</a:t>
            </a:r>
            <a:endParaRPr lang="en-US" sz="540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D9F237-BC35-47CA-AE3D-2906AEF91F57}"/>
              </a:ext>
            </a:extLst>
          </p:cNvPr>
          <p:cNvSpPr/>
          <p:nvPr/>
        </p:nvSpPr>
        <p:spPr>
          <a:xfrm>
            <a:off x="571786" y="4104109"/>
            <a:ext cx="3465381" cy="142151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A. Đấng Mêsia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9A1A09-14A5-489A-9BE4-620FA15B571E}"/>
              </a:ext>
            </a:extLst>
          </p:cNvPr>
          <p:cNvSpPr/>
          <p:nvPr/>
        </p:nvSpPr>
        <p:spPr>
          <a:xfrm>
            <a:off x="4455504" y="4104109"/>
            <a:ext cx="3465381" cy="142151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B. Mô sê mới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DD793F-B1B3-4C54-989F-9203A93AB395}"/>
              </a:ext>
            </a:extLst>
          </p:cNvPr>
          <p:cNvSpPr/>
          <p:nvPr/>
        </p:nvSpPr>
        <p:spPr>
          <a:xfrm>
            <a:off x="8382000" y="4104109"/>
            <a:ext cx="3465381" cy="142151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>
                <a:solidFill>
                  <a:prstClr val="white"/>
                </a:solidFill>
                <a:latin typeface="Cambria" panose="02040503050406030204" pitchFamily="18" charset="0"/>
              </a:rPr>
              <a:t>C. Ngôn sứ Êlia</a:t>
            </a:r>
          </a:p>
        </p:txBody>
      </p:sp>
      <p:pic>
        <p:nvPicPr>
          <p:cNvPr id="2052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6C296559-3038-4D13-9EDA-81E7EE9F2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000" r="46700">
                        <a14:foregroundMark x1="46700" y1="50588" x2="46700" y2="50588"/>
                        <a14:foregroundMark x1="28800" y1="51569" x2="28800" y2="51569"/>
                        <a14:foregroundMark x1="36100" y1="24314" x2="21500" y2="84706"/>
                        <a14:foregroundMark x1="21500" y1="84706" x2="21700" y2="83333"/>
                        <a14:foregroundMark x1="11100" y1="42157" x2="27700" y2="68431"/>
                        <a14:foregroundMark x1="27700" y1="68431" x2="28200" y2="41176"/>
                        <a14:foregroundMark x1="28200" y1="41176" x2="17400" y2="62549"/>
                        <a14:foregroundMark x1="17400" y1="62549" x2="28700" y2="56667"/>
                        <a14:foregroundMark x1="28700" y1="56667" x2="23000" y2="56863"/>
                        <a14:foregroundMark x1="23000" y1="56863" x2="34700" y2="48431"/>
                        <a14:foregroundMark x1="34700" y1="48431" x2="29500" y2="59608"/>
                        <a14:foregroundMark x1="13100" y1="51569" x2="22200" y2="48235"/>
                        <a14:foregroundMark x1="35900" y1="30784" x2="39900" y2="37255"/>
                        <a14:foregroundMark x1="38100" y1="26863" x2="37600" y2="47059"/>
                        <a14:foregroundMark x1="27800" y1="72941" x2="30300" y2="64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44620" y="3863461"/>
            <a:ext cx="715931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60BD1839-965D-424F-9B18-634B17E1A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8" b="88039" l="52300" r="93600">
                        <a14:foregroundMark x1="63500" y1="39020" x2="75800" y2="53529"/>
                        <a14:foregroundMark x1="75800" y1="53529" x2="66700" y2="45882"/>
                        <a14:foregroundMark x1="66700" y1="45882" x2="80300" y2="42549"/>
                        <a14:foregroundMark x1="80300" y1="42549" x2="69600" y2="61373"/>
                        <a14:foregroundMark x1="69600" y1="61373" x2="70500" y2="43529"/>
                        <a14:foregroundMark x1="70500" y1="43529" x2="77500" y2="45686"/>
                        <a14:foregroundMark x1="77500" y1="45686" x2="77600" y2="46471"/>
                        <a14:foregroundMark x1="76600" y1="34118" x2="78900" y2="46275"/>
                        <a14:foregroundMark x1="78900" y1="46275" x2="78100" y2="67255"/>
                        <a14:foregroundMark x1="78100" y1="67255" x2="76800" y2="67255"/>
                        <a14:foregroundMark x1="66500" y1="35490" x2="68200" y2="63333"/>
                        <a14:foregroundMark x1="68200" y1="63333" x2="71100" y2="29216"/>
                        <a14:foregroundMark x1="71100" y1="29216" x2="69500" y2="50196"/>
                        <a14:foregroundMark x1="69500" y1="50196" x2="76900" y2="38235"/>
                        <a14:foregroundMark x1="76900" y1="38235" x2="73500" y2="54706"/>
                        <a14:foregroundMark x1="73500" y1="54706" x2="77500" y2="71176"/>
                        <a14:foregroundMark x1="77500" y1="71176" x2="77600" y2="70196"/>
                        <a14:foregroundMark x1="77900" y1="35098" x2="78600" y2="32157"/>
                        <a14:foregroundMark x1="82200" y1="63333" x2="73700" y2="76863"/>
                        <a14:foregroundMark x1="73700" y1="76863" x2="71000" y2="77647"/>
                        <a14:foregroundMark x1="62400" y1="60784" x2="73800" y2="73725"/>
                        <a14:foregroundMark x1="73800" y1="73725" x2="73800" y2="73725"/>
                        <a14:foregroundMark x1="52300" y1="47843" x2="53100" y2="45882"/>
                        <a14:foregroundMark x1="73600" y1="88039" x2="73600" y2="8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4" t="-2053" r="1326" b="2053"/>
          <a:stretch/>
        </p:blipFill>
        <p:spPr bwMode="auto">
          <a:xfrm>
            <a:off x="4226109" y="3859450"/>
            <a:ext cx="715932" cy="7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ownload Tick And Cross Clipart Check Mark Clip Art Cross, Logo, Plant,  Face Transparent Png – Pngset.com">
            <a:extLst>
              <a:ext uri="{FF2B5EF4-FFF2-40B4-BE49-F238E27FC236}">
                <a16:creationId xmlns:a16="http://schemas.microsoft.com/office/drawing/2014/main" id="{096FBB72-8B54-44AF-9ED8-07D8C134C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8" b="88039" l="52300" r="93600">
                        <a14:foregroundMark x1="63500" y1="39020" x2="75800" y2="53529"/>
                        <a14:foregroundMark x1="75800" y1="53529" x2="66700" y2="45882"/>
                        <a14:foregroundMark x1="66700" y1="45882" x2="80300" y2="42549"/>
                        <a14:foregroundMark x1="80300" y1="42549" x2="69600" y2="61373"/>
                        <a14:foregroundMark x1="69600" y1="61373" x2="70500" y2="43529"/>
                        <a14:foregroundMark x1="70500" y1="43529" x2="77500" y2="45686"/>
                        <a14:foregroundMark x1="77500" y1="45686" x2="77600" y2="46471"/>
                        <a14:foregroundMark x1="76600" y1="34118" x2="78900" y2="46275"/>
                        <a14:foregroundMark x1="78900" y1="46275" x2="78100" y2="67255"/>
                        <a14:foregroundMark x1="78100" y1="67255" x2="76800" y2="67255"/>
                        <a14:foregroundMark x1="66500" y1="35490" x2="68200" y2="63333"/>
                        <a14:foregroundMark x1="68200" y1="63333" x2="71100" y2="29216"/>
                        <a14:foregroundMark x1="71100" y1="29216" x2="69500" y2="50196"/>
                        <a14:foregroundMark x1="69500" y1="50196" x2="76900" y2="38235"/>
                        <a14:foregroundMark x1="76900" y1="38235" x2="73500" y2="54706"/>
                        <a14:foregroundMark x1="73500" y1="54706" x2="77500" y2="71176"/>
                        <a14:foregroundMark x1="77500" y1="71176" x2="77600" y2="70196"/>
                        <a14:foregroundMark x1="77900" y1="35098" x2="78600" y2="32157"/>
                        <a14:foregroundMark x1="82200" y1="63333" x2="73700" y2="76863"/>
                        <a14:foregroundMark x1="73700" y1="76863" x2="71000" y2="77647"/>
                        <a14:foregroundMark x1="62400" y1="60784" x2="73800" y2="73725"/>
                        <a14:foregroundMark x1="73800" y1="73725" x2="73800" y2="73725"/>
                        <a14:foregroundMark x1="52300" y1="47843" x2="53100" y2="45882"/>
                        <a14:foregroundMark x1="73600" y1="88039" x2="73600" y2="8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4" t="-2053" r="1326" b="2053"/>
          <a:stretch/>
        </p:blipFill>
        <p:spPr bwMode="auto">
          <a:xfrm>
            <a:off x="8119674" y="3847599"/>
            <a:ext cx="715932" cy="7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út Hành động: Lùi hoặc Trước 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49016AF-8053-F352-7393-FF94831530EA}"/>
              </a:ext>
            </a:extLst>
          </p:cNvPr>
          <p:cNvSpPr/>
          <p:nvPr/>
        </p:nvSpPr>
        <p:spPr>
          <a:xfrm>
            <a:off x="0" y="6257925"/>
            <a:ext cx="715932" cy="600075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 feud-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482</Words>
  <Application>Microsoft Office PowerPoint</Application>
  <PresentationFormat>Màn hình rộng</PresentationFormat>
  <Paragraphs>104</Paragraphs>
  <Slides>16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Showcard Gothic</vt:lpstr>
      <vt:lpstr>SVN-Neutraface 2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bongbongcute12@gmail.com</dc:creator>
  <cp:lastModifiedBy>bongbongcute12@gmail.com</cp:lastModifiedBy>
  <cp:revision>3</cp:revision>
  <dcterms:created xsi:type="dcterms:W3CDTF">2025-01-07T04:24:11Z</dcterms:created>
  <dcterms:modified xsi:type="dcterms:W3CDTF">2025-01-07T06:05:06Z</dcterms:modified>
</cp:coreProperties>
</file>