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9" r:id="rId3"/>
    <p:sldId id="290" r:id="rId4"/>
    <p:sldId id="291" r:id="rId5"/>
    <p:sldId id="292" r:id="rId6"/>
    <p:sldId id="294" r:id="rId7"/>
    <p:sldId id="293" r:id="rId8"/>
    <p:sldId id="295" r:id="rId9"/>
    <p:sldId id="316" r:id="rId10"/>
    <p:sldId id="275" r:id="rId11"/>
    <p:sldId id="317" r:id="rId12"/>
    <p:sldId id="276" r:id="rId13"/>
    <p:sldId id="318" r:id="rId14"/>
    <p:sldId id="267" r:id="rId15"/>
    <p:sldId id="268" r:id="rId16"/>
    <p:sldId id="269" r:id="rId17"/>
    <p:sldId id="273" r:id="rId18"/>
    <p:sldId id="271" r:id="rId19"/>
    <p:sldId id="274" r:id="rId20"/>
    <p:sldId id="314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315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9" r:id="rId40"/>
    <p:sldId id="302" r:id="rId41"/>
    <p:sldId id="278" r:id="rId42"/>
    <p:sldId id="303" r:id="rId43"/>
    <p:sldId id="305" r:id="rId44"/>
    <p:sldId id="304" r:id="rId45"/>
    <p:sldId id="306" r:id="rId46"/>
    <p:sldId id="32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F1B0-2308-447F-824B-DCEAC0BFC8B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CC91-D367-451F-AC05-5230CC68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0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F1B0-2308-447F-824B-DCEAC0BFC8B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CC91-D367-451F-AC05-5230CC68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89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F1B0-2308-447F-824B-DCEAC0BFC8B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CC91-D367-451F-AC05-5230CC68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54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F1B0-2308-447F-824B-DCEAC0BFC8B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CC91-D367-451F-AC05-5230CC68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2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F1B0-2308-447F-824B-DCEAC0BFC8B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CC91-D367-451F-AC05-5230CC68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5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F1B0-2308-447F-824B-DCEAC0BFC8B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CC91-D367-451F-AC05-5230CC68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9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F1B0-2308-447F-824B-DCEAC0BFC8B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CC91-D367-451F-AC05-5230CC68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4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F1B0-2308-447F-824B-DCEAC0BFC8B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CC91-D367-451F-AC05-5230CC68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5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F1B0-2308-447F-824B-DCEAC0BFC8B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CC91-D367-451F-AC05-5230CC68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8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F1B0-2308-447F-824B-DCEAC0BFC8B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CC91-D367-451F-AC05-5230CC68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F1B0-2308-447F-824B-DCEAC0BFC8B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CC91-D367-451F-AC05-5230CC68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3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CF1B0-2308-447F-824B-DCEAC0BFC8BE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DCC91-D367-451F-AC05-5230CC687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1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67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CEDDC-547B-0E34-2F94-2BD5C7F55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37" b="142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185671-0EF1-9E8D-9551-C71937973145}"/>
              </a:ext>
            </a:extLst>
          </p:cNvPr>
          <p:cNvSpPr/>
          <p:nvPr/>
        </p:nvSpPr>
        <p:spPr>
          <a:xfrm>
            <a:off x="3184358" y="240632"/>
            <a:ext cx="5823284" cy="128336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CA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C7636-1D84-830D-7262-9BFFBAC22390}"/>
              </a:ext>
            </a:extLst>
          </p:cNvPr>
          <p:cNvSpPr txBox="1"/>
          <p:nvPr/>
        </p:nvSpPr>
        <p:spPr>
          <a:xfrm>
            <a:off x="649705" y="1993924"/>
            <a:ext cx="10892590" cy="4727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9600" b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55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CEDDC-547B-0E34-2F94-2BD5C7F55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37" b="142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185671-0EF1-9E8D-9551-C719379731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84358" y="112294"/>
            <a:ext cx="5815263" cy="105877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ALLELUIA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C7636-1D84-830D-7262-9BFFBAC22390}"/>
              </a:ext>
            </a:extLst>
          </p:cNvPr>
          <p:cNvSpPr txBox="1"/>
          <p:nvPr/>
        </p:nvSpPr>
        <p:spPr>
          <a:xfrm>
            <a:off x="498764" y="1810327"/>
            <a:ext cx="1104353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Ta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</a:p>
        </p:txBody>
      </p:sp>
    </p:spTree>
    <p:extLst>
      <p:ext uri="{BB962C8B-B14F-4D97-AF65-F5344CB8AC3E}">
        <p14:creationId xmlns:p14="http://schemas.microsoft.com/office/powerpoint/2010/main" val="308480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12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A5EAD1-0BC5-CA87-F299-B5837A2888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60" b="7855"/>
          <a:stretch/>
        </p:blipFill>
        <p:spPr>
          <a:xfrm>
            <a:off x="53887" y="188944"/>
            <a:ext cx="12192000" cy="6091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4867F5-29B0-27FB-D6B6-33BFDCB567F8}"/>
              </a:ext>
            </a:extLst>
          </p:cNvPr>
          <p:cNvSpPr txBox="1"/>
          <p:nvPr/>
        </p:nvSpPr>
        <p:spPr>
          <a:xfrm>
            <a:off x="1499266" y="1994879"/>
            <a:ext cx="9193161" cy="216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 LẤY GÌ </a:t>
            </a:r>
            <a:endParaRPr kumimoji="0" lang="en-US" sz="4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8034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Lm</a:t>
            </a:r>
            <a:r>
              <a:rPr kumimoji="0" lang="en-US" sz="4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48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kumimoji="0" lang="en-US" sz="4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Đức</a:t>
            </a:r>
            <a:r>
              <a:rPr kumimoji="0" lang="en-US" sz="4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&amp; Thông </a:t>
            </a:r>
            <a:r>
              <a:rPr kumimoji="0" lang="en-US" sz="48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Giáo</a:t>
            </a:r>
            <a:endParaRPr kumimoji="0" lang="en-US" sz="3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8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44E38B-5852-3C0F-4241-090BD7C48C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452" b="18303"/>
          <a:stretch/>
        </p:blipFill>
        <p:spPr>
          <a:xfrm>
            <a:off x="0" y="0"/>
            <a:ext cx="1199803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E4AFB8-94A4-4F6E-1462-9168D5651A1F}"/>
              </a:ext>
            </a:extLst>
          </p:cNvPr>
          <p:cNvSpPr txBox="1"/>
          <p:nvPr/>
        </p:nvSpPr>
        <p:spPr>
          <a:xfrm>
            <a:off x="674255" y="466345"/>
            <a:ext cx="10769600" cy="5772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lấy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Con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lấy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ơi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!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và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Con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trọn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niềm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mơ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tuổi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xuân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trọn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nguyện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thôi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kumimoji="0" lang="en-US" sz="5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1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44E38B-5852-3C0F-4241-090BD7C48C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452" b="18303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E4AFB8-94A4-4F6E-1462-9168D5651A1F}"/>
              </a:ext>
            </a:extLst>
          </p:cNvPr>
          <p:cNvSpPr txBox="1"/>
          <p:nvPr/>
        </p:nvSpPr>
        <p:spPr>
          <a:xfrm>
            <a:off x="572655" y="466345"/>
            <a:ext cx="11028218" cy="6376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đĩa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trọn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nỗi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niềm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Và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chén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giọt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mắt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trần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Hiệp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lễ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cực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rượu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nho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thơm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và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bánh. Xin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Cha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6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64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44E38B-5852-3C0F-4241-090BD7C48C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452" b="18303"/>
          <a:stretch/>
        </p:blipFill>
        <p:spPr>
          <a:xfrm>
            <a:off x="0" y="0"/>
            <a:ext cx="1199803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E4AFB8-94A4-4F6E-1462-9168D5651A1F}"/>
              </a:ext>
            </a:extLst>
          </p:cNvPr>
          <p:cNvSpPr txBox="1"/>
          <p:nvPr/>
        </p:nvSpPr>
        <p:spPr>
          <a:xfrm>
            <a:off x="674255" y="466345"/>
            <a:ext cx="10769600" cy="5772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lấy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Con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lấy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ơi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!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và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Con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trọn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niềm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mơ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tuổi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xuân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trọn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nguyện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thôi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kumimoji="0" lang="en-US" sz="5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44E38B-5852-3C0F-4241-090BD7C48C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452" b="18303"/>
          <a:stretch/>
        </p:blipFill>
        <p:spPr>
          <a:xfrm>
            <a:off x="-24164" y="0"/>
            <a:ext cx="1221616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E4AFB8-94A4-4F6E-1462-9168D5651A1F}"/>
              </a:ext>
            </a:extLst>
          </p:cNvPr>
          <p:cNvSpPr txBox="1"/>
          <p:nvPr/>
        </p:nvSpPr>
        <p:spPr>
          <a:xfrm>
            <a:off x="452582" y="92364"/>
            <a:ext cx="11249891" cy="6376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hái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hiến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trở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hy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lễ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nay con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thuộc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Xin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giữ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luôn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6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kumimoji="0" lang="en-US" sz="6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20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44E38B-5852-3C0F-4241-090BD7C48C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452" b="18303"/>
          <a:stretch/>
        </p:blipFill>
        <p:spPr>
          <a:xfrm>
            <a:off x="0" y="0"/>
            <a:ext cx="1199803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E4AFB8-94A4-4F6E-1462-9168D5651A1F}"/>
              </a:ext>
            </a:extLst>
          </p:cNvPr>
          <p:cNvSpPr txBox="1"/>
          <p:nvPr/>
        </p:nvSpPr>
        <p:spPr>
          <a:xfrm>
            <a:off x="674255" y="466345"/>
            <a:ext cx="10769600" cy="5772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ĐK.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lấy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Con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lấy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ơi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!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và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Con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trọn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niềm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mơ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tuổi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xuân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trọn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nguyện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thôi</a:t>
            </a:r>
            <a:r>
              <a:rPr kumimoji="0" lang="en-US" sz="5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kumimoji="0" lang="en-US" sz="5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30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814D3-DC6C-B091-709F-19A88BC9B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mboo mat with leaves&#10;&#10;Description automatically generated">
            <a:extLst>
              <a:ext uri="{FF2B5EF4-FFF2-40B4-BE49-F238E27FC236}">
                <a16:creationId xmlns:a16="http://schemas.microsoft.com/office/drawing/2014/main" id="{01A20048-8407-B7A4-30A7-6C81FE75AB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71" r="1" b="1"/>
          <a:stretch/>
        </p:blipFill>
        <p:spPr>
          <a:xfrm>
            <a:off x="149629" y="1282"/>
            <a:ext cx="11887200" cy="67320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9629" y="2512291"/>
            <a:ext cx="9548553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 SÔNG GIO-ĐAN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78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86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AC450F-70AD-6C6E-D3BE-7D03DF97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32" y="891540"/>
            <a:ext cx="10193185" cy="50711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19927" y="2586183"/>
            <a:ext cx="725978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 VANG TÌNH YÊU CHÚA 2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Huỳnh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534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137652"/>
            <a:ext cx="1183653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xô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tỏa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nẻo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725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4799" y="0"/>
            <a:ext cx="11508509" cy="7154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êm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lướt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trôi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gom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thâm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5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endParaRPr lang="en-US" sz="5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5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7987" y="137652"/>
            <a:ext cx="1195450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ngơi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Ca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mỹ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song.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endParaRPr lang="en-US" sz="5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6463" y="137652"/>
            <a:ext cx="11956026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2329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7987" y="137652"/>
            <a:ext cx="11954502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yểu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đuối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27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7987" y="137652"/>
            <a:ext cx="1195450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ngơi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Ca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mỹ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song.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endParaRPr lang="en-US" sz="5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7987" y="137652"/>
            <a:ext cx="1195450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ngớt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8996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7987" y="137652"/>
            <a:ext cx="11954502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tim.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oán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ghen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endParaRPr lang="en-US" sz="5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7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7018" y="131263"/>
            <a:ext cx="11905672" cy="606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Gio-đan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Ki-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hối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đuối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Ki-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-an.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rỗi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0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7987" y="137652"/>
            <a:ext cx="1195450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ngơi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Ca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mỹ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song.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suối</a:t>
            </a:r>
            <a:r>
              <a:rPr lang="en-US" sz="5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endParaRPr lang="en-US" sz="54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1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64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B4B81-47C4-188F-50B3-CD46AC1B0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6901D8-E7C9-31FE-9C9B-7841FF53D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7354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81018" y="2724727"/>
            <a:ext cx="83034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SÔNG GIO-ĐAN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Huỳnh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71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6328" y="452582"/>
            <a:ext cx="11582400" cy="5807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Gio-đan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khẩn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Hoang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“Mau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7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7018" y="192008"/>
            <a:ext cx="11841016" cy="606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suối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múc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432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69454" y="332509"/>
            <a:ext cx="114161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Gio-đan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tuyền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bợn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Ai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mê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dậy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thuê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90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7018" y="192008"/>
            <a:ext cx="11841016" cy="606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suối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múc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6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95564" y="378692"/>
            <a:ext cx="115177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dọi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đợi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tẩy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gột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4514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7018" y="192008"/>
            <a:ext cx="11841016" cy="606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suối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múc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9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07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7018" y="131263"/>
            <a:ext cx="11905672" cy="6607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Gio-đan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rền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Ta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Gio-đan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reo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Cha: “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Ta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ngươi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6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AC450F-70AD-6C6E-D3BE-7D03DF97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414" y="956195"/>
            <a:ext cx="10193185" cy="50711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7709" y="2890982"/>
            <a:ext cx="7065818" cy="15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 BỜ SÔNG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GIO-ĐAN 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59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7018" y="212436"/>
            <a:ext cx="11794838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Gio-đan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-an.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Cha: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Ta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19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7018" y="212436"/>
            <a:ext cx="11794838" cy="6541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9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7018" y="212436"/>
            <a:ext cx="11794838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Gio-đan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-an.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Cha: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Ta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29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7018" y="212436"/>
            <a:ext cx="11794838" cy="600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Xoá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0876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7018" y="212436"/>
            <a:ext cx="11794838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Gio-đan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Gio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-an.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Cha: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Ta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43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19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7018" y="131263"/>
            <a:ext cx="11905672" cy="606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Gio-đan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hối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9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7018" y="131263"/>
            <a:ext cx="11905672" cy="6607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Gio-đan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rền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Ta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Gio-đan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reo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Cha: “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Ta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ngươi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9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7018" y="131263"/>
            <a:ext cx="11905672" cy="6607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Cha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sầu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Tin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rỗi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762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7018" y="131263"/>
            <a:ext cx="11905672" cy="6607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Gio-đan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rền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Ta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Gio-đan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reo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Cha: “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Ta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ngươi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00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94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1648</Words>
  <Application>Microsoft Office PowerPoint</Application>
  <PresentationFormat>Widescreen</PresentationFormat>
  <Paragraphs>45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Aptos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</cp:revision>
  <dcterms:created xsi:type="dcterms:W3CDTF">2025-01-03T01:13:24Z</dcterms:created>
  <dcterms:modified xsi:type="dcterms:W3CDTF">2025-01-03T12:44:15Z</dcterms:modified>
</cp:coreProperties>
</file>