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6" r:id="rId4"/>
    <p:sldId id="277" r:id="rId5"/>
    <p:sldId id="279" r:id="rId6"/>
    <p:sldId id="278" r:id="rId7"/>
    <p:sldId id="280" r:id="rId8"/>
    <p:sldId id="319" r:id="rId9"/>
    <p:sldId id="268" r:id="rId10"/>
    <p:sldId id="320" r:id="rId11"/>
    <p:sldId id="269" r:id="rId12"/>
    <p:sldId id="321" r:id="rId13"/>
    <p:sldId id="272" r:id="rId14"/>
    <p:sldId id="281" r:id="rId15"/>
    <p:sldId id="282" r:id="rId16"/>
    <p:sldId id="285" r:id="rId17"/>
    <p:sldId id="283" r:id="rId18"/>
    <p:sldId id="286" r:id="rId19"/>
    <p:sldId id="284" r:id="rId20"/>
    <p:sldId id="287" r:id="rId21"/>
    <p:sldId id="317" r:id="rId22"/>
    <p:sldId id="296" r:id="rId23"/>
    <p:sldId id="297" r:id="rId24"/>
    <p:sldId id="298" r:id="rId25"/>
    <p:sldId id="299" r:id="rId26"/>
    <p:sldId id="300" r:id="rId27"/>
    <p:sldId id="301" r:id="rId28"/>
    <p:sldId id="302" r:id="rId29"/>
    <p:sldId id="318" r:id="rId30"/>
    <p:sldId id="271" r:id="rId31"/>
    <p:sldId id="273" r:id="rId32"/>
    <p:sldId id="303" r:id="rId33"/>
    <p:sldId id="307" r:id="rId34"/>
    <p:sldId id="304" r:id="rId35"/>
    <p:sldId id="308" r:id="rId36"/>
    <p:sldId id="305" r:id="rId37"/>
    <p:sldId id="309" r:id="rId38"/>
    <p:sldId id="306" r:id="rId39"/>
    <p:sldId id="310" r:id="rId40"/>
    <p:sldId id="322" r:id="rId41"/>
    <p:sldId id="311" r:id="rId42"/>
    <p:sldId id="274" r:id="rId43"/>
    <p:sldId id="312" r:id="rId44"/>
    <p:sldId id="313" r:id="rId45"/>
    <p:sldId id="315" r:id="rId46"/>
    <p:sldId id="314" r:id="rId47"/>
    <p:sldId id="316" r:id="rId48"/>
    <p:sldId id="32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203EF7-54EE-4163-A358-D661045D5E9C}"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96E03-7EE8-4A74-BBC0-3E1B1440C206}" type="slidenum">
              <a:rPr lang="en-US" smtClean="0"/>
              <a:t>‹#›</a:t>
            </a:fld>
            <a:endParaRPr lang="en-US"/>
          </a:p>
        </p:txBody>
      </p:sp>
    </p:spTree>
    <p:extLst>
      <p:ext uri="{BB962C8B-B14F-4D97-AF65-F5344CB8AC3E}">
        <p14:creationId xmlns:p14="http://schemas.microsoft.com/office/powerpoint/2010/main" val="1856202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203EF7-54EE-4163-A358-D661045D5E9C}"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96E03-7EE8-4A74-BBC0-3E1B1440C206}" type="slidenum">
              <a:rPr lang="en-US" smtClean="0"/>
              <a:t>‹#›</a:t>
            </a:fld>
            <a:endParaRPr lang="en-US"/>
          </a:p>
        </p:txBody>
      </p:sp>
    </p:spTree>
    <p:extLst>
      <p:ext uri="{BB962C8B-B14F-4D97-AF65-F5344CB8AC3E}">
        <p14:creationId xmlns:p14="http://schemas.microsoft.com/office/powerpoint/2010/main" val="1490156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203EF7-54EE-4163-A358-D661045D5E9C}"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96E03-7EE8-4A74-BBC0-3E1B1440C206}" type="slidenum">
              <a:rPr lang="en-US" smtClean="0"/>
              <a:t>‹#›</a:t>
            </a:fld>
            <a:endParaRPr lang="en-US"/>
          </a:p>
        </p:txBody>
      </p:sp>
    </p:spTree>
    <p:extLst>
      <p:ext uri="{BB962C8B-B14F-4D97-AF65-F5344CB8AC3E}">
        <p14:creationId xmlns:p14="http://schemas.microsoft.com/office/powerpoint/2010/main" val="2276460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203EF7-54EE-4163-A358-D661045D5E9C}"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96E03-7EE8-4A74-BBC0-3E1B1440C206}" type="slidenum">
              <a:rPr lang="en-US" smtClean="0"/>
              <a:t>‹#›</a:t>
            </a:fld>
            <a:endParaRPr lang="en-US"/>
          </a:p>
        </p:txBody>
      </p:sp>
    </p:spTree>
    <p:extLst>
      <p:ext uri="{BB962C8B-B14F-4D97-AF65-F5344CB8AC3E}">
        <p14:creationId xmlns:p14="http://schemas.microsoft.com/office/powerpoint/2010/main" val="1327228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203EF7-54EE-4163-A358-D661045D5E9C}"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96E03-7EE8-4A74-BBC0-3E1B1440C206}" type="slidenum">
              <a:rPr lang="en-US" smtClean="0"/>
              <a:t>‹#›</a:t>
            </a:fld>
            <a:endParaRPr lang="en-US"/>
          </a:p>
        </p:txBody>
      </p:sp>
    </p:spTree>
    <p:extLst>
      <p:ext uri="{BB962C8B-B14F-4D97-AF65-F5344CB8AC3E}">
        <p14:creationId xmlns:p14="http://schemas.microsoft.com/office/powerpoint/2010/main" val="352976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203EF7-54EE-4163-A358-D661045D5E9C}"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96E03-7EE8-4A74-BBC0-3E1B1440C206}" type="slidenum">
              <a:rPr lang="en-US" smtClean="0"/>
              <a:t>‹#›</a:t>
            </a:fld>
            <a:endParaRPr lang="en-US"/>
          </a:p>
        </p:txBody>
      </p:sp>
    </p:spTree>
    <p:extLst>
      <p:ext uri="{BB962C8B-B14F-4D97-AF65-F5344CB8AC3E}">
        <p14:creationId xmlns:p14="http://schemas.microsoft.com/office/powerpoint/2010/main" val="1320682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203EF7-54EE-4163-A358-D661045D5E9C}" type="datetimeFigureOut">
              <a:rPr lang="en-US" smtClean="0"/>
              <a:t>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B96E03-7EE8-4A74-BBC0-3E1B1440C206}" type="slidenum">
              <a:rPr lang="en-US" smtClean="0"/>
              <a:t>‹#›</a:t>
            </a:fld>
            <a:endParaRPr lang="en-US"/>
          </a:p>
        </p:txBody>
      </p:sp>
    </p:spTree>
    <p:extLst>
      <p:ext uri="{BB962C8B-B14F-4D97-AF65-F5344CB8AC3E}">
        <p14:creationId xmlns:p14="http://schemas.microsoft.com/office/powerpoint/2010/main" val="1815623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203EF7-54EE-4163-A358-D661045D5E9C}" type="datetimeFigureOut">
              <a:rPr lang="en-US" smtClean="0"/>
              <a:t>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B96E03-7EE8-4A74-BBC0-3E1B1440C206}" type="slidenum">
              <a:rPr lang="en-US" smtClean="0"/>
              <a:t>‹#›</a:t>
            </a:fld>
            <a:endParaRPr lang="en-US"/>
          </a:p>
        </p:txBody>
      </p:sp>
    </p:spTree>
    <p:extLst>
      <p:ext uri="{BB962C8B-B14F-4D97-AF65-F5344CB8AC3E}">
        <p14:creationId xmlns:p14="http://schemas.microsoft.com/office/powerpoint/2010/main" val="2648312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03EF7-54EE-4163-A358-D661045D5E9C}" type="datetimeFigureOut">
              <a:rPr lang="en-US" smtClean="0"/>
              <a:t>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B96E03-7EE8-4A74-BBC0-3E1B1440C206}" type="slidenum">
              <a:rPr lang="en-US" smtClean="0"/>
              <a:t>‹#›</a:t>
            </a:fld>
            <a:endParaRPr lang="en-US"/>
          </a:p>
        </p:txBody>
      </p:sp>
    </p:spTree>
    <p:extLst>
      <p:ext uri="{BB962C8B-B14F-4D97-AF65-F5344CB8AC3E}">
        <p14:creationId xmlns:p14="http://schemas.microsoft.com/office/powerpoint/2010/main" val="272844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203EF7-54EE-4163-A358-D661045D5E9C}"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96E03-7EE8-4A74-BBC0-3E1B1440C206}" type="slidenum">
              <a:rPr lang="en-US" smtClean="0"/>
              <a:t>‹#›</a:t>
            </a:fld>
            <a:endParaRPr lang="en-US"/>
          </a:p>
        </p:txBody>
      </p:sp>
    </p:spTree>
    <p:extLst>
      <p:ext uri="{BB962C8B-B14F-4D97-AF65-F5344CB8AC3E}">
        <p14:creationId xmlns:p14="http://schemas.microsoft.com/office/powerpoint/2010/main" val="3841140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203EF7-54EE-4163-A358-D661045D5E9C}"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96E03-7EE8-4A74-BBC0-3E1B1440C206}" type="slidenum">
              <a:rPr lang="en-US" smtClean="0"/>
              <a:t>‹#›</a:t>
            </a:fld>
            <a:endParaRPr lang="en-US"/>
          </a:p>
        </p:txBody>
      </p:sp>
    </p:spTree>
    <p:extLst>
      <p:ext uri="{BB962C8B-B14F-4D97-AF65-F5344CB8AC3E}">
        <p14:creationId xmlns:p14="http://schemas.microsoft.com/office/powerpoint/2010/main" val="239221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03EF7-54EE-4163-A358-D661045D5E9C}" type="datetimeFigureOut">
              <a:rPr lang="en-US" smtClean="0"/>
              <a:t>1/20/2025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B96E03-7EE8-4A74-BBC0-3E1B1440C206}" type="slidenum">
              <a:rPr lang="en-US" smtClean="0"/>
              <a:t>‹#›</a:t>
            </a:fld>
            <a:endParaRPr lang="en-US"/>
          </a:p>
        </p:txBody>
      </p:sp>
    </p:spTree>
    <p:extLst>
      <p:ext uri="{BB962C8B-B14F-4D97-AF65-F5344CB8AC3E}">
        <p14:creationId xmlns:p14="http://schemas.microsoft.com/office/powerpoint/2010/main" val="2509432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5080"/>
            <a:ext cx="12192000" cy="6852920"/>
          </a:xfrm>
          <a:prstGeom prst="rect">
            <a:avLst/>
          </a:prstGeom>
        </p:spPr>
      </p:pic>
    </p:spTree>
    <p:extLst>
      <p:ext uri="{BB962C8B-B14F-4D97-AF65-F5344CB8AC3E}">
        <p14:creationId xmlns:p14="http://schemas.microsoft.com/office/powerpoint/2010/main" val="223764513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5080"/>
            <a:ext cx="12192000" cy="6852920"/>
          </a:xfrm>
          <a:prstGeom prst="rect">
            <a:avLst/>
          </a:prstGeom>
        </p:spPr>
      </p:pic>
    </p:spTree>
    <p:extLst>
      <p:ext uri="{BB962C8B-B14F-4D97-AF65-F5344CB8AC3E}">
        <p14:creationId xmlns:p14="http://schemas.microsoft.com/office/powerpoint/2010/main" val="240611565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ounded Rectangle 2"/>
          <p:cNvSpPr/>
          <p:nvPr/>
        </p:nvSpPr>
        <p:spPr>
          <a:xfrm>
            <a:off x="3324329" y="287477"/>
            <a:ext cx="5541818" cy="10761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600" b="1" dirty="0" smtClean="0">
                <a:solidFill>
                  <a:srgbClr val="FF0000"/>
                </a:solidFill>
                <a:latin typeface="Times New Roman" panose="02020603050405020304" pitchFamily="18" charset="0"/>
                <a:cs typeface="Times New Roman" panose="02020603050405020304" pitchFamily="18" charset="0"/>
              </a:rPr>
              <a:t>ALLELUIA</a:t>
            </a:r>
            <a:endParaRPr lang="en-US" sz="66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12436" y="1363581"/>
            <a:ext cx="11690808" cy="5576911"/>
          </a:xfrm>
          <a:prstGeom prst="rect">
            <a:avLst/>
          </a:prstGeom>
        </p:spPr>
        <p:txBody>
          <a:bodyPr wrap="square">
            <a:spAutoFit/>
          </a:bodyPr>
          <a:lstStyle/>
          <a:p>
            <a:pPr algn="just">
              <a:lnSpc>
                <a:spcPct val="135000"/>
              </a:lnSpc>
              <a:spcAft>
                <a:spcPts val="0"/>
              </a:spcAft>
            </a:pPr>
            <a:r>
              <a:rPr lang="en-US" sz="6600" b="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đã</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sai</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Tôi</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đi</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rao</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giảng</a:t>
            </a:r>
            <a:r>
              <a:rPr lang="en-US" sz="6600" b="1" dirty="0">
                <a:latin typeface="Times New Roman" panose="02020603050405020304" pitchFamily="18" charset="0"/>
                <a:ea typeface="Calibri" panose="020F0502020204030204" pitchFamily="34" charset="0"/>
                <a:cs typeface="Times New Roman" panose="02020603050405020304" pitchFamily="18" charset="0"/>
              </a:rPr>
              <a:t> Tin Mừng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cho</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nghèo</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khó</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công</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bố</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ơn</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thoát</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cho</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kẻ</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bị</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giam</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cầm</a:t>
            </a:r>
            <a:r>
              <a:rPr lang="en-US" sz="6600" b="1"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576245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5080"/>
            <a:ext cx="12192000" cy="6852920"/>
          </a:xfrm>
          <a:prstGeom prst="rect">
            <a:avLst/>
          </a:prstGeom>
        </p:spPr>
      </p:pic>
    </p:spTree>
    <p:extLst>
      <p:ext uri="{BB962C8B-B14F-4D97-AF65-F5344CB8AC3E}">
        <p14:creationId xmlns:p14="http://schemas.microsoft.com/office/powerpoint/2010/main" val="146059172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AC450F-70AD-6C6E-D3BE-7D03DF975AD1}"/>
              </a:ext>
            </a:extLst>
          </p:cNvPr>
          <p:cNvPicPr>
            <a:picLocks noChangeAspect="1"/>
          </p:cNvPicPr>
          <p:nvPr/>
        </p:nvPicPr>
        <p:blipFill>
          <a:blip r:embed="rId2"/>
          <a:stretch>
            <a:fillRect/>
          </a:stretch>
        </p:blipFill>
        <p:spPr>
          <a:xfrm>
            <a:off x="999407" y="893445"/>
            <a:ext cx="10193185" cy="5071110"/>
          </a:xfrm>
          <a:prstGeom prst="rect">
            <a:avLst/>
          </a:prstGeom>
        </p:spPr>
      </p:pic>
      <p:sp>
        <p:nvSpPr>
          <p:cNvPr id="3" name="Rectangle 2"/>
          <p:cNvSpPr/>
          <p:nvPr/>
        </p:nvSpPr>
        <p:spPr>
          <a:xfrm>
            <a:off x="2475345" y="2650836"/>
            <a:ext cx="7084291" cy="1588127"/>
          </a:xfrm>
          <a:prstGeom prst="rect">
            <a:avLst/>
          </a:prstGeom>
        </p:spPr>
        <p:txBody>
          <a:bodyPr wrap="square">
            <a:spAutoFit/>
          </a:bodyPr>
          <a:lstStyle/>
          <a:p>
            <a:pPr algn="ctr">
              <a:lnSpc>
                <a:spcPct val="135000"/>
              </a:lnSpc>
              <a:spcAft>
                <a:spcPts val="0"/>
              </a:spcAft>
            </a:pPr>
            <a:r>
              <a:rPr lang="en-US" sz="4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BÁNH THƠM NHO LÀNH </a:t>
            </a:r>
            <a:endParaRPr lang="en-US" sz="44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5000"/>
              </a:lnSpc>
              <a:spcAft>
                <a:spcPts val="0"/>
              </a:spcAft>
            </a:pPr>
            <a:r>
              <a:rPr lang="en-US" sz="2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Đinh</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Huỳnh</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040724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235955" y="137652"/>
            <a:ext cx="11720072" cy="6705234"/>
          </a:xfrm>
          <a:prstGeom prst="rect">
            <a:avLst/>
          </a:prstGeom>
        </p:spPr>
        <p:txBody>
          <a:bodyPr wrap="square">
            <a:spAutoFit/>
          </a:bodyPr>
          <a:lstStyle/>
          <a:p>
            <a:pPr algn="just">
              <a:lnSpc>
                <a:spcPct val="135000"/>
              </a:lnSpc>
              <a:spcAft>
                <a:spcPts val="0"/>
              </a:spcAft>
            </a:pPr>
            <a:r>
              <a:rPr lang="en-US" sz="5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5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5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lên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tấm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bánh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này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tấm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bánh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này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giọt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mồ</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hôi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bánh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miến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này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lao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công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5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ngày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đêm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lao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khó</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xin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lên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làm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lễ</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vật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kính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tiến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hết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tâm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hồn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lòng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ơi</a:t>
            </a:r>
            <a:r>
              <a:rPr lang="en-US" sz="54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28906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235955" y="137652"/>
            <a:ext cx="11720072" cy="6193555"/>
          </a:xfrm>
          <a:prstGeom prst="rect">
            <a:avLst/>
          </a:prstGeom>
        </p:spPr>
        <p:txBody>
          <a:bodyPr wrap="square">
            <a:spAutoFit/>
          </a:bodyPr>
          <a:lstStyle/>
          <a:p>
            <a:pPr algn="just">
              <a:lnSpc>
                <a:spcPct val="135000"/>
              </a:lnSpc>
              <a:spcAft>
                <a:spcPts val="0"/>
              </a:spcAft>
            </a:pPr>
            <a:r>
              <a:rPr lang="en-US" sz="6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6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0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Cúi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xin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đón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lễ</a:t>
            </a:r>
            <a:r>
              <a:rPr lang="en-US" sz="6000" dirty="0">
                <a:latin typeface="Times New Roman" panose="02020603050405020304" pitchFamily="18" charset="0"/>
                <a:ea typeface="Calibri" panose="020F0502020204030204" pitchFamily="34" charset="0"/>
                <a:cs typeface="Times New Roman" panose="02020603050405020304" pitchFamily="18" charset="0"/>
              </a:rPr>
              <a:t> con </a:t>
            </a:r>
            <a:r>
              <a:rPr lang="en-US" sz="60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nho</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tựu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hoa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đơm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nặng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trĩu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đôi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vai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trầm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tiến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51220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235955" y="137652"/>
            <a:ext cx="11720072" cy="6705234"/>
          </a:xfrm>
          <a:prstGeom prst="rect">
            <a:avLst/>
          </a:prstGeom>
        </p:spPr>
        <p:txBody>
          <a:bodyPr wrap="square">
            <a:spAutoFit/>
          </a:bodyPr>
          <a:lstStyle/>
          <a:p>
            <a:pPr algn="just">
              <a:lnSpc>
                <a:spcPct val="135000"/>
              </a:lnSpc>
              <a:spcAft>
                <a:spcPts val="0"/>
              </a:spcAft>
            </a:pPr>
            <a:r>
              <a:rPr lang="en-US" sz="5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5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5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lên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tấm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bánh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này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tấm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bánh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này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giọt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mồ</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hôi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bánh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miến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này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lao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công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5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ngày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đêm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lao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khó</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xin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lên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làm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lễ</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vật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kính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tiến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hết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tâm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hồn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lòng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ơi</a:t>
            </a:r>
            <a:r>
              <a:rPr lang="en-US" sz="54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52088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235955" y="137652"/>
            <a:ext cx="11720072" cy="6193555"/>
          </a:xfrm>
          <a:prstGeom prst="rect">
            <a:avLst/>
          </a:prstGeom>
        </p:spPr>
        <p:txBody>
          <a:bodyPr wrap="square">
            <a:spAutoFit/>
          </a:bodyPr>
          <a:lstStyle/>
          <a:p>
            <a:pPr algn="just">
              <a:lnSpc>
                <a:spcPct val="135000"/>
              </a:lnSpc>
              <a:spcAft>
                <a:spcPts val="0"/>
              </a:spcAft>
            </a:pPr>
            <a:r>
              <a:rPr lang="en-US" sz="6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6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Chén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cứu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tận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hiến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xưa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máu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máu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đào</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vết</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vì</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nặng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gánh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vai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mang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tội</a:t>
            </a:r>
            <a:r>
              <a:rPr lang="en-US" sz="6000" dirty="0">
                <a:latin typeface="Times New Roman" panose="02020603050405020304" pitchFamily="18" charset="0"/>
                <a:ea typeface="Calibri" panose="020F0502020204030204" pitchFamily="34" charset="0"/>
                <a:cs typeface="Times New Roman" panose="02020603050405020304" pitchFamily="18" charset="0"/>
              </a:rPr>
              <a:t> con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kiếp</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lưu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63034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235955" y="137652"/>
            <a:ext cx="11720072" cy="6705234"/>
          </a:xfrm>
          <a:prstGeom prst="rect">
            <a:avLst/>
          </a:prstGeom>
        </p:spPr>
        <p:txBody>
          <a:bodyPr wrap="square">
            <a:spAutoFit/>
          </a:bodyPr>
          <a:lstStyle/>
          <a:p>
            <a:pPr algn="just">
              <a:lnSpc>
                <a:spcPct val="135000"/>
              </a:lnSpc>
              <a:spcAft>
                <a:spcPts val="0"/>
              </a:spcAft>
            </a:pPr>
            <a:r>
              <a:rPr lang="en-US" sz="5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5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5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lên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tấm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bánh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này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tấm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bánh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này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giọt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mồ</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hôi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bánh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miến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này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lao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công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5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ngày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đêm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lao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khó</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xin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lên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làm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lễ</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vật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kính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tiến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hết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tâm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hồn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lòng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ơi</a:t>
            </a:r>
            <a:r>
              <a:rPr lang="en-US" sz="54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21503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235955" y="137652"/>
            <a:ext cx="11720072" cy="6193555"/>
          </a:xfrm>
          <a:prstGeom prst="rect">
            <a:avLst/>
          </a:prstGeom>
        </p:spPr>
        <p:txBody>
          <a:bodyPr wrap="square">
            <a:spAutoFit/>
          </a:bodyPr>
          <a:lstStyle/>
          <a:p>
            <a:pPr algn="just">
              <a:lnSpc>
                <a:spcPct val="135000"/>
              </a:lnSpc>
              <a:spcAft>
                <a:spcPts val="0"/>
              </a:spcAft>
            </a:pPr>
            <a:r>
              <a:rPr lang="en-US" sz="6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6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Chén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đắng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xin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xẻ</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bớt</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000" dirty="0">
                <a:latin typeface="Times New Roman" panose="02020603050405020304" pitchFamily="18" charset="0"/>
                <a:ea typeface="Calibri" panose="020F0502020204030204" pitchFamily="34" charset="0"/>
                <a:cs typeface="Times New Roman" panose="02020603050405020304" pitchFamily="18" charset="0"/>
              </a:rPr>
              <a:t> con,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khổ</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gánh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lấy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đền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tội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lỗi</a:t>
            </a:r>
            <a:r>
              <a:rPr lang="en-US" sz="6000" dirty="0">
                <a:latin typeface="Times New Roman" panose="02020603050405020304" pitchFamily="18" charset="0"/>
                <a:ea typeface="Calibri" panose="020F0502020204030204" pitchFamily="34" charset="0"/>
                <a:cs typeface="Times New Roman" panose="02020603050405020304" pitchFamily="18" charset="0"/>
              </a:rPr>
              <a:t> con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xin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lấy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tim</a:t>
            </a:r>
            <a:r>
              <a:rPr lang="en-US" sz="6000" dirty="0">
                <a:latin typeface="Times New Roman" panose="02020603050405020304" pitchFamily="18" charset="0"/>
                <a:ea typeface="Calibri" panose="020F0502020204030204" pitchFamily="34" charset="0"/>
                <a:cs typeface="Times New Roman" panose="02020603050405020304" pitchFamily="18" charset="0"/>
              </a:rPr>
              <a:t> con.</a:t>
            </a:r>
          </a:p>
        </p:txBody>
      </p:sp>
    </p:spTree>
    <p:extLst>
      <p:ext uri="{BB962C8B-B14F-4D97-AF65-F5344CB8AC3E}">
        <p14:creationId xmlns:p14="http://schemas.microsoft.com/office/powerpoint/2010/main" val="31628090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814D3-DC6C-B091-709F-19A88BC9B111}"/>
            </a:ext>
          </a:extLst>
        </p:cNvPr>
        <p:cNvGrpSpPr/>
        <p:nvPr/>
      </p:nvGrpSpPr>
      <p:grpSpPr>
        <a:xfrm>
          <a:off x="0" y="0"/>
          <a:ext cx="0" cy="0"/>
          <a:chOff x="0" y="0"/>
          <a:chExt cx="0" cy="0"/>
        </a:xfrm>
      </p:grpSpPr>
      <p:pic>
        <p:nvPicPr>
          <p:cNvPr id="3" name="Picture 2" descr="A bamboo mat with leaves&#10;&#10;Description automatically generated">
            <a:extLst>
              <a:ext uri="{FF2B5EF4-FFF2-40B4-BE49-F238E27FC236}">
                <a16:creationId xmlns:a16="http://schemas.microsoft.com/office/drawing/2014/main" id="{01A20048-8407-B7A4-30A7-6C81FE75AB4A}"/>
              </a:ext>
            </a:extLst>
          </p:cNvPr>
          <p:cNvPicPr>
            <a:picLocks noChangeAspect="1"/>
          </p:cNvPicPr>
          <p:nvPr/>
        </p:nvPicPr>
        <p:blipFill>
          <a:blip r:embed="rId2"/>
          <a:srcRect l="4871" r="1" b="1"/>
          <a:stretch/>
        </p:blipFill>
        <p:spPr>
          <a:xfrm>
            <a:off x="149629" y="0"/>
            <a:ext cx="11887200" cy="6732027"/>
          </a:xfrm>
          <a:prstGeom prst="rect">
            <a:avLst/>
          </a:prstGeom>
        </p:spPr>
      </p:pic>
      <p:sp>
        <p:nvSpPr>
          <p:cNvPr id="2" name="Rectangle 1"/>
          <p:cNvSpPr/>
          <p:nvPr/>
        </p:nvSpPr>
        <p:spPr>
          <a:xfrm>
            <a:off x="314036" y="2715491"/>
            <a:ext cx="9411854" cy="1671227"/>
          </a:xfrm>
          <a:prstGeom prst="rect">
            <a:avLst/>
          </a:prstGeom>
        </p:spPr>
        <p:txBody>
          <a:bodyPr wrap="square">
            <a:spAutoFit/>
          </a:bodyPr>
          <a:lstStyle/>
          <a:p>
            <a:pPr algn="ctr">
              <a:lnSpc>
                <a:spcPct val="135000"/>
              </a:lnSpc>
              <a:spcAft>
                <a:spcPts val="0"/>
              </a:spcAft>
            </a:pPr>
            <a:r>
              <a:rPr lang="en-US"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ÐẾN TRƯỚC NHAN NGÀI</a:t>
            </a:r>
            <a:endParaRPr lang="en-US" sz="48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5000"/>
              </a:lnSpc>
              <a:spcAft>
                <a:spcPts val="0"/>
              </a:spcAft>
            </a:pPr>
            <a:r>
              <a:rPr lang="en-US" sz="2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Ngọc</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Linh</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95610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235955" y="137652"/>
            <a:ext cx="11720072" cy="6705234"/>
          </a:xfrm>
          <a:prstGeom prst="rect">
            <a:avLst/>
          </a:prstGeom>
        </p:spPr>
        <p:txBody>
          <a:bodyPr wrap="square">
            <a:spAutoFit/>
          </a:bodyPr>
          <a:lstStyle/>
          <a:p>
            <a:pPr algn="just">
              <a:lnSpc>
                <a:spcPct val="135000"/>
              </a:lnSpc>
              <a:spcAft>
                <a:spcPts val="0"/>
              </a:spcAft>
            </a:pPr>
            <a:r>
              <a:rPr lang="en-US" sz="5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5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5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lên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tấm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bánh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này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tấm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bánh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này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giọt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mồ</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hôi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bánh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miến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này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lao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công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5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ngày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đêm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lao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khó</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xin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lên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làm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lễ</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vật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kính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tiến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hết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tâm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hồn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lòng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ơi</a:t>
            </a:r>
            <a:r>
              <a:rPr lang="en-US" sz="54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74948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1651021136"/>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amboo mat with green leaves&#10;&#10;Description automatically generated">
            <a:extLst>
              <a:ext uri="{FF2B5EF4-FFF2-40B4-BE49-F238E27FC236}">
                <a16:creationId xmlns:a16="http://schemas.microsoft.com/office/drawing/2014/main" id="{83FA6E4D-5FFC-BDF9-22FF-FA7DE2A68989}"/>
              </a:ext>
            </a:extLst>
          </p:cNvPr>
          <p:cNvPicPr>
            <a:picLocks noChangeAspect="1"/>
          </p:cNvPicPr>
          <p:nvPr/>
        </p:nvPicPr>
        <p:blipFill>
          <a:blip r:embed="rId2"/>
          <a:srcRect b="3427"/>
          <a:stretch/>
        </p:blipFill>
        <p:spPr>
          <a:xfrm>
            <a:off x="-341745" y="0"/>
            <a:ext cx="12921671" cy="6858000"/>
          </a:xfrm>
          <a:prstGeom prst="rect">
            <a:avLst/>
          </a:prstGeom>
        </p:spPr>
      </p:pic>
      <p:sp>
        <p:nvSpPr>
          <p:cNvPr id="5" name="TextBox 4">
            <a:extLst>
              <a:ext uri="{FF2B5EF4-FFF2-40B4-BE49-F238E27FC236}">
                <a16:creationId xmlns:a16="http://schemas.microsoft.com/office/drawing/2014/main" id="{900FCB6E-B109-C401-FDAC-BC6FD5CEF738}"/>
              </a:ext>
            </a:extLst>
          </p:cNvPr>
          <p:cNvSpPr txBox="1"/>
          <p:nvPr/>
        </p:nvSpPr>
        <p:spPr>
          <a:xfrm>
            <a:off x="83127" y="3038763"/>
            <a:ext cx="9615055" cy="2288063"/>
          </a:xfrm>
          <a:prstGeom prst="rect">
            <a:avLst/>
          </a:prstGeom>
          <a:noFill/>
        </p:spPr>
        <p:txBody>
          <a:bodyPr wrap="square">
            <a:spAutoFit/>
          </a:bodyPr>
          <a:lstStyle/>
          <a:p>
            <a:pPr algn="ctr"/>
            <a:r>
              <a:rPr lang="vi-VN" sz="5400" b="1" dirty="0">
                <a:solidFill>
                  <a:srgbClr val="FF0000"/>
                </a:solidFill>
                <a:latin typeface="+mj-lt"/>
              </a:rPr>
              <a:t>BAO LA TÌNH CHÚA</a:t>
            </a:r>
          </a:p>
          <a:p>
            <a:pPr algn="ctr"/>
            <a:r>
              <a:rPr lang="vi-VN" sz="3600" b="1" dirty="0">
                <a:solidFill>
                  <a:srgbClr val="FF0000"/>
                </a:solidFill>
                <a:latin typeface="+mj-lt"/>
              </a:rPr>
              <a:t>Tác giả: Giang Ân</a:t>
            </a:r>
          </a:p>
          <a:p>
            <a:pPr algn="ctr"/>
            <a:endParaRPr lang="vi-VN" sz="5400" b="1" dirty="0">
              <a:solidFill>
                <a:srgbClr val="FF0000"/>
              </a:solidFill>
              <a:latin typeface="+mj-lt"/>
            </a:endParaRPr>
          </a:p>
        </p:txBody>
      </p:sp>
    </p:spTree>
    <p:extLst>
      <p:ext uri="{BB962C8B-B14F-4D97-AF65-F5344CB8AC3E}">
        <p14:creationId xmlns:p14="http://schemas.microsoft.com/office/powerpoint/2010/main" val="22914303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3F57B-4BA2-6CA8-3204-EBE389720558}"/>
              </a:ext>
            </a:extLst>
          </p:cNvPr>
          <p:cNvPicPr>
            <a:picLocks noChangeAspect="1"/>
          </p:cNvPicPr>
          <p:nvPr/>
        </p:nvPicPr>
        <p:blipFill>
          <a:blip r:embed="rId2"/>
          <a:srcRect t="5434" b="5158"/>
          <a:stretch/>
        </p:blipFill>
        <p:spPr>
          <a:xfrm>
            <a:off x="-489527" y="0"/>
            <a:ext cx="13106400" cy="7138292"/>
          </a:xfrm>
          <a:prstGeom prst="rect">
            <a:avLst/>
          </a:prstGeom>
        </p:spPr>
      </p:pic>
      <p:sp>
        <p:nvSpPr>
          <p:cNvPr id="5" name="TextBox 4">
            <a:extLst>
              <a:ext uri="{FF2B5EF4-FFF2-40B4-BE49-F238E27FC236}">
                <a16:creationId xmlns:a16="http://schemas.microsoft.com/office/drawing/2014/main" id="{854F7191-9851-EF0A-92BB-F91EE19253E5}"/>
              </a:ext>
            </a:extLst>
          </p:cNvPr>
          <p:cNvSpPr txBox="1"/>
          <p:nvPr/>
        </p:nvSpPr>
        <p:spPr>
          <a:xfrm>
            <a:off x="535709" y="471055"/>
            <a:ext cx="11185235" cy="6555641"/>
          </a:xfrm>
          <a:prstGeom prst="rect">
            <a:avLst/>
          </a:prstGeom>
          <a:noFill/>
        </p:spPr>
        <p:txBody>
          <a:bodyPr wrap="square">
            <a:spAutoFit/>
          </a:bodyPr>
          <a:lstStyle/>
          <a:p>
            <a:pPr algn="just"/>
            <a:r>
              <a:rPr lang="vi-VN" sz="6000" b="1" dirty="0">
                <a:solidFill>
                  <a:srgbClr val="FF0000"/>
                </a:solidFill>
                <a:latin typeface="+mj-lt"/>
              </a:rPr>
              <a:t>1. </a:t>
            </a:r>
            <a:r>
              <a:rPr lang="vi-VN" sz="6000" dirty="0">
                <a:latin typeface="+mj-lt"/>
              </a:rPr>
              <a:t>Bao la tình Chúa yêu con, mênh mông như biển Thái Bình, dạt dào như ngàn con sóng, vỗ về năm tháng đời con. Tình Ngài như mưa đỉnh núi, suốt đời tuôn đổ dạt dào. Một tình yêu vô biên, một tình yêu vô biên.</a:t>
            </a:r>
          </a:p>
        </p:txBody>
      </p:sp>
    </p:spTree>
    <p:extLst>
      <p:ext uri="{BB962C8B-B14F-4D97-AF65-F5344CB8AC3E}">
        <p14:creationId xmlns:p14="http://schemas.microsoft.com/office/powerpoint/2010/main" val="160404190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3F57B-4BA2-6CA8-3204-EBE389720558}"/>
              </a:ext>
            </a:extLst>
          </p:cNvPr>
          <p:cNvPicPr>
            <a:picLocks noChangeAspect="1"/>
          </p:cNvPicPr>
          <p:nvPr/>
        </p:nvPicPr>
        <p:blipFill>
          <a:blip r:embed="rId2"/>
          <a:srcRect t="5434" b="5158"/>
          <a:stretch/>
        </p:blipFill>
        <p:spPr>
          <a:xfrm>
            <a:off x="-491613" y="0"/>
            <a:ext cx="13214555" cy="7138292"/>
          </a:xfrm>
          <a:prstGeom prst="rect">
            <a:avLst/>
          </a:prstGeom>
        </p:spPr>
      </p:pic>
      <p:sp>
        <p:nvSpPr>
          <p:cNvPr id="5" name="TextBox 4">
            <a:extLst>
              <a:ext uri="{FF2B5EF4-FFF2-40B4-BE49-F238E27FC236}">
                <a16:creationId xmlns:a16="http://schemas.microsoft.com/office/drawing/2014/main" id="{854F7191-9851-EF0A-92BB-F91EE19253E5}"/>
              </a:ext>
            </a:extLst>
          </p:cNvPr>
          <p:cNvSpPr txBox="1"/>
          <p:nvPr/>
        </p:nvSpPr>
        <p:spPr>
          <a:xfrm>
            <a:off x="383458" y="432619"/>
            <a:ext cx="11425084" cy="5909310"/>
          </a:xfrm>
          <a:prstGeom prst="rect">
            <a:avLst/>
          </a:prstGeom>
          <a:noFill/>
        </p:spPr>
        <p:txBody>
          <a:bodyPr wrap="square">
            <a:spAutoFit/>
          </a:bodyPr>
          <a:lstStyle/>
          <a:p>
            <a:pPr algn="just"/>
            <a:r>
              <a:rPr lang="vi-VN" sz="5400" b="1" dirty="0">
                <a:solidFill>
                  <a:srgbClr val="FF0000"/>
                </a:solidFill>
                <a:latin typeface="+mj-lt"/>
              </a:rPr>
              <a:t>ĐK. </a:t>
            </a:r>
            <a:r>
              <a:rPr lang="vi-VN" sz="5400" dirty="0">
                <a:latin typeface="+mj-lt"/>
              </a:rPr>
              <a:t>Hồng ân Chúa như mưa như mưa, rơi xuống đời con miên man miên man, nâng đỡ đời con trong tay trong tay, vòng tay thương mến. Đời có Chúa êm trôi êm trôi, Chúa dắt dìu con luôn luôn không thôi, có Chúa cùng đi con không đơn côi, ôi tình tuyệt vời.</a:t>
            </a:r>
          </a:p>
        </p:txBody>
      </p:sp>
    </p:spTree>
    <p:extLst>
      <p:ext uri="{BB962C8B-B14F-4D97-AF65-F5344CB8AC3E}">
        <p14:creationId xmlns:p14="http://schemas.microsoft.com/office/powerpoint/2010/main" val="2696569346"/>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3F57B-4BA2-6CA8-3204-EBE389720558}"/>
              </a:ext>
            </a:extLst>
          </p:cNvPr>
          <p:cNvPicPr>
            <a:picLocks noChangeAspect="1"/>
          </p:cNvPicPr>
          <p:nvPr/>
        </p:nvPicPr>
        <p:blipFill>
          <a:blip r:embed="rId2"/>
          <a:srcRect t="5434" b="5158"/>
          <a:stretch/>
        </p:blipFill>
        <p:spPr>
          <a:xfrm>
            <a:off x="-501445" y="0"/>
            <a:ext cx="13234219" cy="7138292"/>
          </a:xfrm>
          <a:prstGeom prst="rect">
            <a:avLst/>
          </a:prstGeom>
        </p:spPr>
      </p:pic>
      <p:sp>
        <p:nvSpPr>
          <p:cNvPr id="5" name="TextBox 4">
            <a:extLst>
              <a:ext uri="{FF2B5EF4-FFF2-40B4-BE49-F238E27FC236}">
                <a16:creationId xmlns:a16="http://schemas.microsoft.com/office/drawing/2014/main" id="{854F7191-9851-EF0A-92BB-F91EE19253E5}"/>
              </a:ext>
            </a:extLst>
          </p:cNvPr>
          <p:cNvSpPr txBox="1"/>
          <p:nvPr/>
        </p:nvSpPr>
        <p:spPr>
          <a:xfrm>
            <a:off x="412956" y="422787"/>
            <a:ext cx="11405418" cy="6555641"/>
          </a:xfrm>
          <a:prstGeom prst="rect">
            <a:avLst/>
          </a:prstGeom>
          <a:noFill/>
        </p:spPr>
        <p:txBody>
          <a:bodyPr wrap="square">
            <a:spAutoFit/>
          </a:bodyPr>
          <a:lstStyle/>
          <a:p>
            <a:pPr algn="just"/>
            <a:r>
              <a:rPr lang="vi-VN" sz="6000" b="1" dirty="0">
                <a:solidFill>
                  <a:srgbClr val="FF0000"/>
                </a:solidFill>
                <a:latin typeface="+mj-lt"/>
              </a:rPr>
              <a:t>2. </a:t>
            </a:r>
            <a:r>
              <a:rPr lang="vi-VN" sz="6000" dirty="0">
                <a:latin typeface="+mj-lt"/>
              </a:rPr>
              <a:t>Xa xôi ngày tháng êm trôi, yêu thương như nước xuôi dòng, mặn nồng như làn hơi ấm, đổ đầy mưa nắng đời con. Còn gì như ân tình Chúa, dắt dìu con bước trong đời. Từng nhịp chân yêu thương, từng nhịp chân yêu thương.</a:t>
            </a:r>
          </a:p>
        </p:txBody>
      </p:sp>
    </p:spTree>
    <p:extLst>
      <p:ext uri="{BB962C8B-B14F-4D97-AF65-F5344CB8AC3E}">
        <p14:creationId xmlns:p14="http://schemas.microsoft.com/office/powerpoint/2010/main" val="1412786259"/>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3F57B-4BA2-6CA8-3204-EBE389720558}"/>
              </a:ext>
            </a:extLst>
          </p:cNvPr>
          <p:cNvPicPr>
            <a:picLocks noChangeAspect="1"/>
          </p:cNvPicPr>
          <p:nvPr/>
        </p:nvPicPr>
        <p:blipFill>
          <a:blip r:embed="rId2"/>
          <a:srcRect t="5434" b="5158"/>
          <a:stretch/>
        </p:blipFill>
        <p:spPr>
          <a:xfrm>
            <a:off x="-491613" y="0"/>
            <a:ext cx="13214555" cy="7138292"/>
          </a:xfrm>
          <a:prstGeom prst="rect">
            <a:avLst/>
          </a:prstGeom>
        </p:spPr>
      </p:pic>
      <p:sp>
        <p:nvSpPr>
          <p:cNvPr id="5" name="TextBox 4">
            <a:extLst>
              <a:ext uri="{FF2B5EF4-FFF2-40B4-BE49-F238E27FC236}">
                <a16:creationId xmlns:a16="http://schemas.microsoft.com/office/drawing/2014/main" id="{854F7191-9851-EF0A-92BB-F91EE19253E5}"/>
              </a:ext>
            </a:extLst>
          </p:cNvPr>
          <p:cNvSpPr txBox="1"/>
          <p:nvPr/>
        </p:nvSpPr>
        <p:spPr>
          <a:xfrm>
            <a:off x="383458" y="432619"/>
            <a:ext cx="11425084" cy="5909310"/>
          </a:xfrm>
          <a:prstGeom prst="rect">
            <a:avLst/>
          </a:prstGeom>
          <a:noFill/>
        </p:spPr>
        <p:txBody>
          <a:bodyPr wrap="square">
            <a:spAutoFit/>
          </a:bodyPr>
          <a:lstStyle/>
          <a:p>
            <a:pPr algn="just"/>
            <a:r>
              <a:rPr lang="vi-VN" sz="5400" b="1" dirty="0">
                <a:solidFill>
                  <a:srgbClr val="FF0000"/>
                </a:solidFill>
                <a:latin typeface="+mj-lt"/>
              </a:rPr>
              <a:t>ĐK. </a:t>
            </a:r>
            <a:r>
              <a:rPr lang="vi-VN" sz="5400" dirty="0">
                <a:latin typeface="+mj-lt"/>
              </a:rPr>
              <a:t>Hồng ân Chúa như mưa như mưa, rơi xuống đời con miên man miên man, nâng đỡ đời con trong tay trong tay, vòng tay thương mến. Đời có Chúa êm trôi êm trôi, Chúa dắt dìu con luôn luôn không thôi, có Chúa cùng đi con không đơn côi, ôi tình tuyệt vời.</a:t>
            </a:r>
          </a:p>
        </p:txBody>
      </p:sp>
    </p:spTree>
    <p:extLst>
      <p:ext uri="{BB962C8B-B14F-4D97-AF65-F5344CB8AC3E}">
        <p14:creationId xmlns:p14="http://schemas.microsoft.com/office/powerpoint/2010/main" val="578816377"/>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3F57B-4BA2-6CA8-3204-EBE389720558}"/>
              </a:ext>
            </a:extLst>
          </p:cNvPr>
          <p:cNvPicPr>
            <a:picLocks noChangeAspect="1"/>
          </p:cNvPicPr>
          <p:nvPr/>
        </p:nvPicPr>
        <p:blipFill>
          <a:blip r:embed="rId2"/>
          <a:srcRect t="5434" b="5158"/>
          <a:stretch/>
        </p:blipFill>
        <p:spPr>
          <a:xfrm>
            <a:off x="-501445" y="0"/>
            <a:ext cx="13263716" cy="7138292"/>
          </a:xfrm>
          <a:prstGeom prst="rect">
            <a:avLst/>
          </a:prstGeom>
        </p:spPr>
      </p:pic>
      <p:sp>
        <p:nvSpPr>
          <p:cNvPr id="5" name="TextBox 4">
            <a:extLst>
              <a:ext uri="{FF2B5EF4-FFF2-40B4-BE49-F238E27FC236}">
                <a16:creationId xmlns:a16="http://schemas.microsoft.com/office/drawing/2014/main" id="{854F7191-9851-EF0A-92BB-F91EE19253E5}"/>
              </a:ext>
            </a:extLst>
          </p:cNvPr>
          <p:cNvSpPr txBox="1"/>
          <p:nvPr/>
        </p:nvSpPr>
        <p:spPr>
          <a:xfrm>
            <a:off x="403123" y="383458"/>
            <a:ext cx="11454579" cy="6555641"/>
          </a:xfrm>
          <a:prstGeom prst="rect">
            <a:avLst/>
          </a:prstGeom>
          <a:noFill/>
        </p:spPr>
        <p:txBody>
          <a:bodyPr wrap="square">
            <a:spAutoFit/>
          </a:bodyPr>
          <a:lstStyle/>
          <a:p>
            <a:pPr algn="just"/>
            <a:r>
              <a:rPr lang="vi-VN" sz="6000" b="1" dirty="0">
                <a:solidFill>
                  <a:srgbClr val="FF0000"/>
                </a:solidFill>
                <a:latin typeface="+mj-lt"/>
              </a:rPr>
              <a:t>3</a:t>
            </a:r>
            <a:r>
              <a:rPr lang="vi-VN" sz="6000" dirty="0">
                <a:solidFill>
                  <a:srgbClr val="FF0000"/>
                </a:solidFill>
                <a:latin typeface="+mj-lt"/>
              </a:rPr>
              <a:t>. </a:t>
            </a:r>
            <a:r>
              <a:rPr lang="vi-VN" sz="6000" dirty="0">
                <a:latin typeface="+mj-lt"/>
              </a:rPr>
              <a:t>Êm như làn gió đưa mây, đôi tay con hướng lên trời. Nguyện cầu cho đời con mãi, giữ trọn lời hứatrung kiên. Trọn đời con xin tận hiến, Chúa là hơi ấm mẹ hiền. Trọn đời con nương thân, trọn đời con nương thân.</a:t>
            </a:r>
          </a:p>
        </p:txBody>
      </p:sp>
    </p:spTree>
    <p:extLst>
      <p:ext uri="{BB962C8B-B14F-4D97-AF65-F5344CB8AC3E}">
        <p14:creationId xmlns:p14="http://schemas.microsoft.com/office/powerpoint/2010/main" val="2282062700"/>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3F57B-4BA2-6CA8-3204-EBE389720558}"/>
              </a:ext>
            </a:extLst>
          </p:cNvPr>
          <p:cNvPicPr>
            <a:picLocks noChangeAspect="1"/>
          </p:cNvPicPr>
          <p:nvPr/>
        </p:nvPicPr>
        <p:blipFill>
          <a:blip r:embed="rId2"/>
          <a:srcRect t="5434" b="5158"/>
          <a:stretch/>
        </p:blipFill>
        <p:spPr>
          <a:xfrm>
            <a:off x="-491613" y="0"/>
            <a:ext cx="13214555" cy="7138292"/>
          </a:xfrm>
          <a:prstGeom prst="rect">
            <a:avLst/>
          </a:prstGeom>
        </p:spPr>
      </p:pic>
      <p:sp>
        <p:nvSpPr>
          <p:cNvPr id="5" name="TextBox 4">
            <a:extLst>
              <a:ext uri="{FF2B5EF4-FFF2-40B4-BE49-F238E27FC236}">
                <a16:creationId xmlns:a16="http://schemas.microsoft.com/office/drawing/2014/main" id="{854F7191-9851-EF0A-92BB-F91EE19253E5}"/>
              </a:ext>
            </a:extLst>
          </p:cNvPr>
          <p:cNvSpPr txBox="1"/>
          <p:nvPr/>
        </p:nvSpPr>
        <p:spPr>
          <a:xfrm>
            <a:off x="383458" y="432619"/>
            <a:ext cx="11425084" cy="5909310"/>
          </a:xfrm>
          <a:prstGeom prst="rect">
            <a:avLst/>
          </a:prstGeom>
          <a:noFill/>
        </p:spPr>
        <p:txBody>
          <a:bodyPr wrap="square">
            <a:spAutoFit/>
          </a:bodyPr>
          <a:lstStyle/>
          <a:p>
            <a:pPr algn="just"/>
            <a:r>
              <a:rPr lang="vi-VN" sz="5400" b="1" dirty="0">
                <a:solidFill>
                  <a:srgbClr val="FF0000"/>
                </a:solidFill>
                <a:latin typeface="+mj-lt"/>
              </a:rPr>
              <a:t>ĐK. </a:t>
            </a:r>
            <a:r>
              <a:rPr lang="vi-VN" sz="5400" dirty="0">
                <a:latin typeface="+mj-lt"/>
              </a:rPr>
              <a:t>Hồng ân Chúa như mưa như mưa, rơi xuống đời con miên man miên man, nâng đỡ đời con trong tay trong tay, vòng tay thương mến. Đời có Chúa êm trôi êm trôi, Chúa dắt dìu con luôn luôn không thôi, có Chúa cùng đi con không đơn côi, ôi tình tuyệt vời.</a:t>
            </a:r>
          </a:p>
        </p:txBody>
      </p:sp>
    </p:spTree>
    <p:extLst>
      <p:ext uri="{BB962C8B-B14F-4D97-AF65-F5344CB8AC3E}">
        <p14:creationId xmlns:p14="http://schemas.microsoft.com/office/powerpoint/2010/main" val="2646696047"/>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144674066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Rectangle 4"/>
          <p:cNvSpPr/>
          <p:nvPr/>
        </p:nvSpPr>
        <p:spPr>
          <a:xfrm>
            <a:off x="144379" y="144379"/>
            <a:ext cx="11903242" cy="6705234"/>
          </a:xfrm>
          <a:prstGeom prst="rect">
            <a:avLst/>
          </a:prstGeom>
        </p:spPr>
        <p:txBody>
          <a:bodyPr wrap="square">
            <a:spAutoFit/>
          </a:bodyPr>
          <a:lstStyle/>
          <a:p>
            <a:pPr algn="just">
              <a:lnSpc>
                <a:spcPct val="135000"/>
              </a:lnSpc>
              <a:spcAft>
                <a:spcPts val="0"/>
              </a:spcAft>
            </a:pPr>
            <a:r>
              <a:rPr lang="en-US" sz="5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ÐK</a:t>
            </a:r>
            <a:r>
              <a:rPr lang="en-US" sz="5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5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nhan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Hồn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ơi</a:t>
            </a:r>
            <a:r>
              <a:rPr lang="en-US" sz="5400" dirty="0">
                <a:latin typeface="Times New Roman" panose="02020603050405020304" pitchFamily="18" charset="0"/>
                <a:ea typeface="Calibri" panose="020F0502020204030204" pitchFamily="34" charset="0"/>
                <a:cs typeface="Times New Roman" panose="02020603050405020304" pitchFamily="18" charset="0"/>
              </a:rPr>
              <a:t> reo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5400" dirty="0">
                <a:latin typeface="Times New Roman" panose="02020603050405020304" pitchFamily="18" charset="0"/>
                <a:ea typeface="Calibri" panose="020F0502020204030204" pitchFamily="34" charset="0"/>
                <a:cs typeface="Times New Roman" panose="02020603050405020304" pitchFamily="18" charset="0"/>
              </a:rPr>
              <a:t> ý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đàn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ơi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vang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tơ</a:t>
            </a:r>
            <a:r>
              <a:rPr lang="en-US" sz="5400" dirty="0">
                <a:latin typeface="Times New Roman" panose="02020603050405020304" pitchFamily="18" charset="0"/>
                <a:ea typeface="Calibri" panose="020F0502020204030204" pitchFamily="34" charset="0"/>
                <a:cs typeface="Times New Roman" panose="02020603050405020304" pitchFamily="18" charset="0"/>
              </a:rPr>
              <a:t> ca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mừng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Vua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Thánh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nhan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vinh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dirty="0">
                <a:latin typeface="Times New Roman" panose="02020603050405020304" pitchFamily="18" charset="0"/>
                <a:ea typeface="Calibri" panose="020F0502020204030204" pitchFamily="34" charset="0"/>
                <a:cs typeface="Times New Roman" panose="02020603050405020304" pitchFamily="18" charset="0"/>
              </a:rPr>
              <a:t> ta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Vua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Vua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danh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vững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bền</a:t>
            </a:r>
            <a:r>
              <a:rPr lang="en-US" sz="5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64122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B4B81-47C4-188F-50B3-CD46AC1B03E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26901D8-E7C9-31FE-9C9B-7841FF53DA05}"/>
              </a:ext>
            </a:extLst>
          </p:cNvPr>
          <p:cNvPicPr>
            <a:picLocks noChangeAspect="1"/>
          </p:cNvPicPr>
          <p:nvPr/>
        </p:nvPicPr>
        <p:blipFill>
          <a:blip r:embed="rId2"/>
          <a:stretch>
            <a:fillRect/>
          </a:stretch>
        </p:blipFill>
        <p:spPr>
          <a:xfrm>
            <a:off x="0" y="0"/>
            <a:ext cx="12192000" cy="7735401"/>
          </a:xfrm>
          <a:prstGeom prst="rect">
            <a:avLst/>
          </a:prstGeom>
        </p:spPr>
      </p:pic>
      <p:sp>
        <p:nvSpPr>
          <p:cNvPr id="2" name="Rectangle 1"/>
          <p:cNvSpPr/>
          <p:nvPr/>
        </p:nvSpPr>
        <p:spPr>
          <a:xfrm>
            <a:off x="1366981" y="2900218"/>
            <a:ext cx="9513455" cy="2834622"/>
          </a:xfrm>
          <a:prstGeom prst="rect">
            <a:avLst/>
          </a:prstGeom>
        </p:spPr>
        <p:txBody>
          <a:bodyPr wrap="square">
            <a:spAutoFit/>
          </a:bodyPr>
          <a:lstStyle/>
          <a:p>
            <a:pPr algn="ctr">
              <a:lnSpc>
                <a:spcPct val="135000"/>
              </a:lnSpc>
              <a:spcAft>
                <a:spcPts val="0"/>
              </a:spcAft>
            </a:pPr>
            <a:r>
              <a:rPr lang="en-US" sz="6600" b="1" dirty="0" smtClean="0">
                <a:solidFill>
                  <a:srgbClr val="FF0000"/>
                </a:solidFill>
                <a:latin typeface="Colonna MT" panose="04020805060202030203" pitchFamily="82" charset="0"/>
                <a:ea typeface="Calibri" panose="020F0502020204030204" pitchFamily="34" charset="0"/>
                <a:cs typeface="Times New Roman" panose="02020603050405020304" pitchFamily="18" charset="0"/>
              </a:rPr>
              <a:t>CON QUEN LÀM GÌ (</a:t>
            </a:r>
            <a:r>
              <a:rPr lang="en-US" sz="6600" b="1" dirty="0" err="1" smtClean="0">
                <a:solidFill>
                  <a:srgbClr val="FF0000"/>
                </a:solidFill>
                <a:latin typeface="Colonna MT" panose="04020805060202030203" pitchFamily="82" charset="0"/>
                <a:ea typeface="Calibri" panose="020F0502020204030204" pitchFamily="34" charset="0"/>
                <a:cs typeface="Times New Roman" panose="02020603050405020304" pitchFamily="18" charset="0"/>
              </a:rPr>
              <a:t>Lc</a:t>
            </a:r>
            <a:r>
              <a:rPr lang="en-US" sz="6600" b="1" dirty="0" smtClean="0">
                <a:solidFill>
                  <a:srgbClr val="FF0000"/>
                </a:solidFill>
                <a:latin typeface="Colonna MT" panose="04020805060202030203" pitchFamily="82" charset="0"/>
                <a:ea typeface="Calibri" panose="020F0502020204030204" pitchFamily="34" charset="0"/>
                <a:cs typeface="Times New Roman" panose="02020603050405020304" pitchFamily="18" charset="0"/>
              </a:rPr>
              <a:t>. 1) </a:t>
            </a:r>
            <a:endParaRPr lang="en-US" sz="6600" dirty="0" smtClean="0">
              <a:latin typeface="Colonna MT" panose="04020805060202030203" pitchFamily="82" charset="0"/>
              <a:ea typeface="Calibri" panose="020F0502020204030204" pitchFamily="34" charset="0"/>
              <a:cs typeface="Times New Roman" panose="02020603050405020304" pitchFamily="18" charset="0"/>
            </a:endParaRPr>
          </a:p>
          <a:p>
            <a:pPr algn="ctr">
              <a:lnSpc>
                <a:spcPct val="135000"/>
              </a:lnSpc>
              <a:spcAft>
                <a:spcPts val="0"/>
              </a:spcAft>
            </a:pPr>
            <a:r>
              <a:rPr lang="en-US" sz="6600" b="1" dirty="0" err="1" smtClean="0">
                <a:solidFill>
                  <a:srgbClr val="FF0000"/>
                </a:solidFill>
                <a:latin typeface="Colonna MT" panose="04020805060202030203" pitchFamily="82" charset="0"/>
                <a:ea typeface="Calibri" panose="020F0502020204030204" pitchFamily="34" charset="0"/>
                <a:cs typeface="Times New Roman" panose="02020603050405020304" pitchFamily="18" charset="0"/>
              </a:rPr>
              <a:t>Huy</a:t>
            </a:r>
            <a:r>
              <a:rPr lang="en-US" sz="6600" b="1" dirty="0" smtClean="0">
                <a:solidFill>
                  <a:srgbClr val="FF0000"/>
                </a:solidFill>
                <a:latin typeface="Colonna MT" panose="04020805060202030203" pitchFamily="82" charset="0"/>
                <a:ea typeface="Calibri" panose="020F0502020204030204" pitchFamily="34" charset="0"/>
                <a:cs typeface="Times New Roman" panose="02020603050405020304" pitchFamily="18" charset="0"/>
              </a:rPr>
              <a:t> </a:t>
            </a:r>
            <a:r>
              <a:rPr lang="en-US" sz="6600" b="1" dirty="0" err="1" smtClean="0">
                <a:solidFill>
                  <a:srgbClr val="FF0000"/>
                </a:solidFill>
                <a:latin typeface="Colonna MT" panose="04020805060202030203" pitchFamily="82" charset="0"/>
                <a:ea typeface="Calibri" panose="020F0502020204030204" pitchFamily="34" charset="0"/>
                <a:cs typeface="Times New Roman" panose="02020603050405020304" pitchFamily="18" charset="0"/>
              </a:rPr>
              <a:t>Hoàng</a:t>
            </a:r>
            <a:r>
              <a:rPr lang="en-US" sz="6600" b="1" dirty="0" smtClean="0">
                <a:solidFill>
                  <a:srgbClr val="FF0000"/>
                </a:solidFill>
                <a:latin typeface="Colonna MT" panose="04020805060202030203" pitchFamily="82" charset="0"/>
                <a:ea typeface="Calibri" panose="020F0502020204030204" pitchFamily="34" charset="0"/>
                <a:cs typeface="Times New Roman" panose="02020603050405020304" pitchFamily="18" charset="0"/>
              </a:rPr>
              <a:t>.</a:t>
            </a:r>
            <a:endParaRPr lang="en-US" sz="6600" dirty="0">
              <a:latin typeface="Colonna MT" panose="04020805060202030203"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6863039"/>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16463" y="137651"/>
            <a:ext cx="11956026" cy="6803657"/>
          </a:xfrm>
          <a:prstGeom prst="rect">
            <a:avLst/>
          </a:prstGeom>
        </p:spPr>
        <p:txBody>
          <a:bodyPr wrap="square">
            <a:spAutoFit/>
          </a:bodyPr>
          <a:lstStyle/>
          <a:p>
            <a:pPr algn="just">
              <a:lnSpc>
                <a:spcPct val="135000"/>
              </a:lnSpc>
              <a:spcAft>
                <a:spcPts val="0"/>
              </a:spcAft>
            </a:pPr>
            <a:r>
              <a:rPr lang="en-US" sz="6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6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600" dirty="0">
                <a:latin typeface="Times New Roman" panose="02020603050405020304" pitchFamily="18" charset="0"/>
                <a:ea typeface="Calibri" panose="020F0502020204030204" pitchFamily="34" charset="0"/>
                <a:cs typeface="Times New Roman" panose="02020603050405020304" pitchFamily="18" charset="0"/>
              </a:rPr>
              <a:t>Con </a:t>
            </a:r>
            <a:r>
              <a:rPr lang="en-US" sz="6600" dirty="0" err="1">
                <a:latin typeface="Times New Roman" panose="02020603050405020304" pitchFamily="18" charset="0"/>
                <a:ea typeface="Calibri" panose="020F0502020204030204" pitchFamily="34" charset="0"/>
                <a:cs typeface="Times New Roman" panose="02020603050405020304" pitchFamily="18" charset="0"/>
              </a:rPr>
              <a:t>quen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gì</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chiều</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thánh</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6600" dirty="0">
                <a:latin typeface="Times New Roman" panose="02020603050405020304" pitchFamily="18" charset="0"/>
                <a:ea typeface="Calibri" panose="020F0502020204030204" pitchFamily="34" charset="0"/>
                <a:cs typeface="Times New Roman" panose="02020603050405020304" pitchFamily="18" charset="0"/>
              </a:rPr>
              <a:t> ý Cha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mà</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6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2452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16463" y="137651"/>
            <a:ext cx="11956026" cy="6193555"/>
          </a:xfrm>
          <a:prstGeom prst="rect">
            <a:avLst/>
          </a:prstGeom>
        </p:spPr>
        <p:txBody>
          <a:bodyPr wrap="square">
            <a:spAutoFit/>
          </a:bodyPr>
          <a:lstStyle/>
          <a:p>
            <a:pPr algn="just">
              <a:lnSpc>
                <a:spcPct val="135000"/>
              </a:lnSpc>
              <a:spcAft>
                <a:spcPts val="0"/>
              </a:spcAft>
            </a:pPr>
            <a:r>
              <a:rPr lang="en-US" sz="6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6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a:latin typeface="Times New Roman" panose="02020603050405020304" pitchFamily="18" charset="0"/>
                <a:ea typeface="Calibri" panose="020F0502020204030204" pitchFamily="34" charset="0"/>
                <a:cs typeface="Times New Roman" panose="02020603050405020304" pitchFamily="18" charset="0"/>
              </a:rPr>
              <a:t>Xin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6000" dirty="0">
                <a:latin typeface="Times New Roman" panose="02020603050405020304" pitchFamily="18" charset="0"/>
                <a:ea typeface="Calibri" panose="020F0502020204030204" pitchFamily="34" charset="0"/>
                <a:cs typeface="Times New Roman" panose="02020603050405020304" pitchFamily="18" charset="0"/>
              </a:rPr>
              <a:t> con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noi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gương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6000" dirty="0">
                <a:latin typeface="Times New Roman" panose="02020603050405020304" pitchFamily="18" charset="0"/>
                <a:ea typeface="Calibri" panose="020F0502020204030204" pitchFamily="34" charset="0"/>
                <a:cs typeface="Times New Roman" panose="02020603050405020304" pitchFamily="18" charset="0"/>
              </a:rPr>
              <a:t>. Lo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6000" dirty="0">
                <a:latin typeface="Times New Roman" panose="02020603050405020304" pitchFamily="18" charset="0"/>
                <a:ea typeface="Calibri" panose="020F0502020204030204" pitchFamily="34" charset="0"/>
                <a:cs typeface="Times New Roman" panose="02020603050405020304" pitchFamily="18" charset="0"/>
              </a:rPr>
              <a:t> Ý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Thánh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6000" dirty="0">
                <a:latin typeface="Times New Roman" panose="02020603050405020304" pitchFamily="18" charset="0"/>
                <a:ea typeface="Calibri" panose="020F0502020204030204" pitchFamily="34" charset="0"/>
                <a:cs typeface="Times New Roman" panose="02020603050405020304" pitchFamily="18" charset="0"/>
              </a:rPr>
              <a:t> lo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sứ</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mạng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trao</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6000" dirty="0">
                <a:latin typeface="Times New Roman" panose="02020603050405020304" pitchFamily="18" charset="0"/>
                <a:ea typeface="Calibri" panose="020F0502020204030204" pitchFamily="34" charset="0"/>
                <a:cs typeface="Times New Roman" panose="02020603050405020304" pitchFamily="18" charset="0"/>
              </a:rPr>
              <a:t> loan Tin Mừng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ai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khó</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nghèo</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75088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16463" y="137651"/>
            <a:ext cx="11956026" cy="6803657"/>
          </a:xfrm>
          <a:prstGeom prst="rect">
            <a:avLst/>
          </a:prstGeom>
        </p:spPr>
        <p:txBody>
          <a:bodyPr wrap="square">
            <a:spAutoFit/>
          </a:bodyPr>
          <a:lstStyle/>
          <a:p>
            <a:pPr algn="just">
              <a:lnSpc>
                <a:spcPct val="135000"/>
              </a:lnSpc>
              <a:spcAft>
                <a:spcPts val="0"/>
              </a:spcAft>
            </a:pPr>
            <a:r>
              <a:rPr lang="en-US" sz="6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6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600" dirty="0">
                <a:latin typeface="Times New Roman" panose="02020603050405020304" pitchFamily="18" charset="0"/>
                <a:ea typeface="Calibri" panose="020F0502020204030204" pitchFamily="34" charset="0"/>
                <a:cs typeface="Times New Roman" panose="02020603050405020304" pitchFamily="18" charset="0"/>
              </a:rPr>
              <a:t>Con </a:t>
            </a:r>
            <a:r>
              <a:rPr lang="en-US" sz="6600" dirty="0" err="1">
                <a:latin typeface="Times New Roman" panose="02020603050405020304" pitchFamily="18" charset="0"/>
                <a:ea typeface="Calibri" panose="020F0502020204030204" pitchFamily="34" charset="0"/>
                <a:cs typeface="Times New Roman" panose="02020603050405020304" pitchFamily="18" charset="0"/>
              </a:rPr>
              <a:t>quen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gì</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chiều</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thánh</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6600" dirty="0">
                <a:latin typeface="Times New Roman" panose="02020603050405020304" pitchFamily="18" charset="0"/>
                <a:ea typeface="Calibri" panose="020F0502020204030204" pitchFamily="34" charset="0"/>
                <a:cs typeface="Times New Roman" panose="02020603050405020304" pitchFamily="18" charset="0"/>
              </a:rPr>
              <a:t> ý Cha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mà</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6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0569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16463" y="137651"/>
            <a:ext cx="11956026" cy="6803657"/>
          </a:xfrm>
          <a:prstGeom prst="rect">
            <a:avLst/>
          </a:prstGeom>
        </p:spPr>
        <p:txBody>
          <a:bodyPr wrap="square">
            <a:spAutoFit/>
          </a:bodyPr>
          <a:lstStyle/>
          <a:p>
            <a:pPr algn="just">
              <a:lnSpc>
                <a:spcPct val="135000"/>
              </a:lnSpc>
              <a:spcAft>
                <a:spcPts val="0"/>
              </a:spcAft>
            </a:pPr>
            <a:r>
              <a:rPr lang="en-US" sz="6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6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600" dirty="0">
                <a:latin typeface="Times New Roman" panose="02020603050405020304" pitchFamily="18" charset="0"/>
                <a:ea typeface="Calibri" panose="020F0502020204030204" pitchFamily="34" charset="0"/>
                <a:cs typeface="Times New Roman" panose="02020603050405020304" pitchFamily="18" charset="0"/>
              </a:rPr>
              <a:t>Sai con </a:t>
            </a:r>
            <a:r>
              <a:rPr lang="en-US" sz="66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đi</a:t>
            </a:r>
            <a:r>
              <a:rPr lang="en-US" sz="6600" dirty="0">
                <a:latin typeface="Times New Roman" panose="02020603050405020304" pitchFamily="18" charset="0"/>
                <a:ea typeface="Calibri" panose="020F0502020204030204" pitchFamily="34" charset="0"/>
                <a:cs typeface="Times New Roman" panose="02020603050405020304" pitchFamily="18" charset="0"/>
              </a:rPr>
              <a:t> loan tin an </a:t>
            </a:r>
            <a:r>
              <a:rPr lang="en-US" sz="6600" dirty="0" err="1">
                <a:latin typeface="Times New Roman" panose="02020603050405020304" pitchFamily="18" charset="0"/>
                <a:ea typeface="Calibri" panose="020F0502020204030204" pitchFamily="34" charset="0"/>
                <a:cs typeface="Times New Roman" panose="02020603050405020304" pitchFamily="18" charset="0"/>
              </a:rPr>
              <a:t>bình</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tội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lỗi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ai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lòa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ngắm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ơn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thiêng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6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39046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16463" y="137651"/>
            <a:ext cx="11956026" cy="6803657"/>
          </a:xfrm>
          <a:prstGeom prst="rect">
            <a:avLst/>
          </a:prstGeom>
        </p:spPr>
        <p:txBody>
          <a:bodyPr wrap="square">
            <a:spAutoFit/>
          </a:bodyPr>
          <a:lstStyle/>
          <a:p>
            <a:pPr algn="just">
              <a:lnSpc>
                <a:spcPct val="135000"/>
              </a:lnSpc>
              <a:spcAft>
                <a:spcPts val="0"/>
              </a:spcAft>
            </a:pPr>
            <a:r>
              <a:rPr lang="en-US" sz="6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6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600" dirty="0">
                <a:latin typeface="Times New Roman" panose="02020603050405020304" pitchFamily="18" charset="0"/>
                <a:ea typeface="Calibri" panose="020F0502020204030204" pitchFamily="34" charset="0"/>
                <a:cs typeface="Times New Roman" panose="02020603050405020304" pitchFamily="18" charset="0"/>
              </a:rPr>
              <a:t>Con </a:t>
            </a:r>
            <a:r>
              <a:rPr lang="en-US" sz="6600" dirty="0" err="1">
                <a:latin typeface="Times New Roman" panose="02020603050405020304" pitchFamily="18" charset="0"/>
                <a:ea typeface="Calibri" panose="020F0502020204030204" pitchFamily="34" charset="0"/>
                <a:cs typeface="Times New Roman" panose="02020603050405020304" pitchFamily="18" charset="0"/>
              </a:rPr>
              <a:t>quen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gì</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chiều</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thánh</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6600" dirty="0">
                <a:latin typeface="Times New Roman" panose="02020603050405020304" pitchFamily="18" charset="0"/>
                <a:ea typeface="Calibri" panose="020F0502020204030204" pitchFamily="34" charset="0"/>
                <a:cs typeface="Times New Roman" panose="02020603050405020304" pitchFamily="18" charset="0"/>
              </a:rPr>
              <a:t> ý Cha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mà</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6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78836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16463" y="137651"/>
            <a:ext cx="11956026" cy="6803657"/>
          </a:xfrm>
          <a:prstGeom prst="rect">
            <a:avLst/>
          </a:prstGeom>
        </p:spPr>
        <p:txBody>
          <a:bodyPr wrap="square">
            <a:spAutoFit/>
          </a:bodyPr>
          <a:lstStyle/>
          <a:p>
            <a:pPr algn="just">
              <a:lnSpc>
                <a:spcPct val="135000"/>
              </a:lnSpc>
              <a:spcAft>
                <a:spcPts val="0"/>
              </a:spcAft>
            </a:pPr>
            <a:r>
              <a:rPr lang="en-US" sz="6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6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6600" dirty="0">
                <a:latin typeface="Times New Roman" panose="02020603050405020304" pitchFamily="18" charset="0"/>
                <a:ea typeface="Calibri" panose="020F0502020204030204" pitchFamily="34" charset="0"/>
                <a:cs typeface="Times New Roman" panose="02020603050405020304" pitchFamily="18" charset="0"/>
              </a:rPr>
              <a:t> lo </a:t>
            </a:r>
            <a:r>
              <a:rPr lang="en-US" sz="6600" dirty="0" err="1">
                <a:latin typeface="Times New Roman" panose="02020603050405020304" pitchFamily="18" charset="0"/>
                <a:ea typeface="Calibri" panose="020F0502020204030204" pitchFamily="34" charset="0"/>
                <a:cs typeface="Times New Roman" panose="02020603050405020304" pitchFamily="18" charset="0"/>
              </a:rPr>
              <a:t>gẫm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suy</a:t>
            </a:r>
            <a:r>
              <a:rPr lang="en-US" sz="6600" dirty="0">
                <a:latin typeface="Times New Roman" panose="02020603050405020304" pitchFamily="18" charset="0"/>
                <a:ea typeface="Calibri" panose="020F0502020204030204" pitchFamily="34" charset="0"/>
                <a:cs typeface="Times New Roman" panose="02020603050405020304" pitchFamily="18" charset="0"/>
              </a:rPr>
              <a:t> tin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vui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6600" dirty="0">
                <a:latin typeface="Times New Roman" panose="02020603050405020304" pitchFamily="18" charset="0"/>
                <a:ea typeface="Calibri" panose="020F0502020204030204" pitchFamily="34" charset="0"/>
                <a:cs typeface="Times New Roman" panose="02020603050405020304" pitchFamily="18" charset="0"/>
              </a:rPr>
              <a:t>. Tin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mừng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ngập</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thôi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bao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giờ</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nỗi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vui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6600" dirty="0">
                <a:latin typeface="Times New Roman" panose="02020603050405020304" pitchFamily="18" charset="0"/>
                <a:ea typeface="Calibri" panose="020F0502020204030204" pitchFamily="34" charset="0"/>
                <a:cs typeface="Times New Roman" panose="02020603050405020304" pitchFamily="18" charset="0"/>
              </a:rPr>
              <a:t> con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âu</a:t>
            </a:r>
            <a:r>
              <a:rPr lang="en-US" sz="6600" dirty="0">
                <a:latin typeface="Times New Roman" panose="02020603050405020304" pitchFamily="18" charset="0"/>
                <a:ea typeface="Calibri" panose="020F0502020204030204" pitchFamily="34" charset="0"/>
                <a:cs typeface="Times New Roman" panose="02020603050405020304" pitchFamily="18" charset="0"/>
              </a:rPr>
              <a:t> lo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suốt</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6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36767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16463" y="137651"/>
            <a:ext cx="11956026" cy="6803657"/>
          </a:xfrm>
          <a:prstGeom prst="rect">
            <a:avLst/>
          </a:prstGeom>
        </p:spPr>
        <p:txBody>
          <a:bodyPr wrap="square">
            <a:spAutoFit/>
          </a:bodyPr>
          <a:lstStyle/>
          <a:p>
            <a:pPr algn="just">
              <a:lnSpc>
                <a:spcPct val="135000"/>
              </a:lnSpc>
              <a:spcAft>
                <a:spcPts val="0"/>
              </a:spcAft>
            </a:pPr>
            <a:r>
              <a:rPr lang="en-US" sz="6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6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600" dirty="0">
                <a:latin typeface="Times New Roman" panose="02020603050405020304" pitchFamily="18" charset="0"/>
                <a:ea typeface="Calibri" panose="020F0502020204030204" pitchFamily="34" charset="0"/>
                <a:cs typeface="Times New Roman" panose="02020603050405020304" pitchFamily="18" charset="0"/>
              </a:rPr>
              <a:t>Con </a:t>
            </a:r>
            <a:r>
              <a:rPr lang="en-US" sz="6600" dirty="0" err="1">
                <a:latin typeface="Times New Roman" panose="02020603050405020304" pitchFamily="18" charset="0"/>
                <a:ea typeface="Calibri" panose="020F0502020204030204" pitchFamily="34" charset="0"/>
                <a:cs typeface="Times New Roman" panose="02020603050405020304" pitchFamily="18" charset="0"/>
              </a:rPr>
              <a:t>quen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gì</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chiều</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thánh</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6600" dirty="0">
                <a:latin typeface="Times New Roman" panose="02020603050405020304" pitchFamily="18" charset="0"/>
                <a:ea typeface="Calibri" panose="020F0502020204030204" pitchFamily="34" charset="0"/>
                <a:cs typeface="Times New Roman" panose="02020603050405020304" pitchFamily="18" charset="0"/>
              </a:rPr>
              <a:t> ý Cha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mà</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6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31988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16463" y="137651"/>
            <a:ext cx="11956026" cy="6803657"/>
          </a:xfrm>
          <a:prstGeom prst="rect">
            <a:avLst/>
          </a:prstGeom>
        </p:spPr>
        <p:txBody>
          <a:bodyPr wrap="square">
            <a:spAutoFit/>
          </a:bodyPr>
          <a:lstStyle/>
          <a:p>
            <a:pPr algn="just">
              <a:lnSpc>
                <a:spcPct val="135000"/>
              </a:lnSpc>
              <a:spcAft>
                <a:spcPts val="0"/>
              </a:spcAft>
            </a:pPr>
            <a:r>
              <a:rPr lang="en-US" sz="6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r>
              <a:rPr lang="en-US" sz="6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6600" dirty="0">
                <a:latin typeface="Times New Roman" panose="02020603050405020304" pitchFamily="18" charset="0"/>
                <a:ea typeface="Calibri" panose="020F0502020204030204" pitchFamily="34" charset="0"/>
                <a:cs typeface="Times New Roman" panose="02020603050405020304" pitchFamily="18" charset="0"/>
              </a:rPr>
              <a:t> con </a:t>
            </a:r>
            <a:r>
              <a:rPr lang="en-US" sz="66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6600" dirty="0">
                <a:latin typeface="Times New Roman" panose="02020603050405020304" pitchFamily="18" charset="0"/>
                <a:ea typeface="Calibri" panose="020F0502020204030204" pitchFamily="34" charset="0"/>
                <a:cs typeface="Times New Roman" panose="02020603050405020304" pitchFamily="18" charset="0"/>
              </a:rPr>
              <a:t> do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cờ</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6600" dirty="0">
                <a:latin typeface="Times New Roman" panose="02020603050405020304" pitchFamily="18" charset="0"/>
                <a:ea typeface="Calibri" panose="020F0502020204030204" pitchFamily="34" charset="0"/>
                <a:cs typeface="Times New Roman" panose="02020603050405020304" pitchFamily="18" charset="0"/>
              </a:rPr>
              <a:t> do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phòng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lắng</a:t>
            </a:r>
            <a:r>
              <a:rPr lang="en-US" sz="6600" dirty="0">
                <a:latin typeface="Times New Roman" panose="02020603050405020304" pitchFamily="18" charset="0"/>
                <a:ea typeface="Calibri" panose="020F0502020204030204" pitchFamily="34" charset="0"/>
                <a:cs typeface="Times New Roman" panose="02020603050405020304" pitchFamily="18" charset="0"/>
              </a:rPr>
              <a:t> lo.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sao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Phúc</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Âm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vì</a:t>
            </a:r>
            <a:r>
              <a:rPr lang="en-US" sz="6600" dirty="0">
                <a:latin typeface="Times New Roman" panose="02020603050405020304" pitchFamily="18" charset="0"/>
                <a:ea typeface="Calibri" panose="020F0502020204030204" pitchFamily="34" charset="0"/>
                <a:cs typeface="Times New Roman" panose="02020603050405020304" pitchFamily="18" charset="0"/>
              </a:rPr>
              <a:t> con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ơn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thiêng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Thánh</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66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2648385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16463" y="137651"/>
            <a:ext cx="11956026" cy="6803657"/>
          </a:xfrm>
          <a:prstGeom prst="rect">
            <a:avLst/>
          </a:prstGeom>
        </p:spPr>
        <p:txBody>
          <a:bodyPr wrap="square">
            <a:spAutoFit/>
          </a:bodyPr>
          <a:lstStyle/>
          <a:p>
            <a:pPr algn="just">
              <a:lnSpc>
                <a:spcPct val="135000"/>
              </a:lnSpc>
              <a:spcAft>
                <a:spcPts val="0"/>
              </a:spcAft>
            </a:pPr>
            <a:r>
              <a:rPr lang="en-US" sz="6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6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600" dirty="0">
                <a:latin typeface="Times New Roman" panose="02020603050405020304" pitchFamily="18" charset="0"/>
                <a:ea typeface="Calibri" panose="020F0502020204030204" pitchFamily="34" charset="0"/>
                <a:cs typeface="Times New Roman" panose="02020603050405020304" pitchFamily="18" charset="0"/>
              </a:rPr>
              <a:t>Con </a:t>
            </a:r>
            <a:r>
              <a:rPr lang="en-US" sz="6600" dirty="0" err="1">
                <a:latin typeface="Times New Roman" panose="02020603050405020304" pitchFamily="18" charset="0"/>
                <a:ea typeface="Calibri" panose="020F0502020204030204" pitchFamily="34" charset="0"/>
                <a:cs typeface="Times New Roman" panose="02020603050405020304" pitchFamily="18" charset="0"/>
              </a:rPr>
              <a:t>quen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gì</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chiều</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thánh</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6600" dirty="0">
                <a:latin typeface="Times New Roman" panose="02020603050405020304" pitchFamily="18" charset="0"/>
                <a:ea typeface="Calibri" panose="020F0502020204030204" pitchFamily="34" charset="0"/>
                <a:cs typeface="Times New Roman" panose="02020603050405020304" pitchFamily="18" charset="0"/>
              </a:rPr>
              <a:t> ý Cha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mà</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6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59903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Rectangle 4"/>
          <p:cNvSpPr/>
          <p:nvPr/>
        </p:nvSpPr>
        <p:spPr>
          <a:xfrm>
            <a:off x="360218" y="144379"/>
            <a:ext cx="11543025" cy="7173132"/>
          </a:xfrm>
          <a:prstGeom prst="rect">
            <a:avLst/>
          </a:prstGeom>
        </p:spPr>
        <p:txBody>
          <a:bodyPr wrap="square">
            <a:spAutoFit/>
          </a:bodyPr>
          <a:lstStyle/>
          <a:p>
            <a:pPr algn="just">
              <a:lnSpc>
                <a:spcPct val="135000"/>
              </a:lnSpc>
              <a:spcAft>
                <a:spcPts val="0"/>
              </a:spcAft>
            </a:pPr>
            <a:r>
              <a:rPr lang="en-US" sz="6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6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6600" dirty="0">
                <a:latin typeface="Times New Roman" panose="02020603050405020304" pitchFamily="18" charset="0"/>
                <a:ea typeface="Calibri" panose="020F0502020204030204" pitchFamily="34" charset="0"/>
                <a:cs typeface="Times New Roman" panose="02020603050405020304" pitchFamily="18" charset="0"/>
              </a:rPr>
              <a:t> ca </a:t>
            </a:r>
            <a:r>
              <a:rPr lang="en-US" sz="6600" dirty="0" err="1">
                <a:latin typeface="Times New Roman" panose="02020603050405020304" pitchFamily="18" charset="0"/>
                <a:ea typeface="Calibri" panose="020F0502020204030204" pitchFamily="34" charset="0"/>
                <a:cs typeface="Times New Roman" panose="02020603050405020304" pitchFamily="18" charset="0"/>
              </a:rPr>
              <a:t>khen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thật</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khôn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sánh</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tín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vượt</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ngàn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mây</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lý</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vững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bền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suối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ân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chan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chứa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nơi</a:t>
            </a:r>
            <a:r>
              <a:rPr lang="en-US" sz="6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28365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5080"/>
            <a:ext cx="12192000" cy="6852920"/>
          </a:xfrm>
          <a:prstGeom prst="rect">
            <a:avLst/>
          </a:prstGeom>
        </p:spPr>
      </p:pic>
    </p:spTree>
    <p:extLst>
      <p:ext uri="{BB962C8B-B14F-4D97-AF65-F5344CB8AC3E}">
        <p14:creationId xmlns:p14="http://schemas.microsoft.com/office/powerpoint/2010/main" val="2118723712"/>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AC450F-70AD-6C6E-D3BE-7D03DF975AD1}"/>
              </a:ext>
            </a:extLst>
          </p:cNvPr>
          <p:cNvPicPr>
            <a:picLocks noChangeAspect="1"/>
          </p:cNvPicPr>
          <p:nvPr/>
        </p:nvPicPr>
        <p:blipFill>
          <a:blip r:embed="rId2"/>
          <a:stretch>
            <a:fillRect/>
          </a:stretch>
        </p:blipFill>
        <p:spPr>
          <a:xfrm>
            <a:off x="999407" y="893445"/>
            <a:ext cx="10193185" cy="5071110"/>
          </a:xfrm>
          <a:prstGeom prst="rect">
            <a:avLst/>
          </a:prstGeom>
        </p:spPr>
      </p:pic>
      <p:sp>
        <p:nvSpPr>
          <p:cNvPr id="4" name="Rectangle 3"/>
          <p:cNvSpPr/>
          <p:nvPr/>
        </p:nvSpPr>
        <p:spPr>
          <a:xfrm>
            <a:off x="2484582" y="2595418"/>
            <a:ext cx="7121236" cy="1754326"/>
          </a:xfrm>
          <a:prstGeom prst="rect">
            <a:avLst/>
          </a:prstGeom>
        </p:spPr>
        <p:txBody>
          <a:bodyPr wrap="square">
            <a:spAutoFit/>
          </a:bodyPr>
          <a:lstStyle/>
          <a:p>
            <a:pPr algn="ctr">
              <a:lnSpc>
                <a:spcPct val="135000"/>
              </a:lnSpc>
              <a:spcAft>
                <a:spcPts val="0"/>
              </a:spcAft>
            </a:pPr>
            <a:r>
              <a:rPr lang="en-US" sz="4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CHÚT TÌNH CON THƠ</a:t>
            </a:r>
            <a:endParaRPr lang="en-US" sz="44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5000"/>
              </a:lnSpc>
              <a:spcAft>
                <a:spcPts val="0"/>
              </a:spcAft>
            </a:pP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Lm.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Nguyễn</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Duy</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060182"/>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144379" y="144379"/>
            <a:ext cx="11903242" cy="6193555"/>
          </a:xfrm>
          <a:prstGeom prst="rect">
            <a:avLst/>
          </a:prstGeom>
        </p:spPr>
        <p:txBody>
          <a:bodyPr wrap="square">
            <a:spAutoFit/>
          </a:bodyPr>
          <a:lstStyle/>
          <a:p>
            <a:pPr algn="just">
              <a:lnSpc>
                <a:spcPct val="135000"/>
              </a:lnSpc>
              <a:spcAft>
                <a:spcPts val="0"/>
              </a:spcAft>
            </a:pPr>
            <a:r>
              <a:rPr lang="en-US" sz="6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6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ơi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trần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6000" dirty="0">
                <a:latin typeface="Times New Roman" panose="02020603050405020304" pitchFamily="18" charset="0"/>
                <a:ea typeface="Calibri" panose="020F0502020204030204" pitchFamily="34" charset="0"/>
                <a:cs typeface="Times New Roman" panose="02020603050405020304" pitchFamily="18" charset="0"/>
              </a:rPr>
              <a:t> con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chưa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ai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nhờ</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mà</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ơi</a:t>
            </a:r>
            <a:r>
              <a:rPr lang="en-US" sz="6000" dirty="0">
                <a:latin typeface="Times New Roman" panose="02020603050405020304" pitchFamily="18" charset="0"/>
                <a:ea typeface="Calibri" panose="020F0502020204030204" pitchFamily="34" charset="0"/>
                <a:cs typeface="Times New Roman" panose="02020603050405020304" pitchFamily="18" charset="0"/>
              </a:rPr>
              <a:t>! Con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rất</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bao</a:t>
            </a:r>
            <a:r>
              <a:rPr lang="en-US" sz="6000" dirty="0">
                <a:latin typeface="Times New Roman" panose="02020603050405020304" pitchFamily="18" charset="0"/>
                <a:ea typeface="Calibri" panose="020F0502020204030204" pitchFamily="34" charset="0"/>
                <a:cs typeface="Times New Roman" panose="02020603050405020304" pitchFamily="18" charset="0"/>
              </a:rPr>
              <a:t> la,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dõi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nhịp</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6000" dirty="0">
                <a:latin typeface="Times New Roman" panose="02020603050405020304" pitchFamily="18" charset="0"/>
                <a:ea typeface="Calibri" panose="020F0502020204030204" pitchFamily="34" charset="0"/>
                <a:cs typeface="Times New Roman" panose="02020603050405020304" pitchFamily="18" charset="0"/>
              </a:rPr>
              <a:t> con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62625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144379" y="144379"/>
            <a:ext cx="11903242" cy="6803657"/>
          </a:xfrm>
          <a:prstGeom prst="rect">
            <a:avLst/>
          </a:prstGeom>
        </p:spPr>
        <p:txBody>
          <a:bodyPr wrap="square">
            <a:spAutoFit/>
          </a:bodyPr>
          <a:lstStyle/>
          <a:p>
            <a:pPr algn="just">
              <a:lnSpc>
                <a:spcPct val="135000"/>
              </a:lnSpc>
              <a:spcAft>
                <a:spcPts val="0"/>
              </a:spcAft>
            </a:pPr>
            <a:r>
              <a:rPr lang="en-US" sz="6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ÐK</a:t>
            </a:r>
            <a:r>
              <a:rPr lang="en-US" sz="6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cậy</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trông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thất</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vọng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6600" dirty="0">
                <a:latin typeface="Times New Roman" panose="02020603050405020304" pitchFamily="18" charset="0"/>
                <a:ea typeface="Calibri" panose="020F0502020204030204" pitchFamily="34" charset="0"/>
                <a:cs typeface="Times New Roman" panose="02020603050405020304" pitchFamily="18" charset="0"/>
              </a:rPr>
              <a:t> tin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lữ</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vui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buồn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nghỉ</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ngơi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đơn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côi</a:t>
            </a:r>
            <a:r>
              <a:rPr lang="en-US" sz="6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0700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144379" y="144379"/>
            <a:ext cx="11903242" cy="6803657"/>
          </a:xfrm>
          <a:prstGeom prst="rect">
            <a:avLst/>
          </a:prstGeom>
        </p:spPr>
        <p:txBody>
          <a:bodyPr wrap="square">
            <a:spAutoFit/>
          </a:bodyPr>
          <a:lstStyle/>
          <a:p>
            <a:pPr algn="just">
              <a:lnSpc>
                <a:spcPct val="135000"/>
              </a:lnSpc>
              <a:spcAft>
                <a:spcPts val="0"/>
              </a:spcAft>
            </a:pPr>
            <a:r>
              <a:rPr lang="en-US" sz="6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6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ơi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trần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vương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gót</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chân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bụi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mờ</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nặng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bao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nhung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nhớ</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ơi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rất</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bao</a:t>
            </a:r>
            <a:r>
              <a:rPr lang="en-US" sz="6600" dirty="0">
                <a:latin typeface="Times New Roman" panose="02020603050405020304" pitchFamily="18" charset="0"/>
                <a:ea typeface="Calibri" panose="020F0502020204030204" pitchFamily="34" charset="0"/>
                <a:cs typeface="Times New Roman" panose="02020603050405020304" pitchFamily="18" charset="0"/>
              </a:rPr>
              <a:t> dung, con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lỗi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lầm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30763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144379" y="144379"/>
            <a:ext cx="11903242" cy="6803657"/>
          </a:xfrm>
          <a:prstGeom prst="rect">
            <a:avLst/>
          </a:prstGeom>
        </p:spPr>
        <p:txBody>
          <a:bodyPr wrap="square">
            <a:spAutoFit/>
          </a:bodyPr>
          <a:lstStyle/>
          <a:p>
            <a:pPr algn="just">
              <a:lnSpc>
                <a:spcPct val="135000"/>
              </a:lnSpc>
              <a:spcAft>
                <a:spcPts val="0"/>
              </a:spcAft>
            </a:pPr>
            <a:r>
              <a:rPr lang="en-US" sz="6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ÐK</a:t>
            </a:r>
            <a:r>
              <a:rPr lang="en-US" sz="6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cậy</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trông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thất</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vọng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6600" dirty="0">
                <a:latin typeface="Times New Roman" panose="02020603050405020304" pitchFamily="18" charset="0"/>
                <a:ea typeface="Calibri" panose="020F0502020204030204" pitchFamily="34" charset="0"/>
                <a:cs typeface="Times New Roman" panose="02020603050405020304" pitchFamily="18" charset="0"/>
              </a:rPr>
              <a:t> tin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lữ</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vui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buồn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nghỉ</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ngơi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đơn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côi</a:t>
            </a:r>
            <a:r>
              <a:rPr lang="en-US" sz="6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4723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144379" y="144379"/>
            <a:ext cx="11903242" cy="6803657"/>
          </a:xfrm>
          <a:prstGeom prst="rect">
            <a:avLst/>
          </a:prstGeom>
        </p:spPr>
        <p:txBody>
          <a:bodyPr wrap="square">
            <a:spAutoFit/>
          </a:bodyPr>
          <a:lstStyle/>
          <a:p>
            <a:pPr algn="just">
              <a:lnSpc>
                <a:spcPct val="135000"/>
              </a:lnSpc>
              <a:spcAft>
                <a:spcPts val="0"/>
              </a:spcAft>
            </a:pPr>
            <a:r>
              <a:rPr lang="en-US" sz="6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6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ơi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hạt</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vỡ</a:t>
            </a:r>
            <a:r>
              <a:rPr lang="en-US" sz="6600" dirty="0">
                <a:latin typeface="Times New Roman" panose="02020603050405020304" pitchFamily="18" charset="0"/>
                <a:ea typeface="Calibri" panose="020F0502020204030204" pitchFamily="34" charset="0"/>
                <a:cs typeface="Times New Roman" panose="02020603050405020304" pitchFamily="18" charset="0"/>
              </a:rPr>
              <a:t> tan,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ngọc</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nhằn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tiến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ơi</a:t>
            </a:r>
            <a:r>
              <a:rPr lang="en-US" sz="6600" dirty="0">
                <a:latin typeface="Times New Roman" panose="02020603050405020304" pitchFamily="18" charset="0"/>
                <a:ea typeface="Calibri" panose="020F0502020204030204" pitchFamily="34" charset="0"/>
                <a:cs typeface="Times New Roman" panose="02020603050405020304" pitchFamily="18" charset="0"/>
              </a:rPr>
              <a:t>! Cho </a:t>
            </a:r>
            <a:r>
              <a:rPr lang="en-US" sz="6600" dirty="0" err="1">
                <a:latin typeface="Times New Roman" panose="02020603050405020304" pitchFamily="18" charset="0"/>
                <a:ea typeface="Calibri" panose="020F0502020204030204" pitchFamily="34" charset="0"/>
                <a:cs typeface="Times New Roman" panose="02020603050405020304" pitchFamily="18" charset="0"/>
              </a:rPr>
              <a:t>dẫu</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nặng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gánh</a:t>
            </a:r>
            <a:r>
              <a:rPr lang="en-US" sz="6600" dirty="0">
                <a:latin typeface="Times New Roman" panose="02020603050405020304" pitchFamily="18" charset="0"/>
                <a:ea typeface="Calibri" panose="020F0502020204030204" pitchFamily="34" charset="0"/>
                <a:cs typeface="Times New Roman" panose="02020603050405020304" pitchFamily="18" charset="0"/>
              </a:rPr>
              <a:t> bon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chen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nhẹ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nỗi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truân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chuyên</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94206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144379" y="144379"/>
            <a:ext cx="11903242" cy="6803657"/>
          </a:xfrm>
          <a:prstGeom prst="rect">
            <a:avLst/>
          </a:prstGeom>
        </p:spPr>
        <p:txBody>
          <a:bodyPr wrap="square">
            <a:spAutoFit/>
          </a:bodyPr>
          <a:lstStyle/>
          <a:p>
            <a:pPr algn="just">
              <a:lnSpc>
                <a:spcPct val="135000"/>
              </a:lnSpc>
              <a:spcAft>
                <a:spcPts val="0"/>
              </a:spcAft>
            </a:pPr>
            <a:r>
              <a:rPr lang="en-US" sz="6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ÐK</a:t>
            </a:r>
            <a:r>
              <a:rPr lang="en-US" sz="6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cậy</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trông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thất</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vọng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6600" dirty="0">
                <a:latin typeface="Times New Roman" panose="02020603050405020304" pitchFamily="18" charset="0"/>
                <a:ea typeface="Calibri" panose="020F0502020204030204" pitchFamily="34" charset="0"/>
                <a:cs typeface="Times New Roman" panose="02020603050405020304" pitchFamily="18" charset="0"/>
              </a:rPr>
              <a:t> tin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lữ</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vui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buồn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nghỉ</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ngơi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đơn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côi</a:t>
            </a:r>
            <a:r>
              <a:rPr lang="en-US" sz="6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20258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5080"/>
            <a:ext cx="12192000" cy="6852920"/>
          </a:xfrm>
          <a:prstGeom prst="rect">
            <a:avLst/>
          </a:prstGeom>
        </p:spPr>
      </p:pic>
    </p:spTree>
    <p:extLst>
      <p:ext uri="{BB962C8B-B14F-4D97-AF65-F5344CB8AC3E}">
        <p14:creationId xmlns:p14="http://schemas.microsoft.com/office/powerpoint/2010/main" val="120403949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Rectangle 4"/>
          <p:cNvSpPr/>
          <p:nvPr/>
        </p:nvSpPr>
        <p:spPr>
          <a:xfrm>
            <a:off x="144379" y="144379"/>
            <a:ext cx="11903242" cy="6705234"/>
          </a:xfrm>
          <a:prstGeom prst="rect">
            <a:avLst/>
          </a:prstGeom>
        </p:spPr>
        <p:txBody>
          <a:bodyPr wrap="square">
            <a:spAutoFit/>
          </a:bodyPr>
          <a:lstStyle/>
          <a:p>
            <a:pPr algn="just">
              <a:lnSpc>
                <a:spcPct val="135000"/>
              </a:lnSpc>
              <a:spcAft>
                <a:spcPts val="0"/>
              </a:spcAft>
            </a:pPr>
            <a:r>
              <a:rPr lang="en-US" sz="5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ÐK</a:t>
            </a:r>
            <a:r>
              <a:rPr lang="en-US" sz="5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5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nhan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Hồn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ơi</a:t>
            </a:r>
            <a:r>
              <a:rPr lang="en-US" sz="5400" dirty="0">
                <a:latin typeface="Times New Roman" panose="02020603050405020304" pitchFamily="18" charset="0"/>
                <a:ea typeface="Calibri" panose="020F0502020204030204" pitchFamily="34" charset="0"/>
                <a:cs typeface="Times New Roman" panose="02020603050405020304" pitchFamily="18" charset="0"/>
              </a:rPr>
              <a:t> reo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5400" dirty="0">
                <a:latin typeface="Times New Roman" panose="02020603050405020304" pitchFamily="18" charset="0"/>
                <a:ea typeface="Calibri" panose="020F0502020204030204" pitchFamily="34" charset="0"/>
                <a:cs typeface="Times New Roman" panose="02020603050405020304" pitchFamily="18" charset="0"/>
              </a:rPr>
              <a:t> ý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đàn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ơi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vang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tơ</a:t>
            </a:r>
            <a:r>
              <a:rPr lang="en-US" sz="5400" dirty="0">
                <a:latin typeface="Times New Roman" panose="02020603050405020304" pitchFamily="18" charset="0"/>
                <a:ea typeface="Calibri" panose="020F0502020204030204" pitchFamily="34" charset="0"/>
                <a:cs typeface="Times New Roman" panose="02020603050405020304" pitchFamily="18" charset="0"/>
              </a:rPr>
              <a:t> ca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mừng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Vua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Thánh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nhan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vinh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dirty="0">
                <a:latin typeface="Times New Roman" panose="02020603050405020304" pitchFamily="18" charset="0"/>
                <a:ea typeface="Calibri" panose="020F0502020204030204" pitchFamily="34" charset="0"/>
                <a:cs typeface="Times New Roman" panose="02020603050405020304" pitchFamily="18" charset="0"/>
              </a:rPr>
              <a:t> ta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Vua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Vua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danh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vững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bền</a:t>
            </a:r>
            <a:r>
              <a:rPr lang="en-US" sz="5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9891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Rectangle 4"/>
          <p:cNvSpPr/>
          <p:nvPr/>
        </p:nvSpPr>
        <p:spPr>
          <a:xfrm>
            <a:off x="144379" y="144379"/>
            <a:ext cx="11903242" cy="5917967"/>
          </a:xfrm>
          <a:prstGeom prst="rect">
            <a:avLst/>
          </a:prstGeom>
        </p:spPr>
        <p:txBody>
          <a:bodyPr wrap="square">
            <a:spAutoFit/>
          </a:bodyPr>
          <a:lstStyle/>
          <a:p>
            <a:pPr algn="just">
              <a:lnSpc>
                <a:spcPct val="135000"/>
              </a:lnSpc>
              <a:spcAft>
                <a:spcPts val="0"/>
              </a:spcAft>
            </a:pPr>
            <a:r>
              <a:rPr lang="en-US" sz="7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7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7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Hỡi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hồn</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đặt</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vững</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7200" dirty="0">
                <a:latin typeface="Times New Roman" panose="02020603050405020304" pitchFamily="18" charset="0"/>
                <a:ea typeface="Calibri" panose="020F0502020204030204" pitchFamily="34" charset="0"/>
                <a:cs typeface="Times New Roman" panose="02020603050405020304" pitchFamily="18" charset="0"/>
              </a:rPr>
              <a:t> tin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chẳng</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bỏ</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rơi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chẳng</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rời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mãi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ưu</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ái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chở</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che</a:t>
            </a:r>
            <a:r>
              <a:rPr lang="en-US" sz="72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0801951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Rectangle 4"/>
          <p:cNvSpPr/>
          <p:nvPr/>
        </p:nvSpPr>
        <p:spPr>
          <a:xfrm>
            <a:off x="144379" y="144379"/>
            <a:ext cx="11903242" cy="6705234"/>
          </a:xfrm>
          <a:prstGeom prst="rect">
            <a:avLst/>
          </a:prstGeom>
        </p:spPr>
        <p:txBody>
          <a:bodyPr wrap="square">
            <a:spAutoFit/>
          </a:bodyPr>
          <a:lstStyle/>
          <a:p>
            <a:pPr algn="just">
              <a:lnSpc>
                <a:spcPct val="135000"/>
              </a:lnSpc>
              <a:spcAft>
                <a:spcPts val="0"/>
              </a:spcAft>
            </a:pPr>
            <a:r>
              <a:rPr lang="en-US" sz="5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ÐK</a:t>
            </a:r>
            <a:r>
              <a:rPr lang="en-US" sz="5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5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nhan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Hồn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ơi</a:t>
            </a:r>
            <a:r>
              <a:rPr lang="en-US" sz="5400" dirty="0">
                <a:latin typeface="Times New Roman" panose="02020603050405020304" pitchFamily="18" charset="0"/>
                <a:ea typeface="Calibri" panose="020F0502020204030204" pitchFamily="34" charset="0"/>
                <a:cs typeface="Times New Roman" panose="02020603050405020304" pitchFamily="18" charset="0"/>
              </a:rPr>
              <a:t> reo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5400" dirty="0">
                <a:latin typeface="Times New Roman" panose="02020603050405020304" pitchFamily="18" charset="0"/>
                <a:ea typeface="Calibri" panose="020F0502020204030204" pitchFamily="34" charset="0"/>
                <a:cs typeface="Times New Roman" panose="02020603050405020304" pitchFamily="18" charset="0"/>
              </a:rPr>
              <a:t> ý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đàn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ơi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vang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tơ</a:t>
            </a:r>
            <a:r>
              <a:rPr lang="en-US" sz="5400" dirty="0">
                <a:latin typeface="Times New Roman" panose="02020603050405020304" pitchFamily="18" charset="0"/>
                <a:ea typeface="Calibri" panose="020F0502020204030204" pitchFamily="34" charset="0"/>
                <a:cs typeface="Times New Roman" panose="02020603050405020304" pitchFamily="18" charset="0"/>
              </a:rPr>
              <a:t> ca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mừng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Vua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Thánh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nhan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vinh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dirty="0">
                <a:latin typeface="Times New Roman" panose="02020603050405020304" pitchFamily="18" charset="0"/>
                <a:ea typeface="Calibri" panose="020F0502020204030204" pitchFamily="34" charset="0"/>
                <a:cs typeface="Times New Roman" panose="02020603050405020304" pitchFamily="18" charset="0"/>
              </a:rPr>
              <a:t> ta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Vua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Vua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danh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vững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bền</a:t>
            </a:r>
            <a:r>
              <a:rPr lang="en-US" sz="5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38066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5080"/>
            <a:ext cx="12192000" cy="6852920"/>
          </a:xfrm>
          <a:prstGeom prst="rect">
            <a:avLst/>
          </a:prstGeom>
        </p:spPr>
      </p:pic>
    </p:spTree>
    <p:extLst>
      <p:ext uri="{BB962C8B-B14F-4D97-AF65-F5344CB8AC3E}">
        <p14:creationId xmlns:p14="http://schemas.microsoft.com/office/powerpoint/2010/main" val="344925225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ounded Rectangle 2"/>
          <p:cNvSpPr/>
          <p:nvPr/>
        </p:nvSpPr>
        <p:spPr>
          <a:xfrm>
            <a:off x="3644961" y="287477"/>
            <a:ext cx="5541818" cy="114075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600" b="1" dirty="0" smtClean="0">
                <a:solidFill>
                  <a:srgbClr val="FF0000"/>
                </a:solidFill>
                <a:latin typeface="Times New Roman" panose="02020603050405020304" pitchFamily="18" charset="0"/>
                <a:cs typeface="Times New Roman" panose="02020603050405020304" pitchFamily="18" charset="0"/>
              </a:rPr>
              <a:t>ĐÁP CA</a:t>
            </a:r>
            <a:endParaRPr lang="en-US" sz="66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88739" y="1958109"/>
            <a:ext cx="11614503" cy="4219608"/>
          </a:xfrm>
          <a:prstGeom prst="rect">
            <a:avLst/>
          </a:prstGeom>
        </p:spPr>
        <p:txBody>
          <a:bodyPr wrap="square">
            <a:spAutoFit/>
          </a:bodyPr>
          <a:lstStyle/>
          <a:p>
            <a:pPr algn="just">
              <a:lnSpc>
                <a:spcPct val="135000"/>
              </a:lnSpc>
              <a:spcAft>
                <a:spcPts val="0"/>
              </a:spcAft>
            </a:pPr>
            <a:r>
              <a:rPr lang="en-US" sz="10000" b="1" dirty="0" err="1" smtClean="0">
                <a:latin typeface="Times New Roman" panose="02020603050405020304" pitchFamily="18" charset="0"/>
                <a:ea typeface="Calibri" panose="020F0502020204030204" pitchFamily="34" charset="0"/>
                <a:cs typeface="Times New Roman" panose="02020603050405020304" pitchFamily="18" charset="0"/>
              </a:rPr>
              <a:t>Lời</a:t>
            </a:r>
            <a:r>
              <a:rPr lang="en-US" sz="10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000" b="1" dirty="0" err="1" smtClean="0">
                <a:latin typeface="Times New Roman" panose="02020603050405020304" pitchFamily="18" charset="0"/>
                <a:ea typeface="Calibri" panose="020F0502020204030204" pitchFamily="34" charset="0"/>
                <a:cs typeface="Times New Roman" panose="02020603050405020304" pitchFamily="18" charset="0"/>
              </a:rPr>
              <a:t>Chúa</a:t>
            </a:r>
            <a:r>
              <a:rPr lang="en-US" sz="10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000" b="1" dirty="0" err="1" smtClean="0">
                <a:latin typeface="Times New Roman" panose="02020603050405020304" pitchFamily="18" charset="0"/>
                <a:ea typeface="Calibri" panose="020F0502020204030204" pitchFamily="34" charset="0"/>
                <a:cs typeface="Times New Roman" panose="02020603050405020304" pitchFamily="18" charset="0"/>
              </a:rPr>
              <a:t>là</a:t>
            </a:r>
            <a:r>
              <a:rPr lang="en-US" sz="10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000" b="1" dirty="0" err="1" smtClean="0">
                <a:latin typeface="Times New Roman" panose="02020603050405020304" pitchFamily="18" charset="0"/>
                <a:ea typeface="Calibri" panose="020F0502020204030204" pitchFamily="34" charset="0"/>
                <a:cs typeface="Times New Roman" panose="02020603050405020304" pitchFamily="18" charset="0"/>
              </a:rPr>
              <a:t>thần</a:t>
            </a:r>
            <a:r>
              <a:rPr lang="en-US" sz="10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000" b="1" dirty="0" err="1" smtClean="0">
                <a:latin typeface="Times New Roman" panose="02020603050405020304" pitchFamily="18" charset="0"/>
                <a:ea typeface="Calibri" panose="020F0502020204030204" pitchFamily="34" charset="0"/>
                <a:cs typeface="Times New Roman" panose="02020603050405020304" pitchFamily="18" charset="0"/>
              </a:rPr>
              <a:t>trí</a:t>
            </a:r>
            <a:r>
              <a:rPr lang="en-US" sz="10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000" b="1" dirty="0" err="1" smtClean="0">
                <a:latin typeface="Times New Roman" panose="02020603050405020304" pitchFamily="18" charset="0"/>
                <a:ea typeface="Calibri" panose="020F0502020204030204" pitchFamily="34" charset="0"/>
                <a:cs typeface="Times New Roman" panose="02020603050405020304" pitchFamily="18" charset="0"/>
              </a:rPr>
              <a:t>và</a:t>
            </a:r>
            <a:r>
              <a:rPr lang="en-US" sz="10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000" b="1" dirty="0" err="1" smtClean="0">
                <a:latin typeface="Times New Roman" panose="02020603050405020304" pitchFamily="18" charset="0"/>
                <a:ea typeface="Calibri" panose="020F0502020204030204" pitchFamily="34" charset="0"/>
                <a:cs typeface="Times New Roman" panose="02020603050405020304" pitchFamily="18" charset="0"/>
              </a:rPr>
              <a:t>là</a:t>
            </a:r>
            <a:r>
              <a:rPr lang="en-US" sz="10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000" b="1" dirty="0" err="1" smtClean="0">
                <a:latin typeface="Times New Roman" panose="02020603050405020304" pitchFamily="18" charset="0"/>
                <a:ea typeface="Calibri" panose="020F0502020204030204" pitchFamily="34" charset="0"/>
                <a:cs typeface="Times New Roman" panose="02020603050405020304" pitchFamily="18" charset="0"/>
              </a:rPr>
              <a:t>sự</a:t>
            </a:r>
            <a:r>
              <a:rPr lang="en-US" sz="10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000" b="1" dirty="0" err="1" smtClean="0">
                <a:latin typeface="Times New Roman" panose="02020603050405020304" pitchFamily="18" charset="0"/>
                <a:ea typeface="Calibri" panose="020F0502020204030204" pitchFamily="34" charset="0"/>
                <a:cs typeface="Times New Roman" panose="02020603050405020304" pitchFamily="18" charset="0"/>
              </a:rPr>
              <a:t>sống</a:t>
            </a:r>
            <a:r>
              <a:rPr lang="en-US" sz="10000" b="1"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100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8714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1551</Words>
  <Application>Microsoft Office PowerPoint</Application>
  <PresentationFormat>Widescreen</PresentationFormat>
  <Paragraphs>47</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Calibri Light</vt:lpstr>
      <vt:lpstr>Colonna MT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13</cp:revision>
  <dcterms:created xsi:type="dcterms:W3CDTF">2025-01-20T00:30:40Z</dcterms:created>
  <dcterms:modified xsi:type="dcterms:W3CDTF">2025-01-20T01:35:24Z</dcterms:modified>
</cp:coreProperties>
</file>