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6"/>
  </p:notesMasterIdLst>
  <p:sldIdLst>
    <p:sldId id="283" r:id="rId3"/>
    <p:sldId id="284" r:id="rId4"/>
    <p:sldId id="285" r:id="rId5"/>
    <p:sldId id="256" r:id="rId6"/>
    <p:sldId id="286" r:id="rId7"/>
    <p:sldId id="287" r:id="rId8"/>
    <p:sldId id="288" r:id="rId9"/>
    <p:sldId id="289" r:id="rId10"/>
    <p:sldId id="291" r:id="rId11"/>
    <p:sldId id="292" r:id="rId12"/>
    <p:sldId id="293" r:id="rId13"/>
    <p:sldId id="257" r:id="rId14"/>
    <p:sldId id="258" r:id="rId15"/>
    <p:sldId id="259" r:id="rId16"/>
    <p:sldId id="260" r:id="rId17"/>
    <p:sldId id="261" r:id="rId18"/>
    <p:sldId id="262" r:id="rId19"/>
    <p:sldId id="263" r:id="rId20"/>
    <p:sldId id="264" r:id="rId21"/>
    <p:sldId id="265" r:id="rId22"/>
    <p:sldId id="266" r:id="rId23"/>
    <p:sldId id="267" r:id="rId24"/>
    <p:sldId id="299" r:id="rId25"/>
  </p:sldIdLst>
  <p:sldSz cx="18288000" cy="10287000"/>
  <p:notesSz cx="6858000" cy="9144000"/>
  <p:embeddedFontLst>
    <p:embeddedFont>
      <p:font typeface="Calibri" panose="020F0502020204030204" pitchFamily="34" charset="0"/>
      <p:regular r:id="rId27"/>
      <p:bold r:id="rId28"/>
      <p:italic r:id="rId29"/>
      <p:boldItalic r:id="rId30"/>
    </p:embeddedFont>
    <p:embeddedFont>
      <p:font typeface="iCiel Cadena" panose="020B0604020202020204" charset="0"/>
      <p:regular r:id="rId31"/>
    </p:embeddedFont>
    <p:embeddedFont>
      <p:font typeface="Millhouse" panose="02000000000000000000" pitchFamily="2" charset="0"/>
      <p:regular r:id="rId32"/>
    </p:embeddedFont>
    <p:embeddedFont>
      <p:font typeface="More Sugar" panose="020B0604020202020204" charset="0"/>
      <p:regular r:id="rId33"/>
    </p:embeddedFont>
    <p:embeddedFont>
      <p:font typeface="Roboto" panose="02000000000000000000" pitchFamily="2" charset="0"/>
      <p:regular r:id="rId34"/>
      <p:bold r:id="rId35"/>
      <p:italic r:id="rId36"/>
      <p:boldItalic r:id="rId37"/>
    </p:embeddedFont>
    <p:embeddedFont>
      <p:font typeface="Sigmar One" panose="020B0604020202020204" charset="0"/>
      <p:regular r:id="rId38"/>
    </p:embeddedFont>
    <p:embeddedFont>
      <p:font typeface="SVN-Neutraface 2" panose="02000600040000020004" pitchFamily="2" charset="0"/>
      <p:bold r:id="rId39"/>
    </p:embeddedFont>
    <p:embeddedFont>
      <p:font typeface="UTM Androgyne" panose="02040603050506020204" pitchFamily="18" charset="0"/>
      <p:regular r:id="rId40"/>
    </p:embeddedFont>
    <p:embeddedFont>
      <p:font typeface="UTM Bell" panose="02040603050506020204" pitchFamily="18"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1116" y="-4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8E7D1D-CC83-40FC-AB49-A9FE734452EB}" type="datetimeFigureOut">
              <a:rPr lang="vi-VN" smtClean="0"/>
              <a:t>17/01/2025</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AE88F2-391A-4098-9DD1-171591108BB3}" type="slidenum">
              <a:rPr lang="vi-VN" smtClean="0"/>
              <a:t>‹#›</a:t>
            </a:fld>
            <a:endParaRPr lang="vi-VN"/>
          </a:p>
        </p:txBody>
      </p:sp>
    </p:spTree>
    <p:extLst>
      <p:ext uri="{BB962C8B-B14F-4D97-AF65-F5344CB8AC3E}">
        <p14:creationId xmlns:p14="http://schemas.microsoft.com/office/powerpoint/2010/main" val="3325878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83AE88F2-391A-4098-9DD1-171591108BB3}" type="slidenum">
              <a:rPr lang="vi-VN" smtClean="0"/>
              <a:t>6</a:t>
            </a:fld>
            <a:endParaRPr lang="vi-VN"/>
          </a:p>
        </p:txBody>
      </p:sp>
    </p:spTree>
    <p:extLst>
      <p:ext uri="{BB962C8B-B14F-4D97-AF65-F5344CB8AC3E}">
        <p14:creationId xmlns:p14="http://schemas.microsoft.com/office/powerpoint/2010/main" val="840017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FD5A018-293A-DB40-384F-232A5D54AD65}"/>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vi-VN"/>
              <a:t>Bấm để sửa kiểu tiêu đề Bản cái</a:t>
            </a:r>
          </a:p>
        </p:txBody>
      </p:sp>
      <p:sp>
        <p:nvSpPr>
          <p:cNvPr id="3" name="Tiêu đề phụ 2">
            <a:extLst>
              <a:ext uri="{FF2B5EF4-FFF2-40B4-BE49-F238E27FC236}">
                <a16:creationId xmlns:a16="http://schemas.microsoft.com/office/drawing/2014/main" id="{7F642017-6011-7D24-00CA-E05E5D3C30E3}"/>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13ECF1FA-C9D6-3C58-1710-44D47EB760F9}"/>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17/01/2025</a:t>
            </a:fld>
            <a:endParaRPr lang="vi-VN"/>
          </a:p>
        </p:txBody>
      </p:sp>
      <p:sp>
        <p:nvSpPr>
          <p:cNvPr id="5" name="Chỗ dành sẵn cho Chân trang 4">
            <a:extLst>
              <a:ext uri="{FF2B5EF4-FFF2-40B4-BE49-F238E27FC236}">
                <a16:creationId xmlns:a16="http://schemas.microsoft.com/office/drawing/2014/main" id="{1FE5278E-1EA2-4474-C361-7EF89C9D0A8B}"/>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CBC2DFC-308C-3DF6-3F36-72A872816958}"/>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1075866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21" name="Chỗ dành sẵn cho Hình ảnh 20">
            <a:extLst>
              <a:ext uri="{FF2B5EF4-FFF2-40B4-BE49-F238E27FC236}">
                <a16:creationId xmlns:a16="http://schemas.microsoft.com/office/drawing/2014/main" id="{56C4384F-F93B-848A-69D7-65C1CFF5CB93}"/>
              </a:ext>
            </a:extLst>
          </p:cNvPr>
          <p:cNvSpPr>
            <a:spLocks noGrp="1"/>
          </p:cNvSpPr>
          <p:nvPr>
            <p:ph type="pic" sz="quarter" idx="10"/>
          </p:nvPr>
        </p:nvSpPr>
        <p:spPr>
          <a:xfrm>
            <a:off x="-18048" y="157163"/>
            <a:ext cx="11405999" cy="9991725"/>
          </a:xfrm>
          <a:custGeom>
            <a:avLst/>
            <a:gdLst>
              <a:gd name="connsiteX0" fmla="*/ 105309 w 7603999"/>
              <a:gd name="connsiteY0" fmla="*/ 0 h 6661150"/>
              <a:gd name="connsiteX1" fmla="*/ 6170932 w 7603999"/>
              <a:gd name="connsiteY1" fmla="*/ 0 h 6661150"/>
              <a:gd name="connsiteX2" fmla="*/ 7603999 w 7603999"/>
              <a:gd name="connsiteY2" fmla="*/ 1609725 h 6661150"/>
              <a:gd name="connsiteX3" fmla="*/ 6077655 w 7603999"/>
              <a:gd name="connsiteY3" fmla="*/ 3324225 h 6661150"/>
              <a:gd name="connsiteX4" fmla="*/ 6077654 w 7603999"/>
              <a:gd name="connsiteY4" fmla="*/ 3324225 h 6661150"/>
              <a:gd name="connsiteX5" fmla="*/ 4551309 w 7603999"/>
              <a:gd name="connsiteY5" fmla="*/ 5038725 h 6661150"/>
              <a:gd name="connsiteX6" fmla="*/ 5995684 w 7603999"/>
              <a:gd name="connsiteY6" fmla="*/ 6661150 h 6661150"/>
              <a:gd name="connsiteX7" fmla="*/ 12033 w 7603999"/>
              <a:gd name="connsiteY7" fmla="*/ 6661150 h 6661150"/>
              <a:gd name="connsiteX8" fmla="*/ 12033 w 7603999"/>
              <a:gd name="connsiteY8" fmla="*/ 5052242 h 6661150"/>
              <a:gd name="connsiteX9" fmla="*/ 0 w 7603999"/>
              <a:gd name="connsiteY9" fmla="*/ 5038725 h 6661150"/>
              <a:gd name="connsiteX10" fmla="*/ 12033 w 7603999"/>
              <a:gd name="connsiteY10" fmla="*/ 5025209 h 6661150"/>
              <a:gd name="connsiteX11" fmla="*/ 12033 w 7603999"/>
              <a:gd name="connsiteY11" fmla="*/ 3324224 h 6661150"/>
              <a:gd name="connsiteX12" fmla="*/ 1538377 w 7603999"/>
              <a:gd name="connsiteY12" fmla="*/ 1609725 h 66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03999" h="6661150">
                <a:moveTo>
                  <a:pt x="105309" y="0"/>
                </a:moveTo>
                <a:lnTo>
                  <a:pt x="6170932" y="0"/>
                </a:lnTo>
                <a:lnTo>
                  <a:pt x="7603999" y="1609725"/>
                </a:lnTo>
                <a:lnTo>
                  <a:pt x="6077655" y="3324225"/>
                </a:lnTo>
                <a:lnTo>
                  <a:pt x="6077654" y="3324225"/>
                </a:lnTo>
                <a:lnTo>
                  <a:pt x="4551309" y="5038725"/>
                </a:lnTo>
                <a:lnTo>
                  <a:pt x="5995684" y="6661150"/>
                </a:lnTo>
                <a:lnTo>
                  <a:pt x="12033" y="6661150"/>
                </a:lnTo>
                <a:lnTo>
                  <a:pt x="12033" y="5052242"/>
                </a:lnTo>
                <a:lnTo>
                  <a:pt x="0" y="5038725"/>
                </a:lnTo>
                <a:lnTo>
                  <a:pt x="12033" y="5025209"/>
                </a:lnTo>
                <a:lnTo>
                  <a:pt x="12033" y="3324224"/>
                </a:lnTo>
                <a:lnTo>
                  <a:pt x="1538377" y="1609725"/>
                </a:lnTo>
                <a:close/>
              </a:path>
            </a:pathLst>
          </a:custGeom>
        </p:spPr>
        <p:txBody>
          <a:bodyPr wrap="square">
            <a:noAutofit/>
          </a:bodyPr>
          <a:lstStyle/>
          <a:p>
            <a:endParaRPr lang="vi-VN"/>
          </a:p>
        </p:txBody>
      </p:sp>
    </p:spTree>
    <p:extLst>
      <p:ext uri="{BB962C8B-B14F-4D97-AF65-F5344CB8AC3E}">
        <p14:creationId xmlns:p14="http://schemas.microsoft.com/office/powerpoint/2010/main" val="1435646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8BA503-3396-5813-2128-BDD5D4009835}"/>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1C83A8F8-3385-E536-07C3-E42F5DE119DA}"/>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332A966-5921-91EB-6E7F-2174A7372624}"/>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17/01/2025</a:t>
            </a:fld>
            <a:endParaRPr lang="vi-VN"/>
          </a:p>
        </p:txBody>
      </p:sp>
      <p:sp>
        <p:nvSpPr>
          <p:cNvPr id="5" name="Chỗ dành sẵn cho Chân trang 4">
            <a:extLst>
              <a:ext uri="{FF2B5EF4-FFF2-40B4-BE49-F238E27FC236}">
                <a16:creationId xmlns:a16="http://schemas.microsoft.com/office/drawing/2014/main" id="{E0DB50BE-6C2A-B32F-84CE-0DFE50E80EF7}"/>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E32B29D-F3DB-81B3-4673-A3A935BCE509}"/>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6041049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660AF93-BAC6-C8C7-BA92-E68EEA5244E1}"/>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6F79C1FD-6C3E-FC9E-A04E-D16BCA7E1B43}"/>
              </a:ext>
            </a:extLst>
          </p:cNvPr>
          <p:cNvSpPr>
            <a:spLocks noGrp="1"/>
          </p:cNvSpPr>
          <p:nvPr>
            <p:ph sz="half" idx="1"/>
          </p:nvPr>
        </p:nvSpPr>
        <p:spPr>
          <a:xfrm>
            <a:off x="1257300" y="2738438"/>
            <a:ext cx="7772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B6C01A87-3F98-CAEE-8AA2-2D5A5B626000}"/>
              </a:ext>
            </a:extLst>
          </p:cNvPr>
          <p:cNvSpPr>
            <a:spLocks noGrp="1"/>
          </p:cNvSpPr>
          <p:nvPr>
            <p:ph sz="half" idx="2"/>
          </p:nvPr>
        </p:nvSpPr>
        <p:spPr>
          <a:xfrm>
            <a:off x="9258300" y="2738438"/>
            <a:ext cx="7772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CA750906-1402-E2C8-5236-6AD5503E8041}"/>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17/01/2025</a:t>
            </a:fld>
            <a:endParaRPr lang="vi-VN"/>
          </a:p>
        </p:txBody>
      </p:sp>
      <p:sp>
        <p:nvSpPr>
          <p:cNvPr id="6" name="Chỗ dành sẵn cho Chân trang 5">
            <a:extLst>
              <a:ext uri="{FF2B5EF4-FFF2-40B4-BE49-F238E27FC236}">
                <a16:creationId xmlns:a16="http://schemas.microsoft.com/office/drawing/2014/main" id="{72790C90-8100-B208-D38B-EC713247881C}"/>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BC6A1C75-7A65-A24F-70AE-B6F7DBF5586E}"/>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3645278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5B90F6D-C3FD-0DCA-69F4-3005C8494901}"/>
              </a:ext>
            </a:extLst>
          </p:cNvPr>
          <p:cNvSpPr>
            <a:spLocks noGrp="1"/>
          </p:cNvSpPr>
          <p:nvPr>
            <p:ph type="title"/>
          </p:nvPr>
        </p:nvSpPr>
        <p:spPr>
          <a:xfrm>
            <a:off x="1259682" y="547688"/>
            <a:ext cx="15773400" cy="1988345"/>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C70F6BFE-43A0-5993-886D-9747BB28A7E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D8D0F1A-F383-A13B-F743-F765A1DDB69C}"/>
              </a:ext>
            </a:extLst>
          </p:cNvPr>
          <p:cNvSpPr>
            <a:spLocks noGrp="1"/>
          </p:cNvSpPr>
          <p:nvPr>
            <p:ph sz="half" idx="2"/>
          </p:nvPr>
        </p:nvSpPr>
        <p:spPr>
          <a:xfrm>
            <a:off x="1259683" y="3757613"/>
            <a:ext cx="7736681" cy="5526882"/>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A350F3AD-5B5C-093B-ED03-656E9448B3D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61BCEDE-FA75-97C2-9F0E-14F0AAF830C1}"/>
              </a:ext>
            </a:extLst>
          </p:cNvPr>
          <p:cNvSpPr>
            <a:spLocks noGrp="1"/>
          </p:cNvSpPr>
          <p:nvPr>
            <p:ph sz="quarter" idx="4"/>
          </p:nvPr>
        </p:nvSpPr>
        <p:spPr>
          <a:xfrm>
            <a:off x="9258300" y="3757613"/>
            <a:ext cx="7774782" cy="5526882"/>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7F6D7AE1-1F0A-7540-2E9F-2916B7D8109F}"/>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17/01/2025</a:t>
            </a:fld>
            <a:endParaRPr lang="vi-VN"/>
          </a:p>
        </p:txBody>
      </p:sp>
      <p:sp>
        <p:nvSpPr>
          <p:cNvPr id="8" name="Chỗ dành sẵn cho Chân trang 7">
            <a:extLst>
              <a:ext uri="{FF2B5EF4-FFF2-40B4-BE49-F238E27FC236}">
                <a16:creationId xmlns:a16="http://schemas.microsoft.com/office/drawing/2014/main" id="{ADEBA7D5-B79D-FFA4-D30B-7C13D602DAFE}"/>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2F8356A9-1710-486F-44D7-BC4C6AADC064}"/>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469853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8D96E0-B6B9-B433-7F26-CCB62FD17A23}"/>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FBE787C1-EB62-0280-9EA8-8B986F53BF78}"/>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17/01/2025</a:t>
            </a:fld>
            <a:endParaRPr lang="vi-VN"/>
          </a:p>
        </p:txBody>
      </p:sp>
      <p:sp>
        <p:nvSpPr>
          <p:cNvPr id="4" name="Chỗ dành sẵn cho Chân trang 3">
            <a:extLst>
              <a:ext uri="{FF2B5EF4-FFF2-40B4-BE49-F238E27FC236}">
                <a16:creationId xmlns:a16="http://schemas.microsoft.com/office/drawing/2014/main" id="{2CC7190E-18E1-E209-0509-81EA7166B944}"/>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E3C644CB-0688-19D6-A397-07DC8579EA40}"/>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17838381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F3531434-1CEB-E471-7EC4-F23994C4C456}"/>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17/01/2025</a:t>
            </a:fld>
            <a:endParaRPr lang="vi-VN"/>
          </a:p>
        </p:txBody>
      </p:sp>
      <p:sp>
        <p:nvSpPr>
          <p:cNvPr id="3" name="Chỗ dành sẵn cho Chân trang 2">
            <a:extLst>
              <a:ext uri="{FF2B5EF4-FFF2-40B4-BE49-F238E27FC236}">
                <a16:creationId xmlns:a16="http://schemas.microsoft.com/office/drawing/2014/main" id="{B3D5FA6E-108A-BC9A-90E7-A92F525AF64D}"/>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7D5A8139-9AFA-80EF-D47A-1205067F81A9}"/>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39194904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0ECBD2-0117-BE92-3897-7620E564CEF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1836743A-5B86-8CAB-511B-BFBAF34A3A4D}"/>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4815FACF-9A37-0DCF-65EC-A90050C7824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1C30A3E-ACB9-1BFC-9611-8A17725C8D9B}"/>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17/01/2025</a:t>
            </a:fld>
            <a:endParaRPr lang="vi-VN"/>
          </a:p>
        </p:txBody>
      </p:sp>
      <p:sp>
        <p:nvSpPr>
          <p:cNvPr id="6" name="Chỗ dành sẵn cho Chân trang 5">
            <a:extLst>
              <a:ext uri="{FF2B5EF4-FFF2-40B4-BE49-F238E27FC236}">
                <a16:creationId xmlns:a16="http://schemas.microsoft.com/office/drawing/2014/main" id="{E58318D3-0D99-C3C9-0467-6C6E770FE4AE}"/>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F10D0D2-05B2-FC66-86AF-EA26A6324CB4}"/>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953653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32484E0-0C66-A31F-3452-12B51A29EEEA}"/>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vi-VN"/>
              <a:t>Bấm để sửa kiểu tiêu đề Bản cái</a:t>
            </a:r>
          </a:p>
        </p:txBody>
      </p:sp>
      <p:sp>
        <p:nvSpPr>
          <p:cNvPr id="3" name="Chỗ dành sẵn cho Hình ảnh 2">
            <a:extLst>
              <a:ext uri="{FF2B5EF4-FFF2-40B4-BE49-F238E27FC236}">
                <a16:creationId xmlns:a16="http://schemas.microsoft.com/office/drawing/2014/main" id="{BCDD609D-CF47-D341-F0B4-AF5FBCEECB46}"/>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Chỗ dành sẵn cho Văn bản 3">
            <a:extLst>
              <a:ext uri="{FF2B5EF4-FFF2-40B4-BE49-F238E27FC236}">
                <a16:creationId xmlns:a16="http://schemas.microsoft.com/office/drawing/2014/main" id="{05FA1A86-81D2-511D-B880-6E88791417BD}"/>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6B93192-EE61-4275-CEB0-53B23EE77D98}"/>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17/01/2025</a:t>
            </a:fld>
            <a:endParaRPr lang="vi-VN"/>
          </a:p>
        </p:txBody>
      </p:sp>
      <p:sp>
        <p:nvSpPr>
          <p:cNvPr id="6" name="Chỗ dành sẵn cho Chân trang 5">
            <a:extLst>
              <a:ext uri="{FF2B5EF4-FFF2-40B4-BE49-F238E27FC236}">
                <a16:creationId xmlns:a16="http://schemas.microsoft.com/office/drawing/2014/main" id="{A345A983-04EF-C947-59B2-D85D5F074DFD}"/>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FD50A5ED-BA03-B006-B56E-6B91E9F151CE}"/>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1445577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B990C08-EBEC-9BAE-2DAD-7F5ACB080902}"/>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941BBF0-F52F-4A24-79B9-6E0AEDB917E8}"/>
              </a:ext>
            </a:extLst>
          </p:cNvPr>
          <p:cNvSpPr>
            <a:spLocks noGrp="1"/>
          </p:cNvSpPr>
          <p:nvPr>
            <p:ph type="body" orient="vert" idx="1"/>
          </p:nvPr>
        </p:nvSpPr>
        <p:spPr>
          <a:xfrm>
            <a:off x="1257300" y="2738438"/>
            <a:ext cx="15773400" cy="6527007"/>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24AD063-A4BD-FE09-EF44-8446E20E28A8}"/>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17/01/2025</a:t>
            </a:fld>
            <a:endParaRPr lang="vi-VN"/>
          </a:p>
        </p:txBody>
      </p:sp>
      <p:sp>
        <p:nvSpPr>
          <p:cNvPr id="5" name="Chỗ dành sẵn cho Chân trang 4">
            <a:extLst>
              <a:ext uri="{FF2B5EF4-FFF2-40B4-BE49-F238E27FC236}">
                <a16:creationId xmlns:a16="http://schemas.microsoft.com/office/drawing/2014/main" id="{0B1F0D99-77E1-4611-94FB-EBDD0495679C}"/>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FFED6DC-DD35-6737-AAD6-523B305E68C0}"/>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28577112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1789EC90-12E0-A451-DDFA-60D6C879BCF8}"/>
              </a:ext>
            </a:extLst>
          </p:cNvPr>
          <p:cNvSpPr>
            <a:spLocks noGrp="1"/>
          </p:cNvSpPr>
          <p:nvPr>
            <p:ph type="title" orient="vert"/>
          </p:nvPr>
        </p:nvSpPr>
        <p:spPr>
          <a:xfrm>
            <a:off x="13087350" y="547688"/>
            <a:ext cx="3943350" cy="8717757"/>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0640A9B4-8439-AE97-DCF9-D245FEFCE11E}"/>
              </a:ext>
            </a:extLst>
          </p:cNvPr>
          <p:cNvSpPr>
            <a:spLocks noGrp="1"/>
          </p:cNvSpPr>
          <p:nvPr>
            <p:ph type="body" orient="vert" idx="1"/>
          </p:nvPr>
        </p:nvSpPr>
        <p:spPr>
          <a:xfrm>
            <a:off x="1257300" y="547688"/>
            <a:ext cx="11601450" cy="8717757"/>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53C846A-9464-7BC2-98C1-2856A5D6EA4C}"/>
              </a:ext>
            </a:extLst>
          </p:cNvPr>
          <p:cNvSpPr>
            <a:spLocks noGrp="1"/>
          </p:cNvSpPr>
          <p:nvPr>
            <p:ph type="dt" sz="half" idx="10"/>
          </p:nvPr>
        </p:nvSpPr>
        <p:spPr>
          <a:xfrm>
            <a:off x="1257300" y="9534526"/>
            <a:ext cx="4114800" cy="547688"/>
          </a:xfrm>
          <a:prstGeom prst="rect">
            <a:avLst/>
          </a:prstGeom>
        </p:spPr>
        <p:txBody>
          <a:bodyPr/>
          <a:lstStyle/>
          <a:p>
            <a:fld id="{AAB54AA4-DA62-4961-A125-16070EAF8A1A}" type="datetimeFigureOut">
              <a:rPr lang="vi-VN" smtClean="0"/>
              <a:t>17/01/2025</a:t>
            </a:fld>
            <a:endParaRPr lang="vi-VN"/>
          </a:p>
        </p:txBody>
      </p:sp>
      <p:sp>
        <p:nvSpPr>
          <p:cNvPr id="5" name="Chỗ dành sẵn cho Chân trang 4">
            <a:extLst>
              <a:ext uri="{FF2B5EF4-FFF2-40B4-BE49-F238E27FC236}">
                <a16:creationId xmlns:a16="http://schemas.microsoft.com/office/drawing/2014/main" id="{56C0BD45-B080-5A79-697C-ACA3F4B4D90C}"/>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A1D1497-86A1-27CF-91E3-108962248BD0}"/>
              </a:ext>
            </a:extLst>
          </p:cNvPr>
          <p:cNvSpPr>
            <a:spLocks noGrp="1"/>
          </p:cNvSpPr>
          <p:nvPr>
            <p:ph type="sldNum" sz="quarter" idx="12"/>
          </p:nvPr>
        </p:nvSpPr>
        <p:spPr>
          <a:xfrm>
            <a:off x="12915900" y="9534526"/>
            <a:ext cx="4114800" cy="547688"/>
          </a:xfrm>
          <a:prstGeom prst="rect">
            <a:avLst/>
          </a:prstGeom>
        </p:spPr>
        <p:txBody>
          <a:bodyPr/>
          <a:lstStyle/>
          <a:p>
            <a:fld id="{5AD98950-673B-4A9E-9A01-7DB4143D48DC}" type="slidenum">
              <a:rPr lang="vi-VN" smtClean="0"/>
              <a:t>‹#›</a:t>
            </a:fld>
            <a:endParaRPr lang="vi-VN"/>
          </a:p>
        </p:txBody>
      </p:sp>
    </p:spTree>
    <p:extLst>
      <p:ext uri="{BB962C8B-B14F-4D97-AF65-F5344CB8AC3E}">
        <p14:creationId xmlns:p14="http://schemas.microsoft.com/office/powerpoint/2010/main" val="2329104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29508265-54A4-31A7-C5B4-6AC1D8FB2EF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C4E656C6-A7E5-1922-434B-15363707E831}"/>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0CA9A0F-8840-C82F-6254-5886A6B1EC9B}"/>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AB54AA4-DA62-4961-A125-16070EAF8A1A}" type="datetimeFigureOut">
              <a:rPr lang="vi-VN" smtClean="0"/>
              <a:t>17/01/2025</a:t>
            </a:fld>
            <a:endParaRPr lang="vi-VN"/>
          </a:p>
        </p:txBody>
      </p:sp>
      <p:sp>
        <p:nvSpPr>
          <p:cNvPr id="5" name="Chỗ dành sẵn cho Chân trang 4">
            <a:extLst>
              <a:ext uri="{FF2B5EF4-FFF2-40B4-BE49-F238E27FC236}">
                <a16:creationId xmlns:a16="http://schemas.microsoft.com/office/drawing/2014/main" id="{C67C524E-EEA9-7C3E-84FC-CDFA7D654238}"/>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81794CE2-2053-A9BD-A145-5EBBDC8D24EC}"/>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AD98950-673B-4A9E-9A01-7DB4143D48DC}" type="slidenum">
              <a:rPr lang="vi-VN" smtClean="0"/>
              <a:t>‹#›</a:t>
            </a:fld>
            <a:endParaRPr lang="vi-VN"/>
          </a:p>
        </p:txBody>
      </p:sp>
    </p:spTree>
    <p:extLst>
      <p:ext uri="{BB962C8B-B14F-4D97-AF65-F5344CB8AC3E}">
        <p14:creationId xmlns:p14="http://schemas.microsoft.com/office/powerpoint/2010/main" val="28417494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5.sv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28.png"/><Relationship Id="rId5" Type="http://schemas.openxmlformats.org/officeDocument/2006/relationships/image" Target="../media/image16.png"/><Relationship Id="rId10" Type="http://schemas.openxmlformats.org/officeDocument/2006/relationships/image" Target="../media/image31.svg"/><Relationship Id="rId4" Type="http://schemas.openxmlformats.org/officeDocument/2006/relationships/image" Target="../media/image26.png"/><Relationship Id="rId9" Type="http://schemas.openxmlformats.org/officeDocument/2006/relationships/image" Target="../media/image30.png"/><Relationship Id="rId1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12" Type="http://schemas.microsoft.com/office/2007/relationships/hdphoto" Target="../media/hdphoto2.wdp"/><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16.png"/><Relationship Id="rId10" Type="http://schemas.openxmlformats.org/officeDocument/2006/relationships/image" Target="../media/image31.svg"/><Relationship Id="rId4" Type="http://schemas.openxmlformats.org/officeDocument/2006/relationships/image" Target="../media/image26.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13" Type="http://schemas.openxmlformats.org/officeDocument/2006/relationships/slide" Target="slide15.xml"/><Relationship Id="rId18" Type="http://schemas.openxmlformats.org/officeDocument/2006/relationships/image" Target="../media/image45.svg"/><Relationship Id="rId26" Type="http://schemas.openxmlformats.org/officeDocument/2006/relationships/image" Target="../media/image50.png"/><Relationship Id="rId21" Type="http://schemas.openxmlformats.org/officeDocument/2006/relationships/image" Target="../media/image47.svg"/><Relationship Id="rId34" Type="http://schemas.openxmlformats.org/officeDocument/2006/relationships/image" Target="../media/image13.png"/><Relationship Id="rId7" Type="http://schemas.openxmlformats.org/officeDocument/2006/relationships/slide" Target="slide13.xml"/><Relationship Id="rId12" Type="http://schemas.openxmlformats.org/officeDocument/2006/relationships/image" Target="../media/image41.svg"/><Relationship Id="rId17" Type="http://schemas.openxmlformats.org/officeDocument/2006/relationships/image" Target="../media/image44.png"/><Relationship Id="rId25" Type="http://schemas.openxmlformats.org/officeDocument/2006/relationships/slide" Target="slide19.xml"/><Relationship Id="rId33" Type="http://schemas.openxmlformats.org/officeDocument/2006/relationships/image" Target="../media/image55.svg"/><Relationship Id="rId38" Type="http://schemas.openxmlformats.org/officeDocument/2006/relationships/image" Target="../media/image58.svg"/><Relationship Id="rId2" Type="http://schemas.openxmlformats.org/officeDocument/2006/relationships/image" Target="../media/image33.png"/><Relationship Id="rId16" Type="http://schemas.openxmlformats.org/officeDocument/2006/relationships/slide" Target="slide16.xml"/><Relationship Id="rId20" Type="http://schemas.openxmlformats.org/officeDocument/2006/relationships/image" Target="../media/image46.png"/><Relationship Id="rId29"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37.gif"/><Relationship Id="rId11" Type="http://schemas.openxmlformats.org/officeDocument/2006/relationships/image" Target="../media/image40.png"/><Relationship Id="rId24" Type="http://schemas.openxmlformats.org/officeDocument/2006/relationships/image" Target="../media/image49.svg"/><Relationship Id="rId32" Type="http://schemas.openxmlformats.org/officeDocument/2006/relationships/image" Target="../media/image54.png"/><Relationship Id="rId37" Type="http://schemas.openxmlformats.org/officeDocument/2006/relationships/image" Target="../media/image57.png"/><Relationship Id="rId5" Type="http://schemas.openxmlformats.org/officeDocument/2006/relationships/image" Target="../media/image36.gif"/><Relationship Id="rId15" Type="http://schemas.openxmlformats.org/officeDocument/2006/relationships/image" Target="../media/image43.svg"/><Relationship Id="rId23" Type="http://schemas.openxmlformats.org/officeDocument/2006/relationships/image" Target="../media/image48.png"/><Relationship Id="rId28" Type="http://schemas.openxmlformats.org/officeDocument/2006/relationships/slide" Target="slide20.xml"/><Relationship Id="rId36" Type="http://schemas.openxmlformats.org/officeDocument/2006/relationships/slide" Target="slide22.xml"/><Relationship Id="rId10" Type="http://schemas.openxmlformats.org/officeDocument/2006/relationships/slide" Target="slide14.xml"/><Relationship Id="rId19" Type="http://schemas.openxmlformats.org/officeDocument/2006/relationships/slide" Target="slide17.xml"/><Relationship Id="rId31" Type="http://schemas.openxmlformats.org/officeDocument/2006/relationships/slide" Target="slide21.xml"/><Relationship Id="rId4" Type="http://schemas.openxmlformats.org/officeDocument/2006/relationships/image" Target="../media/image35.png"/><Relationship Id="rId9" Type="http://schemas.openxmlformats.org/officeDocument/2006/relationships/image" Target="../media/image39.svg"/><Relationship Id="rId14" Type="http://schemas.openxmlformats.org/officeDocument/2006/relationships/image" Target="../media/image42.png"/><Relationship Id="rId22" Type="http://schemas.openxmlformats.org/officeDocument/2006/relationships/slide" Target="slide18.xml"/><Relationship Id="rId27" Type="http://schemas.openxmlformats.org/officeDocument/2006/relationships/image" Target="../media/image51.svg"/><Relationship Id="rId30" Type="http://schemas.openxmlformats.org/officeDocument/2006/relationships/image" Target="../media/image53.svg"/><Relationship Id="rId35" Type="http://schemas.openxmlformats.org/officeDocument/2006/relationships/image" Target="../media/image56.png"/><Relationship Id="rId8" Type="http://schemas.openxmlformats.org/officeDocument/2006/relationships/image" Target="../media/image38.png"/><Relationship Id="rId3" Type="http://schemas.openxmlformats.org/officeDocument/2006/relationships/image" Target="../media/image34.svg"/></Relationships>
</file>

<file path=ppt/slides/_rels/slide1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image" Target="../media/image62.svg"/><Relationship Id="rId12"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5.png"/><Relationship Id="rId5" Type="http://schemas.openxmlformats.org/officeDocument/2006/relationships/image" Target="../media/image60.svg"/><Relationship Id="rId10" Type="http://schemas.openxmlformats.org/officeDocument/2006/relationships/image" Target="../media/image13.png"/><Relationship Id="rId4" Type="http://schemas.openxmlformats.org/officeDocument/2006/relationships/image" Target="../media/image59.png"/><Relationship Id="rId9" Type="http://schemas.openxmlformats.org/officeDocument/2006/relationships/image" Target="../media/image64.svg"/><Relationship Id="rId14" Type="http://schemas.openxmlformats.org/officeDocument/2006/relationships/slide" Target="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image" Target="../media/image62.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svg"/><Relationship Id="rId10" Type="http://schemas.openxmlformats.org/officeDocument/2006/relationships/slide" Target="slide12.xml"/><Relationship Id="rId4" Type="http://schemas.openxmlformats.org/officeDocument/2006/relationships/image" Target="../media/image59.png"/><Relationship Id="rId9" Type="http://schemas.openxmlformats.org/officeDocument/2006/relationships/image" Target="../media/image65.pn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image" Target="../media/image62.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svg"/><Relationship Id="rId10" Type="http://schemas.openxmlformats.org/officeDocument/2006/relationships/slide" Target="slide12.xml"/><Relationship Id="rId4" Type="http://schemas.openxmlformats.org/officeDocument/2006/relationships/image" Target="../media/image59.png"/><Relationship Id="rId9" Type="http://schemas.openxmlformats.org/officeDocument/2006/relationships/image" Target="../media/image65.pn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62.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svg"/><Relationship Id="rId10" Type="http://schemas.openxmlformats.org/officeDocument/2006/relationships/slide" Target="slide12.xml"/><Relationship Id="rId4" Type="http://schemas.openxmlformats.org/officeDocument/2006/relationships/image" Target="../media/image59.png"/><Relationship Id="rId9" Type="http://schemas.openxmlformats.org/officeDocument/2006/relationships/image" Target="../media/image65.pn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image" Target="../media/image62.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svg"/><Relationship Id="rId10" Type="http://schemas.openxmlformats.org/officeDocument/2006/relationships/slide" Target="slide12.xml"/><Relationship Id="rId4" Type="http://schemas.openxmlformats.org/officeDocument/2006/relationships/image" Target="../media/image59.png"/><Relationship Id="rId9" Type="http://schemas.openxmlformats.org/officeDocument/2006/relationships/image" Target="../media/image65.png"/></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62.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svg"/><Relationship Id="rId10" Type="http://schemas.openxmlformats.org/officeDocument/2006/relationships/slide" Target="slide12.xml"/><Relationship Id="rId4" Type="http://schemas.openxmlformats.org/officeDocument/2006/relationships/image" Target="../media/image59.png"/><Relationship Id="rId9" Type="http://schemas.openxmlformats.org/officeDocument/2006/relationships/image" Target="../media/image65.png"/></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62.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svg"/><Relationship Id="rId10" Type="http://schemas.openxmlformats.org/officeDocument/2006/relationships/slide" Target="slide12.xml"/><Relationship Id="rId4" Type="http://schemas.openxmlformats.org/officeDocument/2006/relationships/image" Target="../media/image59.png"/><Relationship Id="rId9" Type="http://schemas.openxmlformats.org/officeDocument/2006/relationships/image" Target="../media/image6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audio" Target="../media/audio1.wav"/><Relationship Id="rId7" Type="http://schemas.openxmlformats.org/officeDocument/2006/relationships/image" Target="../media/image61.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66.png"/><Relationship Id="rId9" Type="http://schemas.openxmlformats.org/officeDocument/2006/relationships/slide" Target="slide12.xml"/></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62.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svg"/><Relationship Id="rId10" Type="http://schemas.openxmlformats.org/officeDocument/2006/relationships/slide" Target="slide12.xml"/><Relationship Id="rId4" Type="http://schemas.openxmlformats.org/officeDocument/2006/relationships/image" Target="../media/image59.png"/><Relationship Id="rId9" Type="http://schemas.openxmlformats.org/officeDocument/2006/relationships/image" Target="../media/image65.png"/></Relationships>
</file>

<file path=ppt/slides/_rels/slide2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62.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svg"/><Relationship Id="rId10" Type="http://schemas.openxmlformats.org/officeDocument/2006/relationships/slide" Target="slide12.xml"/><Relationship Id="rId4" Type="http://schemas.openxmlformats.org/officeDocument/2006/relationships/image" Target="../media/image59.png"/><Relationship Id="rId9"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9.png"/><Relationship Id="rId5" Type="http://schemas.openxmlformats.org/officeDocument/2006/relationships/image" Target="../media/image68.gif"/><Relationship Id="rId4" Type="http://schemas.openxmlformats.org/officeDocument/2006/relationships/image" Target="../media/image6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3.sv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1.wdp"/><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5.svg"/><Relationship Id="rId10" Type="http://schemas.openxmlformats.org/officeDocument/2006/relationships/image" Target="../media/image21.sv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microsoft.com/office/2007/relationships/hdphoto" Target="../media/hdphoto1.wdp"/><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27.svg"/><Relationship Id="rId12" Type="http://schemas.openxmlformats.org/officeDocument/2006/relationships/image" Target="../media/image28.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1.svg"/><Relationship Id="rId5" Type="http://schemas.openxmlformats.org/officeDocument/2006/relationships/image" Target="../media/image16.png"/><Relationship Id="rId15" Type="http://schemas.openxmlformats.org/officeDocument/2006/relationships/image" Target="../media/image29.png"/><Relationship Id="rId10" Type="http://schemas.openxmlformats.org/officeDocument/2006/relationships/image" Target="../media/image20.png"/><Relationship Id="rId4" Type="http://schemas.openxmlformats.org/officeDocument/2006/relationships/image" Target="../media/image26.png"/><Relationship Id="rId9" Type="http://schemas.openxmlformats.org/officeDocument/2006/relationships/image" Target="../media/image19.png"/><Relationship Id="rId14" Type="http://schemas.openxmlformats.org/officeDocument/2006/relationships/image" Target="../media/image25.sv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8.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9.png"/><Relationship Id="rId10" Type="http://schemas.openxmlformats.org/officeDocument/2006/relationships/image" Target="../media/image31.svg"/><Relationship Id="rId4" Type="http://schemas.openxmlformats.org/officeDocument/2006/relationships/image" Target="../media/image26.png"/><Relationship Id="rId9" Type="http://schemas.openxmlformats.org/officeDocument/2006/relationships/image" Target="../media/image30.png"/><Relationship Id="rId1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ình Bầu dục 4">
            <a:extLst>
              <a:ext uri="{FF2B5EF4-FFF2-40B4-BE49-F238E27FC236}">
                <a16:creationId xmlns:a16="http://schemas.microsoft.com/office/drawing/2014/main" id="{4E9B3428-BA63-BCDF-48FE-CEBD96720164}"/>
              </a:ext>
            </a:extLst>
          </p:cNvPr>
          <p:cNvSpPr/>
          <p:nvPr/>
        </p:nvSpPr>
        <p:spPr>
          <a:xfrm>
            <a:off x="6308272" y="2269672"/>
            <a:ext cx="5671457" cy="5671457"/>
          </a:xfrm>
          <a:prstGeom prst="ellipse">
            <a:avLst/>
          </a:prstGeom>
          <a:solidFill>
            <a:srgbClr val="FFC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Hình Bầu dục 3">
            <a:extLst>
              <a:ext uri="{FF2B5EF4-FFF2-40B4-BE49-F238E27FC236}">
                <a16:creationId xmlns:a16="http://schemas.microsoft.com/office/drawing/2014/main" id="{1DBA67CD-C649-2FDE-4E12-E15156245409}"/>
              </a:ext>
            </a:extLst>
          </p:cNvPr>
          <p:cNvSpPr/>
          <p:nvPr/>
        </p:nvSpPr>
        <p:spPr>
          <a:xfrm>
            <a:off x="5840186" y="4675415"/>
            <a:ext cx="936171" cy="93617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1909596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grpId="0" nodeType="withEffect">
                                  <p:stCondLst>
                                    <p:cond delay="0"/>
                                  </p:stCondLst>
                                  <p:childTnLst>
                                    <p:animMotion origin="layout" path="M -1.875E-6 2.22222E-6 C -1.875E-6 -0.15209 0.0694 -0.27593 0.15495 -0.27593 C 0.2405 -0.27593 0.31016 -0.15209 0.31016 2.22222E-6 C 0.31016 0.15208 0.2405 0.27546 0.15495 0.27546 C 0.0694 0.27546 -1.875E-6 0.15208 -1.875E-6 2.22222E-6 Z " pathEditMode="relative" rAng="16200000" ptsTypes="AAAAA">
                                      <p:cBhvr>
                                        <p:cTn id="6" dur="2000" fill="hold"/>
                                        <p:tgtEl>
                                          <p:spTgt spid="4"/>
                                        </p:tgtEl>
                                        <p:attrNameLst>
                                          <p:attrName>ppt_x</p:attrName>
                                          <p:attrName>ppt_y</p:attrName>
                                        </p:attrNameLst>
                                      </p:cBhvr>
                                      <p:rCtr x="15508" y="-23"/>
                                    </p:animMotion>
                                  </p:childTnLst>
                                </p:cTn>
                              </p:par>
                              <p:par>
                                <p:cTn id="7" presetID="42" presetClass="path" presetSubtype="0" accel="50000" decel="50000" fill="hold" grpId="1" nodeType="withEffect">
                                  <p:stCondLst>
                                    <p:cond delay="2000"/>
                                  </p:stCondLst>
                                  <p:childTnLst>
                                    <p:animMotion origin="layout" path="M -1.875E-6 0 L 0.15508 0 " pathEditMode="relative" rAng="0" ptsTypes="AA">
                                      <p:cBhvr>
                                        <p:cTn id="8" dur="750" fill="hold"/>
                                        <p:tgtEl>
                                          <p:spTgt spid="4"/>
                                        </p:tgtEl>
                                        <p:attrNameLst>
                                          <p:attrName>ppt_x</p:attrName>
                                          <p:attrName>ppt_y</p:attrName>
                                        </p:attrNameLst>
                                      </p:cBhvr>
                                      <p:rCtr x="7747" y="0"/>
                                    </p:animMotion>
                                  </p:childTnLst>
                                </p:cTn>
                              </p:par>
                              <p:par>
                                <p:cTn id="9" presetID="31" presetClass="entr" presetSubtype="0" fill="hold" grpId="2" nodeType="withEffect">
                                  <p:stCondLst>
                                    <p:cond delay="2750"/>
                                  </p:stCondLst>
                                  <p:childTnLst>
                                    <p:set>
                                      <p:cBhvr>
                                        <p:cTn id="10" dur="1" fill="hold">
                                          <p:stCondLst>
                                            <p:cond delay="0"/>
                                          </p:stCondLst>
                                        </p:cTn>
                                        <p:tgtEl>
                                          <p:spTgt spid="4"/>
                                        </p:tgtEl>
                                        <p:attrNameLst>
                                          <p:attrName>style.visibility</p:attrName>
                                        </p:attrNameLst>
                                      </p:cBhvr>
                                      <p:to>
                                        <p:strVal val="visible"/>
                                      </p:to>
                                    </p:set>
                                    <p:anim calcmode="lin" valueType="num">
                                      <p:cBhvr>
                                        <p:cTn id="11" dur="750" fill="hold"/>
                                        <p:tgtEl>
                                          <p:spTgt spid="4"/>
                                        </p:tgtEl>
                                        <p:attrNameLst>
                                          <p:attrName>ppt_w</p:attrName>
                                        </p:attrNameLst>
                                      </p:cBhvr>
                                      <p:tavLst>
                                        <p:tav tm="0">
                                          <p:val>
                                            <p:fltVal val="0"/>
                                          </p:val>
                                        </p:tav>
                                        <p:tav tm="100000">
                                          <p:val>
                                            <p:strVal val="#ppt_w"/>
                                          </p:val>
                                        </p:tav>
                                      </p:tavLst>
                                    </p:anim>
                                    <p:anim calcmode="lin" valueType="num">
                                      <p:cBhvr>
                                        <p:cTn id="12" dur="750" fill="hold"/>
                                        <p:tgtEl>
                                          <p:spTgt spid="4"/>
                                        </p:tgtEl>
                                        <p:attrNameLst>
                                          <p:attrName>ppt_h</p:attrName>
                                        </p:attrNameLst>
                                      </p:cBhvr>
                                      <p:tavLst>
                                        <p:tav tm="0">
                                          <p:val>
                                            <p:fltVal val="0"/>
                                          </p:val>
                                        </p:tav>
                                        <p:tav tm="100000">
                                          <p:val>
                                            <p:strVal val="#ppt_h"/>
                                          </p:val>
                                        </p:tav>
                                      </p:tavLst>
                                    </p:anim>
                                    <p:anim calcmode="lin" valueType="num">
                                      <p:cBhvr>
                                        <p:cTn id="13" dur="750" fill="hold"/>
                                        <p:tgtEl>
                                          <p:spTgt spid="4"/>
                                        </p:tgtEl>
                                        <p:attrNameLst>
                                          <p:attrName>style.rotation</p:attrName>
                                        </p:attrNameLst>
                                      </p:cBhvr>
                                      <p:tavLst>
                                        <p:tav tm="0">
                                          <p:val>
                                            <p:fltVal val="90"/>
                                          </p:val>
                                        </p:tav>
                                        <p:tav tm="100000">
                                          <p:val>
                                            <p:fltVal val="0"/>
                                          </p:val>
                                        </p:tav>
                                      </p:tavLst>
                                    </p:anim>
                                    <p:animEffect transition="in" filter="fade">
                                      <p:cBhvr>
                                        <p:cTn id="14" dur="750"/>
                                        <p:tgtEl>
                                          <p:spTgt spid="4"/>
                                        </p:tgtEl>
                                      </p:cBhvr>
                                    </p:animEffect>
                                  </p:childTnLst>
                                </p:cTn>
                              </p:par>
                              <p:par>
                                <p:cTn id="15" presetID="6" presetClass="emph" presetSubtype="0" fill="hold" grpId="3" nodeType="withEffect">
                                  <p:stCondLst>
                                    <p:cond delay="3500"/>
                                  </p:stCondLst>
                                  <p:childTnLst>
                                    <p:animScale>
                                      <p:cBhvr>
                                        <p:cTn id="16" dur="750" fill="hold"/>
                                        <p:tgtEl>
                                          <p:spTgt spid="4"/>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sp>
      <p:grpSp>
        <p:nvGrpSpPr>
          <p:cNvPr id="3" name="Group 3"/>
          <p:cNvGrpSpPr/>
          <p:nvPr/>
        </p:nvGrpSpPr>
        <p:grpSpPr>
          <a:xfrm>
            <a:off x="6506369" y="1477626"/>
            <a:ext cx="5275262" cy="898400"/>
            <a:chOff x="0" y="0"/>
            <a:chExt cx="1389369" cy="236616"/>
          </a:xfrm>
        </p:grpSpPr>
        <p:sp>
          <p:nvSpPr>
            <p:cNvPr id="4" name="Freeform 4"/>
            <p:cNvSpPr/>
            <p:nvPr/>
          </p:nvSpPr>
          <p:spPr>
            <a:xfrm>
              <a:off x="0" y="0"/>
              <a:ext cx="1389369" cy="236616"/>
            </a:xfrm>
            <a:custGeom>
              <a:avLst/>
              <a:gdLst/>
              <a:ahLst/>
              <a:cxnLst/>
              <a:rect l="l" t="t" r="r" b="b"/>
              <a:pathLst>
                <a:path w="1389369" h="236616">
                  <a:moveTo>
                    <a:pt x="35222" y="0"/>
                  </a:moveTo>
                  <a:lnTo>
                    <a:pt x="1354147" y="0"/>
                  </a:lnTo>
                  <a:cubicBezTo>
                    <a:pt x="1373600" y="0"/>
                    <a:pt x="1389369" y="15769"/>
                    <a:pt x="1389369" y="35222"/>
                  </a:cubicBezTo>
                  <a:lnTo>
                    <a:pt x="1389369" y="201394"/>
                  </a:lnTo>
                  <a:cubicBezTo>
                    <a:pt x="1389369" y="220846"/>
                    <a:pt x="1373600" y="236616"/>
                    <a:pt x="1354147" y="236616"/>
                  </a:cubicBezTo>
                  <a:lnTo>
                    <a:pt x="35222" y="236616"/>
                  </a:lnTo>
                  <a:cubicBezTo>
                    <a:pt x="15769" y="236616"/>
                    <a:pt x="0" y="220846"/>
                    <a:pt x="0" y="201394"/>
                  </a:cubicBezTo>
                  <a:lnTo>
                    <a:pt x="0" y="35222"/>
                  </a:lnTo>
                  <a:cubicBezTo>
                    <a:pt x="0" y="15769"/>
                    <a:pt x="15769" y="0"/>
                    <a:pt x="35222" y="0"/>
                  </a:cubicBezTo>
                  <a:close/>
                </a:path>
              </a:pathLst>
            </a:custGeom>
            <a:solidFill>
              <a:srgbClr val="FFFFFF"/>
            </a:solidFill>
            <a:ln cap="rnd">
              <a:noFill/>
              <a:prstDash val="solid"/>
              <a:round/>
            </a:ln>
          </p:spPr>
        </p:sp>
        <p:sp>
          <p:nvSpPr>
            <p:cNvPr id="5" name="TextBox 5"/>
            <p:cNvSpPr txBox="1"/>
            <p:nvPr/>
          </p:nvSpPr>
          <p:spPr>
            <a:xfrm>
              <a:off x="0" y="-38100"/>
              <a:ext cx="1389369" cy="27471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13323391" y="2329639"/>
            <a:ext cx="6563106" cy="8229600"/>
          </a:xfrm>
          <a:custGeom>
            <a:avLst/>
            <a:gdLst/>
            <a:ahLst/>
            <a:cxnLst/>
            <a:rect l="l" t="t" r="r" b="b"/>
            <a:pathLst>
              <a:path w="6563106" h="8229600">
                <a:moveTo>
                  <a:pt x="0" y="0"/>
                </a:moveTo>
                <a:lnTo>
                  <a:pt x="6563106" y="0"/>
                </a:lnTo>
                <a:lnTo>
                  <a:pt x="6563106" y="8229600"/>
                </a:lnTo>
                <a:lnTo>
                  <a:pt x="0" y="8229600"/>
                </a:lnTo>
                <a:lnTo>
                  <a:pt x="0" y="0"/>
                </a:lnTo>
                <a:close/>
              </a:path>
            </a:pathLst>
          </a:custGeom>
          <a:blipFill>
            <a:blip r:embed="rId3"/>
            <a:stretch>
              <a:fillRect/>
            </a:stretch>
          </a:blipFill>
        </p:spPr>
      </p:sp>
      <p:sp>
        <p:nvSpPr>
          <p:cNvPr id="7" name="Freeform 7"/>
          <p:cNvSpPr/>
          <p:nvPr/>
        </p:nvSpPr>
        <p:spPr>
          <a:xfrm>
            <a:off x="6073238" y="1819651"/>
            <a:ext cx="11416786" cy="8229600"/>
          </a:xfrm>
          <a:custGeom>
            <a:avLst/>
            <a:gdLst/>
            <a:ahLst/>
            <a:cxnLst/>
            <a:rect l="l" t="t" r="r" b="b"/>
            <a:pathLst>
              <a:path w="11416786" h="8229600">
                <a:moveTo>
                  <a:pt x="0" y="0"/>
                </a:moveTo>
                <a:lnTo>
                  <a:pt x="11416786" y="0"/>
                </a:lnTo>
                <a:lnTo>
                  <a:pt x="11416786" y="8229600"/>
                </a:lnTo>
                <a:lnTo>
                  <a:pt x="0" y="8229600"/>
                </a:lnTo>
                <a:lnTo>
                  <a:pt x="0" y="0"/>
                </a:lnTo>
                <a:close/>
              </a:path>
            </a:pathLst>
          </a:custGeom>
          <a:blipFill>
            <a:blip r:embed="rId4"/>
            <a:stretch>
              <a:fillRect/>
            </a:stretch>
          </a:blipFill>
        </p:spPr>
      </p:sp>
      <p:grpSp>
        <p:nvGrpSpPr>
          <p:cNvPr id="8" name="Group 8"/>
          <p:cNvGrpSpPr/>
          <p:nvPr/>
        </p:nvGrpSpPr>
        <p:grpSpPr>
          <a:xfrm>
            <a:off x="1762579" y="836396"/>
            <a:ext cx="11910351" cy="6550703"/>
            <a:chOff x="0" y="0"/>
            <a:chExt cx="3136882" cy="1725288"/>
          </a:xfrm>
        </p:grpSpPr>
        <p:sp>
          <p:nvSpPr>
            <p:cNvPr id="9" name="Freeform 9"/>
            <p:cNvSpPr/>
            <p:nvPr/>
          </p:nvSpPr>
          <p:spPr>
            <a:xfrm>
              <a:off x="0" y="0"/>
              <a:ext cx="3136882" cy="1725288"/>
            </a:xfrm>
            <a:custGeom>
              <a:avLst/>
              <a:gdLst/>
              <a:ahLst/>
              <a:cxnLst/>
              <a:rect l="l" t="t" r="r" b="b"/>
              <a:pathLst>
                <a:path w="3136882" h="1725288">
                  <a:moveTo>
                    <a:pt x="16250" y="0"/>
                  </a:moveTo>
                  <a:lnTo>
                    <a:pt x="3120632" y="0"/>
                  </a:lnTo>
                  <a:cubicBezTo>
                    <a:pt x="3129607" y="0"/>
                    <a:pt x="3136882" y="7276"/>
                    <a:pt x="3136882" y="16250"/>
                  </a:cubicBezTo>
                  <a:lnTo>
                    <a:pt x="3136882" y="1709038"/>
                  </a:lnTo>
                  <a:cubicBezTo>
                    <a:pt x="3136882" y="1713347"/>
                    <a:pt x="3135170" y="1717481"/>
                    <a:pt x="3132123" y="1720528"/>
                  </a:cubicBezTo>
                  <a:cubicBezTo>
                    <a:pt x="3129075" y="1723576"/>
                    <a:pt x="3124942" y="1725288"/>
                    <a:pt x="3120632" y="1725288"/>
                  </a:cubicBezTo>
                  <a:lnTo>
                    <a:pt x="16250" y="1725288"/>
                  </a:lnTo>
                  <a:cubicBezTo>
                    <a:pt x="7276" y="1725288"/>
                    <a:pt x="0" y="1718012"/>
                    <a:pt x="0" y="1709038"/>
                  </a:cubicBezTo>
                  <a:lnTo>
                    <a:pt x="0" y="16250"/>
                  </a:lnTo>
                  <a:cubicBezTo>
                    <a:pt x="0" y="7276"/>
                    <a:pt x="7276" y="0"/>
                    <a:pt x="16250" y="0"/>
                  </a:cubicBezTo>
                  <a:close/>
                </a:path>
              </a:pathLst>
            </a:custGeom>
            <a:solidFill>
              <a:srgbClr val="FFFFFF"/>
            </a:solidFill>
            <a:ln cap="rnd">
              <a:noFill/>
              <a:prstDash val="solid"/>
              <a:round/>
            </a:ln>
          </p:spPr>
        </p:sp>
        <p:sp>
          <p:nvSpPr>
            <p:cNvPr id="10" name="TextBox 10"/>
            <p:cNvSpPr txBox="1"/>
            <p:nvPr/>
          </p:nvSpPr>
          <p:spPr>
            <a:xfrm>
              <a:off x="0" y="-38100"/>
              <a:ext cx="3136882" cy="176338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608396" y="5482222"/>
            <a:ext cx="3574113" cy="5639626"/>
          </a:xfrm>
          <a:custGeom>
            <a:avLst/>
            <a:gdLst/>
            <a:ahLst/>
            <a:cxnLst/>
            <a:rect l="l" t="t" r="r" b="b"/>
            <a:pathLst>
              <a:path w="3574113" h="5639626">
                <a:moveTo>
                  <a:pt x="0" y="0"/>
                </a:moveTo>
                <a:lnTo>
                  <a:pt x="3574113" y="0"/>
                </a:lnTo>
                <a:lnTo>
                  <a:pt x="3574113" y="5639627"/>
                </a:lnTo>
                <a:lnTo>
                  <a:pt x="0" y="5639627"/>
                </a:lnTo>
                <a:lnTo>
                  <a:pt x="0" y="0"/>
                </a:lnTo>
                <a:close/>
              </a:path>
            </a:pathLst>
          </a:custGeom>
          <a:blipFill>
            <a:blip r:embed="rId7"/>
            <a:stretch>
              <a:fillRect/>
            </a:stretch>
          </a:blipFill>
        </p:spPr>
      </p:sp>
      <p:sp>
        <p:nvSpPr>
          <p:cNvPr id="14" name="Freeform 14"/>
          <p:cNvSpPr/>
          <p:nvPr/>
        </p:nvSpPr>
        <p:spPr>
          <a:xfrm>
            <a:off x="14913686" y="8047798"/>
            <a:ext cx="3833548" cy="2511441"/>
          </a:xfrm>
          <a:custGeom>
            <a:avLst/>
            <a:gdLst/>
            <a:ahLst/>
            <a:cxnLst/>
            <a:rect l="l" t="t" r="r" b="b"/>
            <a:pathLst>
              <a:path w="3833548" h="2511441">
                <a:moveTo>
                  <a:pt x="0" y="0"/>
                </a:moveTo>
                <a:lnTo>
                  <a:pt x="3833548" y="0"/>
                </a:lnTo>
                <a:lnTo>
                  <a:pt x="3833548" y="2511441"/>
                </a:lnTo>
                <a:lnTo>
                  <a:pt x="0" y="2511441"/>
                </a:lnTo>
                <a:lnTo>
                  <a:pt x="0" y="0"/>
                </a:lnTo>
                <a:close/>
              </a:path>
            </a:pathLst>
          </a:custGeom>
          <a:blipFill>
            <a:blip r:embed="rId8"/>
            <a:stretch>
              <a:fillRect t="-20597" b="-20597"/>
            </a:stretch>
          </a:blipFill>
        </p:spPr>
      </p:sp>
      <p:sp>
        <p:nvSpPr>
          <p:cNvPr id="15" name="Freeform 15"/>
          <p:cNvSpPr/>
          <p:nvPr/>
        </p:nvSpPr>
        <p:spPr>
          <a:xfrm>
            <a:off x="16604944" y="9303518"/>
            <a:ext cx="3500584" cy="2838655"/>
          </a:xfrm>
          <a:custGeom>
            <a:avLst/>
            <a:gdLst/>
            <a:ahLst/>
            <a:cxnLst/>
            <a:rect l="l" t="t" r="r" b="b"/>
            <a:pathLst>
              <a:path w="3500584" h="2838655">
                <a:moveTo>
                  <a:pt x="0" y="0"/>
                </a:moveTo>
                <a:lnTo>
                  <a:pt x="3500584" y="0"/>
                </a:lnTo>
                <a:lnTo>
                  <a:pt x="3500584" y="2838656"/>
                </a:lnTo>
                <a:lnTo>
                  <a:pt x="0" y="28386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TextBox 17"/>
          <p:cNvSpPr txBox="1"/>
          <p:nvPr/>
        </p:nvSpPr>
        <p:spPr>
          <a:xfrm>
            <a:off x="3100596" y="2093714"/>
            <a:ext cx="9727350" cy="3432093"/>
          </a:xfrm>
          <a:prstGeom prst="rect">
            <a:avLst/>
          </a:prstGeom>
        </p:spPr>
        <p:txBody>
          <a:bodyPr lIns="0" tIns="0" rIns="0" bIns="0" rtlCol="0" anchor="t">
            <a:spAutoFit/>
          </a:bodyPr>
          <a:lstStyle/>
          <a:p>
            <a:pPr marL="0" marR="0" lvl="0" indent="0" algn="ctr" defTabSz="914400" rtl="0" eaLnBrk="1" fontAlgn="auto" latinLnBrk="0" hangingPunct="1">
              <a:lnSpc>
                <a:spcPts val="6946"/>
              </a:lnSpc>
              <a:spcBef>
                <a:spcPts val="0"/>
              </a:spcBef>
              <a:spcAft>
                <a:spcPts val="0"/>
              </a:spcAft>
              <a:buClrTx/>
              <a:buSzTx/>
              <a:buFontTx/>
              <a:buNone/>
              <a:tabLst/>
              <a:defRPr/>
            </a:pPr>
            <a:r>
              <a:rPr kumimoji="0" lang="vi-VN" sz="4961" b="0" i="0" u="none" strike="noStrike" kern="1200" cap="none" spc="0" normalizeH="0" baseline="0" noProof="0">
                <a:ln>
                  <a:noFill/>
                </a:ln>
                <a:solidFill>
                  <a:srgbClr val="000000"/>
                </a:solidFill>
                <a:effectLst/>
                <a:uLnTx/>
                <a:uFillTx/>
                <a:latin typeface="UTM Androgyne"/>
                <a:ea typeface="UTM Androgyne"/>
                <a:cs typeface="UTM Androgyne"/>
                <a:sym typeface="UTM Androgyne"/>
              </a:rPr>
              <a:t>“Ai cũng đem rượu ngon ra trước, khi khách ngà ngà thì mới đem rượu xoàng hơn. Còn ông, ông lại giữ rượu ngon tới giờ này”. </a:t>
            </a:r>
            <a:endParaRPr kumimoji="0" lang="en-US" sz="4961" b="0" i="0" u="none" strike="noStrike" kern="1200" cap="none" spc="0" normalizeH="0" baseline="0" noProof="0">
              <a:ln>
                <a:noFill/>
              </a:ln>
              <a:solidFill>
                <a:srgbClr val="000000"/>
              </a:solidFill>
              <a:effectLst/>
              <a:uLnTx/>
              <a:uFillTx/>
              <a:latin typeface="UTM Androgyne"/>
              <a:ea typeface="UTM Androgyne"/>
              <a:cs typeface="UTM Androgyne"/>
              <a:sym typeface="UTM Androgyne"/>
            </a:endParaRPr>
          </a:p>
        </p:txBody>
      </p:sp>
      <p:sp>
        <p:nvSpPr>
          <p:cNvPr id="19" name="TextBox 19"/>
          <p:cNvSpPr txBox="1"/>
          <p:nvPr/>
        </p:nvSpPr>
        <p:spPr>
          <a:xfrm>
            <a:off x="6266903" y="923925"/>
            <a:ext cx="3890181" cy="895726"/>
          </a:xfrm>
          <a:prstGeom prst="rect">
            <a:avLst/>
          </a:prstGeom>
        </p:spPr>
        <p:txBody>
          <a:bodyPr lIns="0" tIns="0" rIns="0" bIns="0" rtlCol="0" anchor="t">
            <a:spAutoFit/>
          </a:bodyPr>
          <a:lstStyle/>
          <a:p>
            <a:pPr marL="0" marR="0" lvl="0" indent="0" algn="ctr" defTabSz="914400" rtl="0" eaLnBrk="1" fontAlgn="auto" latinLnBrk="0" hangingPunct="1">
              <a:lnSpc>
                <a:spcPts val="7329"/>
              </a:lnSpc>
              <a:spcBef>
                <a:spcPct val="0"/>
              </a:spcBef>
              <a:spcAft>
                <a:spcPts val="0"/>
              </a:spcAft>
              <a:buClrTx/>
              <a:buSzTx/>
              <a:buFontTx/>
              <a:buNone/>
              <a:tabLst/>
              <a:defRPr/>
            </a:pPr>
            <a:r>
              <a:rPr lang="vi-VN" sz="5400" b="0" i="0">
                <a:solidFill>
                  <a:srgbClr val="3A3A3A"/>
                </a:solidFill>
                <a:effectLst/>
                <a:latin typeface="Roboto" panose="02000000000000000000" pitchFamily="2" charset="0"/>
              </a:rPr>
              <a:t>Ga 2, 1-12</a:t>
            </a:r>
            <a:endParaRPr kumimoji="0" lang="en-US" sz="5235" b="0" i="0" u="none" strike="noStrike" kern="1200" cap="none" spc="0" normalizeH="0" baseline="0" noProof="0">
              <a:ln>
                <a:noFill/>
              </a:ln>
              <a:solidFill>
                <a:srgbClr val="000000"/>
              </a:solidFill>
              <a:effectLst/>
              <a:uLnTx/>
              <a:uFillTx/>
              <a:latin typeface="More Sugar"/>
              <a:ea typeface="More Sugar"/>
              <a:cs typeface="More Sugar"/>
              <a:sym typeface="More Sugar"/>
            </a:endParaRPr>
          </a:p>
        </p:txBody>
      </p:sp>
      <p:sp>
        <p:nvSpPr>
          <p:cNvPr id="20" name="Freeform 2">
            <a:extLst>
              <a:ext uri="{FF2B5EF4-FFF2-40B4-BE49-F238E27FC236}">
                <a16:creationId xmlns:a16="http://schemas.microsoft.com/office/drawing/2014/main" id="{18F892A3-0AB1-FDB3-1832-ECE6C7E6D004}"/>
              </a:ext>
            </a:extLst>
          </p:cNvPr>
          <p:cNvSpPr/>
          <p:nvPr/>
        </p:nvSpPr>
        <p:spPr>
          <a:xfrm>
            <a:off x="10744199" y="4761665"/>
            <a:ext cx="8343049" cy="5921435"/>
          </a:xfrm>
          <a:custGeom>
            <a:avLst/>
            <a:gdLst/>
            <a:ahLst/>
            <a:cxnLst/>
            <a:rect l="l" t="t" r="r" b="b"/>
            <a:pathLst>
              <a:path w="18288000" h="10332720">
                <a:moveTo>
                  <a:pt x="0" y="0"/>
                </a:moveTo>
                <a:lnTo>
                  <a:pt x="18288000" y="0"/>
                </a:lnTo>
                <a:lnTo>
                  <a:pt x="18288000" y="10332720"/>
                </a:lnTo>
                <a:lnTo>
                  <a:pt x="0" y="10332720"/>
                </a:lnTo>
                <a:lnTo>
                  <a:pt x="0" y="0"/>
                </a:lnTo>
                <a:close/>
              </a:path>
            </a:pathLst>
          </a:custGeom>
          <a:blipFill>
            <a:blip r:embed="rId11"/>
            <a:stretch>
              <a:fillRect l="-57299" r="-1"/>
            </a:stretch>
          </a:blipFill>
        </p:spPr>
      </p:sp>
      <p:sp>
        <p:nvSpPr>
          <p:cNvPr id="21" name="Freeform 3">
            <a:extLst>
              <a:ext uri="{FF2B5EF4-FFF2-40B4-BE49-F238E27FC236}">
                <a16:creationId xmlns:a16="http://schemas.microsoft.com/office/drawing/2014/main" id="{87ED677C-81CE-18A6-AE47-79EB7BAEEB76}"/>
              </a:ext>
            </a:extLst>
          </p:cNvPr>
          <p:cNvSpPr/>
          <p:nvPr/>
        </p:nvSpPr>
        <p:spPr>
          <a:xfrm flipH="1">
            <a:off x="7464338" y="5977942"/>
            <a:ext cx="5247597" cy="4776420"/>
          </a:xfrm>
          <a:custGeom>
            <a:avLst/>
            <a:gdLst/>
            <a:ahLst/>
            <a:cxnLst/>
            <a:rect l="l" t="t" r="r" b="b"/>
            <a:pathLst>
              <a:path w="8463236" h="9840972">
                <a:moveTo>
                  <a:pt x="8463236" y="0"/>
                </a:moveTo>
                <a:lnTo>
                  <a:pt x="0" y="0"/>
                </a:lnTo>
                <a:lnTo>
                  <a:pt x="0" y="9840972"/>
                </a:lnTo>
                <a:lnTo>
                  <a:pt x="8463236" y="9840972"/>
                </a:lnTo>
                <a:lnTo>
                  <a:pt x="8463236"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2" name="Freeform 4">
            <a:extLst>
              <a:ext uri="{FF2B5EF4-FFF2-40B4-BE49-F238E27FC236}">
                <a16:creationId xmlns:a16="http://schemas.microsoft.com/office/drawing/2014/main" id="{F2AEE19A-0054-11BC-8856-E40D95BED9DE}"/>
              </a:ext>
            </a:extLst>
          </p:cNvPr>
          <p:cNvSpPr/>
          <p:nvPr/>
        </p:nvSpPr>
        <p:spPr>
          <a:xfrm>
            <a:off x="16136598" y="7314534"/>
            <a:ext cx="2346418" cy="2713566"/>
          </a:xfrm>
          <a:custGeom>
            <a:avLst/>
            <a:gdLst/>
            <a:ahLst/>
            <a:cxnLst/>
            <a:rect l="l" t="t" r="r" b="b"/>
            <a:pathLst>
              <a:path w="3826565" h="5302970">
                <a:moveTo>
                  <a:pt x="0" y="0"/>
                </a:moveTo>
                <a:lnTo>
                  <a:pt x="3826565" y="0"/>
                </a:lnTo>
                <a:lnTo>
                  <a:pt x="3826565" y="5302970"/>
                </a:lnTo>
                <a:lnTo>
                  <a:pt x="0" y="5302970"/>
                </a:lnTo>
                <a:lnTo>
                  <a:pt x="0" y="0"/>
                </a:lnTo>
                <a:close/>
              </a:path>
            </a:pathLst>
          </a:custGeom>
          <a:blipFill>
            <a:blip r:embed="rId14"/>
            <a:stretch>
              <a:fillRect l="-356168" t="-94847" r="-21753"/>
            </a:stretch>
          </a:blipFill>
        </p:spPr>
      </p:sp>
      <p:sp>
        <p:nvSpPr>
          <p:cNvPr id="23" name="Freeform 5">
            <a:extLst>
              <a:ext uri="{FF2B5EF4-FFF2-40B4-BE49-F238E27FC236}">
                <a16:creationId xmlns:a16="http://schemas.microsoft.com/office/drawing/2014/main" id="{111452B7-6FA8-C247-C897-A6D1C72D810C}"/>
              </a:ext>
            </a:extLst>
          </p:cNvPr>
          <p:cNvSpPr/>
          <p:nvPr/>
        </p:nvSpPr>
        <p:spPr>
          <a:xfrm>
            <a:off x="16183780" y="8002841"/>
            <a:ext cx="2346418" cy="2666642"/>
          </a:xfrm>
          <a:custGeom>
            <a:avLst/>
            <a:gdLst/>
            <a:ahLst/>
            <a:cxnLst/>
            <a:rect l="l" t="t" r="r" b="b"/>
            <a:pathLst>
              <a:path w="3826565" h="5302970">
                <a:moveTo>
                  <a:pt x="0" y="0"/>
                </a:moveTo>
                <a:lnTo>
                  <a:pt x="3826565" y="0"/>
                </a:lnTo>
                <a:lnTo>
                  <a:pt x="3826565" y="5302970"/>
                </a:lnTo>
                <a:lnTo>
                  <a:pt x="0" y="5302970"/>
                </a:lnTo>
                <a:lnTo>
                  <a:pt x="0" y="0"/>
                </a:lnTo>
                <a:close/>
              </a:path>
            </a:pathLst>
          </a:custGeom>
          <a:blipFill>
            <a:blip r:embed="rId14"/>
            <a:stretch>
              <a:fillRect l="-356168" t="-94847" r="-21753"/>
            </a:stretch>
          </a:blipFill>
        </p:spPr>
      </p:sp>
      <p:sp>
        <p:nvSpPr>
          <p:cNvPr id="24" name="Freeform 6">
            <a:extLst>
              <a:ext uri="{FF2B5EF4-FFF2-40B4-BE49-F238E27FC236}">
                <a16:creationId xmlns:a16="http://schemas.microsoft.com/office/drawing/2014/main" id="{52F89F37-7A19-1724-7095-F5E2DA53DB8D}"/>
              </a:ext>
            </a:extLst>
          </p:cNvPr>
          <p:cNvSpPr/>
          <p:nvPr/>
        </p:nvSpPr>
        <p:spPr>
          <a:xfrm>
            <a:off x="15652471" y="8309026"/>
            <a:ext cx="3580894" cy="2838655"/>
          </a:xfrm>
          <a:custGeom>
            <a:avLst/>
            <a:gdLst/>
            <a:ahLst/>
            <a:cxnLst/>
            <a:rect l="l" t="t" r="r" b="b"/>
            <a:pathLst>
              <a:path w="6223709" h="5302970">
                <a:moveTo>
                  <a:pt x="0" y="0"/>
                </a:moveTo>
                <a:lnTo>
                  <a:pt x="6223709" y="0"/>
                </a:lnTo>
                <a:lnTo>
                  <a:pt x="6223709" y="5302971"/>
                </a:lnTo>
                <a:lnTo>
                  <a:pt x="0" y="5302971"/>
                </a:lnTo>
                <a:lnTo>
                  <a:pt x="0" y="0"/>
                </a:lnTo>
                <a:close/>
              </a:path>
            </a:pathLst>
          </a:custGeom>
          <a:blipFill>
            <a:blip r:embed="rId14"/>
            <a:stretch>
              <a:fillRect l="-180469" t="-94847" r="-13374"/>
            </a:stretch>
          </a:blipFill>
        </p:spPr>
      </p:sp>
      <p:sp>
        <p:nvSpPr>
          <p:cNvPr id="25" name="Freeform 7">
            <a:extLst>
              <a:ext uri="{FF2B5EF4-FFF2-40B4-BE49-F238E27FC236}">
                <a16:creationId xmlns:a16="http://schemas.microsoft.com/office/drawing/2014/main" id="{19DC9400-217B-4044-CB7E-6DEBF543F722}"/>
              </a:ext>
            </a:extLst>
          </p:cNvPr>
          <p:cNvSpPr/>
          <p:nvPr/>
        </p:nvSpPr>
        <p:spPr>
          <a:xfrm>
            <a:off x="14249178" y="8578464"/>
            <a:ext cx="3054208" cy="2288492"/>
          </a:xfrm>
          <a:custGeom>
            <a:avLst/>
            <a:gdLst/>
            <a:ahLst/>
            <a:cxnLst/>
            <a:rect l="l" t="t" r="r" b="b"/>
            <a:pathLst>
              <a:path w="6223709" h="5302970">
                <a:moveTo>
                  <a:pt x="0" y="0"/>
                </a:moveTo>
                <a:lnTo>
                  <a:pt x="6223709" y="0"/>
                </a:lnTo>
                <a:lnTo>
                  <a:pt x="6223709" y="5302970"/>
                </a:lnTo>
                <a:lnTo>
                  <a:pt x="0" y="5302970"/>
                </a:lnTo>
                <a:lnTo>
                  <a:pt x="0" y="0"/>
                </a:lnTo>
                <a:close/>
              </a:path>
            </a:pathLst>
          </a:custGeom>
          <a:blipFill>
            <a:blip r:embed="rId14"/>
            <a:stretch>
              <a:fillRect l="-180469" t="-94847" r="-13374"/>
            </a:stretch>
          </a:blipFill>
        </p:spPr>
      </p:sp>
    </p:spTree>
    <p:extLst>
      <p:ext uri="{BB962C8B-B14F-4D97-AF65-F5344CB8AC3E}">
        <p14:creationId xmlns:p14="http://schemas.microsoft.com/office/powerpoint/2010/main" val="9864641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sp>
      <p:grpSp>
        <p:nvGrpSpPr>
          <p:cNvPr id="3" name="Group 3"/>
          <p:cNvGrpSpPr/>
          <p:nvPr/>
        </p:nvGrpSpPr>
        <p:grpSpPr>
          <a:xfrm>
            <a:off x="6506369" y="1477626"/>
            <a:ext cx="5275262" cy="898400"/>
            <a:chOff x="0" y="0"/>
            <a:chExt cx="1389369" cy="236616"/>
          </a:xfrm>
        </p:grpSpPr>
        <p:sp>
          <p:nvSpPr>
            <p:cNvPr id="4" name="Freeform 4"/>
            <p:cNvSpPr/>
            <p:nvPr/>
          </p:nvSpPr>
          <p:spPr>
            <a:xfrm>
              <a:off x="0" y="0"/>
              <a:ext cx="1389369" cy="236616"/>
            </a:xfrm>
            <a:custGeom>
              <a:avLst/>
              <a:gdLst/>
              <a:ahLst/>
              <a:cxnLst/>
              <a:rect l="l" t="t" r="r" b="b"/>
              <a:pathLst>
                <a:path w="1389369" h="236616">
                  <a:moveTo>
                    <a:pt x="35222" y="0"/>
                  </a:moveTo>
                  <a:lnTo>
                    <a:pt x="1354147" y="0"/>
                  </a:lnTo>
                  <a:cubicBezTo>
                    <a:pt x="1373600" y="0"/>
                    <a:pt x="1389369" y="15769"/>
                    <a:pt x="1389369" y="35222"/>
                  </a:cubicBezTo>
                  <a:lnTo>
                    <a:pt x="1389369" y="201394"/>
                  </a:lnTo>
                  <a:cubicBezTo>
                    <a:pt x="1389369" y="220846"/>
                    <a:pt x="1373600" y="236616"/>
                    <a:pt x="1354147" y="236616"/>
                  </a:cubicBezTo>
                  <a:lnTo>
                    <a:pt x="35222" y="236616"/>
                  </a:lnTo>
                  <a:cubicBezTo>
                    <a:pt x="15769" y="236616"/>
                    <a:pt x="0" y="220846"/>
                    <a:pt x="0" y="201394"/>
                  </a:cubicBezTo>
                  <a:lnTo>
                    <a:pt x="0" y="35222"/>
                  </a:lnTo>
                  <a:cubicBezTo>
                    <a:pt x="0" y="15769"/>
                    <a:pt x="15769" y="0"/>
                    <a:pt x="35222" y="0"/>
                  </a:cubicBezTo>
                  <a:close/>
                </a:path>
              </a:pathLst>
            </a:custGeom>
            <a:solidFill>
              <a:srgbClr val="FFFFFF"/>
            </a:solidFill>
            <a:ln cap="rnd">
              <a:noFill/>
              <a:prstDash val="solid"/>
              <a:round/>
            </a:ln>
          </p:spPr>
        </p:sp>
        <p:sp>
          <p:nvSpPr>
            <p:cNvPr id="5" name="TextBox 5"/>
            <p:cNvSpPr txBox="1"/>
            <p:nvPr/>
          </p:nvSpPr>
          <p:spPr>
            <a:xfrm>
              <a:off x="0" y="-38100"/>
              <a:ext cx="1389369" cy="27471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13323391" y="2329639"/>
            <a:ext cx="6563106" cy="8229600"/>
          </a:xfrm>
          <a:custGeom>
            <a:avLst/>
            <a:gdLst/>
            <a:ahLst/>
            <a:cxnLst/>
            <a:rect l="l" t="t" r="r" b="b"/>
            <a:pathLst>
              <a:path w="6563106" h="8229600">
                <a:moveTo>
                  <a:pt x="0" y="0"/>
                </a:moveTo>
                <a:lnTo>
                  <a:pt x="6563106" y="0"/>
                </a:lnTo>
                <a:lnTo>
                  <a:pt x="6563106" y="8229600"/>
                </a:lnTo>
                <a:lnTo>
                  <a:pt x="0" y="8229600"/>
                </a:lnTo>
                <a:lnTo>
                  <a:pt x="0" y="0"/>
                </a:lnTo>
                <a:close/>
              </a:path>
            </a:pathLst>
          </a:custGeom>
          <a:blipFill>
            <a:blip r:embed="rId3"/>
            <a:stretch>
              <a:fillRect/>
            </a:stretch>
          </a:blipFill>
        </p:spPr>
      </p:sp>
      <p:sp>
        <p:nvSpPr>
          <p:cNvPr id="7" name="Freeform 7"/>
          <p:cNvSpPr/>
          <p:nvPr/>
        </p:nvSpPr>
        <p:spPr>
          <a:xfrm>
            <a:off x="6073238" y="1819651"/>
            <a:ext cx="11416786" cy="8229600"/>
          </a:xfrm>
          <a:custGeom>
            <a:avLst/>
            <a:gdLst/>
            <a:ahLst/>
            <a:cxnLst/>
            <a:rect l="l" t="t" r="r" b="b"/>
            <a:pathLst>
              <a:path w="11416786" h="8229600">
                <a:moveTo>
                  <a:pt x="0" y="0"/>
                </a:moveTo>
                <a:lnTo>
                  <a:pt x="11416786" y="0"/>
                </a:lnTo>
                <a:lnTo>
                  <a:pt x="11416786" y="8229600"/>
                </a:lnTo>
                <a:lnTo>
                  <a:pt x="0" y="8229600"/>
                </a:lnTo>
                <a:lnTo>
                  <a:pt x="0" y="0"/>
                </a:lnTo>
                <a:close/>
              </a:path>
            </a:pathLst>
          </a:custGeom>
          <a:blipFill>
            <a:blip r:embed="rId4"/>
            <a:stretch>
              <a:fillRect/>
            </a:stretch>
          </a:blipFill>
        </p:spPr>
      </p:sp>
      <p:grpSp>
        <p:nvGrpSpPr>
          <p:cNvPr id="8" name="Group 8"/>
          <p:cNvGrpSpPr/>
          <p:nvPr/>
        </p:nvGrpSpPr>
        <p:grpSpPr>
          <a:xfrm>
            <a:off x="1762579" y="836396"/>
            <a:ext cx="11910351" cy="6550703"/>
            <a:chOff x="0" y="0"/>
            <a:chExt cx="3136882" cy="1725288"/>
          </a:xfrm>
        </p:grpSpPr>
        <p:sp>
          <p:nvSpPr>
            <p:cNvPr id="9" name="Freeform 9"/>
            <p:cNvSpPr/>
            <p:nvPr/>
          </p:nvSpPr>
          <p:spPr>
            <a:xfrm>
              <a:off x="0" y="0"/>
              <a:ext cx="3136882" cy="1725288"/>
            </a:xfrm>
            <a:custGeom>
              <a:avLst/>
              <a:gdLst/>
              <a:ahLst/>
              <a:cxnLst/>
              <a:rect l="l" t="t" r="r" b="b"/>
              <a:pathLst>
                <a:path w="3136882" h="1725288">
                  <a:moveTo>
                    <a:pt x="16250" y="0"/>
                  </a:moveTo>
                  <a:lnTo>
                    <a:pt x="3120632" y="0"/>
                  </a:lnTo>
                  <a:cubicBezTo>
                    <a:pt x="3129607" y="0"/>
                    <a:pt x="3136882" y="7276"/>
                    <a:pt x="3136882" y="16250"/>
                  </a:cubicBezTo>
                  <a:lnTo>
                    <a:pt x="3136882" y="1709038"/>
                  </a:lnTo>
                  <a:cubicBezTo>
                    <a:pt x="3136882" y="1713347"/>
                    <a:pt x="3135170" y="1717481"/>
                    <a:pt x="3132123" y="1720528"/>
                  </a:cubicBezTo>
                  <a:cubicBezTo>
                    <a:pt x="3129075" y="1723576"/>
                    <a:pt x="3124942" y="1725288"/>
                    <a:pt x="3120632" y="1725288"/>
                  </a:cubicBezTo>
                  <a:lnTo>
                    <a:pt x="16250" y="1725288"/>
                  </a:lnTo>
                  <a:cubicBezTo>
                    <a:pt x="7276" y="1725288"/>
                    <a:pt x="0" y="1718012"/>
                    <a:pt x="0" y="1709038"/>
                  </a:cubicBezTo>
                  <a:lnTo>
                    <a:pt x="0" y="16250"/>
                  </a:lnTo>
                  <a:cubicBezTo>
                    <a:pt x="0" y="7276"/>
                    <a:pt x="7276" y="0"/>
                    <a:pt x="16250" y="0"/>
                  </a:cubicBezTo>
                  <a:close/>
                </a:path>
              </a:pathLst>
            </a:custGeom>
            <a:solidFill>
              <a:srgbClr val="FFFFFF"/>
            </a:solidFill>
            <a:ln cap="rnd">
              <a:noFill/>
              <a:prstDash val="solid"/>
              <a:round/>
            </a:ln>
          </p:spPr>
        </p:sp>
        <p:sp>
          <p:nvSpPr>
            <p:cNvPr id="10" name="TextBox 10"/>
            <p:cNvSpPr txBox="1"/>
            <p:nvPr/>
          </p:nvSpPr>
          <p:spPr>
            <a:xfrm>
              <a:off x="0" y="-38100"/>
              <a:ext cx="3136882" cy="176338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608396" y="5482222"/>
            <a:ext cx="3574113" cy="5639626"/>
          </a:xfrm>
          <a:custGeom>
            <a:avLst/>
            <a:gdLst/>
            <a:ahLst/>
            <a:cxnLst/>
            <a:rect l="l" t="t" r="r" b="b"/>
            <a:pathLst>
              <a:path w="3574113" h="5639626">
                <a:moveTo>
                  <a:pt x="0" y="0"/>
                </a:moveTo>
                <a:lnTo>
                  <a:pt x="3574113" y="0"/>
                </a:lnTo>
                <a:lnTo>
                  <a:pt x="3574113" y="5639627"/>
                </a:lnTo>
                <a:lnTo>
                  <a:pt x="0" y="5639627"/>
                </a:lnTo>
                <a:lnTo>
                  <a:pt x="0" y="0"/>
                </a:lnTo>
                <a:close/>
              </a:path>
            </a:pathLst>
          </a:custGeom>
          <a:blipFill>
            <a:blip r:embed="rId7"/>
            <a:stretch>
              <a:fillRect/>
            </a:stretch>
          </a:blipFill>
        </p:spPr>
      </p:sp>
      <p:sp>
        <p:nvSpPr>
          <p:cNvPr id="14" name="Freeform 14"/>
          <p:cNvSpPr/>
          <p:nvPr/>
        </p:nvSpPr>
        <p:spPr>
          <a:xfrm>
            <a:off x="14913686" y="8047798"/>
            <a:ext cx="3833548" cy="2511441"/>
          </a:xfrm>
          <a:custGeom>
            <a:avLst/>
            <a:gdLst/>
            <a:ahLst/>
            <a:cxnLst/>
            <a:rect l="l" t="t" r="r" b="b"/>
            <a:pathLst>
              <a:path w="3833548" h="2511441">
                <a:moveTo>
                  <a:pt x="0" y="0"/>
                </a:moveTo>
                <a:lnTo>
                  <a:pt x="3833548" y="0"/>
                </a:lnTo>
                <a:lnTo>
                  <a:pt x="3833548" y="2511441"/>
                </a:lnTo>
                <a:lnTo>
                  <a:pt x="0" y="2511441"/>
                </a:lnTo>
                <a:lnTo>
                  <a:pt x="0" y="0"/>
                </a:lnTo>
                <a:close/>
              </a:path>
            </a:pathLst>
          </a:custGeom>
          <a:blipFill>
            <a:blip r:embed="rId8"/>
            <a:stretch>
              <a:fillRect t="-20597" b="-20597"/>
            </a:stretch>
          </a:blipFill>
        </p:spPr>
      </p:sp>
      <p:sp>
        <p:nvSpPr>
          <p:cNvPr id="15" name="Freeform 15"/>
          <p:cNvSpPr/>
          <p:nvPr/>
        </p:nvSpPr>
        <p:spPr>
          <a:xfrm>
            <a:off x="16604944" y="9303518"/>
            <a:ext cx="3500584" cy="2838655"/>
          </a:xfrm>
          <a:custGeom>
            <a:avLst/>
            <a:gdLst/>
            <a:ahLst/>
            <a:cxnLst/>
            <a:rect l="l" t="t" r="r" b="b"/>
            <a:pathLst>
              <a:path w="3500584" h="2838655">
                <a:moveTo>
                  <a:pt x="0" y="0"/>
                </a:moveTo>
                <a:lnTo>
                  <a:pt x="3500584" y="0"/>
                </a:lnTo>
                <a:lnTo>
                  <a:pt x="3500584" y="2838656"/>
                </a:lnTo>
                <a:lnTo>
                  <a:pt x="0" y="28386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TextBox 17"/>
          <p:cNvSpPr txBox="1"/>
          <p:nvPr/>
        </p:nvSpPr>
        <p:spPr>
          <a:xfrm>
            <a:off x="3100596" y="2093714"/>
            <a:ext cx="9727350" cy="4316951"/>
          </a:xfrm>
          <a:prstGeom prst="rect">
            <a:avLst/>
          </a:prstGeom>
        </p:spPr>
        <p:txBody>
          <a:bodyPr lIns="0" tIns="0" rIns="0" bIns="0" rtlCol="0" anchor="t">
            <a:spAutoFit/>
          </a:bodyPr>
          <a:lstStyle/>
          <a:p>
            <a:pPr marL="0" marR="0" lvl="0" indent="0" algn="ctr" defTabSz="914400" rtl="0" eaLnBrk="1" fontAlgn="auto" latinLnBrk="0" hangingPunct="1">
              <a:lnSpc>
                <a:spcPts val="6946"/>
              </a:lnSpc>
              <a:spcBef>
                <a:spcPts val="0"/>
              </a:spcBef>
              <a:spcAft>
                <a:spcPts val="0"/>
              </a:spcAft>
              <a:buClrTx/>
              <a:buSzTx/>
              <a:buFontTx/>
              <a:buNone/>
              <a:tabLst/>
              <a:defRPr/>
            </a:pPr>
            <a:r>
              <a:rPr kumimoji="0" lang="vi-VN" sz="4961" b="0" i="0" u="none" strike="noStrike" kern="1200" cap="none" spc="0" normalizeH="0" baseline="0" noProof="0">
                <a:ln>
                  <a:noFill/>
                </a:ln>
                <a:solidFill>
                  <a:srgbClr val="000000"/>
                </a:solidFill>
                <a:effectLst/>
                <a:uLnTx/>
                <a:uFillTx/>
                <a:latin typeface="UTM Androgyne"/>
                <a:ea typeface="UTM Androgyne"/>
                <a:cs typeface="UTM Androgyne"/>
                <a:sym typeface="UTM Androgyne"/>
              </a:rPr>
              <a:t>Chúa Giêsu đã làm phép lạ đầu tiên này tại Cana xứ Galilêa, và đã tỏ vinh quang Người và các môn đệ Người tin Người.</a:t>
            </a:r>
          </a:p>
          <a:p>
            <a:pPr marL="0" marR="0" lvl="0" indent="0" algn="ctr" defTabSz="914400" rtl="0" eaLnBrk="1" fontAlgn="auto" latinLnBrk="0" hangingPunct="1">
              <a:lnSpc>
                <a:spcPts val="6946"/>
              </a:lnSpc>
              <a:spcBef>
                <a:spcPts val="0"/>
              </a:spcBef>
              <a:spcAft>
                <a:spcPts val="0"/>
              </a:spcAft>
              <a:buClrTx/>
              <a:buSzTx/>
              <a:buFontTx/>
              <a:buNone/>
              <a:tabLst/>
              <a:defRPr/>
            </a:pPr>
            <a:r>
              <a:rPr kumimoji="0" lang="vi-VN" sz="4961" b="0" i="0" u="none" strike="noStrike" kern="1200" cap="none" spc="0" normalizeH="0" baseline="0" noProof="0">
                <a:ln>
                  <a:noFill/>
                </a:ln>
                <a:solidFill>
                  <a:srgbClr val="000000"/>
                </a:solidFill>
                <a:effectLst/>
                <a:uLnTx/>
                <a:uFillTx/>
                <a:latin typeface="UTM Androgyne"/>
                <a:ea typeface="UTM Androgyne"/>
                <a:cs typeface="UTM Androgyne"/>
                <a:sym typeface="UTM Androgyne"/>
              </a:rPr>
              <a:t>Đó là </a:t>
            </a:r>
            <a:r>
              <a:rPr lang="vi-VN" sz="4961">
                <a:solidFill>
                  <a:srgbClr val="000000"/>
                </a:solidFill>
                <a:latin typeface="UTM Androgyne"/>
                <a:ea typeface="UTM Androgyne"/>
                <a:cs typeface="UTM Androgyne"/>
                <a:sym typeface="UTM Androgyne"/>
              </a:rPr>
              <a:t>Lờ</a:t>
            </a:r>
            <a:r>
              <a:rPr kumimoji="0" lang="vi-VN" sz="4961" b="0" i="0" u="none" strike="noStrike" kern="1200" cap="none" spc="0" normalizeH="0" baseline="0" noProof="0">
                <a:ln>
                  <a:noFill/>
                </a:ln>
                <a:solidFill>
                  <a:srgbClr val="000000"/>
                </a:solidFill>
                <a:effectLst/>
                <a:uLnTx/>
                <a:uFillTx/>
                <a:latin typeface="UTM Androgyne"/>
                <a:ea typeface="UTM Androgyne"/>
                <a:cs typeface="UTM Androgyne"/>
                <a:sym typeface="UTM Androgyne"/>
              </a:rPr>
              <a:t>i Chúa.</a:t>
            </a:r>
            <a:endParaRPr kumimoji="0" lang="en-US" sz="4961" b="0" i="0" u="none" strike="noStrike" kern="1200" cap="none" spc="0" normalizeH="0" baseline="0" noProof="0">
              <a:ln>
                <a:noFill/>
              </a:ln>
              <a:solidFill>
                <a:srgbClr val="000000"/>
              </a:solidFill>
              <a:effectLst/>
              <a:uLnTx/>
              <a:uFillTx/>
              <a:latin typeface="UTM Androgyne"/>
              <a:ea typeface="UTM Androgyne"/>
              <a:cs typeface="UTM Androgyne"/>
              <a:sym typeface="UTM Androgyne"/>
            </a:endParaRPr>
          </a:p>
        </p:txBody>
      </p:sp>
      <p:sp>
        <p:nvSpPr>
          <p:cNvPr id="19" name="TextBox 19"/>
          <p:cNvSpPr txBox="1"/>
          <p:nvPr/>
        </p:nvSpPr>
        <p:spPr>
          <a:xfrm>
            <a:off x="6266903" y="923925"/>
            <a:ext cx="3890181" cy="895726"/>
          </a:xfrm>
          <a:prstGeom prst="rect">
            <a:avLst/>
          </a:prstGeom>
        </p:spPr>
        <p:txBody>
          <a:bodyPr lIns="0" tIns="0" rIns="0" bIns="0" rtlCol="0" anchor="t">
            <a:spAutoFit/>
          </a:bodyPr>
          <a:lstStyle/>
          <a:p>
            <a:pPr marL="0" marR="0" lvl="0" indent="0" algn="ctr" defTabSz="914400" rtl="0" eaLnBrk="1" fontAlgn="auto" latinLnBrk="0" hangingPunct="1">
              <a:lnSpc>
                <a:spcPts val="7329"/>
              </a:lnSpc>
              <a:spcBef>
                <a:spcPct val="0"/>
              </a:spcBef>
              <a:spcAft>
                <a:spcPts val="0"/>
              </a:spcAft>
              <a:buClrTx/>
              <a:buSzTx/>
              <a:buFontTx/>
              <a:buNone/>
              <a:tabLst/>
              <a:defRPr/>
            </a:pPr>
            <a:r>
              <a:rPr lang="vi-VN" sz="5400" b="0" i="0">
                <a:solidFill>
                  <a:srgbClr val="3A3A3A"/>
                </a:solidFill>
                <a:effectLst/>
                <a:latin typeface="Roboto" panose="02000000000000000000" pitchFamily="2" charset="0"/>
              </a:rPr>
              <a:t>Ga 2, 1-12</a:t>
            </a:r>
            <a:endParaRPr kumimoji="0" lang="en-US" sz="5235" b="0" i="0" u="none" strike="noStrike" kern="1200" cap="none" spc="0" normalizeH="0" baseline="0" noProof="0">
              <a:ln>
                <a:noFill/>
              </a:ln>
              <a:solidFill>
                <a:srgbClr val="000000"/>
              </a:solidFill>
              <a:effectLst/>
              <a:uLnTx/>
              <a:uFillTx/>
              <a:latin typeface="More Sugar"/>
              <a:ea typeface="More Sugar"/>
              <a:cs typeface="More Sugar"/>
              <a:sym typeface="More Sugar"/>
            </a:endParaRPr>
          </a:p>
        </p:txBody>
      </p:sp>
      <p:pic>
        <p:nvPicPr>
          <p:cNvPr id="1026" name="Picture 2" descr="Render an illustration of Jesus Christ at the Wedding of Cana, where he miraculously transforms water into wine, set against a serene background with warm, golden sunlight casting a gentle glow. Jesus, with a benevolent expression and gentle eyes, is depicted in a flowing white robe with intricate, symbolic embroidery, standing beside six stone jars, each adorned with vines and leaves. The jars, half-filled with crystal-clear water, are positioned on a carved wooden table, surrounded by lush greenery and a few scattered flowers. As the miracle unfolds, water from the jars begins to transform into a rich, crimson wine, filling the air with an aura of wonder and awe. The atmosphere is peaceful, with soft, feathery clouds drifting lazily across the sky. Include subtle, elegant textures and ornate details in the illustration, evoking a sense of reverence and timelessness.">
            <a:extLst>
              <a:ext uri="{FF2B5EF4-FFF2-40B4-BE49-F238E27FC236}">
                <a16:creationId xmlns:a16="http://schemas.microsoft.com/office/drawing/2014/main" id="{ED38B5F9-35D6-0A82-2AF1-F643D1F628C5}"/>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976" b="94471" l="4416" r="89946">
                        <a14:foregroundMark x1="72690" y1="10697" x2="74389" y2="29087"/>
                        <a14:foregroundMark x1="72079" y1="31010" x2="77038" y2="35457"/>
                        <a14:foregroundMark x1="70992" y1="53846" x2="70924" y2="62139"/>
                        <a14:foregroundMark x1="70924" y1="62139" x2="70720" y2="60697"/>
                        <a14:foregroundMark x1="56997" y1="75601" x2="60802" y2="70192"/>
                        <a14:foregroundMark x1="60802" y1="70192" x2="61073" y2="70072"/>
                        <a14:foregroundMark x1="66984" y1="91226" x2="47215" y2="88702"/>
                        <a14:foregroundMark x1="17742" y1="74130" x2="11481" y2="71034"/>
                        <a14:foregroundMark x1="47215" y1="88702" x2="19271" y2="74886"/>
                        <a14:foregroundMark x1="11481" y1="71034" x2="10326" y2="59976"/>
                        <a14:foregroundMark x1="10326" y1="59976" x2="24253" y2="57091"/>
                        <a14:foregroundMark x1="30959" y1="57692" x2="40353" y2="58534"/>
                        <a14:foregroundMark x1="24253" y1="57091" x2="30959" y2="57692"/>
                        <a14:foregroundMark x1="40353" y1="58534" x2="49457" y2="66466"/>
                        <a14:foregroundMark x1="49457" y1="66466" x2="43003" y2="83293"/>
                        <a14:foregroundMark x1="43003" y1="83293" x2="27378" y2="89904"/>
                        <a14:foregroundMark x1="27378" y1="89904" x2="13111" y2="87740"/>
                        <a14:foregroundMark x1="13111" y1="87740" x2="9307" y2="82813"/>
                        <a14:foregroundMark x1="9307" y1="82813" x2="14742" y2="79447"/>
                        <a14:foregroundMark x1="14742" y1="79447" x2="16168" y2="79447"/>
                        <a14:foregroundMark x1="2022" y1="66808" x2="1698" y2="67788"/>
                        <a14:foregroundMark x1="6421" y1="53495" x2="5962" y2="54884"/>
                        <a14:foregroundMark x1="1698" y1="67788" x2="1909" y2="69798"/>
                        <a14:foregroundMark x1="2582" y1="76202" x2="883" y2="88702"/>
                        <a14:foregroundMark x1="883" y1="88702" x2="4416" y2="93990"/>
                        <a14:foregroundMark x1="4416" y1="93990" x2="5503" y2="94471"/>
                        <a14:foregroundMark x1="21603" y1="50240" x2="19905" y2="51322"/>
                        <a14:foregroundMark x1="35462" y1="50841" x2="33424" y2="50240"/>
                        <a14:foregroundMark x1="45041" y1="50601" x2="47690" y2="50601"/>
                        <a14:foregroundMark x1="70516" y1="10697" x2="72215" y2="23077"/>
                        <a14:foregroundMark x1="6590" y1="56370" x2="4484" y2="62019"/>
                        <a14:foregroundMark x1="4484" y1="62019" x2="4959" y2="68870"/>
                        <a14:foregroundMark x1="4959" y1="68870" x2="5163" y2="69832"/>
                        <a14:backgroundMark x1="2989" y1="64543" x2="3601" y2="71394"/>
                        <a14:backgroundMark x1="18546" y1="73317" x2="19158" y2="75000"/>
                        <a14:backgroundMark x1="31590" y1="74159" x2="31590" y2="75000"/>
                        <a14:backgroundMark x1="43954" y1="76322" x2="43954" y2="76322"/>
                        <a14:backgroundMark x1="33084" y1="55769" x2="33084" y2="55769"/>
                        <a14:backgroundMark x1="30639" y1="55769" x2="30639" y2="55769"/>
                        <a14:backgroundMark x1="31114" y1="57692" x2="31114" y2="57692"/>
                        <a14:backgroundMark x1="32677" y1="57452" x2="32677" y2="57452"/>
                        <a14:backgroundMark x1="44293" y1="55769" x2="44293" y2="55769"/>
                        <a14:backgroundMark x1="55027" y1="55769" x2="55027" y2="55769"/>
                        <a14:backgroundMark x1="17120" y1="56611" x2="17120" y2="56611"/>
                        <a14:backgroundMark x1="19769" y1="55769" x2="19769" y2="55769"/>
                        <a14:backgroundMark x1="6250" y1="55168" x2="6250" y2="55168"/>
                        <a14:backgroundMark x1="6250" y1="54928" x2="6199" y2="55967"/>
                        <a14:backgroundMark x1="3626" y1="66442" x2="2582" y2="73197"/>
                        <a14:backgroundMark x1="2582" y1="73197" x2="4416" y2="75841"/>
                        <a14:backgroundMark x1="2649" y1="72837" x2="5503" y2="76322"/>
                        <a14:backgroundMark x1="18342" y1="71755" x2="18342" y2="71755"/>
                        <a14:backgroundMark x1="3940" y1="59014" x2="3940" y2="59014"/>
                        <a14:backgroundMark x1="6861" y1="52764" x2="6861" y2="52764"/>
                        <a14:backgroundMark x1="4289" y1="58837" x2="4076" y2="58293"/>
                        <a14:backgroundMark x1="6590" y1="52764" x2="6726" y2="53245"/>
                        <a14:backgroundMark x1="3329" y1="58534" x2="4017" y2="59565"/>
                      </a14:backgroundRemoval>
                    </a14:imgEffect>
                  </a14:imgLayer>
                </a14:imgProps>
              </a:ext>
              <a:ext uri="{28A0092B-C50C-407E-A947-70E740481C1C}">
                <a14:useLocalDpi xmlns:a14="http://schemas.microsoft.com/office/drawing/2010/main" val="0"/>
              </a:ext>
            </a:extLst>
          </a:blip>
          <a:srcRect/>
          <a:stretch>
            <a:fillRect/>
          </a:stretch>
        </p:blipFill>
        <p:spPr bwMode="auto">
          <a:xfrm>
            <a:off x="5977023" y="2722328"/>
            <a:ext cx="14020800" cy="792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056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9" name="Freeform 2">
            <a:extLst>
              <a:ext uri="{FF2B5EF4-FFF2-40B4-BE49-F238E27FC236}">
                <a16:creationId xmlns:a16="http://schemas.microsoft.com/office/drawing/2014/main" id="{AAF4C90C-2605-9718-D344-9BDF4B942B31}"/>
              </a:ext>
            </a:extLst>
          </p:cNvPr>
          <p:cNvSpPr/>
          <p:nvPr/>
        </p:nvSpPr>
        <p:spPr>
          <a:xfrm>
            <a:off x="-3741427" y="-5025207"/>
            <a:ext cx="18682889" cy="18682889"/>
          </a:xfrm>
          <a:custGeom>
            <a:avLst/>
            <a:gdLst/>
            <a:ahLst/>
            <a:cxnLst/>
            <a:rect l="l" t="t" r="r" b="b"/>
            <a:pathLst>
              <a:path w="18682889" h="18682889">
                <a:moveTo>
                  <a:pt x="0" y="0"/>
                </a:moveTo>
                <a:lnTo>
                  <a:pt x="18682890" y="0"/>
                </a:lnTo>
                <a:lnTo>
                  <a:pt x="18682890" y="18682890"/>
                </a:lnTo>
                <a:lnTo>
                  <a:pt x="0" y="1868289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2" name="Freeform 2"/>
          <p:cNvSpPr/>
          <p:nvPr/>
        </p:nvSpPr>
        <p:spPr>
          <a:xfrm>
            <a:off x="216879" y="-222491"/>
            <a:ext cx="10617715" cy="10287000"/>
          </a:xfrm>
          <a:custGeom>
            <a:avLst/>
            <a:gdLst/>
            <a:ahLst/>
            <a:cxnLst/>
            <a:rect l="l" t="t" r="r" b="b"/>
            <a:pathLst>
              <a:path w="10617715" h="10287000">
                <a:moveTo>
                  <a:pt x="0" y="0"/>
                </a:moveTo>
                <a:lnTo>
                  <a:pt x="10617715" y="0"/>
                </a:lnTo>
                <a:lnTo>
                  <a:pt x="10617715" y="10287000"/>
                </a:lnTo>
                <a:lnTo>
                  <a:pt x="0" y="10287000"/>
                </a:lnTo>
                <a:lnTo>
                  <a:pt x="0" y="0"/>
                </a:lnTo>
                <a:close/>
              </a:path>
            </a:pathLst>
          </a:custGeom>
          <a:blipFill>
            <a:blip r:embed="rId4"/>
            <a:stretch>
              <a:fillRect l="-1014" r="-1014" b="-3071"/>
            </a:stretch>
          </a:blipFill>
        </p:spPr>
      </p:sp>
      <p:pic>
        <p:nvPicPr>
          <p:cNvPr id="3" name="Picture 3"/>
          <p:cNvPicPr>
            <a:picLocks noChangeAspect="1"/>
          </p:cNvPicPr>
          <p:nvPr/>
        </p:nvPicPr>
        <p:blipFill>
          <a:blip r:embed="rId5"/>
          <a:srcRect/>
          <a:stretch>
            <a:fillRect/>
          </a:stretch>
        </p:blipFill>
        <p:spPr>
          <a:xfrm>
            <a:off x="7758430" y="6167449"/>
            <a:ext cx="2303849" cy="2303849"/>
          </a:xfrm>
          <a:prstGeom prst="rect">
            <a:avLst/>
          </a:prstGeom>
        </p:spPr>
      </p:pic>
      <p:pic>
        <p:nvPicPr>
          <p:cNvPr id="4" name="Picture 4"/>
          <p:cNvPicPr>
            <a:picLocks noChangeAspect="1"/>
          </p:cNvPicPr>
          <p:nvPr/>
        </p:nvPicPr>
        <p:blipFill>
          <a:blip r:embed="rId6"/>
          <a:srcRect/>
          <a:stretch>
            <a:fillRect/>
          </a:stretch>
        </p:blipFill>
        <p:spPr>
          <a:xfrm rot="-3697699">
            <a:off x="13335337" y="4647654"/>
            <a:ext cx="2793771" cy="6573579"/>
          </a:xfrm>
          <a:prstGeom prst="rect">
            <a:avLst/>
          </a:prstGeom>
        </p:spPr>
      </p:pic>
      <p:sp>
        <p:nvSpPr>
          <p:cNvPr id="5" name="Freeform 5">
            <a:hlinkClick r:id="rId7" action="ppaction://hlinksldjump"/>
          </p:cNvPr>
          <p:cNvSpPr/>
          <p:nvPr/>
        </p:nvSpPr>
        <p:spPr>
          <a:xfrm>
            <a:off x="8836039" y="3328865"/>
            <a:ext cx="1345695" cy="1246450"/>
          </a:xfrm>
          <a:custGeom>
            <a:avLst/>
            <a:gdLst/>
            <a:ahLst/>
            <a:cxnLst/>
            <a:rect l="l" t="t" r="r" b="b"/>
            <a:pathLst>
              <a:path w="1345695" h="1246450">
                <a:moveTo>
                  <a:pt x="0" y="0"/>
                </a:moveTo>
                <a:lnTo>
                  <a:pt x="1345695" y="0"/>
                </a:lnTo>
                <a:lnTo>
                  <a:pt x="1345695" y="1246450"/>
                </a:lnTo>
                <a:lnTo>
                  <a:pt x="0" y="12464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a:hlinkClick r:id="rId10" action="ppaction://hlinksldjump"/>
          </p:cNvPr>
          <p:cNvSpPr/>
          <p:nvPr/>
        </p:nvSpPr>
        <p:spPr>
          <a:xfrm>
            <a:off x="6703427" y="749484"/>
            <a:ext cx="1421741" cy="1316888"/>
          </a:xfrm>
          <a:custGeom>
            <a:avLst/>
            <a:gdLst/>
            <a:ahLst/>
            <a:cxnLst/>
            <a:rect l="l" t="t" r="r" b="b"/>
            <a:pathLst>
              <a:path w="1421741" h="1316888">
                <a:moveTo>
                  <a:pt x="0" y="0"/>
                </a:moveTo>
                <a:lnTo>
                  <a:pt x="1421741" y="0"/>
                </a:lnTo>
                <a:lnTo>
                  <a:pt x="1421741" y="1316888"/>
                </a:lnTo>
                <a:lnTo>
                  <a:pt x="0" y="131688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7" name="Freeform 7">
            <a:hlinkClick r:id="rId13" action="ppaction://hlinksldjump"/>
          </p:cNvPr>
          <p:cNvSpPr/>
          <p:nvPr/>
        </p:nvSpPr>
        <p:spPr>
          <a:xfrm>
            <a:off x="3824958" y="225976"/>
            <a:ext cx="1733276" cy="1605447"/>
          </a:xfrm>
          <a:custGeom>
            <a:avLst/>
            <a:gdLst/>
            <a:ahLst/>
            <a:cxnLst/>
            <a:rect l="l" t="t" r="r" b="b"/>
            <a:pathLst>
              <a:path w="1733276" h="1605447">
                <a:moveTo>
                  <a:pt x="0" y="0"/>
                </a:moveTo>
                <a:lnTo>
                  <a:pt x="1733276" y="0"/>
                </a:lnTo>
                <a:lnTo>
                  <a:pt x="1733276" y="1605448"/>
                </a:lnTo>
                <a:lnTo>
                  <a:pt x="0" y="16054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8" name="Freeform 8">
            <a:hlinkClick r:id="rId16" action="ppaction://hlinksldjump"/>
          </p:cNvPr>
          <p:cNvSpPr/>
          <p:nvPr/>
        </p:nvSpPr>
        <p:spPr>
          <a:xfrm>
            <a:off x="1369388" y="1613650"/>
            <a:ext cx="1480063" cy="1370908"/>
          </a:xfrm>
          <a:custGeom>
            <a:avLst/>
            <a:gdLst/>
            <a:ahLst/>
            <a:cxnLst/>
            <a:rect l="l" t="t" r="r" b="b"/>
            <a:pathLst>
              <a:path w="1480063" h="1370908">
                <a:moveTo>
                  <a:pt x="0" y="0"/>
                </a:moveTo>
                <a:lnTo>
                  <a:pt x="1480063" y="0"/>
                </a:lnTo>
                <a:lnTo>
                  <a:pt x="1480063" y="1370908"/>
                </a:lnTo>
                <a:lnTo>
                  <a:pt x="0" y="137090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9" name="Freeform 9">
            <a:hlinkClick r:id="rId19" action="ppaction://hlinksldjump"/>
          </p:cNvPr>
          <p:cNvSpPr/>
          <p:nvPr/>
        </p:nvSpPr>
        <p:spPr>
          <a:xfrm>
            <a:off x="359387" y="4316238"/>
            <a:ext cx="1750033" cy="1620968"/>
          </a:xfrm>
          <a:custGeom>
            <a:avLst/>
            <a:gdLst/>
            <a:ahLst/>
            <a:cxnLst/>
            <a:rect l="l" t="t" r="r" b="b"/>
            <a:pathLst>
              <a:path w="1750033" h="1620968">
                <a:moveTo>
                  <a:pt x="0" y="0"/>
                </a:moveTo>
                <a:lnTo>
                  <a:pt x="1750033" y="0"/>
                </a:lnTo>
                <a:lnTo>
                  <a:pt x="1750033" y="1620968"/>
                </a:lnTo>
                <a:lnTo>
                  <a:pt x="0" y="162096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0" name="Freeform 10">
            <a:hlinkClick r:id="rId22" action="ppaction://hlinksldjump"/>
          </p:cNvPr>
          <p:cNvSpPr/>
          <p:nvPr/>
        </p:nvSpPr>
        <p:spPr>
          <a:xfrm>
            <a:off x="2109420" y="3139765"/>
            <a:ext cx="1270146" cy="1176473"/>
          </a:xfrm>
          <a:custGeom>
            <a:avLst/>
            <a:gdLst/>
            <a:ahLst/>
            <a:cxnLst/>
            <a:rect l="l" t="t" r="r" b="b"/>
            <a:pathLst>
              <a:path w="1270146" h="1176473">
                <a:moveTo>
                  <a:pt x="0" y="0"/>
                </a:moveTo>
                <a:lnTo>
                  <a:pt x="1270146" y="0"/>
                </a:lnTo>
                <a:lnTo>
                  <a:pt x="1270146" y="1176473"/>
                </a:lnTo>
                <a:lnTo>
                  <a:pt x="0" y="1176473"/>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1" name="Freeform 11">
            <a:hlinkClick r:id="rId25" action="ppaction://hlinksldjump"/>
          </p:cNvPr>
          <p:cNvSpPr/>
          <p:nvPr/>
        </p:nvSpPr>
        <p:spPr>
          <a:xfrm>
            <a:off x="1234404" y="6916153"/>
            <a:ext cx="1889316" cy="1749979"/>
          </a:xfrm>
          <a:custGeom>
            <a:avLst/>
            <a:gdLst/>
            <a:ahLst/>
            <a:cxnLst/>
            <a:rect l="l" t="t" r="r" b="b"/>
            <a:pathLst>
              <a:path w="1889316" h="1749979">
                <a:moveTo>
                  <a:pt x="0" y="0"/>
                </a:moveTo>
                <a:lnTo>
                  <a:pt x="1889316" y="0"/>
                </a:lnTo>
                <a:lnTo>
                  <a:pt x="1889316" y="1749979"/>
                </a:lnTo>
                <a:lnTo>
                  <a:pt x="0" y="174997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12" name="Freeform 12">
            <a:hlinkClick r:id="rId28" action="ppaction://hlinksldjump"/>
          </p:cNvPr>
          <p:cNvSpPr/>
          <p:nvPr/>
        </p:nvSpPr>
        <p:spPr>
          <a:xfrm>
            <a:off x="4691596" y="8565509"/>
            <a:ext cx="1495906" cy="1385583"/>
          </a:xfrm>
          <a:custGeom>
            <a:avLst/>
            <a:gdLst/>
            <a:ahLst/>
            <a:cxnLst/>
            <a:rect l="l" t="t" r="r" b="b"/>
            <a:pathLst>
              <a:path w="1495906" h="1385583">
                <a:moveTo>
                  <a:pt x="0" y="0"/>
                </a:moveTo>
                <a:lnTo>
                  <a:pt x="1495905" y="0"/>
                </a:lnTo>
                <a:lnTo>
                  <a:pt x="1495905" y="1385582"/>
                </a:lnTo>
                <a:lnTo>
                  <a:pt x="0" y="1385582"/>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13" name="Freeform 13">
            <a:hlinkClick r:id="rId31" action="ppaction://hlinksldjump"/>
          </p:cNvPr>
          <p:cNvSpPr/>
          <p:nvPr/>
        </p:nvSpPr>
        <p:spPr>
          <a:xfrm>
            <a:off x="8125168" y="6704305"/>
            <a:ext cx="1328084" cy="1230138"/>
          </a:xfrm>
          <a:custGeom>
            <a:avLst/>
            <a:gdLst/>
            <a:ahLst/>
            <a:cxnLst/>
            <a:rect l="l" t="t" r="r" b="b"/>
            <a:pathLst>
              <a:path w="1328084" h="1230138">
                <a:moveTo>
                  <a:pt x="0" y="0"/>
                </a:moveTo>
                <a:lnTo>
                  <a:pt x="1328084" y="0"/>
                </a:lnTo>
                <a:lnTo>
                  <a:pt x="1328084" y="1230138"/>
                </a:lnTo>
                <a:lnTo>
                  <a:pt x="0" y="1230138"/>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14" name="Freeform 14"/>
          <p:cNvSpPr/>
          <p:nvPr/>
        </p:nvSpPr>
        <p:spPr>
          <a:xfrm>
            <a:off x="3124224" y="2269207"/>
            <a:ext cx="4952596" cy="5877928"/>
          </a:xfrm>
          <a:custGeom>
            <a:avLst/>
            <a:gdLst/>
            <a:ahLst/>
            <a:cxnLst/>
            <a:rect l="l" t="t" r="r" b="b"/>
            <a:pathLst>
              <a:path w="3970169" h="5877928">
                <a:moveTo>
                  <a:pt x="0" y="0"/>
                </a:moveTo>
                <a:lnTo>
                  <a:pt x="3970168" y="0"/>
                </a:lnTo>
                <a:lnTo>
                  <a:pt x="3970168" y="5877928"/>
                </a:lnTo>
                <a:lnTo>
                  <a:pt x="0" y="5877928"/>
                </a:lnTo>
                <a:lnTo>
                  <a:pt x="0" y="0"/>
                </a:lnTo>
                <a:close/>
              </a:path>
            </a:pathLst>
          </a:custGeom>
          <a:blipFill>
            <a:blip r:embed="rId34"/>
            <a:stretch>
              <a:fillRect r="-3821"/>
            </a:stretch>
          </a:blipFill>
        </p:spPr>
      </p:sp>
      <p:sp>
        <p:nvSpPr>
          <p:cNvPr id="15" name="Freeform 15"/>
          <p:cNvSpPr/>
          <p:nvPr/>
        </p:nvSpPr>
        <p:spPr>
          <a:xfrm>
            <a:off x="4498275" y="4316238"/>
            <a:ext cx="2054925" cy="2165929"/>
          </a:xfrm>
          <a:custGeom>
            <a:avLst/>
            <a:gdLst/>
            <a:ahLst/>
            <a:cxnLst/>
            <a:rect l="l" t="t" r="r" b="b"/>
            <a:pathLst>
              <a:path w="2054925" h="2165929">
                <a:moveTo>
                  <a:pt x="0" y="0"/>
                </a:moveTo>
                <a:lnTo>
                  <a:pt x="2054925" y="0"/>
                </a:lnTo>
                <a:lnTo>
                  <a:pt x="2054925" y="2165929"/>
                </a:lnTo>
                <a:lnTo>
                  <a:pt x="0" y="2165929"/>
                </a:lnTo>
                <a:lnTo>
                  <a:pt x="0" y="0"/>
                </a:lnTo>
                <a:close/>
              </a:path>
            </a:pathLst>
          </a:custGeom>
          <a:blipFill>
            <a:blip r:embed="rId35"/>
            <a:stretch>
              <a:fillRect/>
            </a:stretch>
          </a:blipFill>
        </p:spPr>
      </p:sp>
      <p:sp>
        <p:nvSpPr>
          <p:cNvPr id="16" name="Freeform 16">
            <a:hlinkClick r:id="rId36" action="ppaction://hlinksldjump"/>
          </p:cNvPr>
          <p:cNvSpPr/>
          <p:nvPr/>
        </p:nvSpPr>
        <p:spPr>
          <a:xfrm>
            <a:off x="4619878" y="4534184"/>
            <a:ext cx="1759748" cy="1629967"/>
          </a:xfrm>
          <a:custGeom>
            <a:avLst/>
            <a:gdLst/>
            <a:ahLst/>
            <a:cxnLst/>
            <a:rect l="l" t="t" r="r" b="b"/>
            <a:pathLst>
              <a:path w="1759748" h="1629967">
                <a:moveTo>
                  <a:pt x="0" y="0"/>
                </a:moveTo>
                <a:lnTo>
                  <a:pt x="1759748" y="0"/>
                </a:lnTo>
                <a:lnTo>
                  <a:pt x="1759748" y="1629967"/>
                </a:lnTo>
                <a:lnTo>
                  <a:pt x="0" y="1629967"/>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sp>
      <p:sp>
        <p:nvSpPr>
          <p:cNvPr id="17" name="TextBox 17"/>
          <p:cNvSpPr txBox="1"/>
          <p:nvPr/>
        </p:nvSpPr>
        <p:spPr>
          <a:xfrm>
            <a:off x="9346462" y="723035"/>
            <a:ext cx="8941538" cy="3248966"/>
          </a:xfrm>
          <a:prstGeom prst="rect">
            <a:avLst/>
          </a:prstGeom>
        </p:spPr>
        <p:txBody>
          <a:bodyPr lIns="0" tIns="0" rIns="0" bIns="0" rtlCol="0" anchor="t">
            <a:spAutoFit/>
          </a:bodyPr>
          <a:lstStyle/>
          <a:p>
            <a:pPr algn="ctr">
              <a:lnSpc>
                <a:spcPts val="12880"/>
              </a:lnSpc>
            </a:pPr>
            <a:r>
              <a:rPr lang="en-US" sz="9200">
                <a:solidFill>
                  <a:srgbClr val="FFFF00"/>
                </a:solidFill>
                <a:latin typeface="Sigmar One"/>
                <a:ea typeface="Sigmar One"/>
                <a:cs typeface="Sigmar One"/>
                <a:sym typeface="Sigmar One"/>
              </a:rPr>
              <a:t>vui học kinh thánh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0" y="7886700"/>
            <a:ext cx="18288000" cy="4800600"/>
          </a:xfrm>
          <a:custGeom>
            <a:avLst/>
            <a:gdLst/>
            <a:ahLst/>
            <a:cxnLst/>
            <a:rect l="l" t="t" r="r" b="b"/>
            <a:pathLst>
              <a:path w="18288000" h="4800600">
                <a:moveTo>
                  <a:pt x="0" y="0"/>
                </a:moveTo>
                <a:lnTo>
                  <a:pt x="18288000" y="0"/>
                </a:lnTo>
                <a:lnTo>
                  <a:pt x="18288000" y="4800600"/>
                </a:lnTo>
                <a:lnTo>
                  <a:pt x="0" y="4800600"/>
                </a:lnTo>
                <a:lnTo>
                  <a:pt x="0" y="0"/>
                </a:lnTo>
                <a:close/>
              </a:path>
            </a:pathLst>
          </a:custGeom>
          <a:blipFill>
            <a:blip r:embed="rId4">
              <a:alphaModFix amt="44999"/>
              <a:extLst>
                <a:ext uri="{96DAC541-7B7A-43D3-8B79-37D633B846F1}">
                  <asvg:svgBlip xmlns:asvg="http://schemas.microsoft.com/office/drawing/2016/SVG/main" r:embed="rId5"/>
                </a:ext>
              </a:extLst>
            </a:blip>
            <a:stretch>
              <a:fillRect/>
            </a:stretch>
          </a:blipFill>
        </p:spPr>
      </p:sp>
      <p:sp>
        <p:nvSpPr>
          <p:cNvPr id="5" name="Freeform 5"/>
          <p:cNvSpPr/>
          <p:nvPr/>
        </p:nvSpPr>
        <p:spPr>
          <a:xfrm>
            <a:off x="3889636" y="4937621"/>
            <a:ext cx="5038134" cy="1058919"/>
          </a:xfrm>
          <a:custGeom>
            <a:avLst/>
            <a:gdLst/>
            <a:ahLst/>
            <a:cxnLst/>
            <a:rect l="l" t="t" r="r" b="b"/>
            <a:pathLst>
              <a:path w="1326916" h="278892">
                <a:moveTo>
                  <a:pt x="139446" y="0"/>
                </a:moveTo>
                <a:lnTo>
                  <a:pt x="1187470" y="0"/>
                </a:lnTo>
                <a:cubicBezTo>
                  <a:pt x="1264484" y="0"/>
                  <a:pt x="1326916" y="62432"/>
                  <a:pt x="1326916" y="139446"/>
                </a:cubicBezTo>
                <a:lnTo>
                  <a:pt x="1326916" y="139446"/>
                </a:lnTo>
                <a:cubicBezTo>
                  <a:pt x="1326916" y="176429"/>
                  <a:pt x="1312224" y="211898"/>
                  <a:pt x="1286073" y="238049"/>
                </a:cubicBezTo>
                <a:cubicBezTo>
                  <a:pt x="1259922" y="264201"/>
                  <a:pt x="1224453" y="278892"/>
                  <a:pt x="1187470" y="278892"/>
                </a:cubicBezTo>
                <a:lnTo>
                  <a:pt x="139446" y="278892"/>
                </a:lnTo>
                <a:cubicBezTo>
                  <a:pt x="62432" y="278892"/>
                  <a:pt x="0" y="216460"/>
                  <a:pt x="0" y="139446"/>
                </a:cubicBezTo>
                <a:lnTo>
                  <a:pt x="0" y="139446"/>
                </a:lnTo>
                <a:cubicBezTo>
                  <a:pt x="0" y="62432"/>
                  <a:pt x="62432" y="0"/>
                  <a:pt x="139446" y="0"/>
                </a:cubicBezTo>
                <a:close/>
              </a:path>
            </a:pathLst>
          </a:custGeom>
          <a:solidFill>
            <a:srgbClr val="000000">
              <a:alpha val="0"/>
            </a:srgbClr>
          </a:solidFill>
          <a:ln w="28575" cap="rnd">
            <a:solidFill>
              <a:srgbClr val="2C1E1B"/>
            </a:solidFill>
            <a:prstDash val="solid"/>
            <a:round/>
          </a:ln>
        </p:spPr>
        <p:txBody>
          <a:bodyPr/>
          <a:lstStyle/>
          <a:p>
            <a:endParaRPr lang="vi-VN"/>
          </a:p>
        </p:txBody>
      </p:sp>
      <p:sp>
        <p:nvSpPr>
          <p:cNvPr id="6" name="TextBox 6"/>
          <p:cNvSpPr txBox="1"/>
          <p:nvPr/>
        </p:nvSpPr>
        <p:spPr>
          <a:xfrm>
            <a:off x="4179818" y="4851816"/>
            <a:ext cx="5038134" cy="1203580"/>
          </a:xfrm>
          <a:prstGeom prst="rect">
            <a:avLst/>
          </a:prstGeom>
        </p:spPr>
        <p:txBody>
          <a:bodyPr lIns="50800" tIns="50800" rIns="50800" bIns="50800" rtlCol="0" anchor="ctr"/>
          <a:lstStyle/>
          <a:p>
            <a:pPr algn="ctr">
              <a:lnSpc>
                <a:spcPts val="2659"/>
              </a:lnSpc>
              <a:spcBef>
                <a:spcPct val="0"/>
              </a:spcBef>
            </a:pPr>
            <a:endParaRPr/>
          </a:p>
        </p:txBody>
      </p:sp>
      <p:grpSp>
        <p:nvGrpSpPr>
          <p:cNvPr id="7" name="Group 7"/>
          <p:cNvGrpSpPr/>
          <p:nvPr/>
        </p:nvGrpSpPr>
        <p:grpSpPr>
          <a:xfrm>
            <a:off x="3961652" y="6224463"/>
            <a:ext cx="5038134" cy="1058919"/>
            <a:chOff x="0" y="0"/>
            <a:chExt cx="1326916" cy="278892"/>
          </a:xfrm>
        </p:grpSpPr>
        <p:sp>
          <p:nvSpPr>
            <p:cNvPr id="8" name="Freeform 8"/>
            <p:cNvSpPr/>
            <p:nvPr/>
          </p:nvSpPr>
          <p:spPr>
            <a:xfrm>
              <a:off x="0" y="0"/>
              <a:ext cx="1326916" cy="278892"/>
            </a:xfrm>
            <a:custGeom>
              <a:avLst/>
              <a:gdLst/>
              <a:ahLst/>
              <a:cxnLst/>
              <a:rect l="l" t="t" r="r" b="b"/>
              <a:pathLst>
                <a:path w="1326916" h="278892">
                  <a:moveTo>
                    <a:pt x="139446" y="0"/>
                  </a:moveTo>
                  <a:lnTo>
                    <a:pt x="1187470" y="0"/>
                  </a:lnTo>
                  <a:cubicBezTo>
                    <a:pt x="1264484" y="0"/>
                    <a:pt x="1326916" y="62432"/>
                    <a:pt x="1326916" y="139446"/>
                  </a:cubicBezTo>
                  <a:lnTo>
                    <a:pt x="1326916" y="139446"/>
                  </a:lnTo>
                  <a:cubicBezTo>
                    <a:pt x="1326916" y="176429"/>
                    <a:pt x="1312224" y="211898"/>
                    <a:pt x="1286073" y="238049"/>
                  </a:cubicBezTo>
                  <a:cubicBezTo>
                    <a:pt x="1259922" y="264201"/>
                    <a:pt x="1224453" y="278892"/>
                    <a:pt x="1187470" y="278892"/>
                  </a:cubicBezTo>
                  <a:lnTo>
                    <a:pt x="139446" y="278892"/>
                  </a:lnTo>
                  <a:cubicBezTo>
                    <a:pt x="62432" y="278892"/>
                    <a:pt x="0" y="216460"/>
                    <a:pt x="0" y="139446"/>
                  </a:cubicBezTo>
                  <a:lnTo>
                    <a:pt x="0" y="139446"/>
                  </a:lnTo>
                  <a:cubicBezTo>
                    <a:pt x="0" y="62432"/>
                    <a:pt x="62432" y="0"/>
                    <a:pt x="139446" y="0"/>
                  </a:cubicBezTo>
                  <a:close/>
                </a:path>
              </a:pathLst>
            </a:custGeom>
            <a:solidFill>
              <a:srgbClr val="000000">
                <a:alpha val="0"/>
              </a:srgbClr>
            </a:solidFill>
            <a:ln w="28575" cap="rnd">
              <a:solidFill>
                <a:srgbClr val="2C1E1B"/>
              </a:solidFill>
              <a:prstDash val="solid"/>
              <a:round/>
            </a:ln>
          </p:spPr>
        </p:sp>
        <p:sp>
          <p:nvSpPr>
            <p:cNvPr id="9" name="TextBox 9"/>
            <p:cNvSpPr txBox="1"/>
            <p:nvPr/>
          </p:nvSpPr>
          <p:spPr>
            <a:xfrm>
              <a:off x="0" y="-38100"/>
              <a:ext cx="1326916" cy="316992"/>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9437659" y="4956576"/>
            <a:ext cx="5038134" cy="1058919"/>
          </a:xfrm>
          <a:custGeom>
            <a:avLst/>
            <a:gdLst/>
            <a:ahLst/>
            <a:cxnLst/>
            <a:rect l="l" t="t" r="r" b="b"/>
            <a:pathLst>
              <a:path w="1326916" h="278892">
                <a:moveTo>
                  <a:pt x="139446" y="0"/>
                </a:moveTo>
                <a:lnTo>
                  <a:pt x="1187470" y="0"/>
                </a:lnTo>
                <a:cubicBezTo>
                  <a:pt x="1264484" y="0"/>
                  <a:pt x="1326916" y="62432"/>
                  <a:pt x="1326916" y="139446"/>
                </a:cubicBezTo>
                <a:lnTo>
                  <a:pt x="1326916" y="139446"/>
                </a:lnTo>
                <a:cubicBezTo>
                  <a:pt x="1326916" y="176429"/>
                  <a:pt x="1312224" y="211898"/>
                  <a:pt x="1286073" y="238049"/>
                </a:cubicBezTo>
                <a:cubicBezTo>
                  <a:pt x="1259922" y="264201"/>
                  <a:pt x="1224453" y="278892"/>
                  <a:pt x="1187470" y="278892"/>
                </a:cubicBezTo>
                <a:lnTo>
                  <a:pt x="139446" y="278892"/>
                </a:lnTo>
                <a:cubicBezTo>
                  <a:pt x="62432" y="278892"/>
                  <a:pt x="0" y="216460"/>
                  <a:pt x="0" y="139446"/>
                </a:cubicBezTo>
                <a:lnTo>
                  <a:pt x="0" y="139446"/>
                </a:lnTo>
                <a:cubicBezTo>
                  <a:pt x="0" y="62432"/>
                  <a:pt x="62432" y="0"/>
                  <a:pt x="139446" y="0"/>
                </a:cubicBezTo>
                <a:close/>
              </a:path>
            </a:pathLst>
          </a:custGeom>
          <a:solidFill>
            <a:srgbClr val="000000">
              <a:alpha val="0"/>
            </a:srgbClr>
          </a:solidFill>
          <a:ln w="28575" cap="rnd">
            <a:solidFill>
              <a:srgbClr val="2C1E1B"/>
            </a:solidFill>
            <a:prstDash val="solid"/>
            <a:round/>
          </a:ln>
        </p:spPr>
        <p:txBody>
          <a:bodyPr/>
          <a:lstStyle/>
          <a:p>
            <a:endParaRPr lang="vi-VN"/>
          </a:p>
        </p:txBody>
      </p:sp>
      <p:sp>
        <p:nvSpPr>
          <p:cNvPr id="12" name="TextBox 12"/>
          <p:cNvSpPr txBox="1"/>
          <p:nvPr/>
        </p:nvSpPr>
        <p:spPr>
          <a:xfrm>
            <a:off x="9288213" y="4831280"/>
            <a:ext cx="5038134" cy="1203580"/>
          </a:xfrm>
          <a:prstGeom prst="rect">
            <a:avLst/>
          </a:prstGeom>
        </p:spPr>
        <p:txBody>
          <a:bodyPr lIns="50800" tIns="50800" rIns="50800" bIns="50800" rtlCol="0" anchor="ctr"/>
          <a:lstStyle/>
          <a:p>
            <a:pPr algn="ctr">
              <a:lnSpc>
                <a:spcPts val="2659"/>
              </a:lnSpc>
              <a:spcBef>
                <a:spcPct val="0"/>
              </a:spcBef>
            </a:pPr>
            <a:endParaRPr/>
          </a:p>
        </p:txBody>
      </p:sp>
      <p:grpSp>
        <p:nvGrpSpPr>
          <p:cNvPr id="13" name="Group 13"/>
          <p:cNvGrpSpPr/>
          <p:nvPr/>
        </p:nvGrpSpPr>
        <p:grpSpPr>
          <a:xfrm>
            <a:off x="9288213" y="6224463"/>
            <a:ext cx="5038134" cy="1058919"/>
            <a:chOff x="0" y="0"/>
            <a:chExt cx="1326916" cy="278892"/>
          </a:xfrm>
        </p:grpSpPr>
        <p:sp>
          <p:nvSpPr>
            <p:cNvPr id="14" name="Freeform 14"/>
            <p:cNvSpPr/>
            <p:nvPr/>
          </p:nvSpPr>
          <p:spPr>
            <a:xfrm>
              <a:off x="0" y="0"/>
              <a:ext cx="1326916" cy="278892"/>
            </a:xfrm>
            <a:custGeom>
              <a:avLst/>
              <a:gdLst/>
              <a:ahLst/>
              <a:cxnLst/>
              <a:rect l="l" t="t" r="r" b="b"/>
              <a:pathLst>
                <a:path w="1326916" h="278892">
                  <a:moveTo>
                    <a:pt x="139446" y="0"/>
                  </a:moveTo>
                  <a:lnTo>
                    <a:pt x="1187470" y="0"/>
                  </a:lnTo>
                  <a:cubicBezTo>
                    <a:pt x="1264484" y="0"/>
                    <a:pt x="1326916" y="62432"/>
                    <a:pt x="1326916" y="139446"/>
                  </a:cubicBezTo>
                  <a:lnTo>
                    <a:pt x="1326916" y="139446"/>
                  </a:lnTo>
                  <a:cubicBezTo>
                    <a:pt x="1326916" y="176429"/>
                    <a:pt x="1312224" y="211898"/>
                    <a:pt x="1286073" y="238049"/>
                  </a:cubicBezTo>
                  <a:cubicBezTo>
                    <a:pt x="1259922" y="264201"/>
                    <a:pt x="1224453" y="278892"/>
                    <a:pt x="1187470" y="278892"/>
                  </a:cubicBezTo>
                  <a:lnTo>
                    <a:pt x="139446" y="278892"/>
                  </a:lnTo>
                  <a:cubicBezTo>
                    <a:pt x="62432" y="278892"/>
                    <a:pt x="0" y="216460"/>
                    <a:pt x="0" y="139446"/>
                  </a:cubicBezTo>
                  <a:lnTo>
                    <a:pt x="0" y="139446"/>
                  </a:lnTo>
                  <a:cubicBezTo>
                    <a:pt x="0" y="62432"/>
                    <a:pt x="62432" y="0"/>
                    <a:pt x="139446" y="0"/>
                  </a:cubicBezTo>
                  <a:close/>
                </a:path>
              </a:pathLst>
            </a:custGeom>
            <a:solidFill>
              <a:srgbClr val="000000">
                <a:alpha val="0"/>
              </a:srgbClr>
            </a:solidFill>
            <a:ln w="28575" cap="rnd">
              <a:solidFill>
                <a:srgbClr val="2C1E1B"/>
              </a:solidFill>
              <a:prstDash val="solid"/>
              <a:round/>
            </a:ln>
          </p:spPr>
        </p:sp>
        <p:sp>
          <p:nvSpPr>
            <p:cNvPr id="15" name="TextBox 15"/>
            <p:cNvSpPr txBox="1"/>
            <p:nvPr/>
          </p:nvSpPr>
          <p:spPr>
            <a:xfrm>
              <a:off x="0" y="-38100"/>
              <a:ext cx="1326916" cy="316992"/>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221226" y="2342292"/>
            <a:ext cx="3097582" cy="1152479"/>
          </a:xfrm>
          <a:custGeom>
            <a:avLst/>
            <a:gdLst/>
            <a:ahLst/>
            <a:cxnLst/>
            <a:rect l="l" t="t" r="r" b="b"/>
            <a:pathLst>
              <a:path w="3097582" h="1152479">
                <a:moveTo>
                  <a:pt x="0" y="0"/>
                </a:moveTo>
                <a:lnTo>
                  <a:pt x="3097582" y="0"/>
                </a:lnTo>
                <a:lnTo>
                  <a:pt x="3097582" y="1152479"/>
                </a:lnTo>
                <a:lnTo>
                  <a:pt x="0" y="11524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a:off x="16359492" y="718629"/>
            <a:ext cx="3097582" cy="1152479"/>
          </a:xfrm>
          <a:custGeom>
            <a:avLst/>
            <a:gdLst/>
            <a:ahLst/>
            <a:cxnLst/>
            <a:rect l="l" t="t" r="r" b="b"/>
            <a:pathLst>
              <a:path w="3097582" h="1152479">
                <a:moveTo>
                  <a:pt x="0" y="0"/>
                </a:moveTo>
                <a:lnTo>
                  <a:pt x="3097583" y="0"/>
                </a:lnTo>
                <a:lnTo>
                  <a:pt x="3097583" y="1152479"/>
                </a:lnTo>
                <a:lnTo>
                  <a:pt x="0" y="11524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p:cNvSpPr/>
          <p:nvPr/>
        </p:nvSpPr>
        <p:spPr>
          <a:xfrm>
            <a:off x="3494629" y="6596685"/>
            <a:ext cx="4394980" cy="4114800"/>
          </a:xfrm>
          <a:custGeom>
            <a:avLst/>
            <a:gdLst/>
            <a:ahLst/>
            <a:cxnLst/>
            <a:rect l="l" t="t" r="r" b="b"/>
            <a:pathLst>
              <a:path w="4394980" h="4114800">
                <a:moveTo>
                  <a:pt x="0" y="0"/>
                </a:moveTo>
                <a:lnTo>
                  <a:pt x="4394980" y="0"/>
                </a:lnTo>
                <a:lnTo>
                  <a:pt x="439498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8" name="Freeform 18"/>
          <p:cNvSpPr/>
          <p:nvPr/>
        </p:nvSpPr>
        <p:spPr>
          <a:xfrm>
            <a:off x="1713426" y="6296619"/>
            <a:ext cx="2886224" cy="4115827"/>
          </a:xfrm>
          <a:custGeom>
            <a:avLst/>
            <a:gdLst/>
            <a:ahLst/>
            <a:cxnLst/>
            <a:rect l="l" t="t" r="r" b="b"/>
            <a:pathLst>
              <a:path w="2886224" h="4115827">
                <a:moveTo>
                  <a:pt x="0" y="0"/>
                </a:moveTo>
                <a:lnTo>
                  <a:pt x="2886223" y="0"/>
                </a:lnTo>
                <a:lnTo>
                  <a:pt x="2886223" y="4115827"/>
                </a:lnTo>
                <a:lnTo>
                  <a:pt x="0" y="4115827"/>
                </a:lnTo>
                <a:lnTo>
                  <a:pt x="0" y="0"/>
                </a:lnTo>
                <a:close/>
              </a:path>
            </a:pathLst>
          </a:custGeom>
          <a:blipFill>
            <a:blip r:embed="rId10"/>
            <a:stretch>
              <a:fillRect/>
            </a:stretch>
          </a:blipFill>
        </p:spPr>
      </p:sp>
      <p:sp>
        <p:nvSpPr>
          <p:cNvPr id="19" name="Freeform 19"/>
          <p:cNvSpPr/>
          <p:nvPr/>
        </p:nvSpPr>
        <p:spPr>
          <a:xfrm>
            <a:off x="-205155" y="6004641"/>
            <a:ext cx="2467710" cy="4282359"/>
          </a:xfrm>
          <a:custGeom>
            <a:avLst/>
            <a:gdLst/>
            <a:ahLst/>
            <a:cxnLst/>
            <a:rect l="l" t="t" r="r" b="b"/>
            <a:pathLst>
              <a:path w="2467710" h="4282359">
                <a:moveTo>
                  <a:pt x="0" y="0"/>
                </a:moveTo>
                <a:lnTo>
                  <a:pt x="2467710" y="0"/>
                </a:lnTo>
                <a:lnTo>
                  <a:pt x="2467710" y="4282359"/>
                </a:lnTo>
                <a:lnTo>
                  <a:pt x="0" y="4282359"/>
                </a:lnTo>
                <a:lnTo>
                  <a:pt x="0" y="0"/>
                </a:lnTo>
                <a:close/>
              </a:path>
            </a:pathLst>
          </a:custGeom>
          <a:blipFill>
            <a:blip r:embed="rId11"/>
            <a:stretch>
              <a:fillRect/>
            </a:stretch>
          </a:blipFill>
        </p:spPr>
      </p:sp>
      <p:sp>
        <p:nvSpPr>
          <p:cNvPr id="21" name="TextBox 21"/>
          <p:cNvSpPr txBox="1"/>
          <p:nvPr/>
        </p:nvSpPr>
        <p:spPr>
          <a:xfrm>
            <a:off x="3975981" y="5236160"/>
            <a:ext cx="4452422" cy="448008"/>
          </a:xfrm>
          <a:prstGeom prst="rect">
            <a:avLst/>
          </a:prstGeom>
        </p:spPr>
        <p:txBody>
          <a:bodyPr lIns="0" tIns="0" rIns="0" bIns="0" rtlCol="0" anchor="t">
            <a:spAutoFit/>
          </a:bodyPr>
          <a:lstStyle/>
          <a:p>
            <a:pPr algn="ctr">
              <a:lnSpc>
                <a:spcPts val="3919"/>
              </a:lnSpc>
            </a:pPr>
            <a:r>
              <a:rPr lang="en-US" sz="2799">
                <a:latin typeface="iCiel Cadena"/>
                <a:ea typeface="iCiel Cadena"/>
                <a:cs typeface="iCiel Cadena"/>
                <a:sym typeface="iCiel Cadena"/>
              </a:rPr>
              <a:t>A. Bữa tiệc mừng</a:t>
            </a:r>
          </a:p>
        </p:txBody>
      </p:sp>
      <p:sp>
        <p:nvSpPr>
          <p:cNvPr id="22" name="TextBox 22"/>
          <p:cNvSpPr txBox="1"/>
          <p:nvPr/>
        </p:nvSpPr>
        <p:spPr>
          <a:xfrm>
            <a:off x="3975981" y="6334872"/>
            <a:ext cx="4452422" cy="448008"/>
          </a:xfrm>
          <a:prstGeom prst="rect">
            <a:avLst/>
          </a:prstGeom>
        </p:spPr>
        <p:txBody>
          <a:bodyPr lIns="0" tIns="0" rIns="0" bIns="0" rtlCol="0" anchor="t">
            <a:spAutoFit/>
          </a:bodyPr>
          <a:lstStyle/>
          <a:p>
            <a:pPr algn="ctr">
              <a:lnSpc>
                <a:spcPts val="3919"/>
              </a:lnSpc>
            </a:pPr>
            <a:r>
              <a:rPr lang="en-US" sz="2799">
                <a:latin typeface="iCiel Cadena"/>
                <a:ea typeface="iCiel Cadena"/>
                <a:cs typeface="iCiel Cadena"/>
                <a:sym typeface="iCiel Cadena"/>
              </a:rPr>
              <a:t>C. Mừng lễ vượt qua</a:t>
            </a:r>
          </a:p>
        </p:txBody>
      </p:sp>
      <p:sp>
        <p:nvSpPr>
          <p:cNvPr id="23" name="TextBox 23"/>
          <p:cNvSpPr txBox="1"/>
          <p:nvPr/>
        </p:nvSpPr>
        <p:spPr>
          <a:xfrm>
            <a:off x="9581070" y="5236160"/>
            <a:ext cx="4452422" cy="448008"/>
          </a:xfrm>
          <a:prstGeom prst="rect">
            <a:avLst/>
          </a:prstGeom>
        </p:spPr>
        <p:txBody>
          <a:bodyPr lIns="0" tIns="0" rIns="0" bIns="0" rtlCol="0" anchor="t">
            <a:spAutoFit/>
          </a:bodyPr>
          <a:lstStyle/>
          <a:p>
            <a:pPr algn="ctr">
              <a:lnSpc>
                <a:spcPts val="3919"/>
              </a:lnSpc>
            </a:pPr>
            <a:r>
              <a:rPr lang="en-US" sz="2799">
                <a:latin typeface="iCiel Cadena"/>
                <a:ea typeface="iCiel Cadena"/>
                <a:cs typeface="iCiel Cadena"/>
                <a:sym typeface="iCiel Cadena"/>
              </a:rPr>
              <a:t>B. Tiệc cưới</a:t>
            </a:r>
          </a:p>
        </p:txBody>
      </p:sp>
      <p:sp>
        <p:nvSpPr>
          <p:cNvPr id="24" name="TextBox 24"/>
          <p:cNvSpPr txBox="1"/>
          <p:nvPr/>
        </p:nvSpPr>
        <p:spPr>
          <a:xfrm>
            <a:off x="9581070" y="6484682"/>
            <a:ext cx="4452422" cy="448008"/>
          </a:xfrm>
          <a:prstGeom prst="rect">
            <a:avLst/>
          </a:prstGeom>
        </p:spPr>
        <p:txBody>
          <a:bodyPr lIns="0" tIns="0" rIns="0" bIns="0" rtlCol="0" anchor="t">
            <a:spAutoFit/>
          </a:bodyPr>
          <a:lstStyle/>
          <a:p>
            <a:pPr algn="ctr">
              <a:lnSpc>
                <a:spcPts val="3919"/>
              </a:lnSpc>
            </a:pPr>
            <a:r>
              <a:rPr lang="en-US" sz="2799">
                <a:latin typeface="iCiel Cadena"/>
                <a:ea typeface="iCiel Cadena"/>
                <a:cs typeface="iCiel Cadena"/>
                <a:sym typeface="iCiel Cadena"/>
              </a:rPr>
              <a:t>D. Tiệc sinh thời</a:t>
            </a:r>
          </a:p>
        </p:txBody>
      </p:sp>
      <p:sp>
        <p:nvSpPr>
          <p:cNvPr id="25" name="TextBox 25"/>
          <p:cNvSpPr txBox="1"/>
          <p:nvPr/>
        </p:nvSpPr>
        <p:spPr>
          <a:xfrm>
            <a:off x="-676411" y="1488736"/>
            <a:ext cx="6617973" cy="2573841"/>
          </a:xfrm>
          <a:prstGeom prst="rect">
            <a:avLst/>
          </a:prstGeom>
        </p:spPr>
        <p:txBody>
          <a:bodyPr lIns="0" tIns="0" rIns="0" bIns="0" rtlCol="0" anchor="t">
            <a:spAutoFit/>
          </a:bodyPr>
          <a:lstStyle/>
          <a:p>
            <a:pPr algn="ctr">
              <a:lnSpc>
                <a:spcPts val="21045"/>
              </a:lnSpc>
            </a:pPr>
            <a:r>
              <a:rPr lang="en-US" sz="15032">
                <a:solidFill>
                  <a:srgbClr val="2C1E1B"/>
                </a:solidFill>
                <a:latin typeface="iCiel Cadena"/>
                <a:ea typeface="iCiel Cadena"/>
                <a:cs typeface="iCiel Cadena"/>
                <a:sym typeface="iCiel Cadena"/>
              </a:rPr>
              <a:t>CÂU 1</a:t>
            </a:r>
          </a:p>
        </p:txBody>
      </p:sp>
      <p:sp>
        <p:nvSpPr>
          <p:cNvPr id="26" name="TextBox 26"/>
          <p:cNvSpPr txBox="1"/>
          <p:nvPr/>
        </p:nvSpPr>
        <p:spPr>
          <a:xfrm>
            <a:off x="5004222" y="725363"/>
            <a:ext cx="10866365" cy="3660775"/>
          </a:xfrm>
          <a:prstGeom prst="rect">
            <a:avLst/>
          </a:prstGeom>
        </p:spPr>
        <p:txBody>
          <a:bodyPr lIns="0" tIns="0" rIns="0" bIns="0" rtlCol="0" anchor="t">
            <a:spAutoFit/>
          </a:bodyPr>
          <a:lstStyle/>
          <a:p>
            <a:pPr algn="ctr">
              <a:lnSpc>
                <a:spcPts val="9799"/>
              </a:lnSpc>
            </a:pPr>
            <a:r>
              <a:rPr lang="en-US" sz="6999">
                <a:solidFill>
                  <a:srgbClr val="287339"/>
                </a:solidFill>
                <a:latin typeface="iCiel Cadena"/>
                <a:ea typeface="iCiel Cadena"/>
                <a:cs typeface="iCiel Cadena"/>
                <a:sym typeface="iCiel Cadena"/>
              </a:rPr>
              <a:t>HÔM NAY ĐỨC GIÊ SU, ĐỨC MẸ VÀ CÁC MÔN ĐỆ ĐƯỢC MỜI THAM DỰ TIỆC GÌ?</a:t>
            </a:r>
          </a:p>
        </p:txBody>
      </p:sp>
      <p:sp>
        <p:nvSpPr>
          <p:cNvPr id="2" name="Freeform 3">
            <a:extLst>
              <a:ext uri="{FF2B5EF4-FFF2-40B4-BE49-F238E27FC236}">
                <a16:creationId xmlns:a16="http://schemas.microsoft.com/office/drawing/2014/main" id="{1E30D558-259C-9B78-0C07-7E04CFA6453E}"/>
              </a:ext>
            </a:extLst>
          </p:cNvPr>
          <p:cNvSpPr/>
          <p:nvPr/>
        </p:nvSpPr>
        <p:spPr>
          <a:xfrm>
            <a:off x="15525764" y="4386138"/>
            <a:ext cx="2710970" cy="6653480"/>
          </a:xfrm>
          <a:custGeom>
            <a:avLst/>
            <a:gdLst/>
            <a:ahLst/>
            <a:cxnLst/>
            <a:rect l="l" t="t" r="r" b="b"/>
            <a:pathLst>
              <a:path w="4752664" h="9239836">
                <a:moveTo>
                  <a:pt x="0" y="0"/>
                </a:moveTo>
                <a:lnTo>
                  <a:pt x="4752665" y="0"/>
                </a:lnTo>
                <a:lnTo>
                  <a:pt x="4752665" y="9239836"/>
                </a:lnTo>
                <a:lnTo>
                  <a:pt x="0" y="9239836"/>
                </a:lnTo>
                <a:lnTo>
                  <a:pt x="0" y="0"/>
                </a:lnTo>
                <a:close/>
              </a:path>
            </a:pathLst>
          </a:custGeom>
          <a:blipFill>
            <a:blip r:embed="rId12"/>
            <a:stretch>
              <a:fillRect l="-211338" t="-11827" r="-73456"/>
            </a:stretch>
          </a:blipFill>
        </p:spPr>
      </p:sp>
      <p:sp>
        <p:nvSpPr>
          <p:cNvPr id="27" name="Freeform 4">
            <a:extLst>
              <a:ext uri="{FF2B5EF4-FFF2-40B4-BE49-F238E27FC236}">
                <a16:creationId xmlns:a16="http://schemas.microsoft.com/office/drawing/2014/main" id="{937276F1-3DA5-7EF4-41A7-DC2F29DB7B65}"/>
              </a:ext>
            </a:extLst>
          </p:cNvPr>
          <p:cNvSpPr/>
          <p:nvPr/>
        </p:nvSpPr>
        <p:spPr>
          <a:xfrm>
            <a:off x="14913665" y="4975941"/>
            <a:ext cx="2161950" cy="5646420"/>
          </a:xfrm>
          <a:custGeom>
            <a:avLst/>
            <a:gdLst/>
            <a:ahLst/>
            <a:cxnLst/>
            <a:rect l="l" t="t" r="r" b="b"/>
            <a:pathLst>
              <a:path w="5429250" h="9239836">
                <a:moveTo>
                  <a:pt x="0" y="0"/>
                </a:moveTo>
                <a:lnTo>
                  <a:pt x="5429250" y="0"/>
                </a:lnTo>
                <a:lnTo>
                  <a:pt x="5429250" y="9239836"/>
                </a:lnTo>
                <a:lnTo>
                  <a:pt x="0" y="9239836"/>
                </a:lnTo>
                <a:lnTo>
                  <a:pt x="0" y="0"/>
                </a:lnTo>
                <a:close/>
              </a:path>
            </a:pathLst>
          </a:custGeom>
          <a:blipFill>
            <a:blip r:embed="rId13"/>
            <a:stretch>
              <a:fillRect l="-70022" t="-11827" r="-166819"/>
            </a:stretch>
          </a:blipFill>
        </p:spPr>
      </p:sp>
      <p:sp>
        <p:nvSpPr>
          <p:cNvPr id="4" name="Nút Hành động: Lùi hoặc Trước 3">
            <a:hlinkClick r:id="rId14" action="ppaction://hlinksldjump" highlightClick="1"/>
            <a:extLst>
              <a:ext uri="{FF2B5EF4-FFF2-40B4-BE49-F238E27FC236}">
                <a16:creationId xmlns:a16="http://schemas.microsoft.com/office/drawing/2014/main" id="{EF2C771B-ABE6-BC32-5A9A-389C897D61A2}"/>
              </a:ext>
            </a:extLst>
          </p:cNvPr>
          <p:cNvSpPr/>
          <p:nvPr/>
        </p:nvSpPr>
        <p:spPr>
          <a:xfrm>
            <a:off x="7935844" y="9190173"/>
            <a:ext cx="1240813" cy="1162288"/>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3">
                                            <p:txEl>
                                              <p:pRg st="0" end="0"/>
                                            </p:txEl>
                                          </p:spTgt>
                                        </p:tgtEl>
                                        <p:attrNameLst>
                                          <p:attrName>style.color</p:attrName>
                                        </p:attrNameLst>
                                      </p:cBhvr>
                                      <p:to>
                                        <p:clrVal>
                                          <a:srgbClr val="00B050"/>
                                        </p:clrVal>
                                      </p:to>
                                    </p:set>
                                    <p:set>
                                      <p:cBhvr>
                                        <p:cTn id="7" dur="500" fill="hold"/>
                                        <p:tgtEl>
                                          <p:spTgt spid="23">
                                            <p:txEl>
                                              <p:pRg st="0" end="0"/>
                                            </p:txEl>
                                          </p:spTgt>
                                        </p:tgtEl>
                                        <p:attrNameLst>
                                          <p:attrName>fillcolor</p:attrName>
                                        </p:attrNameLst>
                                      </p:cBhvr>
                                      <p:to>
                                        <p:clrVal>
                                          <a:srgbClr val="00B050"/>
                                        </p:clrVal>
                                      </p:to>
                                    </p:set>
                                    <p:set>
                                      <p:cBhvr>
                                        <p:cTn id="8" dur="500" fill="hold"/>
                                        <p:tgtEl>
                                          <p:spTgt spid="23">
                                            <p:txEl>
                                              <p:pRg st="0" end="0"/>
                                            </p:txEl>
                                          </p:spTgt>
                                        </p:tgtEl>
                                        <p:attrNameLst>
                                          <p:attrName>fill.type</p:attrName>
                                        </p:attrNameLst>
                                      </p:cBhvr>
                                      <p:to>
                                        <p:strVal val="solid"/>
                                      </p:to>
                                    </p:set>
                                  </p:childTnLst>
                                  <p:subTnLst>
                                    <p:audio>
                                      <p:cMediaNode vol="100000">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23"/>
                  </p:tgtEl>
                </p:cond>
              </p:nextCondLst>
            </p:seq>
            <p:seq concurrent="1" nextAc="seek">
              <p:cTn id="9" restart="whenNotActive" fill="hold" evtFilter="cancelBubble" nodeType="interactiveSeq">
                <p:stCondLst>
                  <p:cond evt="onClick" delay="0">
                    <p:tgtEl>
                      <p:spTgt spid="21"/>
                    </p:tgtEl>
                  </p:cond>
                </p:stCondLst>
                <p:endSync evt="end" delay="0">
                  <p:rtn val="all"/>
                </p:endSync>
                <p:childTnLst>
                  <p:par>
                    <p:cTn id="10" fill="hold">
                      <p:stCondLst>
                        <p:cond delay="0"/>
                      </p:stCondLst>
                      <p:childTnLst>
                        <p:par>
                          <p:cTn id="11" fill="hold">
                            <p:stCondLst>
                              <p:cond delay="0"/>
                            </p:stCondLst>
                            <p:childTnLst>
                              <p:par>
                                <p:cTn id="12" presetID="16" presetClass="emph" presetSubtype="0" fill="hold" nodeType="clickEffect">
                                  <p:stCondLst>
                                    <p:cond delay="0"/>
                                  </p:stCondLst>
                                  <p:childTnLst>
                                    <p:set>
                                      <p:cBhvr override="childStyle">
                                        <p:cTn id="13" dur="500" fill="hold"/>
                                        <p:tgtEl>
                                          <p:spTgt spid="21">
                                            <p:txEl>
                                              <p:pRg st="0" end="0"/>
                                            </p:txEl>
                                          </p:spTgt>
                                        </p:tgtEl>
                                        <p:attrNameLst>
                                          <p:attrName>style.color</p:attrName>
                                        </p:attrNameLst>
                                      </p:cBhvr>
                                      <p:to>
                                        <p:clrVal>
                                          <a:srgbClr val="FF0000"/>
                                        </p:clrVal>
                                      </p:to>
                                    </p:set>
                                    <p:set>
                                      <p:cBhvr>
                                        <p:cTn id="14" dur="500" fill="hold"/>
                                        <p:tgtEl>
                                          <p:spTgt spid="21">
                                            <p:txEl>
                                              <p:pRg st="0" end="0"/>
                                            </p:txEl>
                                          </p:spTgt>
                                        </p:tgtEl>
                                        <p:attrNameLst>
                                          <p:attrName>fillcolor</p:attrName>
                                        </p:attrNameLst>
                                      </p:cBhvr>
                                      <p:to>
                                        <p:clrVal>
                                          <a:srgbClr val="FF0000"/>
                                        </p:clrVal>
                                      </p:to>
                                    </p:set>
                                    <p:set>
                                      <p:cBhvr>
                                        <p:cTn id="15" dur="500" fill="hold"/>
                                        <p:tgtEl>
                                          <p:spTgt spid="21">
                                            <p:txEl>
                                              <p:pRg st="0" end="0"/>
                                            </p:txEl>
                                          </p:spTgt>
                                        </p:tgtEl>
                                        <p:attrNameLst>
                                          <p:attrName>fill.type</p:attrName>
                                        </p:attrNameLst>
                                      </p:cBhvr>
                                      <p:to>
                                        <p:strVal val="solid"/>
                                      </p:to>
                                    </p:set>
                                  </p:childTnLst>
                                  <p:subTnLst>
                                    <p:audio>
                                      <p:cMediaNode>
                                        <p:cTn display="0" masterRel="sameClick">
                                          <p:stCondLst>
                                            <p:cond evt="begin" delay="0">
                                              <p:tn val="12"/>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1"/>
                  </p:tgtEl>
                </p:cond>
              </p:nextCondLst>
            </p:seq>
            <p:seq concurrent="1" nextAc="seek">
              <p:cTn id="16" restart="whenNotActive" fill="hold" evtFilter="cancelBubble" nodeType="interactiveSeq">
                <p:stCondLst>
                  <p:cond evt="onClick" delay="0">
                    <p:tgtEl>
                      <p:spTgt spid="22"/>
                    </p:tgtEl>
                  </p:cond>
                </p:stCondLst>
                <p:endSync evt="end" delay="0">
                  <p:rtn val="all"/>
                </p:endSync>
                <p:childTnLst>
                  <p:par>
                    <p:cTn id="17" fill="hold">
                      <p:stCondLst>
                        <p:cond delay="0"/>
                      </p:stCondLst>
                      <p:childTnLst>
                        <p:par>
                          <p:cTn id="18" fill="hold">
                            <p:stCondLst>
                              <p:cond delay="0"/>
                            </p:stCondLst>
                            <p:childTnLst>
                              <p:par>
                                <p:cTn id="19" presetID="16" presetClass="emph" presetSubtype="0" fill="hold" nodeType="clickEffect">
                                  <p:stCondLst>
                                    <p:cond delay="0"/>
                                  </p:stCondLst>
                                  <p:childTnLst>
                                    <p:set>
                                      <p:cBhvr override="childStyle">
                                        <p:cTn id="20" dur="500" fill="hold"/>
                                        <p:tgtEl>
                                          <p:spTgt spid="22">
                                            <p:txEl>
                                              <p:pRg st="0" end="0"/>
                                            </p:txEl>
                                          </p:spTgt>
                                        </p:tgtEl>
                                        <p:attrNameLst>
                                          <p:attrName>style.color</p:attrName>
                                        </p:attrNameLst>
                                      </p:cBhvr>
                                      <p:to>
                                        <p:clrVal>
                                          <a:srgbClr val="FF0000"/>
                                        </p:clrVal>
                                      </p:to>
                                    </p:set>
                                    <p:set>
                                      <p:cBhvr>
                                        <p:cTn id="21" dur="500" fill="hold"/>
                                        <p:tgtEl>
                                          <p:spTgt spid="22">
                                            <p:txEl>
                                              <p:pRg st="0" end="0"/>
                                            </p:txEl>
                                          </p:spTgt>
                                        </p:tgtEl>
                                        <p:attrNameLst>
                                          <p:attrName>fillcolor</p:attrName>
                                        </p:attrNameLst>
                                      </p:cBhvr>
                                      <p:to>
                                        <p:clrVal>
                                          <a:srgbClr val="FF0000"/>
                                        </p:clrVal>
                                      </p:to>
                                    </p:set>
                                    <p:set>
                                      <p:cBhvr>
                                        <p:cTn id="22" dur="500" fill="hold"/>
                                        <p:tgtEl>
                                          <p:spTgt spid="22">
                                            <p:txEl>
                                              <p:pRg st="0" end="0"/>
                                            </p:txEl>
                                          </p:spTgt>
                                        </p:tgtEl>
                                        <p:attrNameLst>
                                          <p:attrName>fill.type</p:attrName>
                                        </p:attrNameLst>
                                      </p:cBhvr>
                                      <p:to>
                                        <p:strVal val="solid"/>
                                      </p:to>
                                    </p:set>
                                  </p:childTnLst>
                                  <p:subTnLst>
                                    <p:audio>
                                      <p:cMediaNode>
                                        <p:cTn display="0" masterRel="sameClick">
                                          <p:stCondLst>
                                            <p:cond evt="begin" delay="0">
                                              <p:tn val="19"/>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2"/>
                  </p:tgtEl>
                </p:cond>
              </p:nextCondLst>
            </p:seq>
            <p:seq concurrent="1" nextAc="seek">
              <p:cTn id="23" restart="whenNotActive" fill="hold" evtFilter="cancelBubble" nodeType="interactiveSeq">
                <p:stCondLst>
                  <p:cond evt="onClick" delay="0">
                    <p:tgtEl>
                      <p:spTgt spid="24"/>
                    </p:tgtEl>
                  </p:cond>
                </p:stCondLst>
                <p:endSync evt="end" delay="0">
                  <p:rtn val="all"/>
                </p:endSync>
                <p:childTnLst>
                  <p:par>
                    <p:cTn id="24" fill="hold">
                      <p:stCondLst>
                        <p:cond delay="0"/>
                      </p:stCondLst>
                      <p:childTnLst>
                        <p:par>
                          <p:cTn id="25" fill="hold">
                            <p:stCondLst>
                              <p:cond delay="0"/>
                            </p:stCondLst>
                            <p:childTnLst>
                              <p:par>
                                <p:cTn id="26" presetID="16" presetClass="emph" presetSubtype="0" fill="hold" nodeType="clickEffect">
                                  <p:stCondLst>
                                    <p:cond delay="0"/>
                                  </p:stCondLst>
                                  <p:childTnLst>
                                    <p:set>
                                      <p:cBhvr override="childStyle">
                                        <p:cTn id="27" dur="500" fill="hold"/>
                                        <p:tgtEl>
                                          <p:spTgt spid="24">
                                            <p:txEl>
                                              <p:pRg st="0" end="0"/>
                                            </p:txEl>
                                          </p:spTgt>
                                        </p:tgtEl>
                                        <p:attrNameLst>
                                          <p:attrName>style.color</p:attrName>
                                        </p:attrNameLst>
                                      </p:cBhvr>
                                      <p:to>
                                        <p:clrVal>
                                          <a:srgbClr val="FF0000"/>
                                        </p:clrVal>
                                      </p:to>
                                    </p:set>
                                    <p:set>
                                      <p:cBhvr>
                                        <p:cTn id="28" dur="500" fill="hold"/>
                                        <p:tgtEl>
                                          <p:spTgt spid="24">
                                            <p:txEl>
                                              <p:pRg st="0" end="0"/>
                                            </p:txEl>
                                          </p:spTgt>
                                        </p:tgtEl>
                                        <p:attrNameLst>
                                          <p:attrName>fillcolor</p:attrName>
                                        </p:attrNameLst>
                                      </p:cBhvr>
                                      <p:to>
                                        <p:clrVal>
                                          <a:srgbClr val="FF0000"/>
                                        </p:clrVal>
                                      </p:to>
                                    </p:set>
                                    <p:set>
                                      <p:cBhvr>
                                        <p:cTn id="29" dur="500" fill="hold"/>
                                        <p:tgtEl>
                                          <p:spTgt spid="24">
                                            <p:txEl>
                                              <p:pRg st="0" end="0"/>
                                            </p:txEl>
                                          </p:spTgt>
                                        </p:tgtEl>
                                        <p:attrNameLst>
                                          <p:attrName>fill.type</p:attrName>
                                        </p:attrNameLst>
                                      </p:cBhvr>
                                      <p:to>
                                        <p:strVal val="solid"/>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a:off x="0" y="7886700"/>
            <a:ext cx="18288000" cy="4800600"/>
          </a:xfrm>
          <a:custGeom>
            <a:avLst/>
            <a:gdLst/>
            <a:ahLst/>
            <a:cxnLst/>
            <a:rect l="l" t="t" r="r" b="b"/>
            <a:pathLst>
              <a:path w="18288000" h="4800600">
                <a:moveTo>
                  <a:pt x="0" y="0"/>
                </a:moveTo>
                <a:lnTo>
                  <a:pt x="18288000" y="0"/>
                </a:lnTo>
                <a:lnTo>
                  <a:pt x="18288000" y="4800600"/>
                </a:lnTo>
                <a:lnTo>
                  <a:pt x="0" y="4800600"/>
                </a:lnTo>
                <a:lnTo>
                  <a:pt x="0" y="0"/>
                </a:lnTo>
                <a:close/>
              </a:path>
            </a:pathLst>
          </a:custGeom>
          <a:blipFill>
            <a:blip r:embed="rId4">
              <a:alphaModFix amt="44999"/>
              <a:extLst>
                <a:ext uri="{96DAC541-7B7A-43D3-8B79-37D633B846F1}">
                  <asvg:svgBlip xmlns:asvg="http://schemas.microsoft.com/office/drawing/2016/SVG/main" r:embed="rId5"/>
                </a:ext>
              </a:extLst>
            </a:blip>
            <a:stretch>
              <a:fillRect/>
            </a:stretch>
          </a:blipFill>
        </p:spPr>
      </p:sp>
      <p:sp>
        <p:nvSpPr>
          <p:cNvPr id="4" name="Freeform 4"/>
          <p:cNvSpPr/>
          <p:nvPr/>
        </p:nvSpPr>
        <p:spPr>
          <a:xfrm>
            <a:off x="3988211" y="4975940"/>
            <a:ext cx="5038134" cy="1058919"/>
          </a:xfrm>
          <a:custGeom>
            <a:avLst/>
            <a:gdLst/>
            <a:ahLst/>
            <a:cxnLst/>
            <a:rect l="l" t="t" r="r" b="b"/>
            <a:pathLst>
              <a:path w="1326916" h="278892">
                <a:moveTo>
                  <a:pt x="139446" y="0"/>
                </a:moveTo>
                <a:lnTo>
                  <a:pt x="1187470" y="0"/>
                </a:lnTo>
                <a:cubicBezTo>
                  <a:pt x="1264484" y="0"/>
                  <a:pt x="1326916" y="62432"/>
                  <a:pt x="1326916" y="139446"/>
                </a:cubicBezTo>
                <a:lnTo>
                  <a:pt x="1326916" y="139446"/>
                </a:lnTo>
                <a:cubicBezTo>
                  <a:pt x="1326916" y="176429"/>
                  <a:pt x="1312224" y="211898"/>
                  <a:pt x="1286073" y="238049"/>
                </a:cubicBezTo>
                <a:cubicBezTo>
                  <a:pt x="1259922" y="264201"/>
                  <a:pt x="1224453" y="278892"/>
                  <a:pt x="1187470" y="278892"/>
                </a:cubicBezTo>
                <a:lnTo>
                  <a:pt x="139446" y="278892"/>
                </a:lnTo>
                <a:cubicBezTo>
                  <a:pt x="62432" y="278892"/>
                  <a:pt x="0" y="216460"/>
                  <a:pt x="0" y="139446"/>
                </a:cubicBezTo>
                <a:lnTo>
                  <a:pt x="0" y="139446"/>
                </a:lnTo>
                <a:cubicBezTo>
                  <a:pt x="0" y="62432"/>
                  <a:pt x="62432" y="0"/>
                  <a:pt x="139446" y="0"/>
                </a:cubicBezTo>
                <a:close/>
              </a:path>
            </a:pathLst>
          </a:custGeom>
          <a:solidFill>
            <a:schemeClr val="bg2">
              <a:alpha val="0"/>
            </a:schemeClr>
          </a:solidFill>
          <a:ln w="28575" cap="rnd">
            <a:solidFill>
              <a:srgbClr val="2C1E1B"/>
            </a:solidFill>
            <a:prstDash val="solid"/>
            <a:round/>
          </a:ln>
        </p:spPr>
      </p:sp>
      <p:sp>
        <p:nvSpPr>
          <p:cNvPr id="5" name="TextBox 5"/>
          <p:cNvSpPr txBox="1"/>
          <p:nvPr/>
        </p:nvSpPr>
        <p:spPr>
          <a:xfrm>
            <a:off x="4532050" y="4324670"/>
            <a:ext cx="5038134" cy="1203580"/>
          </a:xfrm>
          <a:prstGeom prst="rect">
            <a:avLst/>
          </a:prstGeom>
        </p:spPr>
        <p:txBody>
          <a:bodyPr lIns="50800" tIns="50800" rIns="50800" bIns="50800" rtlCol="0" anchor="ctr"/>
          <a:lstStyle/>
          <a:p>
            <a:pPr algn="ctr">
              <a:lnSpc>
                <a:spcPts val="2659"/>
              </a:lnSpc>
              <a:spcBef>
                <a:spcPct val="0"/>
              </a:spcBef>
            </a:pPr>
            <a:endParaRPr/>
          </a:p>
        </p:txBody>
      </p:sp>
      <p:grpSp>
        <p:nvGrpSpPr>
          <p:cNvPr id="6" name="Group 6"/>
          <p:cNvGrpSpPr/>
          <p:nvPr/>
        </p:nvGrpSpPr>
        <p:grpSpPr>
          <a:xfrm>
            <a:off x="3961652" y="6224463"/>
            <a:ext cx="5038134" cy="1058919"/>
            <a:chOff x="0" y="0"/>
            <a:chExt cx="1326916" cy="278892"/>
          </a:xfrm>
        </p:grpSpPr>
        <p:sp>
          <p:nvSpPr>
            <p:cNvPr id="7" name="Freeform 7"/>
            <p:cNvSpPr/>
            <p:nvPr/>
          </p:nvSpPr>
          <p:spPr>
            <a:xfrm>
              <a:off x="0" y="0"/>
              <a:ext cx="1326916" cy="278892"/>
            </a:xfrm>
            <a:custGeom>
              <a:avLst/>
              <a:gdLst/>
              <a:ahLst/>
              <a:cxnLst/>
              <a:rect l="l" t="t" r="r" b="b"/>
              <a:pathLst>
                <a:path w="1326916" h="278892">
                  <a:moveTo>
                    <a:pt x="139446" y="0"/>
                  </a:moveTo>
                  <a:lnTo>
                    <a:pt x="1187470" y="0"/>
                  </a:lnTo>
                  <a:cubicBezTo>
                    <a:pt x="1264484" y="0"/>
                    <a:pt x="1326916" y="62432"/>
                    <a:pt x="1326916" y="139446"/>
                  </a:cubicBezTo>
                  <a:lnTo>
                    <a:pt x="1326916" y="139446"/>
                  </a:lnTo>
                  <a:cubicBezTo>
                    <a:pt x="1326916" y="176429"/>
                    <a:pt x="1312224" y="211898"/>
                    <a:pt x="1286073" y="238049"/>
                  </a:cubicBezTo>
                  <a:cubicBezTo>
                    <a:pt x="1259922" y="264201"/>
                    <a:pt x="1224453" y="278892"/>
                    <a:pt x="1187470" y="278892"/>
                  </a:cubicBezTo>
                  <a:lnTo>
                    <a:pt x="139446" y="278892"/>
                  </a:lnTo>
                  <a:cubicBezTo>
                    <a:pt x="62432" y="278892"/>
                    <a:pt x="0" y="216460"/>
                    <a:pt x="0" y="139446"/>
                  </a:cubicBezTo>
                  <a:lnTo>
                    <a:pt x="0" y="139446"/>
                  </a:lnTo>
                  <a:cubicBezTo>
                    <a:pt x="0" y="62432"/>
                    <a:pt x="62432" y="0"/>
                    <a:pt x="139446" y="0"/>
                  </a:cubicBezTo>
                  <a:close/>
                </a:path>
              </a:pathLst>
            </a:custGeom>
            <a:solidFill>
              <a:srgbClr val="000000">
                <a:alpha val="0"/>
              </a:srgbClr>
            </a:solidFill>
            <a:ln w="28575" cap="rnd">
              <a:solidFill>
                <a:srgbClr val="2C1E1B"/>
              </a:solidFill>
              <a:prstDash val="solid"/>
              <a:round/>
            </a:ln>
          </p:spPr>
        </p:sp>
        <p:sp>
          <p:nvSpPr>
            <p:cNvPr id="8" name="TextBox 8"/>
            <p:cNvSpPr txBox="1"/>
            <p:nvPr/>
          </p:nvSpPr>
          <p:spPr>
            <a:xfrm>
              <a:off x="0" y="-38100"/>
              <a:ext cx="1326916" cy="316992"/>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9288213" y="4975941"/>
            <a:ext cx="5038134" cy="1058919"/>
            <a:chOff x="0" y="0"/>
            <a:chExt cx="1326916" cy="278892"/>
          </a:xfrm>
        </p:grpSpPr>
        <p:sp>
          <p:nvSpPr>
            <p:cNvPr id="10" name="Freeform 10"/>
            <p:cNvSpPr/>
            <p:nvPr/>
          </p:nvSpPr>
          <p:spPr>
            <a:xfrm>
              <a:off x="0" y="0"/>
              <a:ext cx="1326916" cy="278892"/>
            </a:xfrm>
            <a:custGeom>
              <a:avLst/>
              <a:gdLst/>
              <a:ahLst/>
              <a:cxnLst/>
              <a:rect l="l" t="t" r="r" b="b"/>
              <a:pathLst>
                <a:path w="1326916" h="278892">
                  <a:moveTo>
                    <a:pt x="139446" y="0"/>
                  </a:moveTo>
                  <a:lnTo>
                    <a:pt x="1187470" y="0"/>
                  </a:lnTo>
                  <a:cubicBezTo>
                    <a:pt x="1264484" y="0"/>
                    <a:pt x="1326916" y="62432"/>
                    <a:pt x="1326916" y="139446"/>
                  </a:cubicBezTo>
                  <a:lnTo>
                    <a:pt x="1326916" y="139446"/>
                  </a:lnTo>
                  <a:cubicBezTo>
                    <a:pt x="1326916" y="176429"/>
                    <a:pt x="1312224" y="211898"/>
                    <a:pt x="1286073" y="238049"/>
                  </a:cubicBezTo>
                  <a:cubicBezTo>
                    <a:pt x="1259922" y="264201"/>
                    <a:pt x="1224453" y="278892"/>
                    <a:pt x="1187470" y="278892"/>
                  </a:cubicBezTo>
                  <a:lnTo>
                    <a:pt x="139446" y="278892"/>
                  </a:lnTo>
                  <a:cubicBezTo>
                    <a:pt x="62432" y="278892"/>
                    <a:pt x="0" y="216460"/>
                    <a:pt x="0" y="139446"/>
                  </a:cubicBezTo>
                  <a:lnTo>
                    <a:pt x="0" y="139446"/>
                  </a:lnTo>
                  <a:cubicBezTo>
                    <a:pt x="0" y="62432"/>
                    <a:pt x="62432" y="0"/>
                    <a:pt x="139446" y="0"/>
                  </a:cubicBezTo>
                  <a:close/>
                </a:path>
              </a:pathLst>
            </a:custGeom>
            <a:solidFill>
              <a:srgbClr val="000000">
                <a:alpha val="0"/>
              </a:srgbClr>
            </a:solidFill>
            <a:ln w="28575" cap="rnd">
              <a:solidFill>
                <a:srgbClr val="2C1E1B"/>
              </a:solidFill>
              <a:prstDash val="solid"/>
              <a:round/>
            </a:ln>
          </p:spPr>
        </p:sp>
        <p:sp>
          <p:nvSpPr>
            <p:cNvPr id="11" name="TextBox 11"/>
            <p:cNvSpPr txBox="1"/>
            <p:nvPr/>
          </p:nvSpPr>
          <p:spPr>
            <a:xfrm>
              <a:off x="0" y="-38100"/>
              <a:ext cx="1326916" cy="316992"/>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9288213" y="6224463"/>
            <a:ext cx="5038134" cy="1058919"/>
            <a:chOff x="0" y="0"/>
            <a:chExt cx="1326916" cy="278892"/>
          </a:xfrm>
        </p:grpSpPr>
        <p:sp>
          <p:nvSpPr>
            <p:cNvPr id="13" name="Freeform 13"/>
            <p:cNvSpPr/>
            <p:nvPr/>
          </p:nvSpPr>
          <p:spPr>
            <a:xfrm>
              <a:off x="0" y="0"/>
              <a:ext cx="1326916" cy="278892"/>
            </a:xfrm>
            <a:custGeom>
              <a:avLst/>
              <a:gdLst/>
              <a:ahLst/>
              <a:cxnLst/>
              <a:rect l="l" t="t" r="r" b="b"/>
              <a:pathLst>
                <a:path w="1326916" h="278892">
                  <a:moveTo>
                    <a:pt x="139446" y="0"/>
                  </a:moveTo>
                  <a:lnTo>
                    <a:pt x="1187470" y="0"/>
                  </a:lnTo>
                  <a:cubicBezTo>
                    <a:pt x="1264484" y="0"/>
                    <a:pt x="1326916" y="62432"/>
                    <a:pt x="1326916" y="139446"/>
                  </a:cubicBezTo>
                  <a:lnTo>
                    <a:pt x="1326916" y="139446"/>
                  </a:lnTo>
                  <a:cubicBezTo>
                    <a:pt x="1326916" y="176429"/>
                    <a:pt x="1312224" y="211898"/>
                    <a:pt x="1286073" y="238049"/>
                  </a:cubicBezTo>
                  <a:cubicBezTo>
                    <a:pt x="1259922" y="264201"/>
                    <a:pt x="1224453" y="278892"/>
                    <a:pt x="1187470" y="278892"/>
                  </a:cubicBezTo>
                  <a:lnTo>
                    <a:pt x="139446" y="278892"/>
                  </a:lnTo>
                  <a:cubicBezTo>
                    <a:pt x="62432" y="278892"/>
                    <a:pt x="0" y="216460"/>
                    <a:pt x="0" y="139446"/>
                  </a:cubicBezTo>
                  <a:lnTo>
                    <a:pt x="0" y="139446"/>
                  </a:lnTo>
                  <a:cubicBezTo>
                    <a:pt x="0" y="62432"/>
                    <a:pt x="62432" y="0"/>
                    <a:pt x="139446" y="0"/>
                  </a:cubicBezTo>
                  <a:close/>
                </a:path>
              </a:pathLst>
            </a:custGeom>
            <a:solidFill>
              <a:srgbClr val="000000">
                <a:alpha val="0"/>
              </a:srgbClr>
            </a:solidFill>
            <a:ln w="28575" cap="rnd">
              <a:solidFill>
                <a:srgbClr val="2C1E1B"/>
              </a:solidFill>
              <a:prstDash val="solid"/>
              <a:round/>
            </a:ln>
          </p:spPr>
        </p:sp>
        <p:sp>
          <p:nvSpPr>
            <p:cNvPr id="14" name="TextBox 14"/>
            <p:cNvSpPr txBox="1"/>
            <p:nvPr/>
          </p:nvSpPr>
          <p:spPr>
            <a:xfrm>
              <a:off x="0" y="-38100"/>
              <a:ext cx="1326916" cy="316992"/>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15"/>
          <p:cNvSpPr/>
          <p:nvPr/>
        </p:nvSpPr>
        <p:spPr>
          <a:xfrm>
            <a:off x="-221226" y="2342292"/>
            <a:ext cx="3097582" cy="1152479"/>
          </a:xfrm>
          <a:custGeom>
            <a:avLst/>
            <a:gdLst/>
            <a:ahLst/>
            <a:cxnLst/>
            <a:rect l="l" t="t" r="r" b="b"/>
            <a:pathLst>
              <a:path w="3097582" h="1152479">
                <a:moveTo>
                  <a:pt x="0" y="0"/>
                </a:moveTo>
                <a:lnTo>
                  <a:pt x="3097582" y="0"/>
                </a:lnTo>
                <a:lnTo>
                  <a:pt x="3097582" y="1152479"/>
                </a:lnTo>
                <a:lnTo>
                  <a:pt x="0" y="11524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16359492" y="718629"/>
            <a:ext cx="3097582" cy="1152479"/>
          </a:xfrm>
          <a:custGeom>
            <a:avLst/>
            <a:gdLst/>
            <a:ahLst/>
            <a:cxnLst/>
            <a:rect l="l" t="t" r="r" b="b"/>
            <a:pathLst>
              <a:path w="3097582" h="1152479">
                <a:moveTo>
                  <a:pt x="0" y="0"/>
                </a:moveTo>
                <a:lnTo>
                  <a:pt x="3097583" y="0"/>
                </a:lnTo>
                <a:lnTo>
                  <a:pt x="3097583" y="1152479"/>
                </a:lnTo>
                <a:lnTo>
                  <a:pt x="0" y="11524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TextBox 18"/>
          <p:cNvSpPr txBox="1"/>
          <p:nvPr/>
        </p:nvSpPr>
        <p:spPr>
          <a:xfrm>
            <a:off x="4254508" y="5217110"/>
            <a:ext cx="4452422" cy="679451"/>
          </a:xfrm>
          <a:prstGeom prst="rect">
            <a:avLst/>
          </a:prstGeom>
        </p:spPr>
        <p:txBody>
          <a:bodyPr lIns="0" tIns="0" rIns="0" bIns="0" rtlCol="0" anchor="t">
            <a:spAutoFit/>
          </a:bodyPr>
          <a:lstStyle/>
          <a:p>
            <a:pPr algn="ctr">
              <a:lnSpc>
                <a:spcPts val="5599"/>
              </a:lnSpc>
            </a:pPr>
            <a:r>
              <a:rPr lang="en-US" sz="3999">
                <a:solidFill>
                  <a:srgbClr val="156A84"/>
                </a:solidFill>
                <a:latin typeface="iCiel Cadena"/>
                <a:ea typeface="iCiel Cadena"/>
                <a:cs typeface="iCiel Cadena"/>
                <a:sym typeface="iCiel Cadena"/>
              </a:rPr>
              <a:t>A. Cana</a:t>
            </a:r>
          </a:p>
        </p:txBody>
      </p:sp>
      <p:sp>
        <p:nvSpPr>
          <p:cNvPr id="19" name="TextBox 19"/>
          <p:cNvSpPr txBox="1"/>
          <p:nvPr/>
        </p:nvSpPr>
        <p:spPr>
          <a:xfrm>
            <a:off x="4254508" y="6465632"/>
            <a:ext cx="4452422" cy="679451"/>
          </a:xfrm>
          <a:prstGeom prst="rect">
            <a:avLst/>
          </a:prstGeom>
        </p:spPr>
        <p:txBody>
          <a:bodyPr lIns="0" tIns="0" rIns="0" bIns="0" rtlCol="0" anchor="t">
            <a:spAutoFit/>
          </a:bodyPr>
          <a:lstStyle/>
          <a:p>
            <a:pPr algn="ctr">
              <a:lnSpc>
                <a:spcPts val="5599"/>
              </a:lnSpc>
            </a:pPr>
            <a:r>
              <a:rPr lang="en-US" sz="3999">
                <a:solidFill>
                  <a:srgbClr val="156A84"/>
                </a:solidFill>
                <a:latin typeface="iCiel Cadena"/>
                <a:ea typeface="iCiel Cadena"/>
                <a:cs typeface="iCiel Cadena"/>
                <a:sym typeface="iCiel Cadena"/>
              </a:rPr>
              <a:t>C. Bêlem</a:t>
            </a:r>
          </a:p>
        </p:txBody>
      </p:sp>
      <p:sp>
        <p:nvSpPr>
          <p:cNvPr id="20" name="TextBox 20"/>
          <p:cNvSpPr txBox="1"/>
          <p:nvPr/>
        </p:nvSpPr>
        <p:spPr>
          <a:xfrm>
            <a:off x="9581070" y="5217110"/>
            <a:ext cx="4452422" cy="679451"/>
          </a:xfrm>
          <a:prstGeom prst="rect">
            <a:avLst/>
          </a:prstGeom>
        </p:spPr>
        <p:txBody>
          <a:bodyPr lIns="0" tIns="0" rIns="0" bIns="0" rtlCol="0" anchor="t">
            <a:spAutoFit/>
          </a:bodyPr>
          <a:lstStyle/>
          <a:p>
            <a:pPr algn="ctr">
              <a:lnSpc>
                <a:spcPts val="5599"/>
              </a:lnSpc>
            </a:pPr>
            <a:r>
              <a:rPr lang="en-US" sz="3999">
                <a:solidFill>
                  <a:srgbClr val="156A84"/>
                </a:solidFill>
                <a:latin typeface="iCiel Cadena"/>
                <a:ea typeface="iCiel Cadena"/>
                <a:cs typeface="iCiel Cadena"/>
                <a:sym typeface="iCiel Cadena"/>
              </a:rPr>
              <a:t>B. Caphacnaum</a:t>
            </a:r>
          </a:p>
        </p:txBody>
      </p:sp>
      <p:sp>
        <p:nvSpPr>
          <p:cNvPr id="21" name="TextBox 21"/>
          <p:cNvSpPr txBox="1"/>
          <p:nvPr/>
        </p:nvSpPr>
        <p:spPr>
          <a:xfrm>
            <a:off x="9581070" y="6465632"/>
            <a:ext cx="4452422" cy="679451"/>
          </a:xfrm>
          <a:prstGeom prst="rect">
            <a:avLst/>
          </a:prstGeom>
        </p:spPr>
        <p:txBody>
          <a:bodyPr lIns="0" tIns="0" rIns="0" bIns="0" rtlCol="0" anchor="t">
            <a:spAutoFit/>
          </a:bodyPr>
          <a:lstStyle/>
          <a:p>
            <a:pPr algn="ctr">
              <a:lnSpc>
                <a:spcPts val="5599"/>
              </a:lnSpc>
            </a:pPr>
            <a:r>
              <a:rPr lang="en-US" sz="3999">
                <a:solidFill>
                  <a:srgbClr val="156A84"/>
                </a:solidFill>
                <a:latin typeface="iCiel Cadena"/>
                <a:ea typeface="iCiel Cadena"/>
                <a:cs typeface="iCiel Cadena"/>
                <a:sym typeface="iCiel Cadena"/>
              </a:rPr>
              <a:t>D. Betania</a:t>
            </a:r>
          </a:p>
        </p:txBody>
      </p:sp>
      <p:sp>
        <p:nvSpPr>
          <p:cNvPr id="22" name="TextBox 22"/>
          <p:cNvSpPr txBox="1"/>
          <p:nvPr/>
        </p:nvSpPr>
        <p:spPr>
          <a:xfrm>
            <a:off x="3861311" y="1287362"/>
            <a:ext cx="12093802" cy="2834898"/>
          </a:xfrm>
          <a:prstGeom prst="rect">
            <a:avLst/>
          </a:prstGeom>
        </p:spPr>
        <p:txBody>
          <a:bodyPr lIns="0" tIns="0" rIns="0" bIns="0" rtlCol="0" anchor="t">
            <a:spAutoFit/>
          </a:bodyPr>
          <a:lstStyle/>
          <a:p>
            <a:pPr algn="ctr">
              <a:lnSpc>
                <a:spcPts val="11451"/>
              </a:lnSpc>
            </a:pPr>
            <a:r>
              <a:rPr lang="en-US" sz="8179">
                <a:solidFill>
                  <a:srgbClr val="287339"/>
                </a:solidFill>
                <a:latin typeface="iCiel Cadena"/>
                <a:ea typeface="iCiel Cadena"/>
                <a:cs typeface="iCiel Cadena"/>
                <a:sym typeface="iCiel Cadena"/>
              </a:rPr>
              <a:t>Tiệc cưới được diễn ra tại đâu?</a:t>
            </a:r>
          </a:p>
        </p:txBody>
      </p:sp>
      <p:sp>
        <p:nvSpPr>
          <p:cNvPr id="23" name="TextBox 23"/>
          <p:cNvSpPr txBox="1"/>
          <p:nvPr/>
        </p:nvSpPr>
        <p:spPr>
          <a:xfrm>
            <a:off x="0" y="1667249"/>
            <a:ext cx="3961652" cy="1678432"/>
          </a:xfrm>
          <a:prstGeom prst="rect">
            <a:avLst/>
          </a:prstGeom>
        </p:spPr>
        <p:txBody>
          <a:bodyPr lIns="0" tIns="0" rIns="0" bIns="0" rtlCol="0" anchor="t">
            <a:spAutoFit/>
          </a:bodyPr>
          <a:lstStyle/>
          <a:p>
            <a:pPr algn="ctr">
              <a:lnSpc>
                <a:spcPts val="13792"/>
              </a:lnSpc>
            </a:pPr>
            <a:r>
              <a:rPr lang="en-US" sz="9851">
                <a:solidFill>
                  <a:srgbClr val="2C1E1B"/>
                </a:solidFill>
                <a:latin typeface="iCiel Cadena"/>
                <a:ea typeface="iCiel Cadena"/>
                <a:cs typeface="iCiel Cadena"/>
                <a:sym typeface="iCiel Cadena"/>
              </a:rPr>
              <a:t>CÂU 2</a:t>
            </a:r>
          </a:p>
        </p:txBody>
      </p:sp>
      <p:sp>
        <p:nvSpPr>
          <p:cNvPr id="24" name="Freeform 18">
            <a:extLst>
              <a:ext uri="{FF2B5EF4-FFF2-40B4-BE49-F238E27FC236}">
                <a16:creationId xmlns:a16="http://schemas.microsoft.com/office/drawing/2014/main" id="{6320BB81-0ACC-E871-4B1A-BCF06F291804}"/>
              </a:ext>
            </a:extLst>
          </p:cNvPr>
          <p:cNvSpPr/>
          <p:nvPr/>
        </p:nvSpPr>
        <p:spPr>
          <a:xfrm>
            <a:off x="2225685" y="5974100"/>
            <a:ext cx="2886224" cy="4115827"/>
          </a:xfrm>
          <a:custGeom>
            <a:avLst/>
            <a:gdLst/>
            <a:ahLst/>
            <a:cxnLst/>
            <a:rect l="l" t="t" r="r" b="b"/>
            <a:pathLst>
              <a:path w="2886224" h="4115827">
                <a:moveTo>
                  <a:pt x="0" y="0"/>
                </a:moveTo>
                <a:lnTo>
                  <a:pt x="2886223" y="0"/>
                </a:lnTo>
                <a:lnTo>
                  <a:pt x="2886223" y="4115827"/>
                </a:lnTo>
                <a:lnTo>
                  <a:pt x="0" y="4115827"/>
                </a:lnTo>
                <a:lnTo>
                  <a:pt x="0" y="0"/>
                </a:lnTo>
                <a:close/>
              </a:path>
            </a:pathLst>
          </a:custGeom>
          <a:blipFill>
            <a:blip r:embed="rId8"/>
            <a:stretch>
              <a:fillRect/>
            </a:stretch>
          </a:blipFill>
        </p:spPr>
      </p:sp>
      <p:sp>
        <p:nvSpPr>
          <p:cNvPr id="25" name="Freeform 19">
            <a:extLst>
              <a:ext uri="{FF2B5EF4-FFF2-40B4-BE49-F238E27FC236}">
                <a16:creationId xmlns:a16="http://schemas.microsoft.com/office/drawing/2014/main" id="{27BDF7FB-B527-608F-86D1-D25C32FDB329}"/>
              </a:ext>
            </a:extLst>
          </p:cNvPr>
          <p:cNvSpPr/>
          <p:nvPr/>
        </p:nvSpPr>
        <p:spPr>
          <a:xfrm>
            <a:off x="307104" y="5682122"/>
            <a:ext cx="2467710" cy="4282359"/>
          </a:xfrm>
          <a:custGeom>
            <a:avLst/>
            <a:gdLst/>
            <a:ahLst/>
            <a:cxnLst/>
            <a:rect l="l" t="t" r="r" b="b"/>
            <a:pathLst>
              <a:path w="2467710" h="4282359">
                <a:moveTo>
                  <a:pt x="0" y="0"/>
                </a:moveTo>
                <a:lnTo>
                  <a:pt x="2467710" y="0"/>
                </a:lnTo>
                <a:lnTo>
                  <a:pt x="2467710" y="4282359"/>
                </a:lnTo>
                <a:lnTo>
                  <a:pt x="0" y="4282359"/>
                </a:lnTo>
                <a:lnTo>
                  <a:pt x="0" y="0"/>
                </a:lnTo>
                <a:close/>
              </a:path>
            </a:pathLst>
          </a:custGeom>
          <a:blipFill>
            <a:blip r:embed="rId9"/>
            <a:stretch>
              <a:fillRect/>
            </a:stretch>
          </a:blipFill>
        </p:spPr>
      </p:sp>
      <p:sp>
        <p:nvSpPr>
          <p:cNvPr id="3" name="Nút Hành động: Lùi hoặc Trước 2">
            <a:hlinkClick r:id="rId10" action="ppaction://hlinksldjump" highlightClick="1"/>
            <a:extLst>
              <a:ext uri="{FF2B5EF4-FFF2-40B4-BE49-F238E27FC236}">
                <a16:creationId xmlns:a16="http://schemas.microsoft.com/office/drawing/2014/main" id="{41C65293-D9BD-0C46-603D-A01A8A15FA59}"/>
              </a:ext>
            </a:extLst>
          </p:cNvPr>
          <p:cNvSpPr/>
          <p:nvPr/>
        </p:nvSpPr>
        <p:spPr>
          <a:xfrm>
            <a:off x="4573951" y="9033341"/>
            <a:ext cx="1240813" cy="1162288"/>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nodeType="withEffect">
                                  <p:stCondLst>
                                    <p:cond delay="0"/>
                                  </p:stCondLst>
                                  <p:childTnLst>
                                    <p:animClr clrSpc="hsl" dir="cw">
                                      <p:cBhvr override="childStyle">
                                        <p:cTn id="6" dur="500" fill="hold"/>
                                        <p:tgtEl>
                                          <p:spTgt spid="4"/>
                                        </p:tgtEl>
                                        <p:attrNameLst>
                                          <p:attrName>style.color</p:attrName>
                                        </p:attrNameLst>
                                      </p:cBhvr>
                                      <p:by>
                                        <p:hsl h="0" s="12549" l="25098"/>
                                      </p:by>
                                    </p:animClr>
                                    <p:animClr clrSpc="hsl" dir="cw">
                                      <p:cBhvr>
                                        <p:cTn id="7" dur="500" fill="hold"/>
                                        <p:tgtEl>
                                          <p:spTgt spid="4"/>
                                        </p:tgtEl>
                                        <p:attrNameLst>
                                          <p:attrName>fillcolor</p:attrName>
                                        </p:attrNameLst>
                                      </p:cBhvr>
                                      <p:by>
                                        <p:hsl h="0" s="12549" l="25098"/>
                                      </p:by>
                                    </p:animClr>
                                    <p:animClr clrSpc="hsl" dir="cw">
                                      <p:cBhvr>
                                        <p:cTn id="8" dur="500" fill="hold"/>
                                        <p:tgtEl>
                                          <p:spTgt spid="4"/>
                                        </p:tgtEl>
                                        <p:attrNameLst>
                                          <p:attrName>stroke.color</p:attrName>
                                        </p:attrNameLst>
                                      </p:cBhvr>
                                      <p:by>
                                        <p:hsl h="0" s="12549" l="25098"/>
                                      </p:by>
                                    </p:animClr>
                                    <p:set>
                                      <p:cBhvr>
                                        <p:cTn id="9" dur="500" fill="hold"/>
                                        <p:tgtEl>
                                          <p:spTgt spid="4"/>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par>
                                <p:cTn id="10" presetID="16" presetClass="emph" presetSubtype="0" fill="hold" grpId="0" nodeType="withEffect">
                                  <p:stCondLst>
                                    <p:cond delay="0"/>
                                  </p:stCondLst>
                                  <p:childTnLst>
                                    <p:set>
                                      <p:cBhvr override="childStyle">
                                        <p:cTn id="11" dur="500" fill="hold"/>
                                        <p:tgtEl>
                                          <p:spTgt spid="18"/>
                                        </p:tgtEl>
                                        <p:attrNameLst>
                                          <p:attrName>style.color</p:attrName>
                                        </p:attrNameLst>
                                      </p:cBhvr>
                                      <p:to>
                                        <p:clrVal>
                                          <a:srgbClr val="00B050"/>
                                        </p:clrVal>
                                      </p:to>
                                    </p:set>
                                    <p:set>
                                      <p:cBhvr>
                                        <p:cTn id="12" dur="500" fill="hold"/>
                                        <p:tgtEl>
                                          <p:spTgt spid="18"/>
                                        </p:tgtEl>
                                        <p:attrNameLst>
                                          <p:attrName>fillcolor</p:attrName>
                                        </p:attrNameLst>
                                      </p:cBhvr>
                                      <p:to>
                                        <p:clrVal>
                                          <a:srgbClr val="00B050"/>
                                        </p:clrVal>
                                      </p:to>
                                    </p:set>
                                    <p:set>
                                      <p:cBhvr>
                                        <p:cTn id="13" dur="500" fill="hold"/>
                                        <p:tgtEl>
                                          <p:spTgt spid="18"/>
                                        </p:tgtEl>
                                        <p:attrNameLst>
                                          <p:attrName>fill.type</p:attrName>
                                        </p:attrNameLst>
                                      </p:cBhvr>
                                      <p:to>
                                        <p:strVal val="solid"/>
                                      </p:to>
                                    </p:se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6" presetClass="emph" presetSubtype="0" fill="hold" nodeType="clickEffect">
                                  <p:stCondLst>
                                    <p:cond delay="0"/>
                                  </p:stCondLst>
                                  <p:childTnLst>
                                    <p:set>
                                      <p:cBhvr override="childStyle">
                                        <p:cTn id="18" dur="500" fill="hold"/>
                                        <p:tgtEl>
                                          <p:spTgt spid="20">
                                            <p:txEl>
                                              <p:pRg st="0" end="0"/>
                                            </p:txEl>
                                          </p:spTgt>
                                        </p:tgtEl>
                                        <p:attrNameLst>
                                          <p:attrName>style.color</p:attrName>
                                        </p:attrNameLst>
                                      </p:cBhvr>
                                      <p:to>
                                        <p:clrVal>
                                          <a:srgbClr val="FF0000"/>
                                        </p:clrVal>
                                      </p:to>
                                    </p:set>
                                    <p:set>
                                      <p:cBhvr>
                                        <p:cTn id="19" dur="500" fill="hold"/>
                                        <p:tgtEl>
                                          <p:spTgt spid="20">
                                            <p:txEl>
                                              <p:pRg st="0" end="0"/>
                                            </p:txEl>
                                          </p:spTgt>
                                        </p:tgtEl>
                                        <p:attrNameLst>
                                          <p:attrName>fillcolor</p:attrName>
                                        </p:attrNameLst>
                                      </p:cBhvr>
                                      <p:to>
                                        <p:clrVal>
                                          <a:srgbClr val="FF0000"/>
                                        </p:clrVal>
                                      </p:to>
                                    </p:set>
                                    <p:set>
                                      <p:cBhvr>
                                        <p:cTn id="20" dur="500" fill="hold"/>
                                        <p:tgtEl>
                                          <p:spTgt spid="20">
                                            <p:txEl>
                                              <p:pRg st="0" end="0"/>
                                            </p:txEl>
                                          </p:spTgt>
                                        </p:tgtEl>
                                        <p:attrNameLst>
                                          <p:attrName>fill.type</p:attrName>
                                        </p:attrNameLst>
                                      </p:cBhvr>
                                      <p:to>
                                        <p:strVal val="solid"/>
                                      </p:to>
                                    </p:set>
                                  </p:childTnLst>
                                  <p:subTnLst>
                                    <p:audio>
                                      <p:cMediaNode>
                                        <p:cTn display="0" masterRel="sameClick">
                                          <p:stCondLst>
                                            <p:cond evt="begin" delay="0">
                                              <p:tn val="17"/>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0"/>
                  </p:tgtEl>
                </p:cond>
              </p:nextCondLst>
            </p:seq>
            <p:seq concurrent="1" nextAc="seek">
              <p:cTn id="21" restart="whenNotActive" fill="hold" evtFilter="cancelBubble" nodeType="interactiveSeq">
                <p:stCondLst>
                  <p:cond evt="onClick" delay="0">
                    <p:tgtEl>
                      <p:spTgt spid="21"/>
                    </p:tgtEl>
                  </p:cond>
                </p:stCondLst>
                <p:endSync evt="end" delay="0">
                  <p:rtn val="all"/>
                </p:endSync>
                <p:childTnLst>
                  <p:par>
                    <p:cTn id="22" fill="hold">
                      <p:stCondLst>
                        <p:cond delay="0"/>
                      </p:stCondLst>
                      <p:childTnLst>
                        <p:par>
                          <p:cTn id="23" fill="hold">
                            <p:stCondLst>
                              <p:cond delay="0"/>
                            </p:stCondLst>
                            <p:childTnLst>
                              <p:par>
                                <p:cTn id="24" presetID="16" presetClass="emph" presetSubtype="0" fill="hold" nodeType="clickEffect">
                                  <p:stCondLst>
                                    <p:cond delay="0"/>
                                  </p:stCondLst>
                                  <p:childTnLst>
                                    <p:set>
                                      <p:cBhvr override="childStyle">
                                        <p:cTn id="25" dur="500" fill="hold"/>
                                        <p:tgtEl>
                                          <p:spTgt spid="21">
                                            <p:txEl>
                                              <p:pRg st="0" end="0"/>
                                            </p:txEl>
                                          </p:spTgt>
                                        </p:tgtEl>
                                        <p:attrNameLst>
                                          <p:attrName>style.color</p:attrName>
                                        </p:attrNameLst>
                                      </p:cBhvr>
                                      <p:to>
                                        <p:clrVal>
                                          <a:srgbClr val="FF0000"/>
                                        </p:clrVal>
                                      </p:to>
                                    </p:set>
                                    <p:set>
                                      <p:cBhvr>
                                        <p:cTn id="26" dur="500" fill="hold"/>
                                        <p:tgtEl>
                                          <p:spTgt spid="21">
                                            <p:txEl>
                                              <p:pRg st="0" end="0"/>
                                            </p:txEl>
                                          </p:spTgt>
                                        </p:tgtEl>
                                        <p:attrNameLst>
                                          <p:attrName>fillcolor</p:attrName>
                                        </p:attrNameLst>
                                      </p:cBhvr>
                                      <p:to>
                                        <p:clrVal>
                                          <a:srgbClr val="FF0000"/>
                                        </p:clrVal>
                                      </p:to>
                                    </p:set>
                                    <p:set>
                                      <p:cBhvr>
                                        <p:cTn id="27" dur="500" fill="hold"/>
                                        <p:tgtEl>
                                          <p:spTgt spid="21">
                                            <p:txEl>
                                              <p:pRg st="0" end="0"/>
                                            </p:txEl>
                                          </p:spTgt>
                                        </p:tgtEl>
                                        <p:attrNameLst>
                                          <p:attrName>fill.type</p:attrName>
                                        </p:attrNameLst>
                                      </p:cBhvr>
                                      <p:to>
                                        <p:strVal val="solid"/>
                                      </p:to>
                                    </p:set>
                                  </p:childTnLst>
                                  <p:subTnLst>
                                    <p:audio>
                                      <p:cMediaNode>
                                        <p:cTn display="0" masterRel="sameClick">
                                          <p:stCondLst>
                                            <p:cond evt="begin" delay="0">
                                              <p:tn val="24"/>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p:stCondLst>
                        <p:cond delay="0"/>
                      </p:stCondLst>
                      <p:childTnLst>
                        <p:par>
                          <p:cTn id="30" fill="hold">
                            <p:stCondLst>
                              <p:cond delay="0"/>
                            </p:stCondLst>
                            <p:childTnLst>
                              <p:par>
                                <p:cTn id="31" presetID="16" presetClass="emph" presetSubtype="0" fill="hold" nodeType="clickEffect">
                                  <p:stCondLst>
                                    <p:cond delay="0"/>
                                  </p:stCondLst>
                                  <p:childTnLst>
                                    <p:set>
                                      <p:cBhvr override="childStyle">
                                        <p:cTn id="32" dur="500" fill="hold"/>
                                        <p:tgtEl>
                                          <p:spTgt spid="19">
                                            <p:txEl>
                                              <p:pRg st="0" end="0"/>
                                            </p:txEl>
                                          </p:spTgt>
                                        </p:tgtEl>
                                        <p:attrNameLst>
                                          <p:attrName>style.color</p:attrName>
                                        </p:attrNameLst>
                                      </p:cBhvr>
                                      <p:to>
                                        <p:clrVal>
                                          <a:srgbClr val="FF0000"/>
                                        </p:clrVal>
                                      </p:to>
                                    </p:set>
                                    <p:set>
                                      <p:cBhvr>
                                        <p:cTn id="33" dur="500" fill="hold"/>
                                        <p:tgtEl>
                                          <p:spTgt spid="19">
                                            <p:txEl>
                                              <p:pRg st="0" end="0"/>
                                            </p:txEl>
                                          </p:spTgt>
                                        </p:tgtEl>
                                        <p:attrNameLst>
                                          <p:attrName>fillcolor</p:attrName>
                                        </p:attrNameLst>
                                      </p:cBhvr>
                                      <p:to>
                                        <p:clrVal>
                                          <a:srgbClr val="FF0000"/>
                                        </p:clrVal>
                                      </p:to>
                                    </p:set>
                                    <p:set>
                                      <p:cBhvr>
                                        <p:cTn id="34" dur="500" fill="hold"/>
                                        <p:tgtEl>
                                          <p:spTgt spid="19">
                                            <p:txEl>
                                              <p:pRg st="0" end="0"/>
                                            </p:txEl>
                                          </p:spTgt>
                                        </p:tgtEl>
                                        <p:attrNameLst>
                                          <p:attrName>fill.type</p:attrName>
                                        </p:attrNameLst>
                                      </p:cBhvr>
                                      <p:to>
                                        <p:strVal val="solid"/>
                                      </p:to>
                                    </p:set>
                                  </p:childTnLst>
                                </p:cTn>
                              </p:par>
                            </p:childTnLst>
                          </p:cTn>
                        </p:par>
                      </p:childTnLst>
                    </p:cTn>
                  </p:par>
                </p:childTnLst>
              </p:cTn>
              <p:nextCondLst>
                <p:cond evt="onClick" delay="0">
                  <p:tgtEl>
                    <p:spTgt spid="19"/>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0" y="7886700"/>
            <a:ext cx="18288000" cy="4800600"/>
          </a:xfrm>
          <a:custGeom>
            <a:avLst/>
            <a:gdLst/>
            <a:ahLst/>
            <a:cxnLst/>
            <a:rect l="l" t="t" r="r" b="b"/>
            <a:pathLst>
              <a:path w="18288000" h="4800600">
                <a:moveTo>
                  <a:pt x="0" y="0"/>
                </a:moveTo>
                <a:lnTo>
                  <a:pt x="18288000" y="0"/>
                </a:lnTo>
                <a:lnTo>
                  <a:pt x="18288000" y="4800600"/>
                </a:lnTo>
                <a:lnTo>
                  <a:pt x="0" y="4800600"/>
                </a:lnTo>
                <a:lnTo>
                  <a:pt x="0" y="0"/>
                </a:lnTo>
                <a:close/>
              </a:path>
            </a:pathLst>
          </a:custGeom>
          <a:blipFill>
            <a:blip r:embed="rId4">
              <a:alphaModFix amt="44999"/>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3961652" y="4975941"/>
            <a:ext cx="5038134" cy="1058919"/>
            <a:chOff x="0" y="0"/>
            <a:chExt cx="1326916" cy="278892"/>
          </a:xfrm>
        </p:grpSpPr>
        <p:sp>
          <p:nvSpPr>
            <p:cNvPr id="5" name="Freeform 5"/>
            <p:cNvSpPr/>
            <p:nvPr/>
          </p:nvSpPr>
          <p:spPr>
            <a:xfrm>
              <a:off x="0" y="0"/>
              <a:ext cx="1326916" cy="278892"/>
            </a:xfrm>
            <a:custGeom>
              <a:avLst/>
              <a:gdLst/>
              <a:ahLst/>
              <a:cxnLst/>
              <a:rect l="l" t="t" r="r" b="b"/>
              <a:pathLst>
                <a:path w="1326916" h="278892">
                  <a:moveTo>
                    <a:pt x="139446" y="0"/>
                  </a:moveTo>
                  <a:lnTo>
                    <a:pt x="1187470" y="0"/>
                  </a:lnTo>
                  <a:cubicBezTo>
                    <a:pt x="1264484" y="0"/>
                    <a:pt x="1326916" y="62432"/>
                    <a:pt x="1326916" y="139446"/>
                  </a:cubicBezTo>
                  <a:lnTo>
                    <a:pt x="1326916" y="139446"/>
                  </a:lnTo>
                  <a:cubicBezTo>
                    <a:pt x="1326916" y="176429"/>
                    <a:pt x="1312224" y="211898"/>
                    <a:pt x="1286073" y="238049"/>
                  </a:cubicBezTo>
                  <a:cubicBezTo>
                    <a:pt x="1259922" y="264201"/>
                    <a:pt x="1224453" y="278892"/>
                    <a:pt x="1187470" y="278892"/>
                  </a:cubicBezTo>
                  <a:lnTo>
                    <a:pt x="139446" y="278892"/>
                  </a:lnTo>
                  <a:cubicBezTo>
                    <a:pt x="62432" y="278892"/>
                    <a:pt x="0" y="216460"/>
                    <a:pt x="0" y="139446"/>
                  </a:cubicBezTo>
                  <a:lnTo>
                    <a:pt x="0" y="139446"/>
                  </a:lnTo>
                  <a:cubicBezTo>
                    <a:pt x="0" y="62432"/>
                    <a:pt x="62432" y="0"/>
                    <a:pt x="139446" y="0"/>
                  </a:cubicBezTo>
                  <a:close/>
                </a:path>
              </a:pathLst>
            </a:custGeom>
            <a:solidFill>
              <a:srgbClr val="000000">
                <a:alpha val="0"/>
              </a:srgbClr>
            </a:solidFill>
            <a:ln w="28575" cap="rnd">
              <a:solidFill>
                <a:srgbClr val="2C1E1B"/>
              </a:solidFill>
              <a:prstDash val="solid"/>
              <a:round/>
            </a:ln>
          </p:spPr>
        </p:sp>
        <p:sp>
          <p:nvSpPr>
            <p:cNvPr id="6" name="TextBox 6"/>
            <p:cNvSpPr txBox="1"/>
            <p:nvPr/>
          </p:nvSpPr>
          <p:spPr>
            <a:xfrm>
              <a:off x="0" y="-38100"/>
              <a:ext cx="1326916" cy="316992"/>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3961652" y="6224463"/>
            <a:ext cx="5038134" cy="1058919"/>
            <a:chOff x="0" y="0"/>
            <a:chExt cx="1326916" cy="278892"/>
          </a:xfrm>
        </p:grpSpPr>
        <p:sp>
          <p:nvSpPr>
            <p:cNvPr id="8" name="Freeform 8"/>
            <p:cNvSpPr/>
            <p:nvPr/>
          </p:nvSpPr>
          <p:spPr>
            <a:xfrm>
              <a:off x="0" y="0"/>
              <a:ext cx="1326916" cy="278892"/>
            </a:xfrm>
            <a:custGeom>
              <a:avLst/>
              <a:gdLst/>
              <a:ahLst/>
              <a:cxnLst/>
              <a:rect l="l" t="t" r="r" b="b"/>
              <a:pathLst>
                <a:path w="1326916" h="278892">
                  <a:moveTo>
                    <a:pt x="139446" y="0"/>
                  </a:moveTo>
                  <a:lnTo>
                    <a:pt x="1187470" y="0"/>
                  </a:lnTo>
                  <a:cubicBezTo>
                    <a:pt x="1264484" y="0"/>
                    <a:pt x="1326916" y="62432"/>
                    <a:pt x="1326916" y="139446"/>
                  </a:cubicBezTo>
                  <a:lnTo>
                    <a:pt x="1326916" y="139446"/>
                  </a:lnTo>
                  <a:cubicBezTo>
                    <a:pt x="1326916" y="176429"/>
                    <a:pt x="1312224" y="211898"/>
                    <a:pt x="1286073" y="238049"/>
                  </a:cubicBezTo>
                  <a:cubicBezTo>
                    <a:pt x="1259922" y="264201"/>
                    <a:pt x="1224453" y="278892"/>
                    <a:pt x="1187470" y="278892"/>
                  </a:cubicBezTo>
                  <a:lnTo>
                    <a:pt x="139446" y="278892"/>
                  </a:lnTo>
                  <a:cubicBezTo>
                    <a:pt x="62432" y="278892"/>
                    <a:pt x="0" y="216460"/>
                    <a:pt x="0" y="139446"/>
                  </a:cubicBezTo>
                  <a:lnTo>
                    <a:pt x="0" y="139446"/>
                  </a:lnTo>
                  <a:cubicBezTo>
                    <a:pt x="0" y="62432"/>
                    <a:pt x="62432" y="0"/>
                    <a:pt x="139446" y="0"/>
                  </a:cubicBezTo>
                  <a:close/>
                </a:path>
              </a:pathLst>
            </a:custGeom>
            <a:solidFill>
              <a:srgbClr val="FFFBF5"/>
            </a:solidFill>
            <a:ln w="28575" cap="rnd">
              <a:solidFill>
                <a:srgbClr val="2C1E1B"/>
              </a:solidFill>
              <a:prstDash val="solid"/>
              <a:round/>
            </a:ln>
          </p:spPr>
        </p:sp>
        <p:sp>
          <p:nvSpPr>
            <p:cNvPr id="9" name="TextBox 9"/>
            <p:cNvSpPr txBox="1"/>
            <p:nvPr/>
          </p:nvSpPr>
          <p:spPr>
            <a:xfrm>
              <a:off x="0" y="-38100"/>
              <a:ext cx="1326916" cy="316992"/>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9288213" y="4975941"/>
            <a:ext cx="5038134" cy="1058919"/>
            <a:chOff x="0" y="0"/>
            <a:chExt cx="1326916" cy="278892"/>
          </a:xfrm>
        </p:grpSpPr>
        <p:sp>
          <p:nvSpPr>
            <p:cNvPr id="11" name="Freeform 11"/>
            <p:cNvSpPr/>
            <p:nvPr/>
          </p:nvSpPr>
          <p:spPr>
            <a:xfrm>
              <a:off x="0" y="0"/>
              <a:ext cx="1326916" cy="278892"/>
            </a:xfrm>
            <a:custGeom>
              <a:avLst/>
              <a:gdLst/>
              <a:ahLst/>
              <a:cxnLst/>
              <a:rect l="l" t="t" r="r" b="b"/>
              <a:pathLst>
                <a:path w="1326916" h="278892">
                  <a:moveTo>
                    <a:pt x="139446" y="0"/>
                  </a:moveTo>
                  <a:lnTo>
                    <a:pt x="1187470" y="0"/>
                  </a:lnTo>
                  <a:cubicBezTo>
                    <a:pt x="1264484" y="0"/>
                    <a:pt x="1326916" y="62432"/>
                    <a:pt x="1326916" y="139446"/>
                  </a:cubicBezTo>
                  <a:lnTo>
                    <a:pt x="1326916" y="139446"/>
                  </a:lnTo>
                  <a:cubicBezTo>
                    <a:pt x="1326916" y="176429"/>
                    <a:pt x="1312224" y="211898"/>
                    <a:pt x="1286073" y="238049"/>
                  </a:cubicBezTo>
                  <a:cubicBezTo>
                    <a:pt x="1259922" y="264201"/>
                    <a:pt x="1224453" y="278892"/>
                    <a:pt x="1187470" y="278892"/>
                  </a:cubicBezTo>
                  <a:lnTo>
                    <a:pt x="139446" y="278892"/>
                  </a:lnTo>
                  <a:cubicBezTo>
                    <a:pt x="62432" y="278892"/>
                    <a:pt x="0" y="216460"/>
                    <a:pt x="0" y="139446"/>
                  </a:cubicBezTo>
                  <a:lnTo>
                    <a:pt x="0" y="139446"/>
                  </a:lnTo>
                  <a:cubicBezTo>
                    <a:pt x="0" y="62432"/>
                    <a:pt x="62432" y="0"/>
                    <a:pt x="139446" y="0"/>
                  </a:cubicBezTo>
                  <a:close/>
                </a:path>
              </a:pathLst>
            </a:custGeom>
            <a:solidFill>
              <a:srgbClr val="000000">
                <a:alpha val="0"/>
              </a:srgbClr>
            </a:solidFill>
            <a:ln w="28575" cap="rnd">
              <a:solidFill>
                <a:srgbClr val="2C1E1B"/>
              </a:solidFill>
              <a:prstDash val="solid"/>
              <a:round/>
            </a:ln>
          </p:spPr>
        </p:sp>
        <p:sp>
          <p:nvSpPr>
            <p:cNvPr id="12" name="TextBox 12"/>
            <p:cNvSpPr txBox="1"/>
            <p:nvPr/>
          </p:nvSpPr>
          <p:spPr>
            <a:xfrm>
              <a:off x="0" y="-38100"/>
              <a:ext cx="1326916" cy="316992"/>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9288213" y="6224463"/>
            <a:ext cx="5038134" cy="1058919"/>
            <a:chOff x="0" y="0"/>
            <a:chExt cx="1326916" cy="278892"/>
          </a:xfrm>
        </p:grpSpPr>
        <p:sp>
          <p:nvSpPr>
            <p:cNvPr id="14" name="Freeform 14"/>
            <p:cNvSpPr/>
            <p:nvPr/>
          </p:nvSpPr>
          <p:spPr>
            <a:xfrm>
              <a:off x="0" y="0"/>
              <a:ext cx="1326916" cy="278892"/>
            </a:xfrm>
            <a:custGeom>
              <a:avLst/>
              <a:gdLst/>
              <a:ahLst/>
              <a:cxnLst/>
              <a:rect l="l" t="t" r="r" b="b"/>
              <a:pathLst>
                <a:path w="1326916" h="278892">
                  <a:moveTo>
                    <a:pt x="139446" y="0"/>
                  </a:moveTo>
                  <a:lnTo>
                    <a:pt x="1187470" y="0"/>
                  </a:lnTo>
                  <a:cubicBezTo>
                    <a:pt x="1264484" y="0"/>
                    <a:pt x="1326916" y="62432"/>
                    <a:pt x="1326916" y="139446"/>
                  </a:cubicBezTo>
                  <a:lnTo>
                    <a:pt x="1326916" y="139446"/>
                  </a:lnTo>
                  <a:cubicBezTo>
                    <a:pt x="1326916" y="176429"/>
                    <a:pt x="1312224" y="211898"/>
                    <a:pt x="1286073" y="238049"/>
                  </a:cubicBezTo>
                  <a:cubicBezTo>
                    <a:pt x="1259922" y="264201"/>
                    <a:pt x="1224453" y="278892"/>
                    <a:pt x="1187470" y="278892"/>
                  </a:cubicBezTo>
                  <a:lnTo>
                    <a:pt x="139446" y="278892"/>
                  </a:lnTo>
                  <a:cubicBezTo>
                    <a:pt x="62432" y="278892"/>
                    <a:pt x="0" y="216460"/>
                    <a:pt x="0" y="139446"/>
                  </a:cubicBezTo>
                  <a:lnTo>
                    <a:pt x="0" y="139446"/>
                  </a:lnTo>
                  <a:cubicBezTo>
                    <a:pt x="0" y="62432"/>
                    <a:pt x="62432" y="0"/>
                    <a:pt x="139446" y="0"/>
                  </a:cubicBezTo>
                  <a:close/>
                </a:path>
              </a:pathLst>
            </a:custGeom>
            <a:solidFill>
              <a:srgbClr val="000000">
                <a:alpha val="0"/>
              </a:srgbClr>
            </a:solidFill>
            <a:ln w="28575" cap="rnd">
              <a:solidFill>
                <a:srgbClr val="2C1E1B"/>
              </a:solidFill>
              <a:prstDash val="solid"/>
              <a:round/>
            </a:ln>
          </p:spPr>
        </p:sp>
        <p:sp>
          <p:nvSpPr>
            <p:cNvPr id="15" name="TextBox 15"/>
            <p:cNvSpPr txBox="1"/>
            <p:nvPr/>
          </p:nvSpPr>
          <p:spPr>
            <a:xfrm>
              <a:off x="0" y="-38100"/>
              <a:ext cx="1326916" cy="316992"/>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221226" y="2342292"/>
            <a:ext cx="3097582" cy="1152479"/>
          </a:xfrm>
          <a:custGeom>
            <a:avLst/>
            <a:gdLst/>
            <a:ahLst/>
            <a:cxnLst/>
            <a:rect l="l" t="t" r="r" b="b"/>
            <a:pathLst>
              <a:path w="3097582" h="1152479">
                <a:moveTo>
                  <a:pt x="0" y="0"/>
                </a:moveTo>
                <a:lnTo>
                  <a:pt x="3097582" y="0"/>
                </a:lnTo>
                <a:lnTo>
                  <a:pt x="3097582" y="1152479"/>
                </a:lnTo>
                <a:lnTo>
                  <a:pt x="0" y="11524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a:off x="16359492" y="718629"/>
            <a:ext cx="3097582" cy="1152479"/>
          </a:xfrm>
          <a:custGeom>
            <a:avLst/>
            <a:gdLst/>
            <a:ahLst/>
            <a:cxnLst/>
            <a:rect l="l" t="t" r="r" b="b"/>
            <a:pathLst>
              <a:path w="3097582" h="1152479">
                <a:moveTo>
                  <a:pt x="0" y="0"/>
                </a:moveTo>
                <a:lnTo>
                  <a:pt x="3097583" y="0"/>
                </a:lnTo>
                <a:lnTo>
                  <a:pt x="3097583" y="1152479"/>
                </a:lnTo>
                <a:lnTo>
                  <a:pt x="0" y="11524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TextBox 18"/>
          <p:cNvSpPr txBox="1"/>
          <p:nvPr/>
        </p:nvSpPr>
        <p:spPr>
          <a:xfrm>
            <a:off x="4254508" y="5236160"/>
            <a:ext cx="4452422" cy="481330"/>
          </a:xfrm>
          <a:prstGeom prst="rect">
            <a:avLst/>
          </a:prstGeom>
        </p:spPr>
        <p:txBody>
          <a:bodyPr lIns="0" tIns="0" rIns="0" bIns="0" rtlCol="0" anchor="t">
            <a:spAutoFit/>
          </a:bodyPr>
          <a:lstStyle/>
          <a:p>
            <a:pPr algn="ctr">
              <a:lnSpc>
                <a:spcPts val="3919"/>
              </a:lnSpc>
            </a:pPr>
            <a:r>
              <a:rPr lang="en-US" sz="2799">
                <a:solidFill>
                  <a:srgbClr val="156A84"/>
                </a:solidFill>
                <a:latin typeface="iCiel Cadena"/>
                <a:ea typeface="iCiel Cadena"/>
                <a:cs typeface="iCiel Cadena"/>
                <a:sym typeface="iCiel Cadena"/>
              </a:rPr>
              <a:t>A. Có ẩu đả</a:t>
            </a:r>
          </a:p>
        </p:txBody>
      </p:sp>
      <p:sp>
        <p:nvSpPr>
          <p:cNvPr id="19" name="TextBox 19"/>
          <p:cNvSpPr txBox="1"/>
          <p:nvPr/>
        </p:nvSpPr>
        <p:spPr>
          <a:xfrm>
            <a:off x="4254508" y="6484682"/>
            <a:ext cx="4740850" cy="448008"/>
          </a:xfrm>
          <a:prstGeom prst="rect">
            <a:avLst/>
          </a:prstGeom>
        </p:spPr>
        <p:txBody>
          <a:bodyPr wrap="square" lIns="0" tIns="0" rIns="0" bIns="0" rtlCol="0" anchor="t">
            <a:spAutoFit/>
          </a:bodyPr>
          <a:lstStyle/>
          <a:p>
            <a:pPr algn="ctr">
              <a:lnSpc>
                <a:spcPts val="3919"/>
              </a:lnSpc>
            </a:pPr>
            <a:r>
              <a:rPr lang="en-US" sz="2799">
                <a:solidFill>
                  <a:srgbClr val="156A84"/>
                </a:solidFill>
                <a:latin typeface="iCiel Cadena"/>
                <a:ea typeface="iCiel Cadena"/>
                <a:cs typeface="iCiel Cadena"/>
                <a:sym typeface="iCiel Cadena"/>
              </a:rPr>
              <a:t>C. Có người bị quỷ ám đến</a:t>
            </a:r>
          </a:p>
        </p:txBody>
      </p:sp>
      <p:sp>
        <p:nvSpPr>
          <p:cNvPr id="20" name="TextBox 20"/>
          <p:cNvSpPr txBox="1"/>
          <p:nvPr/>
        </p:nvSpPr>
        <p:spPr>
          <a:xfrm>
            <a:off x="9581070" y="5236160"/>
            <a:ext cx="4452422" cy="481330"/>
          </a:xfrm>
          <a:prstGeom prst="rect">
            <a:avLst/>
          </a:prstGeom>
        </p:spPr>
        <p:txBody>
          <a:bodyPr lIns="0" tIns="0" rIns="0" bIns="0" rtlCol="0" anchor="t">
            <a:spAutoFit/>
          </a:bodyPr>
          <a:lstStyle/>
          <a:p>
            <a:pPr algn="ctr">
              <a:lnSpc>
                <a:spcPts val="3919"/>
              </a:lnSpc>
            </a:pPr>
            <a:r>
              <a:rPr lang="en-US" sz="2799">
                <a:solidFill>
                  <a:srgbClr val="156A84"/>
                </a:solidFill>
                <a:latin typeface="iCiel Cadena"/>
                <a:ea typeface="iCiel Cadena"/>
                <a:cs typeface="iCiel Cadena"/>
                <a:sym typeface="iCiel Cadena"/>
              </a:rPr>
              <a:t>B. Hết rượu</a:t>
            </a:r>
          </a:p>
        </p:txBody>
      </p:sp>
      <p:sp>
        <p:nvSpPr>
          <p:cNvPr id="21" name="TextBox 21"/>
          <p:cNvSpPr txBox="1"/>
          <p:nvPr/>
        </p:nvSpPr>
        <p:spPr>
          <a:xfrm>
            <a:off x="9581070" y="6237032"/>
            <a:ext cx="4452422" cy="976630"/>
          </a:xfrm>
          <a:prstGeom prst="rect">
            <a:avLst/>
          </a:prstGeom>
        </p:spPr>
        <p:txBody>
          <a:bodyPr lIns="0" tIns="0" rIns="0" bIns="0" rtlCol="0" anchor="t">
            <a:spAutoFit/>
          </a:bodyPr>
          <a:lstStyle/>
          <a:p>
            <a:pPr algn="ctr">
              <a:lnSpc>
                <a:spcPts val="3919"/>
              </a:lnSpc>
            </a:pPr>
            <a:r>
              <a:rPr lang="en-US" sz="2799">
                <a:solidFill>
                  <a:srgbClr val="156A84"/>
                </a:solidFill>
                <a:latin typeface="iCiel Cadena"/>
                <a:ea typeface="iCiel Cadena"/>
                <a:cs typeface="iCiel Cadena"/>
                <a:sym typeface="iCiel Cadena"/>
              </a:rPr>
              <a:t>D. Có 10 người phong cùi đến</a:t>
            </a:r>
          </a:p>
        </p:txBody>
      </p:sp>
      <p:sp>
        <p:nvSpPr>
          <p:cNvPr id="22" name="TextBox 22"/>
          <p:cNvSpPr txBox="1"/>
          <p:nvPr/>
        </p:nvSpPr>
        <p:spPr>
          <a:xfrm>
            <a:off x="391675" y="1353449"/>
            <a:ext cx="6617973" cy="2820492"/>
          </a:xfrm>
          <a:prstGeom prst="rect">
            <a:avLst/>
          </a:prstGeom>
        </p:spPr>
        <p:txBody>
          <a:bodyPr lIns="0" tIns="0" rIns="0" bIns="0" rtlCol="0" anchor="t">
            <a:spAutoFit/>
          </a:bodyPr>
          <a:lstStyle/>
          <a:p>
            <a:pPr algn="ctr">
              <a:lnSpc>
                <a:spcPts val="23039"/>
              </a:lnSpc>
            </a:pPr>
            <a:r>
              <a:rPr lang="en-US" sz="16457">
                <a:solidFill>
                  <a:srgbClr val="2C1E1B"/>
                </a:solidFill>
                <a:latin typeface="iCiel Cadena"/>
                <a:ea typeface="iCiel Cadena"/>
                <a:cs typeface="iCiel Cadena"/>
                <a:sym typeface="iCiel Cadena"/>
              </a:rPr>
              <a:t>CÂU 3</a:t>
            </a:r>
          </a:p>
        </p:txBody>
      </p:sp>
      <p:sp>
        <p:nvSpPr>
          <p:cNvPr id="23" name="TextBox 23"/>
          <p:cNvSpPr txBox="1"/>
          <p:nvPr/>
        </p:nvSpPr>
        <p:spPr>
          <a:xfrm>
            <a:off x="6480719" y="1315166"/>
            <a:ext cx="9845662" cy="3660775"/>
          </a:xfrm>
          <a:prstGeom prst="rect">
            <a:avLst/>
          </a:prstGeom>
        </p:spPr>
        <p:txBody>
          <a:bodyPr lIns="0" tIns="0" rIns="0" bIns="0" rtlCol="0" anchor="t">
            <a:spAutoFit/>
          </a:bodyPr>
          <a:lstStyle/>
          <a:p>
            <a:pPr algn="ctr">
              <a:lnSpc>
                <a:spcPts val="9799"/>
              </a:lnSpc>
            </a:pPr>
            <a:r>
              <a:rPr lang="en-US" sz="6999">
                <a:solidFill>
                  <a:srgbClr val="287339"/>
                </a:solidFill>
                <a:latin typeface="iCiel Cadena"/>
                <a:ea typeface="iCiel Cadena"/>
                <a:cs typeface="iCiel Cadena"/>
                <a:sym typeface="iCiel Cadena"/>
              </a:rPr>
              <a:t>ĐANG KHI ĐÁM CƯỚI DIỄN RA THUẬN LỢI THÌ CÓ ĐIỀU GÌ XẢY RA?</a:t>
            </a:r>
          </a:p>
        </p:txBody>
      </p:sp>
      <p:sp>
        <p:nvSpPr>
          <p:cNvPr id="24" name="Freeform 18">
            <a:extLst>
              <a:ext uri="{FF2B5EF4-FFF2-40B4-BE49-F238E27FC236}">
                <a16:creationId xmlns:a16="http://schemas.microsoft.com/office/drawing/2014/main" id="{8D54794A-C3EE-9FB7-F72F-32E6EC37A39D}"/>
              </a:ext>
            </a:extLst>
          </p:cNvPr>
          <p:cNvSpPr/>
          <p:nvPr/>
        </p:nvSpPr>
        <p:spPr>
          <a:xfrm>
            <a:off x="1713426" y="6296619"/>
            <a:ext cx="2886224" cy="4115827"/>
          </a:xfrm>
          <a:custGeom>
            <a:avLst/>
            <a:gdLst/>
            <a:ahLst/>
            <a:cxnLst/>
            <a:rect l="l" t="t" r="r" b="b"/>
            <a:pathLst>
              <a:path w="2886224" h="4115827">
                <a:moveTo>
                  <a:pt x="0" y="0"/>
                </a:moveTo>
                <a:lnTo>
                  <a:pt x="2886223" y="0"/>
                </a:lnTo>
                <a:lnTo>
                  <a:pt x="2886223" y="4115827"/>
                </a:lnTo>
                <a:lnTo>
                  <a:pt x="0" y="4115827"/>
                </a:lnTo>
                <a:lnTo>
                  <a:pt x="0" y="0"/>
                </a:lnTo>
                <a:close/>
              </a:path>
            </a:pathLst>
          </a:custGeom>
          <a:blipFill>
            <a:blip r:embed="rId8"/>
            <a:stretch>
              <a:fillRect/>
            </a:stretch>
          </a:blipFill>
        </p:spPr>
      </p:sp>
      <p:sp>
        <p:nvSpPr>
          <p:cNvPr id="25" name="Freeform 19">
            <a:extLst>
              <a:ext uri="{FF2B5EF4-FFF2-40B4-BE49-F238E27FC236}">
                <a16:creationId xmlns:a16="http://schemas.microsoft.com/office/drawing/2014/main" id="{6AC80576-D612-C839-9294-F2CD2CDC2877}"/>
              </a:ext>
            </a:extLst>
          </p:cNvPr>
          <p:cNvSpPr/>
          <p:nvPr/>
        </p:nvSpPr>
        <p:spPr>
          <a:xfrm>
            <a:off x="-205155" y="6004641"/>
            <a:ext cx="2467710" cy="4282359"/>
          </a:xfrm>
          <a:custGeom>
            <a:avLst/>
            <a:gdLst/>
            <a:ahLst/>
            <a:cxnLst/>
            <a:rect l="l" t="t" r="r" b="b"/>
            <a:pathLst>
              <a:path w="2467710" h="4282359">
                <a:moveTo>
                  <a:pt x="0" y="0"/>
                </a:moveTo>
                <a:lnTo>
                  <a:pt x="2467710" y="0"/>
                </a:lnTo>
                <a:lnTo>
                  <a:pt x="2467710" y="4282359"/>
                </a:lnTo>
                <a:lnTo>
                  <a:pt x="0" y="4282359"/>
                </a:lnTo>
                <a:lnTo>
                  <a:pt x="0" y="0"/>
                </a:lnTo>
                <a:close/>
              </a:path>
            </a:pathLst>
          </a:custGeom>
          <a:blipFill>
            <a:blip r:embed="rId9"/>
            <a:stretch>
              <a:fillRect/>
            </a:stretch>
          </a:blipFill>
        </p:spPr>
      </p:sp>
      <p:sp>
        <p:nvSpPr>
          <p:cNvPr id="2" name="Nút Hành động: Lùi hoặc Trước 1">
            <a:hlinkClick r:id="rId10" action="ppaction://hlinksldjump" highlightClick="1"/>
            <a:extLst>
              <a:ext uri="{FF2B5EF4-FFF2-40B4-BE49-F238E27FC236}">
                <a16:creationId xmlns:a16="http://schemas.microsoft.com/office/drawing/2014/main" id="{9E3C4128-0DB2-2246-8F5C-42431D5C12DA}"/>
              </a:ext>
            </a:extLst>
          </p:cNvPr>
          <p:cNvSpPr/>
          <p:nvPr/>
        </p:nvSpPr>
        <p:spPr>
          <a:xfrm>
            <a:off x="4573951" y="9033341"/>
            <a:ext cx="1240813" cy="1162288"/>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6" presetClass="emph" presetSubtype="0" fill="hold" nodeType="clickEffect">
                                  <p:stCondLst>
                                    <p:cond delay="0"/>
                                  </p:stCondLst>
                                  <p:childTnLst>
                                    <p:set>
                                      <p:cBhvr override="childStyle">
                                        <p:cTn id="6" dur="500" fill="hold"/>
                                        <p:tgtEl>
                                          <p:spTgt spid="20">
                                            <p:txEl>
                                              <p:pRg st="0" end="0"/>
                                            </p:txEl>
                                          </p:spTgt>
                                        </p:tgtEl>
                                        <p:attrNameLst>
                                          <p:attrName>style.color</p:attrName>
                                        </p:attrNameLst>
                                      </p:cBhvr>
                                      <p:to>
                                        <p:clrVal>
                                          <a:srgbClr val="FF0000"/>
                                        </p:clrVal>
                                      </p:to>
                                    </p:set>
                                    <p:set>
                                      <p:cBhvr>
                                        <p:cTn id="7" dur="500" fill="hold"/>
                                        <p:tgtEl>
                                          <p:spTgt spid="20">
                                            <p:txEl>
                                              <p:pRg st="0" end="0"/>
                                            </p:txEl>
                                          </p:spTgt>
                                        </p:tgtEl>
                                        <p:attrNameLst>
                                          <p:attrName>fillcolor</p:attrName>
                                        </p:attrNameLst>
                                      </p:cBhvr>
                                      <p:to>
                                        <p:clrVal>
                                          <a:srgbClr val="FF0000"/>
                                        </p:clrVal>
                                      </p:to>
                                    </p:set>
                                    <p:set>
                                      <p:cBhvr>
                                        <p:cTn id="8" dur="500" fill="hold"/>
                                        <p:tgtEl>
                                          <p:spTgt spid="20">
                                            <p:txEl>
                                              <p:pRg st="0" end="0"/>
                                            </p:txEl>
                                          </p:spTgt>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20"/>
                  </p:tgtEl>
                </p:cond>
              </p:nextCondLst>
            </p:seq>
            <p:seq concurrent="1" nextAc="seek">
              <p:cTn id="9" restart="whenNotActive" fill="hold" evtFilter="cancelBubble" nodeType="interactiveSeq">
                <p:stCondLst>
                  <p:cond evt="onClick" delay="0">
                    <p:tgtEl>
                      <p:spTgt spid="18"/>
                    </p:tgtEl>
                  </p:cond>
                </p:stCondLst>
                <p:endSync evt="end" delay="0">
                  <p:rtn val="all"/>
                </p:endSync>
                <p:childTnLst>
                  <p:par>
                    <p:cTn id="10" fill="hold">
                      <p:stCondLst>
                        <p:cond delay="0"/>
                      </p:stCondLst>
                      <p:childTnLst>
                        <p:par>
                          <p:cTn id="11" fill="hold">
                            <p:stCondLst>
                              <p:cond delay="0"/>
                            </p:stCondLst>
                            <p:childTnLst>
                              <p:par>
                                <p:cTn id="12" presetID="16" presetClass="emph" presetSubtype="0" fill="hold" nodeType="clickEffect">
                                  <p:stCondLst>
                                    <p:cond delay="0"/>
                                  </p:stCondLst>
                                  <p:childTnLst>
                                    <p:set>
                                      <p:cBhvr override="childStyle">
                                        <p:cTn id="13" dur="500" fill="hold"/>
                                        <p:tgtEl>
                                          <p:spTgt spid="18">
                                            <p:txEl>
                                              <p:pRg st="0" end="0"/>
                                            </p:txEl>
                                          </p:spTgt>
                                        </p:tgtEl>
                                        <p:attrNameLst>
                                          <p:attrName>style.color</p:attrName>
                                        </p:attrNameLst>
                                      </p:cBhvr>
                                      <p:to>
                                        <p:clrVal>
                                          <a:srgbClr val="FF0000"/>
                                        </p:clrVal>
                                      </p:to>
                                    </p:set>
                                    <p:set>
                                      <p:cBhvr>
                                        <p:cTn id="14" dur="500" fill="hold"/>
                                        <p:tgtEl>
                                          <p:spTgt spid="18">
                                            <p:txEl>
                                              <p:pRg st="0" end="0"/>
                                            </p:txEl>
                                          </p:spTgt>
                                        </p:tgtEl>
                                        <p:attrNameLst>
                                          <p:attrName>fillcolor</p:attrName>
                                        </p:attrNameLst>
                                      </p:cBhvr>
                                      <p:to>
                                        <p:clrVal>
                                          <a:srgbClr val="FF0000"/>
                                        </p:clrVal>
                                      </p:to>
                                    </p:set>
                                    <p:set>
                                      <p:cBhvr>
                                        <p:cTn id="15" dur="500" fill="hold"/>
                                        <p:tgtEl>
                                          <p:spTgt spid="18">
                                            <p:txEl>
                                              <p:pRg st="0" end="0"/>
                                            </p:txEl>
                                          </p:spTgt>
                                        </p:tgtEl>
                                        <p:attrNameLst>
                                          <p:attrName>fill.type</p:attrName>
                                        </p:attrNameLst>
                                      </p:cBhvr>
                                      <p:to>
                                        <p:strVal val="solid"/>
                                      </p:to>
                                    </p:set>
                                  </p:childTnLst>
                                  <p:subTnLst>
                                    <p:audio>
                                      <p:cMediaNode>
                                        <p:cTn display="0" masterRel="sameClick">
                                          <p:stCondLst>
                                            <p:cond evt="begin" delay="0">
                                              <p:tn val="12"/>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8"/>
                  </p:tgtEl>
                </p:cond>
              </p:nextCondLst>
            </p:seq>
            <p:seq concurrent="1" nextAc="seek">
              <p:cTn id="16" restart="whenNotActive" fill="hold" evtFilter="cancelBubble" nodeType="interactiveSeq">
                <p:stCondLst>
                  <p:cond evt="onClick" delay="0">
                    <p:tgtEl>
                      <p:spTgt spid="19"/>
                    </p:tgtEl>
                  </p:cond>
                </p:stCondLst>
                <p:endSync evt="end" delay="0">
                  <p:rtn val="all"/>
                </p:endSync>
                <p:childTnLst>
                  <p:par>
                    <p:cTn id="17" fill="hold">
                      <p:stCondLst>
                        <p:cond delay="0"/>
                      </p:stCondLst>
                      <p:childTnLst>
                        <p:par>
                          <p:cTn id="18" fill="hold">
                            <p:stCondLst>
                              <p:cond delay="0"/>
                            </p:stCondLst>
                            <p:childTnLst>
                              <p:par>
                                <p:cTn id="19" presetID="16" presetClass="emph" presetSubtype="0" fill="hold" nodeType="clickEffect">
                                  <p:stCondLst>
                                    <p:cond delay="0"/>
                                  </p:stCondLst>
                                  <p:childTnLst>
                                    <p:set>
                                      <p:cBhvr override="childStyle">
                                        <p:cTn id="20" dur="500" fill="hold"/>
                                        <p:tgtEl>
                                          <p:spTgt spid="19">
                                            <p:txEl>
                                              <p:pRg st="0" end="0"/>
                                            </p:txEl>
                                          </p:spTgt>
                                        </p:tgtEl>
                                        <p:attrNameLst>
                                          <p:attrName>style.color</p:attrName>
                                        </p:attrNameLst>
                                      </p:cBhvr>
                                      <p:to>
                                        <p:clrVal>
                                          <a:srgbClr val="FF0000"/>
                                        </p:clrVal>
                                      </p:to>
                                    </p:set>
                                    <p:set>
                                      <p:cBhvr>
                                        <p:cTn id="21" dur="500" fill="hold"/>
                                        <p:tgtEl>
                                          <p:spTgt spid="19">
                                            <p:txEl>
                                              <p:pRg st="0" end="0"/>
                                            </p:txEl>
                                          </p:spTgt>
                                        </p:tgtEl>
                                        <p:attrNameLst>
                                          <p:attrName>fillcolor</p:attrName>
                                        </p:attrNameLst>
                                      </p:cBhvr>
                                      <p:to>
                                        <p:clrVal>
                                          <a:srgbClr val="FF0000"/>
                                        </p:clrVal>
                                      </p:to>
                                    </p:set>
                                    <p:set>
                                      <p:cBhvr>
                                        <p:cTn id="22" dur="500" fill="hold"/>
                                        <p:tgtEl>
                                          <p:spTgt spid="19">
                                            <p:txEl>
                                              <p:pRg st="0" end="0"/>
                                            </p:txEl>
                                          </p:spTgt>
                                        </p:tgtEl>
                                        <p:attrNameLst>
                                          <p:attrName>fill.type</p:attrName>
                                        </p:attrNameLst>
                                      </p:cBhvr>
                                      <p:to>
                                        <p:strVal val="solid"/>
                                      </p:to>
                                    </p:set>
                                  </p:childTnLst>
                                  <p:subTnLst>
                                    <p:audio>
                                      <p:cMediaNode>
                                        <p:cTn display="0" masterRel="sameClick">
                                          <p:stCondLst>
                                            <p:cond evt="begin" delay="0">
                                              <p:tn val="19"/>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9"/>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6" presetClass="emph" presetSubtype="0" fill="hold" grpId="0" nodeType="clickEffect">
                                  <p:stCondLst>
                                    <p:cond delay="0"/>
                                  </p:stCondLst>
                                  <p:childTnLst>
                                    <p:set>
                                      <p:cBhvr override="childStyle">
                                        <p:cTn id="27" dur="500" fill="hold"/>
                                        <p:tgtEl>
                                          <p:spTgt spid="21"/>
                                        </p:tgtEl>
                                        <p:attrNameLst>
                                          <p:attrName>style.color</p:attrName>
                                        </p:attrNameLst>
                                      </p:cBhvr>
                                      <p:to>
                                        <p:clrVal>
                                          <a:srgbClr val="FF0000"/>
                                        </p:clrVal>
                                      </p:to>
                                    </p:set>
                                    <p:set>
                                      <p:cBhvr>
                                        <p:cTn id="28" dur="500" fill="hold"/>
                                        <p:tgtEl>
                                          <p:spTgt spid="21"/>
                                        </p:tgtEl>
                                        <p:attrNameLst>
                                          <p:attrName>fillcolor</p:attrName>
                                        </p:attrNameLst>
                                      </p:cBhvr>
                                      <p:to>
                                        <p:clrVal>
                                          <a:srgbClr val="FF0000"/>
                                        </p:clrVal>
                                      </p:to>
                                    </p:set>
                                    <p:set>
                                      <p:cBhvr>
                                        <p:cTn id="29" dur="500" fill="hold"/>
                                        <p:tgtEl>
                                          <p:spTgt spid="21"/>
                                        </p:tgtEl>
                                        <p:attrNameLst>
                                          <p:attrName>fill.type</p:attrName>
                                        </p:attrNameLst>
                                      </p:cBhvr>
                                      <p:to>
                                        <p:strVal val="solid"/>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1"/>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0" y="7886700"/>
            <a:ext cx="18288000" cy="4800600"/>
          </a:xfrm>
          <a:custGeom>
            <a:avLst/>
            <a:gdLst/>
            <a:ahLst/>
            <a:cxnLst/>
            <a:rect l="l" t="t" r="r" b="b"/>
            <a:pathLst>
              <a:path w="18288000" h="4800600">
                <a:moveTo>
                  <a:pt x="0" y="0"/>
                </a:moveTo>
                <a:lnTo>
                  <a:pt x="18288000" y="0"/>
                </a:lnTo>
                <a:lnTo>
                  <a:pt x="18288000" y="4800600"/>
                </a:lnTo>
                <a:lnTo>
                  <a:pt x="0" y="4800600"/>
                </a:lnTo>
                <a:lnTo>
                  <a:pt x="0" y="0"/>
                </a:lnTo>
                <a:close/>
              </a:path>
            </a:pathLst>
          </a:custGeom>
          <a:blipFill>
            <a:blip r:embed="rId4">
              <a:alphaModFix amt="44999"/>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4254508" y="4975941"/>
            <a:ext cx="5038134" cy="1058919"/>
            <a:chOff x="0" y="0"/>
            <a:chExt cx="1326916" cy="278892"/>
          </a:xfrm>
        </p:grpSpPr>
        <p:sp>
          <p:nvSpPr>
            <p:cNvPr id="5" name="Freeform 5"/>
            <p:cNvSpPr/>
            <p:nvPr/>
          </p:nvSpPr>
          <p:spPr>
            <a:xfrm>
              <a:off x="0" y="0"/>
              <a:ext cx="1326916" cy="278892"/>
            </a:xfrm>
            <a:custGeom>
              <a:avLst/>
              <a:gdLst/>
              <a:ahLst/>
              <a:cxnLst/>
              <a:rect l="l" t="t" r="r" b="b"/>
              <a:pathLst>
                <a:path w="1326916" h="278892">
                  <a:moveTo>
                    <a:pt x="139446" y="0"/>
                  </a:moveTo>
                  <a:lnTo>
                    <a:pt x="1187470" y="0"/>
                  </a:lnTo>
                  <a:cubicBezTo>
                    <a:pt x="1264484" y="0"/>
                    <a:pt x="1326916" y="62432"/>
                    <a:pt x="1326916" y="139446"/>
                  </a:cubicBezTo>
                  <a:lnTo>
                    <a:pt x="1326916" y="139446"/>
                  </a:lnTo>
                  <a:cubicBezTo>
                    <a:pt x="1326916" y="176429"/>
                    <a:pt x="1312224" y="211898"/>
                    <a:pt x="1286073" y="238049"/>
                  </a:cubicBezTo>
                  <a:cubicBezTo>
                    <a:pt x="1259922" y="264201"/>
                    <a:pt x="1224453" y="278892"/>
                    <a:pt x="1187470" y="278892"/>
                  </a:cubicBezTo>
                  <a:lnTo>
                    <a:pt x="139446" y="278892"/>
                  </a:lnTo>
                  <a:cubicBezTo>
                    <a:pt x="62432" y="278892"/>
                    <a:pt x="0" y="216460"/>
                    <a:pt x="0" y="139446"/>
                  </a:cubicBezTo>
                  <a:lnTo>
                    <a:pt x="0" y="139446"/>
                  </a:lnTo>
                  <a:cubicBezTo>
                    <a:pt x="0" y="62432"/>
                    <a:pt x="62432" y="0"/>
                    <a:pt x="139446" y="0"/>
                  </a:cubicBezTo>
                  <a:close/>
                </a:path>
              </a:pathLst>
            </a:custGeom>
            <a:solidFill>
              <a:srgbClr val="000000">
                <a:alpha val="0"/>
              </a:srgbClr>
            </a:solidFill>
            <a:ln w="28575" cap="rnd">
              <a:solidFill>
                <a:srgbClr val="2C1E1B"/>
              </a:solidFill>
              <a:prstDash val="solid"/>
              <a:round/>
            </a:ln>
          </p:spPr>
        </p:sp>
        <p:sp>
          <p:nvSpPr>
            <p:cNvPr id="6" name="TextBox 6"/>
            <p:cNvSpPr txBox="1"/>
            <p:nvPr/>
          </p:nvSpPr>
          <p:spPr>
            <a:xfrm>
              <a:off x="0" y="-38100"/>
              <a:ext cx="1326916" cy="316992"/>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4254508" y="6224463"/>
            <a:ext cx="5038134" cy="1058919"/>
            <a:chOff x="0" y="0"/>
            <a:chExt cx="1326916" cy="278892"/>
          </a:xfrm>
        </p:grpSpPr>
        <p:sp>
          <p:nvSpPr>
            <p:cNvPr id="8" name="Freeform 8"/>
            <p:cNvSpPr/>
            <p:nvPr/>
          </p:nvSpPr>
          <p:spPr>
            <a:xfrm>
              <a:off x="0" y="0"/>
              <a:ext cx="1326916" cy="278892"/>
            </a:xfrm>
            <a:custGeom>
              <a:avLst/>
              <a:gdLst/>
              <a:ahLst/>
              <a:cxnLst/>
              <a:rect l="l" t="t" r="r" b="b"/>
              <a:pathLst>
                <a:path w="1326916" h="278892">
                  <a:moveTo>
                    <a:pt x="139446" y="0"/>
                  </a:moveTo>
                  <a:lnTo>
                    <a:pt x="1187470" y="0"/>
                  </a:lnTo>
                  <a:cubicBezTo>
                    <a:pt x="1264484" y="0"/>
                    <a:pt x="1326916" y="62432"/>
                    <a:pt x="1326916" y="139446"/>
                  </a:cubicBezTo>
                  <a:lnTo>
                    <a:pt x="1326916" y="139446"/>
                  </a:lnTo>
                  <a:cubicBezTo>
                    <a:pt x="1326916" y="176429"/>
                    <a:pt x="1312224" y="211898"/>
                    <a:pt x="1286073" y="238049"/>
                  </a:cubicBezTo>
                  <a:cubicBezTo>
                    <a:pt x="1259922" y="264201"/>
                    <a:pt x="1224453" y="278892"/>
                    <a:pt x="1187470" y="278892"/>
                  </a:cubicBezTo>
                  <a:lnTo>
                    <a:pt x="139446" y="278892"/>
                  </a:lnTo>
                  <a:cubicBezTo>
                    <a:pt x="62432" y="278892"/>
                    <a:pt x="0" y="216460"/>
                    <a:pt x="0" y="139446"/>
                  </a:cubicBezTo>
                  <a:lnTo>
                    <a:pt x="0" y="139446"/>
                  </a:lnTo>
                  <a:cubicBezTo>
                    <a:pt x="0" y="62432"/>
                    <a:pt x="62432" y="0"/>
                    <a:pt x="139446" y="0"/>
                  </a:cubicBezTo>
                  <a:close/>
                </a:path>
              </a:pathLst>
            </a:custGeom>
            <a:solidFill>
              <a:srgbClr val="000000">
                <a:alpha val="0"/>
              </a:srgbClr>
            </a:solidFill>
            <a:ln w="28575" cap="rnd">
              <a:solidFill>
                <a:srgbClr val="2C1E1B"/>
              </a:solidFill>
              <a:prstDash val="solid"/>
              <a:round/>
            </a:ln>
          </p:spPr>
        </p:sp>
        <p:sp>
          <p:nvSpPr>
            <p:cNvPr id="9" name="TextBox 9"/>
            <p:cNvSpPr txBox="1"/>
            <p:nvPr/>
          </p:nvSpPr>
          <p:spPr>
            <a:xfrm>
              <a:off x="0" y="-38100"/>
              <a:ext cx="1326916" cy="316992"/>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9581070" y="4975941"/>
            <a:ext cx="5038134" cy="1058919"/>
            <a:chOff x="0" y="0"/>
            <a:chExt cx="1326916" cy="278892"/>
          </a:xfrm>
        </p:grpSpPr>
        <p:sp>
          <p:nvSpPr>
            <p:cNvPr id="11" name="Freeform 11"/>
            <p:cNvSpPr/>
            <p:nvPr/>
          </p:nvSpPr>
          <p:spPr>
            <a:xfrm>
              <a:off x="0" y="0"/>
              <a:ext cx="1326916" cy="278892"/>
            </a:xfrm>
            <a:custGeom>
              <a:avLst/>
              <a:gdLst/>
              <a:ahLst/>
              <a:cxnLst/>
              <a:rect l="l" t="t" r="r" b="b"/>
              <a:pathLst>
                <a:path w="1326916" h="278892">
                  <a:moveTo>
                    <a:pt x="139446" y="0"/>
                  </a:moveTo>
                  <a:lnTo>
                    <a:pt x="1187470" y="0"/>
                  </a:lnTo>
                  <a:cubicBezTo>
                    <a:pt x="1264484" y="0"/>
                    <a:pt x="1326916" y="62432"/>
                    <a:pt x="1326916" y="139446"/>
                  </a:cubicBezTo>
                  <a:lnTo>
                    <a:pt x="1326916" y="139446"/>
                  </a:lnTo>
                  <a:cubicBezTo>
                    <a:pt x="1326916" y="176429"/>
                    <a:pt x="1312224" y="211898"/>
                    <a:pt x="1286073" y="238049"/>
                  </a:cubicBezTo>
                  <a:cubicBezTo>
                    <a:pt x="1259922" y="264201"/>
                    <a:pt x="1224453" y="278892"/>
                    <a:pt x="1187470" y="278892"/>
                  </a:cubicBezTo>
                  <a:lnTo>
                    <a:pt x="139446" y="278892"/>
                  </a:lnTo>
                  <a:cubicBezTo>
                    <a:pt x="62432" y="278892"/>
                    <a:pt x="0" y="216460"/>
                    <a:pt x="0" y="139446"/>
                  </a:cubicBezTo>
                  <a:lnTo>
                    <a:pt x="0" y="139446"/>
                  </a:lnTo>
                  <a:cubicBezTo>
                    <a:pt x="0" y="62432"/>
                    <a:pt x="62432" y="0"/>
                    <a:pt x="139446" y="0"/>
                  </a:cubicBezTo>
                  <a:close/>
                </a:path>
              </a:pathLst>
            </a:custGeom>
            <a:solidFill>
              <a:srgbClr val="000000">
                <a:alpha val="0"/>
              </a:srgbClr>
            </a:solidFill>
            <a:ln w="28575" cap="rnd">
              <a:solidFill>
                <a:srgbClr val="2C1E1B"/>
              </a:solidFill>
              <a:prstDash val="solid"/>
              <a:round/>
            </a:ln>
          </p:spPr>
        </p:sp>
        <p:sp>
          <p:nvSpPr>
            <p:cNvPr id="12" name="TextBox 12"/>
            <p:cNvSpPr txBox="1"/>
            <p:nvPr/>
          </p:nvSpPr>
          <p:spPr>
            <a:xfrm>
              <a:off x="0" y="-38100"/>
              <a:ext cx="1326916" cy="316992"/>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9581070" y="6224463"/>
            <a:ext cx="5038134" cy="1058919"/>
            <a:chOff x="0" y="0"/>
            <a:chExt cx="1326916" cy="278892"/>
          </a:xfrm>
        </p:grpSpPr>
        <p:sp>
          <p:nvSpPr>
            <p:cNvPr id="14" name="Freeform 14"/>
            <p:cNvSpPr/>
            <p:nvPr/>
          </p:nvSpPr>
          <p:spPr>
            <a:xfrm>
              <a:off x="0" y="0"/>
              <a:ext cx="1326916" cy="278892"/>
            </a:xfrm>
            <a:custGeom>
              <a:avLst/>
              <a:gdLst/>
              <a:ahLst/>
              <a:cxnLst/>
              <a:rect l="l" t="t" r="r" b="b"/>
              <a:pathLst>
                <a:path w="1326916" h="278892">
                  <a:moveTo>
                    <a:pt x="139446" y="0"/>
                  </a:moveTo>
                  <a:lnTo>
                    <a:pt x="1187470" y="0"/>
                  </a:lnTo>
                  <a:cubicBezTo>
                    <a:pt x="1264484" y="0"/>
                    <a:pt x="1326916" y="62432"/>
                    <a:pt x="1326916" y="139446"/>
                  </a:cubicBezTo>
                  <a:lnTo>
                    <a:pt x="1326916" y="139446"/>
                  </a:lnTo>
                  <a:cubicBezTo>
                    <a:pt x="1326916" y="176429"/>
                    <a:pt x="1312224" y="211898"/>
                    <a:pt x="1286073" y="238049"/>
                  </a:cubicBezTo>
                  <a:cubicBezTo>
                    <a:pt x="1259922" y="264201"/>
                    <a:pt x="1224453" y="278892"/>
                    <a:pt x="1187470" y="278892"/>
                  </a:cubicBezTo>
                  <a:lnTo>
                    <a:pt x="139446" y="278892"/>
                  </a:lnTo>
                  <a:cubicBezTo>
                    <a:pt x="62432" y="278892"/>
                    <a:pt x="0" y="216460"/>
                    <a:pt x="0" y="139446"/>
                  </a:cubicBezTo>
                  <a:lnTo>
                    <a:pt x="0" y="139446"/>
                  </a:lnTo>
                  <a:cubicBezTo>
                    <a:pt x="0" y="62432"/>
                    <a:pt x="62432" y="0"/>
                    <a:pt x="139446" y="0"/>
                  </a:cubicBezTo>
                  <a:close/>
                </a:path>
              </a:pathLst>
            </a:custGeom>
            <a:solidFill>
              <a:srgbClr val="000000">
                <a:alpha val="0"/>
              </a:srgbClr>
            </a:solidFill>
            <a:ln w="28575" cap="rnd">
              <a:solidFill>
                <a:srgbClr val="2C1E1B"/>
              </a:solidFill>
              <a:prstDash val="solid"/>
              <a:round/>
            </a:ln>
          </p:spPr>
        </p:sp>
        <p:sp>
          <p:nvSpPr>
            <p:cNvPr id="15" name="TextBox 15"/>
            <p:cNvSpPr txBox="1"/>
            <p:nvPr/>
          </p:nvSpPr>
          <p:spPr>
            <a:xfrm>
              <a:off x="0" y="-38100"/>
              <a:ext cx="1326916" cy="316992"/>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221226" y="2342292"/>
            <a:ext cx="3097582" cy="1152479"/>
          </a:xfrm>
          <a:custGeom>
            <a:avLst/>
            <a:gdLst/>
            <a:ahLst/>
            <a:cxnLst/>
            <a:rect l="l" t="t" r="r" b="b"/>
            <a:pathLst>
              <a:path w="3097582" h="1152479">
                <a:moveTo>
                  <a:pt x="0" y="0"/>
                </a:moveTo>
                <a:lnTo>
                  <a:pt x="3097582" y="0"/>
                </a:lnTo>
                <a:lnTo>
                  <a:pt x="3097582" y="1152479"/>
                </a:lnTo>
                <a:lnTo>
                  <a:pt x="0" y="11524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a:off x="16359492" y="718629"/>
            <a:ext cx="3097582" cy="1152479"/>
          </a:xfrm>
          <a:custGeom>
            <a:avLst/>
            <a:gdLst/>
            <a:ahLst/>
            <a:cxnLst/>
            <a:rect l="l" t="t" r="r" b="b"/>
            <a:pathLst>
              <a:path w="3097582" h="1152479">
                <a:moveTo>
                  <a:pt x="0" y="0"/>
                </a:moveTo>
                <a:lnTo>
                  <a:pt x="3097583" y="0"/>
                </a:lnTo>
                <a:lnTo>
                  <a:pt x="3097583" y="1152479"/>
                </a:lnTo>
                <a:lnTo>
                  <a:pt x="0" y="11524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TextBox 18"/>
          <p:cNvSpPr txBox="1"/>
          <p:nvPr/>
        </p:nvSpPr>
        <p:spPr>
          <a:xfrm>
            <a:off x="4254508" y="5283846"/>
            <a:ext cx="4452422" cy="481330"/>
          </a:xfrm>
          <a:prstGeom prst="rect">
            <a:avLst/>
          </a:prstGeom>
        </p:spPr>
        <p:txBody>
          <a:bodyPr lIns="0" tIns="0" rIns="0" bIns="0" rtlCol="0" anchor="t">
            <a:spAutoFit/>
          </a:bodyPr>
          <a:lstStyle/>
          <a:p>
            <a:pPr algn="ctr">
              <a:lnSpc>
                <a:spcPts val="3919"/>
              </a:lnSpc>
            </a:pPr>
            <a:r>
              <a:rPr lang="en-US" sz="2799">
                <a:solidFill>
                  <a:srgbClr val="156A84"/>
                </a:solidFill>
                <a:latin typeface="iCiel Cadena"/>
                <a:ea typeface="iCiel Cadena"/>
                <a:cs typeface="iCiel Cadena"/>
                <a:sym typeface="iCiel Cadena"/>
              </a:rPr>
              <a:t>A. Người quản tiệc</a:t>
            </a:r>
          </a:p>
        </p:txBody>
      </p:sp>
      <p:sp>
        <p:nvSpPr>
          <p:cNvPr id="19" name="TextBox 19"/>
          <p:cNvSpPr txBox="1"/>
          <p:nvPr/>
        </p:nvSpPr>
        <p:spPr>
          <a:xfrm>
            <a:off x="4254508" y="6484682"/>
            <a:ext cx="4452422" cy="481330"/>
          </a:xfrm>
          <a:prstGeom prst="rect">
            <a:avLst/>
          </a:prstGeom>
        </p:spPr>
        <p:txBody>
          <a:bodyPr lIns="0" tIns="0" rIns="0" bIns="0" rtlCol="0" anchor="t">
            <a:spAutoFit/>
          </a:bodyPr>
          <a:lstStyle/>
          <a:p>
            <a:pPr algn="ctr">
              <a:lnSpc>
                <a:spcPts val="3919"/>
              </a:lnSpc>
            </a:pPr>
            <a:r>
              <a:rPr lang="en-US" sz="2799">
                <a:solidFill>
                  <a:srgbClr val="156A84"/>
                </a:solidFill>
                <a:latin typeface="iCiel Cadena"/>
                <a:ea typeface="iCiel Cadena"/>
                <a:cs typeface="iCiel Cadena"/>
                <a:sym typeface="iCiel Cadena"/>
              </a:rPr>
              <a:t>C. Thân Mẫu Đức Giê su</a:t>
            </a:r>
          </a:p>
        </p:txBody>
      </p:sp>
      <p:sp>
        <p:nvSpPr>
          <p:cNvPr id="20" name="TextBox 20"/>
          <p:cNvSpPr txBox="1"/>
          <p:nvPr/>
        </p:nvSpPr>
        <p:spPr>
          <a:xfrm>
            <a:off x="9581070" y="5283846"/>
            <a:ext cx="4452422" cy="481330"/>
          </a:xfrm>
          <a:prstGeom prst="rect">
            <a:avLst/>
          </a:prstGeom>
        </p:spPr>
        <p:txBody>
          <a:bodyPr lIns="0" tIns="0" rIns="0" bIns="0" rtlCol="0" anchor="t">
            <a:spAutoFit/>
          </a:bodyPr>
          <a:lstStyle/>
          <a:p>
            <a:pPr algn="ctr">
              <a:lnSpc>
                <a:spcPts val="3919"/>
              </a:lnSpc>
            </a:pPr>
            <a:r>
              <a:rPr lang="en-US" sz="2799">
                <a:solidFill>
                  <a:srgbClr val="156A84"/>
                </a:solidFill>
                <a:latin typeface="iCiel Cadena"/>
                <a:ea typeface="iCiel Cadena"/>
                <a:cs typeface="iCiel Cadena"/>
                <a:sym typeface="iCiel Cadena"/>
              </a:rPr>
              <a:t>B. Tân lang</a:t>
            </a:r>
          </a:p>
        </p:txBody>
      </p:sp>
      <p:sp>
        <p:nvSpPr>
          <p:cNvPr id="21" name="TextBox 21"/>
          <p:cNvSpPr txBox="1"/>
          <p:nvPr/>
        </p:nvSpPr>
        <p:spPr>
          <a:xfrm>
            <a:off x="9873926" y="6532368"/>
            <a:ext cx="4452422" cy="481330"/>
          </a:xfrm>
          <a:prstGeom prst="rect">
            <a:avLst/>
          </a:prstGeom>
        </p:spPr>
        <p:txBody>
          <a:bodyPr lIns="0" tIns="0" rIns="0" bIns="0" rtlCol="0" anchor="t">
            <a:spAutoFit/>
          </a:bodyPr>
          <a:lstStyle/>
          <a:p>
            <a:pPr algn="ctr">
              <a:lnSpc>
                <a:spcPts val="3919"/>
              </a:lnSpc>
            </a:pPr>
            <a:r>
              <a:rPr lang="en-US" sz="2799">
                <a:solidFill>
                  <a:srgbClr val="156A84"/>
                </a:solidFill>
                <a:latin typeface="iCiel Cadena"/>
                <a:ea typeface="iCiel Cadena"/>
                <a:cs typeface="iCiel Cadena"/>
                <a:sym typeface="iCiel Cadena"/>
              </a:rPr>
              <a:t>D. Các môn đệ</a:t>
            </a:r>
          </a:p>
        </p:txBody>
      </p:sp>
      <p:sp>
        <p:nvSpPr>
          <p:cNvPr id="22" name="TextBox 22"/>
          <p:cNvSpPr txBox="1"/>
          <p:nvPr/>
        </p:nvSpPr>
        <p:spPr>
          <a:xfrm>
            <a:off x="391675" y="1353449"/>
            <a:ext cx="6617973" cy="2815839"/>
          </a:xfrm>
          <a:prstGeom prst="rect">
            <a:avLst/>
          </a:prstGeom>
        </p:spPr>
        <p:txBody>
          <a:bodyPr lIns="0" tIns="0" rIns="0" bIns="0" rtlCol="0" anchor="t">
            <a:spAutoFit/>
          </a:bodyPr>
          <a:lstStyle/>
          <a:p>
            <a:pPr algn="ctr">
              <a:lnSpc>
                <a:spcPts val="23039"/>
              </a:lnSpc>
            </a:pPr>
            <a:r>
              <a:rPr lang="en-US" sz="16457">
                <a:solidFill>
                  <a:srgbClr val="2C1E1B"/>
                </a:solidFill>
                <a:latin typeface="iCiel Cadena"/>
                <a:ea typeface="iCiel Cadena"/>
                <a:cs typeface="iCiel Cadena"/>
                <a:sym typeface="iCiel Cadena"/>
              </a:rPr>
              <a:t>CÂU 4</a:t>
            </a:r>
          </a:p>
        </p:txBody>
      </p:sp>
      <p:sp>
        <p:nvSpPr>
          <p:cNvPr id="23" name="TextBox 23"/>
          <p:cNvSpPr txBox="1"/>
          <p:nvPr/>
        </p:nvSpPr>
        <p:spPr>
          <a:xfrm>
            <a:off x="6480719" y="1315166"/>
            <a:ext cx="9845662" cy="3660775"/>
          </a:xfrm>
          <a:prstGeom prst="rect">
            <a:avLst/>
          </a:prstGeom>
        </p:spPr>
        <p:txBody>
          <a:bodyPr lIns="0" tIns="0" rIns="0" bIns="0" rtlCol="0" anchor="t">
            <a:spAutoFit/>
          </a:bodyPr>
          <a:lstStyle/>
          <a:p>
            <a:pPr algn="ctr">
              <a:lnSpc>
                <a:spcPts val="9799"/>
              </a:lnSpc>
            </a:pPr>
            <a:r>
              <a:rPr lang="en-US" sz="6999">
                <a:solidFill>
                  <a:srgbClr val="287339"/>
                </a:solidFill>
                <a:latin typeface="iCiel Cadena"/>
                <a:ea typeface="iCiel Cadena"/>
                <a:cs typeface="iCiel Cadena"/>
                <a:sym typeface="iCiel Cadena"/>
              </a:rPr>
              <a:t>AI LÀ NGƯỜI THẤY HẾT RƯỢU VÀ BÁO CHO ĐỨC GIÊ SU?</a:t>
            </a:r>
          </a:p>
        </p:txBody>
      </p:sp>
      <p:sp>
        <p:nvSpPr>
          <p:cNvPr id="24" name="Freeform 18">
            <a:extLst>
              <a:ext uri="{FF2B5EF4-FFF2-40B4-BE49-F238E27FC236}">
                <a16:creationId xmlns:a16="http://schemas.microsoft.com/office/drawing/2014/main" id="{69AA6C99-43E8-92FD-0702-833DA02C5682}"/>
              </a:ext>
            </a:extLst>
          </p:cNvPr>
          <p:cNvSpPr/>
          <p:nvPr/>
        </p:nvSpPr>
        <p:spPr>
          <a:xfrm>
            <a:off x="2310256" y="6093298"/>
            <a:ext cx="2886224" cy="4115827"/>
          </a:xfrm>
          <a:custGeom>
            <a:avLst/>
            <a:gdLst/>
            <a:ahLst/>
            <a:cxnLst/>
            <a:rect l="l" t="t" r="r" b="b"/>
            <a:pathLst>
              <a:path w="2886224" h="4115827">
                <a:moveTo>
                  <a:pt x="0" y="0"/>
                </a:moveTo>
                <a:lnTo>
                  <a:pt x="2886223" y="0"/>
                </a:lnTo>
                <a:lnTo>
                  <a:pt x="2886223" y="4115827"/>
                </a:lnTo>
                <a:lnTo>
                  <a:pt x="0" y="4115827"/>
                </a:lnTo>
                <a:lnTo>
                  <a:pt x="0" y="0"/>
                </a:lnTo>
                <a:close/>
              </a:path>
            </a:pathLst>
          </a:custGeom>
          <a:blipFill>
            <a:blip r:embed="rId8"/>
            <a:stretch>
              <a:fillRect/>
            </a:stretch>
          </a:blipFill>
        </p:spPr>
      </p:sp>
      <p:sp>
        <p:nvSpPr>
          <p:cNvPr id="25" name="Freeform 19">
            <a:extLst>
              <a:ext uri="{FF2B5EF4-FFF2-40B4-BE49-F238E27FC236}">
                <a16:creationId xmlns:a16="http://schemas.microsoft.com/office/drawing/2014/main" id="{BFE9F6A5-F42C-D9B8-E0AE-BA8B9077188E}"/>
              </a:ext>
            </a:extLst>
          </p:cNvPr>
          <p:cNvSpPr/>
          <p:nvPr/>
        </p:nvSpPr>
        <p:spPr>
          <a:xfrm>
            <a:off x="391675" y="5801320"/>
            <a:ext cx="2467710" cy="4282359"/>
          </a:xfrm>
          <a:custGeom>
            <a:avLst/>
            <a:gdLst/>
            <a:ahLst/>
            <a:cxnLst/>
            <a:rect l="l" t="t" r="r" b="b"/>
            <a:pathLst>
              <a:path w="2467710" h="4282359">
                <a:moveTo>
                  <a:pt x="0" y="0"/>
                </a:moveTo>
                <a:lnTo>
                  <a:pt x="2467710" y="0"/>
                </a:lnTo>
                <a:lnTo>
                  <a:pt x="2467710" y="4282359"/>
                </a:lnTo>
                <a:lnTo>
                  <a:pt x="0" y="4282359"/>
                </a:lnTo>
                <a:lnTo>
                  <a:pt x="0" y="0"/>
                </a:lnTo>
                <a:close/>
              </a:path>
            </a:pathLst>
          </a:custGeom>
          <a:blipFill>
            <a:blip r:embed="rId9"/>
            <a:stretch>
              <a:fillRect/>
            </a:stretch>
          </a:blipFill>
        </p:spPr>
      </p:sp>
      <p:sp>
        <p:nvSpPr>
          <p:cNvPr id="2" name="Nút Hành động: Lùi hoặc Trước 1">
            <a:hlinkClick r:id="rId10" action="ppaction://hlinksldjump" highlightClick="1"/>
            <a:extLst>
              <a:ext uri="{FF2B5EF4-FFF2-40B4-BE49-F238E27FC236}">
                <a16:creationId xmlns:a16="http://schemas.microsoft.com/office/drawing/2014/main" id="{C2FB6831-83EA-D152-C521-DAEA750FF090}"/>
              </a:ext>
            </a:extLst>
          </p:cNvPr>
          <p:cNvSpPr/>
          <p:nvPr/>
        </p:nvSpPr>
        <p:spPr>
          <a:xfrm>
            <a:off x="4573951" y="9033341"/>
            <a:ext cx="1240813" cy="1162288"/>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6" presetClass="emph" presetSubtype="0" fill="hold" grpId="0" nodeType="clickEffect">
                                  <p:stCondLst>
                                    <p:cond delay="0"/>
                                  </p:stCondLst>
                                  <p:childTnLst>
                                    <p:set>
                                      <p:cBhvr override="childStyle">
                                        <p:cTn id="6" dur="500" fill="hold"/>
                                        <p:tgtEl>
                                          <p:spTgt spid="18"/>
                                        </p:tgtEl>
                                        <p:attrNameLst>
                                          <p:attrName>style.color</p:attrName>
                                        </p:attrNameLst>
                                      </p:cBhvr>
                                      <p:to>
                                        <p:clrVal>
                                          <a:srgbClr val="FF0000"/>
                                        </p:clrVal>
                                      </p:to>
                                    </p:set>
                                    <p:set>
                                      <p:cBhvr>
                                        <p:cTn id="7" dur="500" fill="hold"/>
                                        <p:tgtEl>
                                          <p:spTgt spid="18"/>
                                        </p:tgtEl>
                                        <p:attrNameLst>
                                          <p:attrName>fillcolor</p:attrName>
                                        </p:attrNameLst>
                                      </p:cBhvr>
                                      <p:to>
                                        <p:clrVal>
                                          <a:srgbClr val="FF0000"/>
                                        </p:clrVal>
                                      </p:to>
                                    </p:set>
                                    <p:set>
                                      <p:cBhvr>
                                        <p:cTn id="8" dur="500" fill="hold"/>
                                        <p:tgtEl>
                                          <p:spTgt spid="18"/>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8"/>
                  </p:tgtEl>
                </p:cond>
              </p:nextCondLst>
            </p:seq>
            <p:seq concurrent="1" nextAc="seek">
              <p:cTn id="9" restart="whenNotActive" fill="hold" evtFilter="cancelBubble" nodeType="interactiveSeq">
                <p:stCondLst>
                  <p:cond evt="onClick" delay="0">
                    <p:tgtEl>
                      <p:spTgt spid="20"/>
                    </p:tgtEl>
                  </p:cond>
                </p:stCondLst>
                <p:endSync evt="end" delay="0">
                  <p:rtn val="all"/>
                </p:endSync>
                <p:childTnLst>
                  <p:par>
                    <p:cTn id="10" fill="hold">
                      <p:stCondLst>
                        <p:cond delay="0"/>
                      </p:stCondLst>
                      <p:childTnLst>
                        <p:par>
                          <p:cTn id="11" fill="hold">
                            <p:stCondLst>
                              <p:cond delay="0"/>
                            </p:stCondLst>
                            <p:childTnLst>
                              <p:par>
                                <p:cTn id="12" presetID="16" presetClass="emph" presetSubtype="0" fill="hold" grpId="0" nodeType="clickEffect">
                                  <p:stCondLst>
                                    <p:cond delay="0"/>
                                  </p:stCondLst>
                                  <p:childTnLst>
                                    <p:set>
                                      <p:cBhvr override="childStyle">
                                        <p:cTn id="13" dur="500" fill="hold"/>
                                        <p:tgtEl>
                                          <p:spTgt spid="20"/>
                                        </p:tgtEl>
                                        <p:attrNameLst>
                                          <p:attrName>style.color</p:attrName>
                                        </p:attrNameLst>
                                      </p:cBhvr>
                                      <p:to>
                                        <p:clrVal>
                                          <a:srgbClr val="FF0000"/>
                                        </p:clrVal>
                                      </p:to>
                                    </p:set>
                                    <p:set>
                                      <p:cBhvr>
                                        <p:cTn id="14" dur="500" fill="hold"/>
                                        <p:tgtEl>
                                          <p:spTgt spid="20"/>
                                        </p:tgtEl>
                                        <p:attrNameLst>
                                          <p:attrName>fillcolor</p:attrName>
                                        </p:attrNameLst>
                                      </p:cBhvr>
                                      <p:to>
                                        <p:clrVal>
                                          <a:srgbClr val="FF0000"/>
                                        </p:clrVal>
                                      </p:to>
                                    </p:set>
                                    <p:set>
                                      <p:cBhvr>
                                        <p:cTn id="15" dur="500" fill="hold"/>
                                        <p:tgtEl>
                                          <p:spTgt spid="20"/>
                                        </p:tgtEl>
                                        <p:attrNameLst>
                                          <p:attrName>fill.type</p:attrName>
                                        </p:attrNameLst>
                                      </p:cBhvr>
                                      <p:to>
                                        <p:strVal val="solid"/>
                                      </p:to>
                                    </p:set>
                                  </p:childTnLst>
                                  <p:subTnLst>
                                    <p:audio>
                                      <p:cMediaNode>
                                        <p:cTn display="0" masterRel="sameClick">
                                          <p:stCondLst>
                                            <p:cond evt="begin" delay="0">
                                              <p:tn val="12"/>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0"/>
                  </p:tgtEl>
                </p:cond>
              </p:nextCondLst>
            </p:seq>
            <p:seq concurrent="1" nextAc="seek">
              <p:cTn id="16" restart="whenNotActive" fill="hold" evtFilter="cancelBubble" nodeType="interactiveSeq">
                <p:stCondLst>
                  <p:cond evt="onClick" delay="0">
                    <p:tgtEl>
                      <p:spTgt spid="21"/>
                    </p:tgtEl>
                  </p:cond>
                </p:stCondLst>
                <p:endSync evt="end" delay="0">
                  <p:rtn val="all"/>
                </p:endSync>
                <p:childTnLst>
                  <p:par>
                    <p:cTn id="17" fill="hold">
                      <p:stCondLst>
                        <p:cond delay="0"/>
                      </p:stCondLst>
                      <p:childTnLst>
                        <p:par>
                          <p:cTn id="18" fill="hold">
                            <p:stCondLst>
                              <p:cond delay="0"/>
                            </p:stCondLst>
                            <p:childTnLst>
                              <p:par>
                                <p:cTn id="19" presetID="16" presetClass="emph" presetSubtype="0" fill="hold" grpId="0" nodeType="clickEffect">
                                  <p:stCondLst>
                                    <p:cond delay="0"/>
                                  </p:stCondLst>
                                  <p:childTnLst>
                                    <p:set>
                                      <p:cBhvr override="childStyle">
                                        <p:cTn id="20" dur="500" fill="hold"/>
                                        <p:tgtEl>
                                          <p:spTgt spid="21"/>
                                        </p:tgtEl>
                                        <p:attrNameLst>
                                          <p:attrName>style.color</p:attrName>
                                        </p:attrNameLst>
                                      </p:cBhvr>
                                      <p:to>
                                        <p:clrVal>
                                          <a:srgbClr val="FF0000"/>
                                        </p:clrVal>
                                      </p:to>
                                    </p:set>
                                    <p:set>
                                      <p:cBhvr>
                                        <p:cTn id="21" dur="500" fill="hold"/>
                                        <p:tgtEl>
                                          <p:spTgt spid="21"/>
                                        </p:tgtEl>
                                        <p:attrNameLst>
                                          <p:attrName>fillcolor</p:attrName>
                                        </p:attrNameLst>
                                      </p:cBhvr>
                                      <p:to>
                                        <p:clrVal>
                                          <a:srgbClr val="FF0000"/>
                                        </p:clrVal>
                                      </p:to>
                                    </p:set>
                                    <p:set>
                                      <p:cBhvr>
                                        <p:cTn id="22" dur="500" fill="hold"/>
                                        <p:tgtEl>
                                          <p:spTgt spid="21"/>
                                        </p:tgtEl>
                                        <p:attrNameLst>
                                          <p:attrName>fill.type</p:attrName>
                                        </p:attrNameLst>
                                      </p:cBhvr>
                                      <p:to>
                                        <p:strVal val="solid"/>
                                      </p:to>
                                    </p:set>
                                  </p:childTnLst>
                                  <p:subTnLst>
                                    <p:audio>
                                      <p:cMediaNode>
                                        <p:cTn display="0" masterRel="sameClick">
                                          <p:stCondLst>
                                            <p:cond evt="begin" delay="0">
                                              <p:tn val="1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23" restart="whenNotActive" fill="hold" evtFilter="cancelBubble" nodeType="interactiveSeq">
                <p:stCondLst>
                  <p:cond evt="onClick" delay="0">
                    <p:tgtEl>
                      <p:spTgt spid="19"/>
                    </p:tgtEl>
                  </p:cond>
                </p:stCondLst>
                <p:endSync evt="end" delay="0">
                  <p:rtn val="all"/>
                </p:endSync>
                <p:childTnLst>
                  <p:par>
                    <p:cTn id="24" fill="hold">
                      <p:stCondLst>
                        <p:cond delay="0"/>
                      </p:stCondLst>
                      <p:childTnLst>
                        <p:par>
                          <p:cTn id="25" fill="hold">
                            <p:stCondLst>
                              <p:cond delay="0"/>
                            </p:stCondLst>
                            <p:childTnLst>
                              <p:par>
                                <p:cTn id="26" presetID="16" presetClass="emph" presetSubtype="0" fill="hold" grpId="0" nodeType="clickEffect">
                                  <p:stCondLst>
                                    <p:cond delay="0"/>
                                  </p:stCondLst>
                                  <p:childTnLst>
                                    <p:set>
                                      <p:cBhvr override="childStyle">
                                        <p:cTn id="27" dur="500" fill="hold"/>
                                        <p:tgtEl>
                                          <p:spTgt spid="19"/>
                                        </p:tgtEl>
                                        <p:attrNameLst>
                                          <p:attrName>style.color</p:attrName>
                                        </p:attrNameLst>
                                      </p:cBhvr>
                                      <p:to>
                                        <p:clrVal>
                                          <a:srgbClr val="00B050"/>
                                        </p:clrVal>
                                      </p:to>
                                    </p:set>
                                    <p:set>
                                      <p:cBhvr>
                                        <p:cTn id="28" dur="500" fill="hold"/>
                                        <p:tgtEl>
                                          <p:spTgt spid="19"/>
                                        </p:tgtEl>
                                        <p:attrNameLst>
                                          <p:attrName>fillcolor</p:attrName>
                                        </p:attrNameLst>
                                      </p:cBhvr>
                                      <p:to>
                                        <p:clrVal>
                                          <a:srgbClr val="00B050"/>
                                        </p:clrVal>
                                      </p:to>
                                    </p:set>
                                    <p:set>
                                      <p:cBhvr>
                                        <p:cTn id="29" dur="500" fill="hold"/>
                                        <p:tgtEl>
                                          <p:spTgt spid="19"/>
                                        </p:tgtEl>
                                        <p:attrNameLst>
                                          <p:attrName>fill.type</p:attrName>
                                        </p:attrNameLst>
                                      </p:cBhvr>
                                      <p:to>
                                        <p:strVal val="solid"/>
                                      </p:to>
                                    </p:set>
                                  </p:childTnLst>
                                  <p:subTnLst>
                                    <p:audio>
                                      <p:cMediaNode>
                                        <p:cTn display="0" masterRel="sameClick">
                                          <p:stCondLst>
                                            <p:cond evt="begin" delay="0">
                                              <p:tn val="2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9"/>
                  </p:tgtEl>
                </p:cond>
              </p:nextCondLst>
            </p:seq>
          </p:childTnLst>
        </p:cTn>
      </p:par>
    </p:tnLst>
    <p:bldLst>
      <p:bldP spid="18" grpId="0"/>
      <p:bldP spid="19" grpId="0"/>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0" y="7886700"/>
            <a:ext cx="18288000" cy="4800600"/>
          </a:xfrm>
          <a:custGeom>
            <a:avLst/>
            <a:gdLst/>
            <a:ahLst/>
            <a:cxnLst/>
            <a:rect l="l" t="t" r="r" b="b"/>
            <a:pathLst>
              <a:path w="18288000" h="4800600">
                <a:moveTo>
                  <a:pt x="0" y="0"/>
                </a:moveTo>
                <a:lnTo>
                  <a:pt x="18288000" y="0"/>
                </a:lnTo>
                <a:lnTo>
                  <a:pt x="18288000" y="4800600"/>
                </a:lnTo>
                <a:lnTo>
                  <a:pt x="0" y="4800600"/>
                </a:lnTo>
                <a:lnTo>
                  <a:pt x="0" y="0"/>
                </a:lnTo>
                <a:close/>
              </a:path>
            </a:pathLst>
          </a:custGeom>
          <a:blipFill>
            <a:blip r:embed="rId4">
              <a:alphaModFix amt="44999"/>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3961652" y="4975941"/>
            <a:ext cx="5038134" cy="1058919"/>
            <a:chOff x="0" y="0"/>
            <a:chExt cx="1326916" cy="278892"/>
          </a:xfrm>
        </p:grpSpPr>
        <p:sp>
          <p:nvSpPr>
            <p:cNvPr id="5" name="Freeform 5"/>
            <p:cNvSpPr/>
            <p:nvPr/>
          </p:nvSpPr>
          <p:spPr>
            <a:xfrm>
              <a:off x="0" y="0"/>
              <a:ext cx="1326916" cy="278892"/>
            </a:xfrm>
            <a:custGeom>
              <a:avLst/>
              <a:gdLst/>
              <a:ahLst/>
              <a:cxnLst/>
              <a:rect l="l" t="t" r="r" b="b"/>
              <a:pathLst>
                <a:path w="1326916" h="278892">
                  <a:moveTo>
                    <a:pt x="139446" y="0"/>
                  </a:moveTo>
                  <a:lnTo>
                    <a:pt x="1187470" y="0"/>
                  </a:lnTo>
                  <a:cubicBezTo>
                    <a:pt x="1264484" y="0"/>
                    <a:pt x="1326916" y="62432"/>
                    <a:pt x="1326916" y="139446"/>
                  </a:cubicBezTo>
                  <a:lnTo>
                    <a:pt x="1326916" y="139446"/>
                  </a:lnTo>
                  <a:cubicBezTo>
                    <a:pt x="1326916" y="176429"/>
                    <a:pt x="1312224" y="211898"/>
                    <a:pt x="1286073" y="238049"/>
                  </a:cubicBezTo>
                  <a:cubicBezTo>
                    <a:pt x="1259922" y="264201"/>
                    <a:pt x="1224453" y="278892"/>
                    <a:pt x="1187470" y="278892"/>
                  </a:cubicBezTo>
                  <a:lnTo>
                    <a:pt x="139446" y="278892"/>
                  </a:lnTo>
                  <a:cubicBezTo>
                    <a:pt x="62432" y="278892"/>
                    <a:pt x="0" y="216460"/>
                    <a:pt x="0" y="139446"/>
                  </a:cubicBezTo>
                  <a:lnTo>
                    <a:pt x="0" y="139446"/>
                  </a:lnTo>
                  <a:cubicBezTo>
                    <a:pt x="0" y="62432"/>
                    <a:pt x="62432" y="0"/>
                    <a:pt x="139446" y="0"/>
                  </a:cubicBezTo>
                  <a:close/>
                </a:path>
              </a:pathLst>
            </a:custGeom>
            <a:solidFill>
              <a:srgbClr val="000000">
                <a:alpha val="0"/>
              </a:srgbClr>
            </a:solidFill>
            <a:ln w="28575" cap="rnd">
              <a:solidFill>
                <a:srgbClr val="2C1E1B"/>
              </a:solidFill>
              <a:prstDash val="solid"/>
              <a:round/>
            </a:ln>
          </p:spPr>
        </p:sp>
        <p:sp>
          <p:nvSpPr>
            <p:cNvPr id="6" name="TextBox 6"/>
            <p:cNvSpPr txBox="1"/>
            <p:nvPr/>
          </p:nvSpPr>
          <p:spPr>
            <a:xfrm>
              <a:off x="0" y="-38100"/>
              <a:ext cx="1326916" cy="316992"/>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3961652" y="6224463"/>
            <a:ext cx="5038134" cy="1058919"/>
            <a:chOff x="0" y="0"/>
            <a:chExt cx="1326916" cy="278892"/>
          </a:xfrm>
        </p:grpSpPr>
        <p:sp>
          <p:nvSpPr>
            <p:cNvPr id="8" name="Freeform 8"/>
            <p:cNvSpPr/>
            <p:nvPr/>
          </p:nvSpPr>
          <p:spPr>
            <a:xfrm>
              <a:off x="0" y="0"/>
              <a:ext cx="1326916" cy="278892"/>
            </a:xfrm>
            <a:custGeom>
              <a:avLst/>
              <a:gdLst/>
              <a:ahLst/>
              <a:cxnLst/>
              <a:rect l="l" t="t" r="r" b="b"/>
              <a:pathLst>
                <a:path w="1326916" h="278892">
                  <a:moveTo>
                    <a:pt x="139446" y="0"/>
                  </a:moveTo>
                  <a:lnTo>
                    <a:pt x="1187470" y="0"/>
                  </a:lnTo>
                  <a:cubicBezTo>
                    <a:pt x="1264484" y="0"/>
                    <a:pt x="1326916" y="62432"/>
                    <a:pt x="1326916" y="139446"/>
                  </a:cubicBezTo>
                  <a:lnTo>
                    <a:pt x="1326916" y="139446"/>
                  </a:lnTo>
                  <a:cubicBezTo>
                    <a:pt x="1326916" y="176429"/>
                    <a:pt x="1312224" y="211898"/>
                    <a:pt x="1286073" y="238049"/>
                  </a:cubicBezTo>
                  <a:cubicBezTo>
                    <a:pt x="1259922" y="264201"/>
                    <a:pt x="1224453" y="278892"/>
                    <a:pt x="1187470" y="278892"/>
                  </a:cubicBezTo>
                  <a:lnTo>
                    <a:pt x="139446" y="278892"/>
                  </a:lnTo>
                  <a:cubicBezTo>
                    <a:pt x="62432" y="278892"/>
                    <a:pt x="0" y="216460"/>
                    <a:pt x="0" y="139446"/>
                  </a:cubicBezTo>
                  <a:lnTo>
                    <a:pt x="0" y="139446"/>
                  </a:lnTo>
                  <a:cubicBezTo>
                    <a:pt x="0" y="62432"/>
                    <a:pt x="62432" y="0"/>
                    <a:pt x="139446" y="0"/>
                  </a:cubicBezTo>
                  <a:close/>
                </a:path>
              </a:pathLst>
            </a:custGeom>
            <a:solidFill>
              <a:srgbClr val="000000">
                <a:alpha val="0"/>
              </a:srgbClr>
            </a:solidFill>
            <a:ln w="28575" cap="rnd">
              <a:solidFill>
                <a:srgbClr val="2C1E1B"/>
              </a:solidFill>
              <a:prstDash val="solid"/>
              <a:round/>
            </a:ln>
          </p:spPr>
        </p:sp>
        <p:sp>
          <p:nvSpPr>
            <p:cNvPr id="9" name="TextBox 9"/>
            <p:cNvSpPr txBox="1"/>
            <p:nvPr/>
          </p:nvSpPr>
          <p:spPr>
            <a:xfrm>
              <a:off x="0" y="-38100"/>
              <a:ext cx="1326916" cy="316992"/>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9288213" y="4975941"/>
            <a:ext cx="5038134" cy="1058919"/>
            <a:chOff x="0" y="0"/>
            <a:chExt cx="1326916" cy="278892"/>
          </a:xfrm>
        </p:grpSpPr>
        <p:sp>
          <p:nvSpPr>
            <p:cNvPr id="11" name="Freeform 11"/>
            <p:cNvSpPr/>
            <p:nvPr/>
          </p:nvSpPr>
          <p:spPr>
            <a:xfrm>
              <a:off x="0" y="0"/>
              <a:ext cx="1326916" cy="278892"/>
            </a:xfrm>
            <a:custGeom>
              <a:avLst/>
              <a:gdLst/>
              <a:ahLst/>
              <a:cxnLst/>
              <a:rect l="l" t="t" r="r" b="b"/>
              <a:pathLst>
                <a:path w="1326916" h="278892">
                  <a:moveTo>
                    <a:pt x="139446" y="0"/>
                  </a:moveTo>
                  <a:lnTo>
                    <a:pt x="1187470" y="0"/>
                  </a:lnTo>
                  <a:cubicBezTo>
                    <a:pt x="1264484" y="0"/>
                    <a:pt x="1326916" y="62432"/>
                    <a:pt x="1326916" y="139446"/>
                  </a:cubicBezTo>
                  <a:lnTo>
                    <a:pt x="1326916" y="139446"/>
                  </a:lnTo>
                  <a:cubicBezTo>
                    <a:pt x="1326916" y="176429"/>
                    <a:pt x="1312224" y="211898"/>
                    <a:pt x="1286073" y="238049"/>
                  </a:cubicBezTo>
                  <a:cubicBezTo>
                    <a:pt x="1259922" y="264201"/>
                    <a:pt x="1224453" y="278892"/>
                    <a:pt x="1187470" y="278892"/>
                  </a:cubicBezTo>
                  <a:lnTo>
                    <a:pt x="139446" y="278892"/>
                  </a:lnTo>
                  <a:cubicBezTo>
                    <a:pt x="62432" y="278892"/>
                    <a:pt x="0" y="216460"/>
                    <a:pt x="0" y="139446"/>
                  </a:cubicBezTo>
                  <a:lnTo>
                    <a:pt x="0" y="139446"/>
                  </a:lnTo>
                  <a:cubicBezTo>
                    <a:pt x="0" y="62432"/>
                    <a:pt x="62432" y="0"/>
                    <a:pt x="139446" y="0"/>
                  </a:cubicBezTo>
                  <a:close/>
                </a:path>
              </a:pathLst>
            </a:custGeom>
            <a:solidFill>
              <a:srgbClr val="000000">
                <a:alpha val="0"/>
              </a:srgbClr>
            </a:solidFill>
            <a:ln w="28575" cap="rnd">
              <a:solidFill>
                <a:srgbClr val="2C1E1B"/>
              </a:solidFill>
              <a:prstDash val="solid"/>
              <a:round/>
            </a:ln>
          </p:spPr>
        </p:sp>
        <p:sp>
          <p:nvSpPr>
            <p:cNvPr id="12" name="TextBox 12"/>
            <p:cNvSpPr txBox="1"/>
            <p:nvPr/>
          </p:nvSpPr>
          <p:spPr>
            <a:xfrm>
              <a:off x="0" y="-38100"/>
              <a:ext cx="1326916" cy="316992"/>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9288213" y="6224463"/>
            <a:ext cx="5038134" cy="1058919"/>
            <a:chOff x="0" y="0"/>
            <a:chExt cx="1326916" cy="278892"/>
          </a:xfrm>
        </p:grpSpPr>
        <p:sp>
          <p:nvSpPr>
            <p:cNvPr id="14" name="Freeform 14"/>
            <p:cNvSpPr/>
            <p:nvPr/>
          </p:nvSpPr>
          <p:spPr>
            <a:xfrm>
              <a:off x="0" y="0"/>
              <a:ext cx="1326916" cy="278892"/>
            </a:xfrm>
            <a:custGeom>
              <a:avLst/>
              <a:gdLst/>
              <a:ahLst/>
              <a:cxnLst/>
              <a:rect l="l" t="t" r="r" b="b"/>
              <a:pathLst>
                <a:path w="1326916" h="278892">
                  <a:moveTo>
                    <a:pt x="139446" y="0"/>
                  </a:moveTo>
                  <a:lnTo>
                    <a:pt x="1187470" y="0"/>
                  </a:lnTo>
                  <a:cubicBezTo>
                    <a:pt x="1264484" y="0"/>
                    <a:pt x="1326916" y="62432"/>
                    <a:pt x="1326916" y="139446"/>
                  </a:cubicBezTo>
                  <a:lnTo>
                    <a:pt x="1326916" y="139446"/>
                  </a:lnTo>
                  <a:cubicBezTo>
                    <a:pt x="1326916" y="176429"/>
                    <a:pt x="1312224" y="211898"/>
                    <a:pt x="1286073" y="238049"/>
                  </a:cubicBezTo>
                  <a:cubicBezTo>
                    <a:pt x="1259922" y="264201"/>
                    <a:pt x="1224453" y="278892"/>
                    <a:pt x="1187470" y="278892"/>
                  </a:cubicBezTo>
                  <a:lnTo>
                    <a:pt x="139446" y="278892"/>
                  </a:lnTo>
                  <a:cubicBezTo>
                    <a:pt x="62432" y="278892"/>
                    <a:pt x="0" y="216460"/>
                    <a:pt x="0" y="139446"/>
                  </a:cubicBezTo>
                  <a:lnTo>
                    <a:pt x="0" y="139446"/>
                  </a:lnTo>
                  <a:cubicBezTo>
                    <a:pt x="0" y="62432"/>
                    <a:pt x="62432" y="0"/>
                    <a:pt x="139446" y="0"/>
                  </a:cubicBezTo>
                  <a:close/>
                </a:path>
              </a:pathLst>
            </a:custGeom>
            <a:solidFill>
              <a:srgbClr val="000000">
                <a:alpha val="0"/>
              </a:srgbClr>
            </a:solidFill>
            <a:ln w="28575" cap="rnd">
              <a:solidFill>
                <a:srgbClr val="2C1E1B"/>
              </a:solidFill>
              <a:prstDash val="solid"/>
              <a:round/>
            </a:ln>
          </p:spPr>
        </p:sp>
        <p:sp>
          <p:nvSpPr>
            <p:cNvPr id="15" name="TextBox 15"/>
            <p:cNvSpPr txBox="1"/>
            <p:nvPr/>
          </p:nvSpPr>
          <p:spPr>
            <a:xfrm>
              <a:off x="0" y="-38100"/>
              <a:ext cx="1326916" cy="316992"/>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221226" y="2342292"/>
            <a:ext cx="3097582" cy="1152479"/>
          </a:xfrm>
          <a:custGeom>
            <a:avLst/>
            <a:gdLst/>
            <a:ahLst/>
            <a:cxnLst/>
            <a:rect l="l" t="t" r="r" b="b"/>
            <a:pathLst>
              <a:path w="3097582" h="1152479">
                <a:moveTo>
                  <a:pt x="0" y="0"/>
                </a:moveTo>
                <a:lnTo>
                  <a:pt x="3097582" y="0"/>
                </a:lnTo>
                <a:lnTo>
                  <a:pt x="3097582" y="1152479"/>
                </a:lnTo>
                <a:lnTo>
                  <a:pt x="0" y="11524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a:off x="16359492" y="718629"/>
            <a:ext cx="3097582" cy="1152479"/>
          </a:xfrm>
          <a:custGeom>
            <a:avLst/>
            <a:gdLst/>
            <a:ahLst/>
            <a:cxnLst/>
            <a:rect l="l" t="t" r="r" b="b"/>
            <a:pathLst>
              <a:path w="3097582" h="1152479">
                <a:moveTo>
                  <a:pt x="0" y="0"/>
                </a:moveTo>
                <a:lnTo>
                  <a:pt x="3097583" y="0"/>
                </a:lnTo>
                <a:lnTo>
                  <a:pt x="3097583" y="1152479"/>
                </a:lnTo>
                <a:lnTo>
                  <a:pt x="0" y="11524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TextBox 18"/>
          <p:cNvSpPr txBox="1"/>
          <p:nvPr/>
        </p:nvSpPr>
        <p:spPr>
          <a:xfrm>
            <a:off x="4254508" y="5236160"/>
            <a:ext cx="4452422" cy="481330"/>
          </a:xfrm>
          <a:prstGeom prst="rect">
            <a:avLst/>
          </a:prstGeom>
        </p:spPr>
        <p:txBody>
          <a:bodyPr lIns="0" tIns="0" rIns="0" bIns="0" rtlCol="0" anchor="t">
            <a:spAutoFit/>
          </a:bodyPr>
          <a:lstStyle/>
          <a:p>
            <a:pPr algn="ctr">
              <a:lnSpc>
                <a:spcPts val="3919"/>
              </a:lnSpc>
            </a:pPr>
            <a:r>
              <a:rPr lang="en-US" sz="2799">
                <a:solidFill>
                  <a:srgbClr val="156A84"/>
                </a:solidFill>
                <a:latin typeface="iCiel Cadena"/>
                <a:ea typeface="iCiel Cadena"/>
                <a:cs typeface="iCiel Cadena"/>
                <a:sym typeface="iCiel Cadena"/>
              </a:rPr>
              <a:t>A. Giờ của tôi</a:t>
            </a:r>
          </a:p>
        </p:txBody>
      </p:sp>
      <p:sp>
        <p:nvSpPr>
          <p:cNvPr id="19" name="TextBox 19"/>
          <p:cNvSpPr txBox="1"/>
          <p:nvPr/>
        </p:nvSpPr>
        <p:spPr>
          <a:xfrm>
            <a:off x="4254508" y="6484682"/>
            <a:ext cx="4452422" cy="481330"/>
          </a:xfrm>
          <a:prstGeom prst="rect">
            <a:avLst/>
          </a:prstGeom>
        </p:spPr>
        <p:txBody>
          <a:bodyPr lIns="0" tIns="0" rIns="0" bIns="0" rtlCol="0" anchor="t">
            <a:spAutoFit/>
          </a:bodyPr>
          <a:lstStyle/>
          <a:p>
            <a:pPr algn="ctr">
              <a:lnSpc>
                <a:spcPts val="3919"/>
              </a:lnSpc>
            </a:pPr>
            <a:r>
              <a:rPr lang="en-US" sz="2799">
                <a:solidFill>
                  <a:srgbClr val="156A84"/>
                </a:solidFill>
                <a:latin typeface="iCiel Cadena"/>
                <a:ea typeface="iCiel Cadena"/>
                <a:cs typeface="iCiel Cadena"/>
                <a:sym typeface="iCiel Cadena"/>
              </a:rPr>
              <a:t>C. Hãy để tự họ và giờ</a:t>
            </a:r>
          </a:p>
        </p:txBody>
      </p:sp>
      <p:sp>
        <p:nvSpPr>
          <p:cNvPr id="20" name="TextBox 20"/>
          <p:cNvSpPr txBox="1"/>
          <p:nvPr/>
        </p:nvSpPr>
        <p:spPr>
          <a:xfrm>
            <a:off x="9581070" y="5236160"/>
            <a:ext cx="4452422" cy="448008"/>
          </a:xfrm>
          <a:prstGeom prst="rect">
            <a:avLst/>
          </a:prstGeom>
        </p:spPr>
        <p:txBody>
          <a:bodyPr lIns="0" tIns="0" rIns="0" bIns="0" rtlCol="0" anchor="t">
            <a:spAutoFit/>
          </a:bodyPr>
          <a:lstStyle/>
          <a:p>
            <a:pPr algn="ctr">
              <a:lnSpc>
                <a:spcPts val="3919"/>
              </a:lnSpc>
            </a:pPr>
            <a:r>
              <a:rPr lang="en-US" sz="2799">
                <a:solidFill>
                  <a:srgbClr val="156A84"/>
                </a:solidFill>
                <a:latin typeface="iCiel Cadena"/>
                <a:ea typeface="iCiel Cadena"/>
                <a:cs typeface="iCiel Cadena"/>
                <a:sym typeface="iCiel Cadena"/>
              </a:rPr>
              <a:t>B. Không muốn và</a:t>
            </a:r>
          </a:p>
        </p:txBody>
      </p:sp>
      <p:sp>
        <p:nvSpPr>
          <p:cNvPr id="21" name="TextBox 21"/>
          <p:cNvSpPr txBox="1"/>
          <p:nvPr/>
        </p:nvSpPr>
        <p:spPr>
          <a:xfrm>
            <a:off x="9581070" y="6484682"/>
            <a:ext cx="4452422" cy="481330"/>
          </a:xfrm>
          <a:prstGeom prst="rect">
            <a:avLst/>
          </a:prstGeom>
        </p:spPr>
        <p:txBody>
          <a:bodyPr lIns="0" tIns="0" rIns="0" bIns="0" rtlCol="0" anchor="t">
            <a:spAutoFit/>
          </a:bodyPr>
          <a:lstStyle/>
          <a:p>
            <a:pPr algn="ctr">
              <a:lnSpc>
                <a:spcPts val="3919"/>
              </a:lnSpc>
            </a:pPr>
            <a:r>
              <a:rPr lang="en-US" sz="2799">
                <a:solidFill>
                  <a:srgbClr val="156A84"/>
                </a:solidFill>
                <a:latin typeface="iCiel Cadena"/>
                <a:ea typeface="iCiel Cadena"/>
                <a:cs typeface="iCiel Cadena"/>
                <a:sym typeface="iCiel Cadena"/>
              </a:rPr>
              <a:t>D. Hãy để kệ tôi giờ tôi</a:t>
            </a:r>
          </a:p>
        </p:txBody>
      </p:sp>
      <p:sp>
        <p:nvSpPr>
          <p:cNvPr id="22" name="TextBox 22"/>
          <p:cNvSpPr txBox="1"/>
          <p:nvPr/>
        </p:nvSpPr>
        <p:spPr>
          <a:xfrm>
            <a:off x="0" y="367393"/>
            <a:ext cx="4619985" cy="1974898"/>
          </a:xfrm>
          <a:prstGeom prst="rect">
            <a:avLst/>
          </a:prstGeom>
        </p:spPr>
        <p:txBody>
          <a:bodyPr lIns="0" tIns="0" rIns="0" bIns="0" rtlCol="0" anchor="t">
            <a:spAutoFit/>
          </a:bodyPr>
          <a:lstStyle/>
          <a:p>
            <a:pPr algn="ctr">
              <a:lnSpc>
                <a:spcPts val="16084"/>
              </a:lnSpc>
            </a:pPr>
            <a:r>
              <a:rPr lang="en-US" sz="11488">
                <a:solidFill>
                  <a:srgbClr val="2C1E1B"/>
                </a:solidFill>
                <a:latin typeface="iCiel Cadena"/>
                <a:ea typeface="iCiel Cadena"/>
                <a:cs typeface="iCiel Cadena"/>
                <a:sym typeface="iCiel Cadena"/>
              </a:rPr>
              <a:t>CÂU 5</a:t>
            </a:r>
          </a:p>
        </p:txBody>
      </p:sp>
      <p:sp>
        <p:nvSpPr>
          <p:cNvPr id="23" name="TextBox 23"/>
          <p:cNvSpPr txBox="1"/>
          <p:nvPr/>
        </p:nvSpPr>
        <p:spPr>
          <a:xfrm>
            <a:off x="4619985" y="407106"/>
            <a:ext cx="12219233" cy="4568834"/>
          </a:xfrm>
          <a:prstGeom prst="rect">
            <a:avLst/>
          </a:prstGeom>
        </p:spPr>
        <p:txBody>
          <a:bodyPr lIns="0" tIns="0" rIns="0" bIns="0" rtlCol="0" anchor="t">
            <a:spAutoFit/>
          </a:bodyPr>
          <a:lstStyle/>
          <a:p>
            <a:pPr algn="ctr">
              <a:lnSpc>
                <a:spcPts val="9122"/>
              </a:lnSpc>
            </a:pPr>
            <a:r>
              <a:rPr lang="en-US" sz="6515">
                <a:solidFill>
                  <a:srgbClr val="287339"/>
                </a:solidFill>
                <a:latin typeface="iCiel Cadena"/>
                <a:ea typeface="iCiel Cadena"/>
                <a:cs typeface="iCiel Cadena"/>
                <a:sym typeface="iCiel Cadena"/>
              </a:rPr>
              <a:t>ĐIỀN VÀO CHỖ TRỐNG: “ ĐỨC GIÊSU ĐÁP: THƯA BÀ CHUYỆN ĐÓ CAN GÌ ĐẾN BÀ VÀ TÔI...CHƯA ĐẾN”</a:t>
            </a:r>
          </a:p>
        </p:txBody>
      </p:sp>
      <p:sp>
        <p:nvSpPr>
          <p:cNvPr id="24" name="Freeform 18">
            <a:extLst>
              <a:ext uri="{FF2B5EF4-FFF2-40B4-BE49-F238E27FC236}">
                <a16:creationId xmlns:a16="http://schemas.microsoft.com/office/drawing/2014/main" id="{471DBE91-EE58-EF67-31C9-4D378F32D949}"/>
              </a:ext>
            </a:extLst>
          </p:cNvPr>
          <p:cNvSpPr/>
          <p:nvPr/>
        </p:nvSpPr>
        <p:spPr>
          <a:xfrm>
            <a:off x="15429485" y="6034860"/>
            <a:ext cx="2886224" cy="4115827"/>
          </a:xfrm>
          <a:custGeom>
            <a:avLst/>
            <a:gdLst/>
            <a:ahLst/>
            <a:cxnLst/>
            <a:rect l="l" t="t" r="r" b="b"/>
            <a:pathLst>
              <a:path w="2886224" h="4115827">
                <a:moveTo>
                  <a:pt x="0" y="0"/>
                </a:moveTo>
                <a:lnTo>
                  <a:pt x="2886223" y="0"/>
                </a:lnTo>
                <a:lnTo>
                  <a:pt x="2886223" y="4115827"/>
                </a:lnTo>
                <a:lnTo>
                  <a:pt x="0" y="4115827"/>
                </a:lnTo>
                <a:lnTo>
                  <a:pt x="0" y="0"/>
                </a:lnTo>
                <a:close/>
              </a:path>
            </a:pathLst>
          </a:custGeom>
          <a:blipFill>
            <a:blip r:embed="rId8"/>
            <a:stretch>
              <a:fillRect/>
            </a:stretch>
          </a:blipFill>
        </p:spPr>
      </p:sp>
      <p:sp>
        <p:nvSpPr>
          <p:cNvPr id="25" name="Freeform 19">
            <a:extLst>
              <a:ext uri="{FF2B5EF4-FFF2-40B4-BE49-F238E27FC236}">
                <a16:creationId xmlns:a16="http://schemas.microsoft.com/office/drawing/2014/main" id="{BDC9F976-C4E9-7015-1127-EC434757D79B}"/>
              </a:ext>
            </a:extLst>
          </p:cNvPr>
          <p:cNvSpPr/>
          <p:nvPr/>
        </p:nvSpPr>
        <p:spPr>
          <a:xfrm>
            <a:off x="307104" y="6442242"/>
            <a:ext cx="2467710" cy="4282359"/>
          </a:xfrm>
          <a:custGeom>
            <a:avLst/>
            <a:gdLst/>
            <a:ahLst/>
            <a:cxnLst/>
            <a:rect l="l" t="t" r="r" b="b"/>
            <a:pathLst>
              <a:path w="2467710" h="4282359">
                <a:moveTo>
                  <a:pt x="0" y="0"/>
                </a:moveTo>
                <a:lnTo>
                  <a:pt x="2467710" y="0"/>
                </a:lnTo>
                <a:lnTo>
                  <a:pt x="2467710" y="4282359"/>
                </a:lnTo>
                <a:lnTo>
                  <a:pt x="0" y="4282359"/>
                </a:lnTo>
                <a:lnTo>
                  <a:pt x="0" y="0"/>
                </a:lnTo>
                <a:close/>
              </a:path>
            </a:pathLst>
          </a:custGeom>
          <a:blipFill>
            <a:blip r:embed="rId9"/>
            <a:stretch>
              <a:fillRect/>
            </a:stretch>
          </a:blipFill>
        </p:spPr>
      </p:sp>
      <p:sp>
        <p:nvSpPr>
          <p:cNvPr id="2" name="Nút Hành động: Lùi hoặc Trước 1">
            <a:hlinkClick r:id="rId10" action="ppaction://hlinksldjump" highlightClick="1"/>
            <a:extLst>
              <a:ext uri="{FF2B5EF4-FFF2-40B4-BE49-F238E27FC236}">
                <a16:creationId xmlns:a16="http://schemas.microsoft.com/office/drawing/2014/main" id="{8ECC6844-8B35-E98A-AA37-FFA22652E4B1}"/>
              </a:ext>
            </a:extLst>
          </p:cNvPr>
          <p:cNvSpPr/>
          <p:nvPr/>
        </p:nvSpPr>
        <p:spPr>
          <a:xfrm>
            <a:off x="4573951" y="9033341"/>
            <a:ext cx="1240813" cy="1162288"/>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6" presetClass="emph" presetSubtype="0" fill="hold" grpId="0" nodeType="clickEffect">
                                  <p:stCondLst>
                                    <p:cond delay="0"/>
                                  </p:stCondLst>
                                  <p:childTnLst>
                                    <p:set>
                                      <p:cBhvr override="childStyle">
                                        <p:cTn id="6" dur="500" fill="hold"/>
                                        <p:tgtEl>
                                          <p:spTgt spid="18"/>
                                        </p:tgtEl>
                                        <p:attrNameLst>
                                          <p:attrName>style.color</p:attrName>
                                        </p:attrNameLst>
                                      </p:cBhvr>
                                      <p:to>
                                        <p:clrVal>
                                          <a:srgbClr val="00B050"/>
                                        </p:clrVal>
                                      </p:to>
                                    </p:set>
                                    <p:set>
                                      <p:cBhvr>
                                        <p:cTn id="7" dur="500" fill="hold"/>
                                        <p:tgtEl>
                                          <p:spTgt spid="18"/>
                                        </p:tgtEl>
                                        <p:attrNameLst>
                                          <p:attrName>fillcolor</p:attrName>
                                        </p:attrNameLst>
                                      </p:cBhvr>
                                      <p:to>
                                        <p:clrVal>
                                          <a:srgbClr val="00B050"/>
                                        </p:clrVal>
                                      </p:to>
                                    </p:set>
                                    <p:set>
                                      <p:cBhvr>
                                        <p:cTn id="8" dur="500" fill="hold"/>
                                        <p:tgtEl>
                                          <p:spTgt spid="18"/>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18"/>
                  </p:tgtEl>
                </p:cond>
              </p:nextCondLst>
            </p:seq>
            <p:seq concurrent="1" nextAc="seek">
              <p:cTn id="9" restart="whenNotActive" fill="hold" evtFilter="cancelBubble" nodeType="interactiveSeq">
                <p:stCondLst>
                  <p:cond evt="onClick" delay="0">
                    <p:tgtEl>
                      <p:spTgt spid="21"/>
                    </p:tgtEl>
                  </p:cond>
                </p:stCondLst>
                <p:endSync evt="end" delay="0">
                  <p:rtn val="all"/>
                </p:endSync>
                <p:childTnLst>
                  <p:par>
                    <p:cTn id="10" fill="hold">
                      <p:stCondLst>
                        <p:cond delay="0"/>
                      </p:stCondLst>
                      <p:childTnLst>
                        <p:par>
                          <p:cTn id="11" fill="hold">
                            <p:stCondLst>
                              <p:cond delay="0"/>
                            </p:stCondLst>
                            <p:childTnLst>
                              <p:par>
                                <p:cTn id="12" presetID="16" presetClass="emph" presetSubtype="0" fill="hold" grpId="0" nodeType="clickEffect">
                                  <p:stCondLst>
                                    <p:cond delay="0"/>
                                  </p:stCondLst>
                                  <p:childTnLst>
                                    <p:set>
                                      <p:cBhvr override="childStyle">
                                        <p:cTn id="13" dur="500" fill="hold"/>
                                        <p:tgtEl>
                                          <p:spTgt spid="21"/>
                                        </p:tgtEl>
                                        <p:attrNameLst>
                                          <p:attrName>style.color</p:attrName>
                                        </p:attrNameLst>
                                      </p:cBhvr>
                                      <p:to>
                                        <p:clrVal>
                                          <a:srgbClr val="FF0000"/>
                                        </p:clrVal>
                                      </p:to>
                                    </p:set>
                                    <p:set>
                                      <p:cBhvr>
                                        <p:cTn id="14" dur="500" fill="hold"/>
                                        <p:tgtEl>
                                          <p:spTgt spid="21"/>
                                        </p:tgtEl>
                                        <p:attrNameLst>
                                          <p:attrName>fillcolor</p:attrName>
                                        </p:attrNameLst>
                                      </p:cBhvr>
                                      <p:to>
                                        <p:clrVal>
                                          <a:srgbClr val="FF0000"/>
                                        </p:clrVal>
                                      </p:to>
                                    </p:set>
                                    <p:set>
                                      <p:cBhvr>
                                        <p:cTn id="15" dur="500" fill="hold"/>
                                        <p:tgtEl>
                                          <p:spTgt spid="21"/>
                                        </p:tgtEl>
                                        <p:attrNameLst>
                                          <p:attrName>fill.type</p:attrName>
                                        </p:attrNameLst>
                                      </p:cBhvr>
                                      <p:to>
                                        <p:strVal val="solid"/>
                                      </p:to>
                                    </p:set>
                                  </p:childTnLst>
                                  <p:subTnLst>
                                    <p:audio>
                                      <p:cMediaNode>
                                        <p:cTn display="0" masterRel="sameClick">
                                          <p:stCondLst>
                                            <p:cond evt="begin" delay="0">
                                              <p:tn val="12"/>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1"/>
                  </p:tgtEl>
                </p:cond>
              </p:nextCondLst>
            </p:seq>
            <p:seq concurrent="1" nextAc="seek">
              <p:cTn id="16" restart="whenNotActive" fill="hold" evtFilter="cancelBubble" nodeType="interactiveSeq">
                <p:stCondLst>
                  <p:cond evt="onClick" delay="0">
                    <p:tgtEl>
                      <p:spTgt spid="20"/>
                    </p:tgtEl>
                  </p:cond>
                </p:stCondLst>
                <p:endSync evt="end" delay="0">
                  <p:rtn val="all"/>
                </p:endSync>
                <p:childTnLst>
                  <p:par>
                    <p:cTn id="17" fill="hold">
                      <p:stCondLst>
                        <p:cond delay="0"/>
                      </p:stCondLst>
                      <p:childTnLst>
                        <p:par>
                          <p:cTn id="18" fill="hold">
                            <p:stCondLst>
                              <p:cond delay="0"/>
                            </p:stCondLst>
                            <p:childTnLst>
                              <p:par>
                                <p:cTn id="19" presetID="16" presetClass="emph" presetSubtype="0" fill="hold" grpId="0" nodeType="clickEffect">
                                  <p:stCondLst>
                                    <p:cond delay="0"/>
                                  </p:stCondLst>
                                  <p:childTnLst>
                                    <p:set>
                                      <p:cBhvr override="childStyle">
                                        <p:cTn id="20" dur="500" fill="hold"/>
                                        <p:tgtEl>
                                          <p:spTgt spid="20"/>
                                        </p:tgtEl>
                                        <p:attrNameLst>
                                          <p:attrName>style.color</p:attrName>
                                        </p:attrNameLst>
                                      </p:cBhvr>
                                      <p:to>
                                        <p:clrVal>
                                          <a:srgbClr val="FF0000"/>
                                        </p:clrVal>
                                      </p:to>
                                    </p:set>
                                    <p:set>
                                      <p:cBhvr>
                                        <p:cTn id="21" dur="500" fill="hold"/>
                                        <p:tgtEl>
                                          <p:spTgt spid="20"/>
                                        </p:tgtEl>
                                        <p:attrNameLst>
                                          <p:attrName>fillcolor</p:attrName>
                                        </p:attrNameLst>
                                      </p:cBhvr>
                                      <p:to>
                                        <p:clrVal>
                                          <a:srgbClr val="FF0000"/>
                                        </p:clrVal>
                                      </p:to>
                                    </p:set>
                                    <p:set>
                                      <p:cBhvr>
                                        <p:cTn id="22" dur="500" fill="hold"/>
                                        <p:tgtEl>
                                          <p:spTgt spid="20"/>
                                        </p:tgtEl>
                                        <p:attrNameLst>
                                          <p:attrName>fill.type</p:attrName>
                                        </p:attrNameLst>
                                      </p:cBhvr>
                                      <p:to>
                                        <p:strVal val="solid"/>
                                      </p:to>
                                    </p:set>
                                  </p:childTnLst>
                                  <p:subTnLst>
                                    <p:audio>
                                      <p:cMediaNode>
                                        <p:cTn display="0" masterRel="sameClick">
                                          <p:stCondLst>
                                            <p:cond evt="begin" delay="0">
                                              <p:tn val="19"/>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0"/>
                  </p:tgtEl>
                </p:cond>
              </p:nextCondLst>
            </p:seq>
            <p:seq concurrent="1" nextAc="seek">
              <p:cTn id="23" restart="whenNotActive" fill="hold" evtFilter="cancelBubble" nodeType="interactiveSeq">
                <p:stCondLst>
                  <p:cond evt="onClick" delay="0">
                    <p:tgtEl>
                      <p:spTgt spid="19"/>
                    </p:tgtEl>
                  </p:cond>
                </p:stCondLst>
                <p:endSync evt="end" delay="0">
                  <p:rtn val="all"/>
                </p:endSync>
                <p:childTnLst>
                  <p:par>
                    <p:cTn id="24" fill="hold">
                      <p:stCondLst>
                        <p:cond delay="0"/>
                      </p:stCondLst>
                      <p:childTnLst>
                        <p:par>
                          <p:cTn id="25" fill="hold">
                            <p:stCondLst>
                              <p:cond delay="0"/>
                            </p:stCondLst>
                            <p:childTnLst>
                              <p:par>
                                <p:cTn id="26" presetID="16" presetClass="emph" presetSubtype="0" fill="hold" grpId="0" nodeType="clickEffect">
                                  <p:stCondLst>
                                    <p:cond delay="0"/>
                                  </p:stCondLst>
                                  <p:childTnLst>
                                    <p:set>
                                      <p:cBhvr override="childStyle">
                                        <p:cTn id="27" dur="500" fill="hold"/>
                                        <p:tgtEl>
                                          <p:spTgt spid="19"/>
                                        </p:tgtEl>
                                        <p:attrNameLst>
                                          <p:attrName>style.color</p:attrName>
                                        </p:attrNameLst>
                                      </p:cBhvr>
                                      <p:to>
                                        <p:clrVal>
                                          <a:srgbClr val="FF0000"/>
                                        </p:clrVal>
                                      </p:to>
                                    </p:set>
                                    <p:set>
                                      <p:cBhvr>
                                        <p:cTn id="28" dur="500" fill="hold"/>
                                        <p:tgtEl>
                                          <p:spTgt spid="19"/>
                                        </p:tgtEl>
                                        <p:attrNameLst>
                                          <p:attrName>fillcolor</p:attrName>
                                        </p:attrNameLst>
                                      </p:cBhvr>
                                      <p:to>
                                        <p:clrVal>
                                          <a:srgbClr val="FF0000"/>
                                        </p:clrVal>
                                      </p:to>
                                    </p:set>
                                    <p:set>
                                      <p:cBhvr>
                                        <p:cTn id="29" dur="500" fill="hold"/>
                                        <p:tgtEl>
                                          <p:spTgt spid="19"/>
                                        </p:tgtEl>
                                        <p:attrNameLst>
                                          <p:attrName>fill.type</p:attrName>
                                        </p:attrNameLst>
                                      </p:cBhvr>
                                      <p:to>
                                        <p:strVal val="solid"/>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9"/>
                  </p:tgtEl>
                </p:cond>
              </p:nextCondLst>
            </p:seq>
          </p:childTnLst>
        </p:cTn>
      </p:par>
    </p:tnLst>
    <p:bldLst>
      <p:bldP spid="18" grpId="0"/>
      <p:bldP spid="19" grpId="0"/>
      <p:bldP spid="20"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0" y="7886700"/>
            <a:ext cx="18288000" cy="4800600"/>
          </a:xfrm>
          <a:custGeom>
            <a:avLst/>
            <a:gdLst/>
            <a:ahLst/>
            <a:cxnLst/>
            <a:rect l="l" t="t" r="r" b="b"/>
            <a:pathLst>
              <a:path w="18288000" h="4800600">
                <a:moveTo>
                  <a:pt x="0" y="0"/>
                </a:moveTo>
                <a:lnTo>
                  <a:pt x="18288000" y="0"/>
                </a:lnTo>
                <a:lnTo>
                  <a:pt x="18288000" y="4800600"/>
                </a:lnTo>
                <a:lnTo>
                  <a:pt x="0" y="4800600"/>
                </a:lnTo>
                <a:lnTo>
                  <a:pt x="0" y="0"/>
                </a:lnTo>
                <a:close/>
              </a:path>
            </a:pathLst>
          </a:custGeom>
          <a:blipFill>
            <a:blip r:embed="rId4">
              <a:alphaModFix amt="44999"/>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3961652" y="4975941"/>
            <a:ext cx="5038134" cy="1058919"/>
            <a:chOff x="0" y="0"/>
            <a:chExt cx="1326916" cy="278892"/>
          </a:xfrm>
        </p:grpSpPr>
        <p:sp>
          <p:nvSpPr>
            <p:cNvPr id="5" name="Freeform 5"/>
            <p:cNvSpPr/>
            <p:nvPr/>
          </p:nvSpPr>
          <p:spPr>
            <a:xfrm>
              <a:off x="0" y="0"/>
              <a:ext cx="1326916" cy="278892"/>
            </a:xfrm>
            <a:custGeom>
              <a:avLst/>
              <a:gdLst/>
              <a:ahLst/>
              <a:cxnLst/>
              <a:rect l="l" t="t" r="r" b="b"/>
              <a:pathLst>
                <a:path w="1326916" h="278892">
                  <a:moveTo>
                    <a:pt x="139446" y="0"/>
                  </a:moveTo>
                  <a:lnTo>
                    <a:pt x="1187470" y="0"/>
                  </a:lnTo>
                  <a:cubicBezTo>
                    <a:pt x="1264484" y="0"/>
                    <a:pt x="1326916" y="62432"/>
                    <a:pt x="1326916" y="139446"/>
                  </a:cubicBezTo>
                  <a:lnTo>
                    <a:pt x="1326916" y="139446"/>
                  </a:lnTo>
                  <a:cubicBezTo>
                    <a:pt x="1326916" y="176429"/>
                    <a:pt x="1312224" y="211898"/>
                    <a:pt x="1286073" y="238049"/>
                  </a:cubicBezTo>
                  <a:cubicBezTo>
                    <a:pt x="1259922" y="264201"/>
                    <a:pt x="1224453" y="278892"/>
                    <a:pt x="1187470" y="278892"/>
                  </a:cubicBezTo>
                  <a:lnTo>
                    <a:pt x="139446" y="278892"/>
                  </a:lnTo>
                  <a:cubicBezTo>
                    <a:pt x="62432" y="278892"/>
                    <a:pt x="0" y="216460"/>
                    <a:pt x="0" y="139446"/>
                  </a:cubicBezTo>
                  <a:lnTo>
                    <a:pt x="0" y="139446"/>
                  </a:lnTo>
                  <a:cubicBezTo>
                    <a:pt x="0" y="62432"/>
                    <a:pt x="62432" y="0"/>
                    <a:pt x="139446" y="0"/>
                  </a:cubicBezTo>
                  <a:close/>
                </a:path>
              </a:pathLst>
            </a:custGeom>
            <a:solidFill>
              <a:srgbClr val="000000">
                <a:alpha val="0"/>
              </a:srgbClr>
            </a:solidFill>
            <a:ln w="28575" cap="rnd">
              <a:solidFill>
                <a:srgbClr val="2C1E1B"/>
              </a:solidFill>
              <a:prstDash val="solid"/>
              <a:round/>
            </a:ln>
          </p:spPr>
        </p:sp>
        <p:sp>
          <p:nvSpPr>
            <p:cNvPr id="6" name="TextBox 6"/>
            <p:cNvSpPr txBox="1"/>
            <p:nvPr/>
          </p:nvSpPr>
          <p:spPr>
            <a:xfrm>
              <a:off x="0" y="-38100"/>
              <a:ext cx="1326916" cy="316992"/>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3961652" y="6224463"/>
            <a:ext cx="5038134" cy="1058919"/>
            <a:chOff x="0" y="0"/>
            <a:chExt cx="1326916" cy="278892"/>
          </a:xfrm>
        </p:grpSpPr>
        <p:sp>
          <p:nvSpPr>
            <p:cNvPr id="8" name="Freeform 8"/>
            <p:cNvSpPr/>
            <p:nvPr/>
          </p:nvSpPr>
          <p:spPr>
            <a:xfrm>
              <a:off x="0" y="0"/>
              <a:ext cx="1326916" cy="278892"/>
            </a:xfrm>
            <a:custGeom>
              <a:avLst/>
              <a:gdLst/>
              <a:ahLst/>
              <a:cxnLst/>
              <a:rect l="l" t="t" r="r" b="b"/>
              <a:pathLst>
                <a:path w="1326916" h="278892">
                  <a:moveTo>
                    <a:pt x="139446" y="0"/>
                  </a:moveTo>
                  <a:lnTo>
                    <a:pt x="1187470" y="0"/>
                  </a:lnTo>
                  <a:cubicBezTo>
                    <a:pt x="1264484" y="0"/>
                    <a:pt x="1326916" y="62432"/>
                    <a:pt x="1326916" y="139446"/>
                  </a:cubicBezTo>
                  <a:lnTo>
                    <a:pt x="1326916" y="139446"/>
                  </a:lnTo>
                  <a:cubicBezTo>
                    <a:pt x="1326916" y="176429"/>
                    <a:pt x="1312224" y="211898"/>
                    <a:pt x="1286073" y="238049"/>
                  </a:cubicBezTo>
                  <a:cubicBezTo>
                    <a:pt x="1259922" y="264201"/>
                    <a:pt x="1224453" y="278892"/>
                    <a:pt x="1187470" y="278892"/>
                  </a:cubicBezTo>
                  <a:lnTo>
                    <a:pt x="139446" y="278892"/>
                  </a:lnTo>
                  <a:cubicBezTo>
                    <a:pt x="62432" y="278892"/>
                    <a:pt x="0" y="216460"/>
                    <a:pt x="0" y="139446"/>
                  </a:cubicBezTo>
                  <a:lnTo>
                    <a:pt x="0" y="139446"/>
                  </a:lnTo>
                  <a:cubicBezTo>
                    <a:pt x="0" y="62432"/>
                    <a:pt x="62432" y="0"/>
                    <a:pt x="139446" y="0"/>
                  </a:cubicBezTo>
                  <a:close/>
                </a:path>
              </a:pathLst>
            </a:custGeom>
            <a:solidFill>
              <a:srgbClr val="000000">
                <a:alpha val="0"/>
              </a:srgbClr>
            </a:solidFill>
            <a:ln w="28575" cap="rnd">
              <a:solidFill>
                <a:srgbClr val="2C1E1B"/>
              </a:solidFill>
              <a:prstDash val="solid"/>
              <a:round/>
            </a:ln>
          </p:spPr>
        </p:sp>
        <p:sp>
          <p:nvSpPr>
            <p:cNvPr id="9" name="TextBox 9"/>
            <p:cNvSpPr txBox="1"/>
            <p:nvPr/>
          </p:nvSpPr>
          <p:spPr>
            <a:xfrm>
              <a:off x="0" y="-38100"/>
              <a:ext cx="1326916" cy="316992"/>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9288213" y="4975941"/>
            <a:ext cx="5038134" cy="1058919"/>
            <a:chOff x="0" y="0"/>
            <a:chExt cx="1326916" cy="278892"/>
          </a:xfrm>
        </p:grpSpPr>
        <p:sp>
          <p:nvSpPr>
            <p:cNvPr id="11" name="Freeform 11"/>
            <p:cNvSpPr/>
            <p:nvPr/>
          </p:nvSpPr>
          <p:spPr>
            <a:xfrm>
              <a:off x="0" y="0"/>
              <a:ext cx="1326916" cy="278892"/>
            </a:xfrm>
            <a:custGeom>
              <a:avLst/>
              <a:gdLst/>
              <a:ahLst/>
              <a:cxnLst/>
              <a:rect l="l" t="t" r="r" b="b"/>
              <a:pathLst>
                <a:path w="1326916" h="278892">
                  <a:moveTo>
                    <a:pt x="139446" y="0"/>
                  </a:moveTo>
                  <a:lnTo>
                    <a:pt x="1187470" y="0"/>
                  </a:lnTo>
                  <a:cubicBezTo>
                    <a:pt x="1264484" y="0"/>
                    <a:pt x="1326916" y="62432"/>
                    <a:pt x="1326916" y="139446"/>
                  </a:cubicBezTo>
                  <a:lnTo>
                    <a:pt x="1326916" y="139446"/>
                  </a:lnTo>
                  <a:cubicBezTo>
                    <a:pt x="1326916" y="176429"/>
                    <a:pt x="1312224" y="211898"/>
                    <a:pt x="1286073" y="238049"/>
                  </a:cubicBezTo>
                  <a:cubicBezTo>
                    <a:pt x="1259922" y="264201"/>
                    <a:pt x="1224453" y="278892"/>
                    <a:pt x="1187470" y="278892"/>
                  </a:cubicBezTo>
                  <a:lnTo>
                    <a:pt x="139446" y="278892"/>
                  </a:lnTo>
                  <a:cubicBezTo>
                    <a:pt x="62432" y="278892"/>
                    <a:pt x="0" y="216460"/>
                    <a:pt x="0" y="139446"/>
                  </a:cubicBezTo>
                  <a:lnTo>
                    <a:pt x="0" y="139446"/>
                  </a:lnTo>
                  <a:cubicBezTo>
                    <a:pt x="0" y="62432"/>
                    <a:pt x="62432" y="0"/>
                    <a:pt x="139446" y="0"/>
                  </a:cubicBezTo>
                  <a:close/>
                </a:path>
              </a:pathLst>
            </a:custGeom>
            <a:solidFill>
              <a:srgbClr val="000000">
                <a:alpha val="0"/>
              </a:srgbClr>
            </a:solidFill>
            <a:ln w="28575" cap="rnd">
              <a:solidFill>
                <a:srgbClr val="2C1E1B"/>
              </a:solidFill>
              <a:prstDash val="solid"/>
              <a:round/>
            </a:ln>
          </p:spPr>
        </p:sp>
        <p:sp>
          <p:nvSpPr>
            <p:cNvPr id="12" name="TextBox 12"/>
            <p:cNvSpPr txBox="1"/>
            <p:nvPr/>
          </p:nvSpPr>
          <p:spPr>
            <a:xfrm>
              <a:off x="0" y="-38100"/>
              <a:ext cx="1326916" cy="316992"/>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9288213" y="6224463"/>
            <a:ext cx="5038134" cy="1058919"/>
            <a:chOff x="0" y="0"/>
            <a:chExt cx="1326916" cy="278892"/>
          </a:xfrm>
        </p:grpSpPr>
        <p:sp>
          <p:nvSpPr>
            <p:cNvPr id="14" name="Freeform 14"/>
            <p:cNvSpPr/>
            <p:nvPr/>
          </p:nvSpPr>
          <p:spPr>
            <a:xfrm>
              <a:off x="0" y="0"/>
              <a:ext cx="1326916" cy="278892"/>
            </a:xfrm>
            <a:custGeom>
              <a:avLst/>
              <a:gdLst/>
              <a:ahLst/>
              <a:cxnLst/>
              <a:rect l="l" t="t" r="r" b="b"/>
              <a:pathLst>
                <a:path w="1326916" h="278892">
                  <a:moveTo>
                    <a:pt x="139446" y="0"/>
                  </a:moveTo>
                  <a:lnTo>
                    <a:pt x="1187470" y="0"/>
                  </a:lnTo>
                  <a:cubicBezTo>
                    <a:pt x="1264484" y="0"/>
                    <a:pt x="1326916" y="62432"/>
                    <a:pt x="1326916" y="139446"/>
                  </a:cubicBezTo>
                  <a:lnTo>
                    <a:pt x="1326916" y="139446"/>
                  </a:lnTo>
                  <a:cubicBezTo>
                    <a:pt x="1326916" y="176429"/>
                    <a:pt x="1312224" y="211898"/>
                    <a:pt x="1286073" y="238049"/>
                  </a:cubicBezTo>
                  <a:cubicBezTo>
                    <a:pt x="1259922" y="264201"/>
                    <a:pt x="1224453" y="278892"/>
                    <a:pt x="1187470" y="278892"/>
                  </a:cubicBezTo>
                  <a:lnTo>
                    <a:pt x="139446" y="278892"/>
                  </a:lnTo>
                  <a:cubicBezTo>
                    <a:pt x="62432" y="278892"/>
                    <a:pt x="0" y="216460"/>
                    <a:pt x="0" y="139446"/>
                  </a:cubicBezTo>
                  <a:lnTo>
                    <a:pt x="0" y="139446"/>
                  </a:lnTo>
                  <a:cubicBezTo>
                    <a:pt x="0" y="62432"/>
                    <a:pt x="62432" y="0"/>
                    <a:pt x="139446" y="0"/>
                  </a:cubicBezTo>
                  <a:close/>
                </a:path>
              </a:pathLst>
            </a:custGeom>
            <a:solidFill>
              <a:srgbClr val="000000">
                <a:alpha val="0"/>
              </a:srgbClr>
            </a:solidFill>
            <a:ln w="28575" cap="rnd">
              <a:solidFill>
                <a:srgbClr val="2C1E1B"/>
              </a:solidFill>
              <a:prstDash val="solid"/>
              <a:round/>
            </a:ln>
          </p:spPr>
        </p:sp>
        <p:sp>
          <p:nvSpPr>
            <p:cNvPr id="15" name="TextBox 15"/>
            <p:cNvSpPr txBox="1"/>
            <p:nvPr/>
          </p:nvSpPr>
          <p:spPr>
            <a:xfrm>
              <a:off x="0" y="-38100"/>
              <a:ext cx="1326916" cy="316992"/>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221226" y="2342292"/>
            <a:ext cx="3097582" cy="1152479"/>
          </a:xfrm>
          <a:custGeom>
            <a:avLst/>
            <a:gdLst/>
            <a:ahLst/>
            <a:cxnLst/>
            <a:rect l="l" t="t" r="r" b="b"/>
            <a:pathLst>
              <a:path w="3097582" h="1152479">
                <a:moveTo>
                  <a:pt x="0" y="0"/>
                </a:moveTo>
                <a:lnTo>
                  <a:pt x="3097582" y="0"/>
                </a:lnTo>
                <a:lnTo>
                  <a:pt x="3097582" y="1152479"/>
                </a:lnTo>
                <a:lnTo>
                  <a:pt x="0" y="11524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a:off x="16359492" y="718629"/>
            <a:ext cx="3097582" cy="1152479"/>
          </a:xfrm>
          <a:custGeom>
            <a:avLst/>
            <a:gdLst/>
            <a:ahLst/>
            <a:cxnLst/>
            <a:rect l="l" t="t" r="r" b="b"/>
            <a:pathLst>
              <a:path w="3097582" h="1152479">
                <a:moveTo>
                  <a:pt x="0" y="0"/>
                </a:moveTo>
                <a:lnTo>
                  <a:pt x="3097583" y="0"/>
                </a:lnTo>
                <a:lnTo>
                  <a:pt x="3097583" y="1152479"/>
                </a:lnTo>
                <a:lnTo>
                  <a:pt x="0" y="11524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TextBox 18"/>
          <p:cNvSpPr txBox="1"/>
          <p:nvPr/>
        </p:nvSpPr>
        <p:spPr>
          <a:xfrm>
            <a:off x="4254508" y="5236160"/>
            <a:ext cx="4452422" cy="481330"/>
          </a:xfrm>
          <a:prstGeom prst="rect">
            <a:avLst/>
          </a:prstGeom>
        </p:spPr>
        <p:txBody>
          <a:bodyPr lIns="0" tIns="0" rIns="0" bIns="0" rtlCol="0" anchor="t">
            <a:spAutoFit/>
          </a:bodyPr>
          <a:lstStyle/>
          <a:p>
            <a:pPr algn="ctr">
              <a:lnSpc>
                <a:spcPts val="3919"/>
              </a:lnSpc>
            </a:pPr>
            <a:r>
              <a:rPr lang="en-US" sz="2799">
                <a:solidFill>
                  <a:srgbClr val="156A84"/>
                </a:solidFill>
                <a:latin typeface="iCiel Cadena"/>
                <a:ea typeface="iCiel Cadena"/>
                <a:cs typeface="iCiel Cadena"/>
                <a:sym typeface="iCiel Cadena"/>
              </a:rPr>
              <a:t>A. 4</a:t>
            </a:r>
          </a:p>
        </p:txBody>
      </p:sp>
      <p:sp>
        <p:nvSpPr>
          <p:cNvPr id="19" name="TextBox 19"/>
          <p:cNvSpPr txBox="1"/>
          <p:nvPr/>
        </p:nvSpPr>
        <p:spPr>
          <a:xfrm>
            <a:off x="4254508" y="6484682"/>
            <a:ext cx="4452422" cy="481330"/>
          </a:xfrm>
          <a:prstGeom prst="rect">
            <a:avLst/>
          </a:prstGeom>
        </p:spPr>
        <p:txBody>
          <a:bodyPr lIns="0" tIns="0" rIns="0" bIns="0" rtlCol="0" anchor="t">
            <a:spAutoFit/>
          </a:bodyPr>
          <a:lstStyle/>
          <a:p>
            <a:pPr algn="ctr">
              <a:lnSpc>
                <a:spcPts val="3919"/>
              </a:lnSpc>
            </a:pPr>
            <a:r>
              <a:rPr lang="en-US" sz="2799">
                <a:solidFill>
                  <a:srgbClr val="156A84"/>
                </a:solidFill>
                <a:latin typeface="iCiel Cadena"/>
                <a:ea typeface="iCiel Cadena"/>
                <a:cs typeface="iCiel Cadena"/>
                <a:sym typeface="iCiel Cadena"/>
              </a:rPr>
              <a:t>C. 8</a:t>
            </a:r>
          </a:p>
        </p:txBody>
      </p:sp>
      <p:sp>
        <p:nvSpPr>
          <p:cNvPr id="20" name="TextBox 20"/>
          <p:cNvSpPr txBox="1"/>
          <p:nvPr/>
        </p:nvSpPr>
        <p:spPr>
          <a:xfrm>
            <a:off x="9581070" y="5236160"/>
            <a:ext cx="4452422" cy="481330"/>
          </a:xfrm>
          <a:prstGeom prst="rect">
            <a:avLst/>
          </a:prstGeom>
        </p:spPr>
        <p:txBody>
          <a:bodyPr lIns="0" tIns="0" rIns="0" bIns="0" rtlCol="0" anchor="t">
            <a:spAutoFit/>
          </a:bodyPr>
          <a:lstStyle/>
          <a:p>
            <a:pPr algn="ctr">
              <a:lnSpc>
                <a:spcPts val="3919"/>
              </a:lnSpc>
            </a:pPr>
            <a:r>
              <a:rPr lang="en-US" sz="2799">
                <a:solidFill>
                  <a:srgbClr val="156A84"/>
                </a:solidFill>
                <a:latin typeface="iCiel Cadena"/>
                <a:ea typeface="iCiel Cadena"/>
                <a:cs typeface="iCiel Cadena"/>
                <a:sym typeface="iCiel Cadena"/>
              </a:rPr>
              <a:t>B. 5</a:t>
            </a:r>
          </a:p>
        </p:txBody>
      </p:sp>
      <p:sp>
        <p:nvSpPr>
          <p:cNvPr id="21" name="TextBox 21"/>
          <p:cNvSpPr txBox="1"/>
          <p:nvPr/>
        </p:nvSpPr>
        <p:spPr>
          <a:xfrm>
            <a:off x="9581070" y="6484682"/>
            <a:ext cx="4452422" cy="481330"/>
          </a:xfrm>
          <a:prstGeom prst="rect">
            <a:avLst/>
          </a:prstGeom>
        </p:spPr>
        <p:txBody>
          <a:bodyPr lIns="0" tIns="0" rIns="0" bIns="0" rtlCol="0" anchor="t">
            <a:spAutoFit/>
          </a:bodyPr>
          <a:lstStyle/>
          <a:p>
            <a:pPr algn="ctr">
              <a:lnSpc>
                <a:spcPts val="3919"/>
              </a:lnSpc>
            </a:pPr>
            <a:r>
              <a:rPr lang="en-US" sz="2799">
                <a:solidFill>
                  <a:srgbClr val="156A84"/>
                </a:solidFill>
                <a:latin typeface="iCiel Cadena"/>
                <a:ea typeface="iCiel Cadena"/>
                <a:cs typeface="iCiel Cadena"/>
                <a:sym typeface="iCiel Cadena"/>
              </a:rPr>
              <a:t>D. 6</a:t>
            </a:r>
          </a:p>
        </p:txBody>
      </p:sp>
      <p:sp>
        <p:nvSpPr>
          <p:cNvPr id="22" name="TextBox 22"/>
          <p:cNvSpPr txBox="1"/>
          <p:nvPr/>
        </p:nvSpPr>
        <p:spPr>
          <a:xfrm>
            <a:off x="-44309" y="901572"/>
            <a:ext cx="4619985" cy="1974898"/>
          </a:xfrm>
          <a:prstGeom prst="rect">
            <a:avLst/>
          </a:prstGeom>
        </p:spPr>
        <p:txBody>
          <a:bodyPr lIns="0" tIns="0" rIns="0" bIns="0" rtlCol="0" anchor="t">
            <a:spAutoFit/>
          </a:bodyPr>
          <a:lstStyle/>
          <a:p>
            <a:pPr algn="ctr">
              <a:lnSpc>
                <a:spcPts val="16084"/>
              </a:lnSpc>
            </a:pPr>
            <a:r>
              <a:rPr lang="en-US" sz="11488">
                <a:solidFill>
                  <a:srgbClr val="2C1E1B"/>
                </a:solidFill>
                <a:latin typeface="iCiel Cadena"/>
                <a:ea typeface="iCiel Cadena"/>
                <a:cs typeface="iCiel Cadena"/>
                <a:sym typeface="iCiel Cadena"/>
              </a:rPr>
              <a:t>CÂU 6</a:t>
            </a:r>
          </a:p>
        </p:txBody>
      </p:sp>
      <p:sp>
        <p:nvSpPr>
          <p:cNvPr id="23" name="TextBox 23"/>
          <p:cNvSpPr txBox="1"/>
          <p:nvPr/>
        </p:nvSpPr>
        <p:spPr>
          <a:xfrm>
            <a:off x="4619985" y="1321808"/>
            <a:ext cx="12219233" cy="1110948"/>
          </a:xfrm>
          <a:prstGeom prst="rect">
            <a:avLst/>
          </a:prstGeom>
        </p:spPr>
        <p:txBody>
          <a:bodyPr lIns="0" tIns="0" rIns="0" bIns="0" rtlCol="0" anchor="t">
            <a:spAutoFit/>
          </a:bodyPr>
          <a:lstStyle/>
          <a:p>
            <a:pPr algn="ctr">
              <a:lnSpc>
                <a:spcPts val="9122"/>
              </a:lnSpc>
            </a:pPr>
            <a:r>
              <a:rPr lang="en-US" sz="6515">
                <a:solidFill>
                  <a:srgbClr val="287339"/>
                </a:solidFill>
                <a:latin typeface="iCiel Cadena"/>
                <a:ea typeface="iCiel Cadena"/>
                <a:cs typeface="iCiel Cadena"/>
                <a:sym typeface="iCiel Cadena"/>
              </a:rPr>
              <a:t>Ở ĐÁM CƯỚI CÓ MẤY CHUM ĐÁ?</a:t>
            </a:r>
          </a:p>
        </p:txBody>
      </p:sp>
      <p:sp>
        <p:nvSpPr>
          <p:cNvPr id="24" name="Freeform 18">
            <a:extLst>
              <a:ext uri="{FF2B5EF4-FFF2-40B4-BE49-F238E27FC236}">
                <a16:creationId xmlns:a16="http://schemas.microsoft.com/office/drawing/2014/main" id="{2E332E16-6837-55DB-140A-261801D9AE79}"/>
              </a:ext>
            </a:extLst>
          </p:cNvPr>
          <p:cNvSpPr/>
          <p:nvPr/>
        </p:nvSpPr>
        <p:spPr>
          <a:xfrm>
            <a:off x="1733761" y="6337229"/>
            <a:ext cx="2886224" cy="4115827"/>
          </a:xfrm>
          <a:custGeom>
            <a:avLst/>
            <a:gdLst/>
            <a:ahLst/>
            <a:cxnLst/>
            <a:rect l="l" t="t" r="r" b="b"/>
            <a:pathLst>
              <a:path w="2886224" h="4115827">
                <a:moveTo>
                  <a:pt x="0" y="0"/>
                </a:moveTo>
                <a:lnTo>
                  <a:pt x="2886223" y="0"/>
                </a:lnTo>
                <a:lnTo>
                  <a:pt x="2886223" y="4115827"/>
                </a:lnTo>
                <a:lnTo>
                  <a:pt x="0" y="4115827"/>
                </a:lnTo>
                <a:lnTo>
                  <a:pt x="0" y="0"/>
                </a:lnTo>
                <a:close/>
              </a:path>
            </a:pathLst>
          </a:custGeom>
          <a:blipFill>
            <a:blip r:embed="rId8"/>
            <a:stretch>
              <a:fillRect/>
            </a:stretch>
          </a:blipFill>
        </p:spPr>
      </p:sp>
      <p:sp>
        <p:nvSpPr>
          <p:cNvPr id="25" name="Freeform 19">
            <a:extLst>
              <a:ext uri="{FF2B5EF4-FFF2-40B4-BE49-F238E27FC236}">
                <a16:creationId xmlns:a16="http://schemas.microsoft.com/office/drawing/2014/main" id="{D2513EAB-C1CD-E899-9E65-850D58FA8514}"/>
              </a:ext>
            </a:extLst>
          </p:cNvPr>
          <p:cNvSpPr/>
          <p:nvPr/>
        </p:nvSpPr>
        <p:spPr>
          <a:xfrm>
            <a:off x="-184820" y="6045251"/>
            <a:ext cx="2467710" cy="4282359"/>
          </a:xfrm>
          <a:custGeom>
            <a:avLst/>
            <a:gdLst/>
            <a:ahLst/>
            <a:cxnLst/>
            <a:rect l="l" t="t" r="r" b="b"/>
            <a:pathLst>
              <a:path w="2467710" h="4282359">
                <a:moveTo>
                  <a:pt x="0" y="0"/>
                </a:moveTo>
                <a:lnTo>
                  <a:pt x="2467710" y="0"/>
                </a:lnTo>
                <a:lnTo>
                  <a:pt x="2467710" y="4282359"/>
                </a:lnTo>
                <a:lnTo>
                  <a:pt x="0" y="4282359"/>
                </a:lnTo>
                <a:lnTo>
                  <a:pt x="0" y="0"/>
                </a:lnTo>
                <a:close/>
              </a:path>
            </a:pathLst>
          </a:custGeom>
          <a:blipFill>
            <a:blip r:embed="rId9"/>
            <a:stretch>
              <a:fillRect/>
            </a:stretch>
          </a:blipFill>
        </p:spPr>
      </p:sp>
      <p:sp>
        <p:nvSpPr>
          <p:cNvPr id="2" name="Nút Hành động: Lùi hoặc Trước 1">
            <a:hlinkClick r:id="rId10" action="ppaction://hlinksldjump" highlightClick="1"/>
            <a:extLst>
              <a:ext uri="{FF2B5EF4-FFF2-40B4-BE49-F238E27FC236}">
                <a16:creationId xmlns:a16="http://schemas.microsoft.com/office/drawing/2014/main" id="{BF9BC5E6-38B2-833B-4E91-5F0E7B3D16B9}"/>
              </a:ext>
            </a:extLst>
          </p:cNvPr>
          <p:cNvSpPr/>
          <p:nvPr/>
        </p:nvSpPr>
        <p:spPr>
          <a:xfrm>
            <a:off x="4573951" y="9033341"/>
            <a:ext cx="1240813" cy="1162288"/>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6" presetClass="emph" presetSubtype="0" fill="hold" grpId="0" nodeType="clickEffect">
                                  <p:stCondLst>
                                    <p:cond delay="0"/>
                                  </p:stCondLst>
                                  <p:childTnLst>
                                    <p:set>
                                      <p:cBhvr override="childStyle">
                                        <p:cTn id="6" dur="500" fill="hold"/>
                                        <p:tgtEl>
                                          <p:spTgt spid="18"/>
                                        </p:tgtEl>
                                        <p:attrNameLst>
                                          <p:attrName>style.color</p:attrName>
                                        </p:attrNameLst>
                                      </p:cBhvr>
                                      <p:to>
                                        <p:clrVal>
                                          <a:srgbClr val="FF0000"/>
                                        </p:clrVal>
                                      </p:to>
                                    </p:set>
                                    <p:set>
                                      <p:cBhvr>
                                        <p:cTn id="7" dur="500" fill="hold"/>
                                        <p:tgtEl>
                                          <p:spTgt spid="18"/>
                                        </p:tgtEl>
                                        <p:attrNameLst>
                                          <p:attrName>fillcolor</p:attrName>
                                        </p:attrNameLst>
                                      </p:cBhvr>
                                      <p:to>
                                        <p:clrVal>
                                          <a:srgbClr val="FF0000"/>
                                        </p:clrVal>
                                      </p:to>
                                    </p:set>
                                    <p:set>
                                      <p:cBhvr>
                                        <p:cTn id="8" dur="500" fill="hold"/>
                                        <p:tgtEl>
                                          <p:spTgt spid="18"/>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8"/>
                  </p:tgtEl>
                </p:cond>
              </p:nextCondLst>
            </p:seq>
            <p:seq concurrent="1" nextAc="seek">
              <p:cTn id="9" restart="whenNotActive" fill="hold" evtFilter="cancelBubble" nodeType="interactiveSeq">
                <p:stCondLst>
                  <p:cond evt="onClick" delay="0">
                    <p:tgtEl>
                      <p:spTgt spid="20"/>
                    </p:tgtEl>
                  </p:cond>
                </p:stCondLst>
                <p:endSync evt="end" delay="0">
                  <p:rtn val="all"/>
                </p:endSync>
                <p:childTnLst>
                  <p:par>
                    <p:cTn id="10" fill="hold">
                      <p:stCondLst>
                        <p:cond delay="0"/>
                      </p:stCondLst>
                      <p:childTnLst>
                        <p:par>
                          <p:cTn id="11" fill="hold">
                            <p:stCondLst>
                              <p:cond delay="0"/>
                            </p:stCondLst>
                            <p:childTnLst>
                              <p:par>
                                <p:cTn id="12" presetID="16" presetClass="emph" presetSubtype="0" fill="hold" grpId="0" nodeType="clickEffect">
                                  <p:stCondLst>
                                    <p:cond delay="0"/>
                                  </p:stCondLst>
                                  <p:childTnLst>
                                    <p:set>
                                      <p:cBhvr override="childStyle">
                                        <p:cTn id="13" dur="500" fill="hold"/>
                                        <p:tgtEl>
                                          <p:spTgt spid="20"/>
                                        </p:tgtEl>
                                        <p:attrNameLst>
                                          <p:attrName>style.color</p:attrName>
                                        </p:attrNameLst>
                                      </p:cBhvr>
                                      <p:to>
                                        <p:clrVal>
                                          <a:srgbClr val="FF0000"/>
                                        </p:clrVal>
                                      </p:to>
                                    </p:set>
                                    <p:set>
                                      <p:cBhvr>
                                        <p:cTn id="14" dur="500" fill="hold"/>
                                        <p:tgtEl>
                                          <p:spTgt spid="20"/>
                                        </p:tgtEl>
                                        <p:attrNameLst>
                                          <p:attrName>fillcolor</p:attrName>
                                        </p:attrNameLst>
                                      </p:cBhvr>
                                      <p:to>
                                        <p:clrVal>
                                          <a:srgbClr val="FF0000"/>
                                        </p:clrVal>
                                      </p:to>
                                    </p:set>
                                    <p:set>
                                      <p:cBhvr>
                                        <p:cTn id="15" dur="500" fill="hold"/>
                                        <p:tgtEl>
                                          <p:spTgt spid="20"/>
                                        </p:tgtEl>
                                        <p:attrNameLst>
                                          <p:attrName>fill.type</p:attrName>
                                        </p:attrNameLst>
                                      </p:cBhvr>
                                      <p:to>
                                        <p:strVal val="solid"/>
                                      </p:to>
                                    </p:set>
                                  </p:childTnLst>
                                  <p:subTnLst>
                                    <p:audio>
                                      <p:cMediaNode>
                                        <p:cTn display="0" masterRel="sameClick">
                                          <p:stCondLst>
                                            <p:cond evt="begin" delay="0">
                                              <p:tn val="12"/>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0"/>
                  </p:tgtEl>
                </p:cond>
              </p:nextCondLst>
            </p:seq>
            <p:seq concurrent="1" nextAc="seek">
              <p:cTn id="16" restart="whenNotActive" fill="hold" evtFilter="cancelBubble" nodeType="interactiveSeq">
                <p:stCondLst>
                  <p:cond evt="onClick" delay="0">
                    <p:tgtEl>
                      <p:spTgt spid="19"/>
                    </p:tgtEl>
                  </p:cond>
                </p:stCondLst>
                <p:endSync evt="end" delay="0">
                  <p:rtn val="all"/>
                </p:endSync>
                <p:childTnLst>
                  <p:par>
                    <p:cTn id="17" fill="hold">
                      <p:stCondLst>
                        <p:cond delay="0"/>
                      </p:stCondLst>
                      <p:childTnLst>
                        <p:par>
                          <p:cTn id="18" fill="hold">
                            <p:stCondLst>
                              <p:cond delay="0"/>
                            </p:stCondLst>
                            <p:childTnLst>
                              <p:par>
                                <p:cTn id="19" presetID="16" presetClass="emph" presetSubtype="0" fill="hold" grpId="0" nodeType="clickEffect">
                                  <p:stCondLst>
                                    <p:cond delay="0"/>
                                  </p:stCondLst>
                                  <p:childTnLst>
                                    <p:set>
                                      <p:cBhvr override="childStyle">
                                        <p:cTn id="20" dur="500" fill="hold"/>
                                        <p:tgtEl>
                                          <p:spTgt spid="19"/>
                                        </p:tgtEl>
                                        <p:attrNameLst>
                                          <p:attrName>style.color</p:attrName>
                                        </p:attrNameLst>
                                      </p:cBhvr>
                                      <p:to>
                                        <p:clrVal>
                                          <a:srgbClr val="FF0000"/>
                                        </p:clrVal>
                                      </p:to>
                                    </p:set>
                                    <p:set>
                                      <p:cBhvr>
                                        <p:cTn id="21" dur="500" fill="hold"/>
                                        <p:tgtEl>
                                          <p:spTgt spid="19"/>
                                        </p:tgtEl>
                                        <p:attrNameLst>
                                          <p:attrName>fillcolor</p:attrName>
                                        </p:attrNameLst>
                                      </p:cBhvr>
                                      <p:to>
                                        <p:clrVal>
                                          <a:srgbClr val="FF0000"/>
                                        </p:clrVal>
                                      </p:to>
                                    </p:set>
                                    <p:set>
                                      <p:cBhvr>
                                        <p:cTn id="22" dur="500" fill="hold"/>
                                        <p:tgtEl>
                                          <p:spTgt spid="19"/>
                                        </p:tgtEl>
                                        <p:attrNameLst>
                                          <p:attrName>fill.type</p:attrName>
                                        </p:attrNameLst>
                                      </p:cBhvr>
                                      <p:to>
                                        <p:strVal val="solid"/>
                                      </p:to>
                                    </p:set>
                                  </p:childTnLst>
                                  <p:subTnLst>
                                    <p:audio>
                                      <p:cMediaNode>
                                        <p:cTn display="0" masterRel="sameClick">
                                          <p:stCondLst>
                                            <p:cond evt="begin" delay="0">
                                              <p:tn val="1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9"/>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6" presetClass="emph" presetSubtype="0" fill="hold" grpId="0" nodeType="clickEffect">
                                  <p:stCondLst>
                                    <p:cond delay="0"/>
                                  </p:stCondLst>
                                  <p:childTnLst>
                                    <p:set>
                                      <p:cBhvr override="childStyle">
                                        <p:cTn id="27" dur="500" fill="hold"/>
                                        <p:tgtEl>
                                          <p:spTgt spid="21"/>
                                        </p:tgtEl>
                                        <p:attrNameLst>
                                          <p:attrName>style.color</p:attrName>
                                        </p:attrNameLst>
                                      </p:cBhvr>
                                      <p:to>
                                        <p:clrVal>
                                          <a:srgbClr val="00B050"/>
                                        </p:clrVal>
                                      </p:to>
                                    </p:set>
                                    <p:set>
                                      <p:cBhvr>
                                        <p:cTn id="28" dur="500" fill="hold"/>
                                        <p:tgtEl>
                                          <p:spTgt spid="21"/>
                                        </p:tgtEl>
                                        <p:attrNameLst>
                                          <p:attrName>fillcolor</p:attrName>
                                        </p:attrNameLst>
                                      </p:cBhvr>
                                      <p:to>
                                        <p:clrVal>
                                          <a:srgbClr val="00B050"/>
                                        </p:clrVal>
                                      </p:to>
                                    </p:set>
                                    <p:set>
                                      <p:cBhvr>
                                        <p:cTn id="29" dur="500" fill="hold"/>
                                        <p:tgtEl>
                                          <p:spTgt spid="21"/>
                                        </p:tgtEl>
                                        <p:attrNameLst>
                                          <p:attrName>fill.type</p:attrName>
                                        </p:attrNameLst>
                                      </p:cBhvr>
                                      <p:to>
                                        <p:strVal val="solid"/>
                                      </p:to>
                                    </p:set>
                                  </p:childTnLst>
                                  <p:subTnLst>
                                    <p:audio>
                                      <p:cMediaNode>
                                        <p:cTn display="0" masterRel="sameClick">
                                          <p:stCondLst>
                                            <p:cond evt="begin" delay="0">
                                              <p:tn val="2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1"/>
                  </p:tgtEl>
                </p:cond>
              </p:nextCondLst>
            </p:seq>
          </p:childTnLst>
        </p:cTn>
      </p:par>
    </p:tnLst>
    <p:bldLst>
      <p:bldP spid="18" grpId="0"/>
      <p:bldP spid="19"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0" y="7886700"/>
            <a:ext cx="18288000" cy="4800600"/>
          </a:xfrm>
          <a:custGeom>
            <a:avLst/>
            <a:gdLst/>
            <a:ahLst/>
            <a:cxnLst/>
            <a:rect l="l" t="t" r="r" b="b"/>
            <a:pathLst>
              <a:path w="18288000" h="4800600">
                <a:moveTo>
                  <a:pt x="0" y="0"/>
                </a:moveTo>
                <a:lnTo>
                  <a:pt x="18288000" y="0"/>
                </a:lnTo>
                <a:lnTo>
                  <a:pt x="18288000" y="4800600"/>
                </a:lnTo>
                <a:lnTo>
                  <a:pt x="0" y="4800600"/>
                </a:lnTo>
                <a:lnTo>
                  <a:pt x="0" y="0"/>
                </a:lnTo>
                <a:close/>
              </a:path>
            </a:pathLst>
          </a:custGeom>
          <a:blipFill>
            <a:blip r:embed="rId4">
              <a:alphaModFix amt="44999"/>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3961652" y="4975941"/>
            <a:ext cx="5038134" cy="1058919"/>
            <a:chOff x="0" y="0"/>
            <a:chExt cx="1326916" cy="278892"/>
          </a:xfrm>
        </p:grpSpPr>
        <p:sp>
          <p:nvSpPr>
            <p:cNvPr id="5" name="Freeform 5"/>
            <p:cNvSpPr/>
            <p:nvPr/>
          </p:nvSpPr>
          <p:spPr>
            <a:xfrm>
              <a:off x="0" y="0"/>
              <a:ext cx="1326916" cy="278892"/>
            </a:xfrm>
            <a:custGeom>
              <a:avLst/>
              <a:gdLst/>
              <a:ahLst/>
              <a:cxnLst/>
              <a:rect l="l" t="t" r="r" b="b"/>
              <a:pathLst>
                <a:path w="1326916" h="278892">
                  <a:moveTo>
                    <a:pt x="139446" y="0"/>
                  </a:moveTo>
                  <a:lnTo>
                    <a:pt x="1187470" y="0"/>
                  </a:lnTo>
                  <a:cubicBezTo>
                    <a:pt x="1264484" y="0"/>
                    <a:pt x="1326916" y="62432"/>
                    <a:pt x="1326916" y="139446"/>
                  </a:cubicBezTo>
                  <a:lnTo>
                    <a:pt x="1326916" y="139446"/>
                  </a:lnTo>
                  <a:cubicBezTo>
                    <a:pt x="1326916" y="176429"/>
                    <a:pt x="1312224" y="211898"/>
                    <a:pt x="1286073" y="238049"/>
                  </a:cubicBezTo>
                  <a:cubicBezTo>
                    <a:pt x="1259922" y="264201"/>
                    <a:pt x="1224453" y="278892"/>
                    <a:pt x="1187470" y="278892"/>
                  </a:cubicBezTo>
                  <a:lnTo>
                    <a:pt x="139446" y="278892"/>
                  </a:lnTo>
                  <a:cubicBezTo>
                    <a:pt x="62432" y="278892"/>
                    <a:pt x="0" y="216460"/>
                    <a:pt x="0" y="139446"/>
                  </a:cubicBezTo>
                  <a:lnTo>
                    <a:pt x="0" y="139446"/>
                  </a:lnTo>
                  <a:cubicBezTo>
                    <a:pt x="0" y="62432"/>
                    <a:pt x="62432" y="0"/>
                    <a:pt x="139446" y="0"/>
                  </a:cubicBezTo>
                  <a:close/>
                </a:path>
              </a:pathLst>
            </a:custGeom>
            <a:solidFill>
              <a:srgbClr val="000000">
                <a:alpha val="0"/>
              </a:srgbClr>
            </a:solidFill>
            <a:ln w="28575" cap="rnd">
              <a:solidFill>
                <a:srgbClr val="2C1E1B"/>
              </a:solidFill>
              <a:prstDash val="solid"/>
              <a:round/>
            </a:ln>
          </p:spPr>
        </p:sp>
        <p:sp>
          <p:nvSpPr>
            <p:cNvPr id="6" name="TextBox 6"/>
            <p:cNvSpPr txBox="1"/>
            <p:nvPr/>
          </p:nvSpPr>
          <p:spPr>
            <a:xfrm>
              <a:off x="0" y="-38100"/>
              <a:ext cx="1326916" cy="316992"/>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3961652" y="6224463"/>
            <a:ext cx="5038134" cy="1058919"/>
            <a:chOff x="0" y="0"/>
            <a:chExt cx="1326916" cy="278892"/>
          </a:xfrm>
        </p:grpSpPr>
        <p:sp>
          <p:nvSpPr>
            <p:cNvPr id="8" name="Freeform 8"/>
            <p:cNvSpPr/>
            <p:nvPr/>
          </p:nvSpPr>
          <p:spPr>
            <a:xfrm>
              <a:off x="0" y="0"/>
              <a:ext cx="1326916" cy="278892"/>
            </a:xfrm>
            <a:custGeom>
              <a:avLst/>
              <a:gdLst/>
              <a:ahLst/>
              <a:cxnLst/>
              <a:rect l="l" t="t" r="r" b="b"/>
              <a:pathLst>
                <a:path w="1326916" h="278892">
                  <a:moveTo>
                    <a:pt x="139446" y="0"/>
                  </a:moveTo>
                  <a:lnTo>
                    <a:pt x="1187470" y="0"/>
                  </a:lnTo>
                  <a:cubicBezTo>
                    <a:pt x="1264484" y="0"/>
                    <a:pt x="1326916" y="62432"/>
                    <a:pt x="1326916" y="139446"/>
                  </a:cubicBezTo>
                  <a:lnTo>
                    <a:pt x="1326916" y="139446"/>
                  </a:lnTo>
                  <a:cubicBezTo>
                    <a:pt x="1326916" y="176429"/>
                    <a:pt x="1312224" y="211898"/>
                    <a:pt x="1286073" y="238049"/>
                  </a:cubicBezTo>
                  <a:cubicBezTo>
                    <a:pt x="1259922" y="264201"/>
                    <a:pt x="1224453" y="278892"/>
                    <a:pt x="1187470" y="278892"/>
                  </a:cubicBezTo>
                  <a:lnTo>
                    <a:pt x="139446" y="278892"/>
                  </a:lnTo>
                  <a:cubicBezTo>
                    <a:pt x="62432" y="278892"/>
                    <a:pt x="0" y="216460"/>
                    <a:pt x="0" y="139446"/>
                  </a:cubicBezTo>
                  <a:lnTo>
                    <a:pt x="0" y="139446"/>
                  </a:lnTo>
                  <a:cubicBezTo>
                    <a:pt x="0" y="62432"/>
                    <a:pt x="62432" y="0"/>
                    <a:pt x="139446" y="0"/>
                  </a:cubicBezTo>
                  <a:close/>
                </a:path>
              </a:pathLst>
            </a:custGeom>
            <a:solidFill>
              <a:srgbClr val="000000">
                <a:alpha val="0"/>
              </a:srgbClr>
            </a:solidFill>
            <a:ln w="28575" cap="rnd">
              <a:solidFill>
                <a:srgbClr val="2C1E1B"/>
              </a:solidFill>
              <a:prstDash val="solid"/>
              <a:round/>
            </a:ln>
          </p:spPr>
        </p:sp>
        <p:sp>
          <p:nvSpPr>
            <p:cNvPr id="9" name="TextBox 9"/>
            <p:cNvSpPr txBox="1"/>
            <p:nvPr/>
          </p:nvSpPr>
          <p:spPr>
            <a:xfrm>
              <a:off x="0" y="-38100"/>
              <a:ext cx="1326916" cy="316992"/>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9288213" y="4975941"/>
            <a:ext cx="5038134" cy="1058919"/>
            <a:chOff x="0" y="0"/>
            <a:chExt cx="1326916" cy="278892"/>
          </a:xfrm>
        </p:grpSpPr>
        <p:sp>
          <p:nvSpPr>
            <p:cNvPr id="11" name="Freeform 11"/>
            <p:cNvSpPr/>
            <p:nvPr/>
          </p:nvSpPr>
          <p:spPr>
            <a:xfrm>
              <a:off x="0" y="0"/>
              <a:ext cx="1326916" cy="278892"/>
            </a:xfrm>
            <a:custGeom>
              <a:avLst/>
              <a:gdLst/>
              <a:ahLst/>
              <a:cxnLst/>
              <a:rect l="l" t="t" r="r" b="b"/>
              <a:pathLst>
                <a:path w="1326916" h="278892">
                  <a:moveTo>
                    <a:pt x="139446" y="0"/>
                  </a:moveTo>
                  <a:lnTo>
                    <a:pt x="1187470" y="0"/>
                  </a:lnTo>
                  <a:cubicBezTo>
                    <a:pt x="1264484" y="0"/>
                    <a:pt x="1326916" y="62432"/>
                    <a:pt x="1326916" y="139446"/>
                  </a:cubicBezTo>
                  <a:lnTo>
                    <a:pt x="1326916" y="139446"/>
                  </a:lnTo>
                  <a:cubicBezTo>
                    <a:pt x="1326916" y="176429"/>
                    <a:pt x="1312224" y="211898"/>
                    <a:pt x="1286073" y="238049"/>
                  </a:cubicBezTo>
                  <a:cubicBezTo>
                    <a:pt x="1259922" y="264201"/>
                    <a:pt x="1224453" y="278892"/>
                    <a:pt x="1187470" y="278892"/>
                  </a:cubicBezTo>
                  <a:lnTo>
                    <a:pt x="139446" y="278892"/>
                  </a:lnTo>
                  <a:cubicBezTo>
                    <a:pt x="62432" y="278892"/>
                    <a:pt x="0" y="216460"/>
                    <a:pt x="0" y="139446"/>
                  </a:cubicBezTo>
                  <a:lnTo>
                    <a:pt x="0" y="139446"/>
                  </a:lnTo>
                  <a:cubicBezTo>
                    <a:pt x="0" y="62432"/>
                    <a:pt x="62432" y="0"/>
                    <a:pt x="139446" y="0"/>
                  </a:cubicBezTo>
                  <a:close/>
                </a:path>
              </a:pathLst>
            </a:custGeom>
            <a:solidFill>
              <a:srgbClr val="000000">
                <a:alpha val="0"/>
              </a:srgbClr>
            </a:solidFill>
            <a:ln w="28575" cap="rnd">
              <a:solidFill>
                <a:srgbClr val="2C1E1B"/>
              </a:solidFill>
              <a:prstDash val="solid"/>
              <a:round/>
            </a:ln>
          </p:spPr>
        </p:sp>
        <p:sp>
          <p:nvSpPr>
            <p:cNvPr id="12" name="TextBox 12"/>
            <p:cNvSpPr txBox="1"/>
            <p:nvPr/>
          </p:nvSpPr>
          <p:spPr>
            <a:xfrm>
              <a:off x="0" y="-38100"/>
              <a:ext cx="1326916" cy="316992"/>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9288213" y="6224463"/>
            <a:ext cx="5038134" cy="1058919"/>
            <a:chOff x="0" y="0"/>
            <a:chExt cx="1326916" cy="278892"/>
          </a:xfrm>
        </p:grpSpPr>
        <p:sp>
          <p:nvSpPr>
            <p:cNvPr id="14" name="Freeform 14"/>
            <p:cNvSpPr/>
            <p:nvPr/>
          </p:nvSpPr>
          <p:spPr>
            <a:xfrm>
              <a:off x="0" y="0"/>
              <a:ext cx="1326916" cy="278892"/>
            </a:xfrm>
            <a:custGeom>
              <a:avLst/>
              <a:gdLst/>
              <a:ahLst/>
              <a:cxnLst/>
              <a:rect l="l" t="t" r="r" b="b"/>
              <a:pathLst>
                <a:path w="1326916" h="278892">
                  <a:moveTo>
                    <a:pt x="139446" y="0"/>
                  </a:moveTo>
                  <a:lnTo>
                    <a:pt x="1187470" y="0"/>
                  </a:lnTo>
                  <a:cubicBezTo>
                    <a:pt x="1264484" y="0"/>
                    <a:pt x="1326916" y="62432"/>
                    <a:pt x="1326916" y="139446"/>
                  </a:cubicBezTo>
                  <a:lnTo>
                    <a:pt x="1326916" y="139446"/>
                  </a:lnTo>
                  <a:cubicBezTo>
                    <a:pt x="1326916" y="176429"/>
                    <a:pt x="1312224" y="211898"/>
                    <a:pt x="1286073" y="238049"/>
                  </a:cubicBezTo>
                  <a:cubicBezTo>
                    <a:pt x="1259922" y="264201"/>
                    <a:pt x="1224453" y="278892"/>
                    <a:pt x="1187470" y="278892"/>
                  </a:cubicBezTo>
                  <a:lnTo>
                    <a:pt x="139446" y="278892"/>
                  </a:lnTo>
                  <a:cubicBezTo>
                    <a:pt x="62432" y="278892"/>
                    <a:pt x="0" y="216460"/>
                    <a:pt x="0" y="139446"/>
                  </a:cubicBezTo>
                  <a:lnTo>
                    <a:pt x="0" y="139446"/>
                  </a:lnTo>
                  <a:cubicBezTo>
                    <a:pt x="0" y="62432"/>
                    <a:pt x="62432" y="0"/>
                    <a:pt x="139446" y="0"/>
                  </a:cubicBezTo>
                  <a:close/>
                </a:path>
              </a:pathLst>
            </a:custGeom>
            <a:solidFill>
              <a:srgbClr val="000000">
                <a:alpha val="0"/>
              </a:srgbClr>
            </a:solidFill>
            <a:ln w="28575" cap="rnd">
              <a:solidFill>
                <a:srgbClr val="2C1E1B"/>
              </a:solidFill>
              <a:prstDash val="solid"/>
              <a:round/>
            </a:ln>
          </p:spPr>
        </p:sp>
        <p:sp>
          <p:nvSpPr>
            <p:cNvPr id="15" name="TextBox 15"/>
            <p:cNvSpPr txBox="1"/>
            <p:nvPr/>
          </p:nvSpPr>
          <p:spPr>
            <a:xfrm>
              <a:off x="0" y="-38100"/>
              <a:ext cx="1326916" cy="316992"/>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221226" y="2342292"/>
            <a:ext cx="3097582" cy="1152479"/>
          </a:xfrm>
          <a:custGeom>
            <a:avLst/>
            <a:gdLst/>
            <a:ahLst/>
            <a:cxnLst/>
            <a:rect l="l" t="t" r="r" b="b"/>
            <a:pathLst>
              <a:path w="3097582" h="1152479">
                <a:moveTo>
                  <a:pt x="0" y="0"/>
                </a:moveTo>
                <a:lnTo>
                  <a:pt x="3097582" y="0"/>
                </a:lnTo>
                <a:lnTo>
                  <a:pt x="3097582" y="1152479"/>
                </a:lnTo>
                <a:lnTo>
                  <a:pt x="0" y="11524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a:off x="16359492" y="718629"/>
            <a:ext cx="3097582" cy="1152479"/>
          </a:xfrm>
          <a:custGeom>
            <a:avLst/>
            <a:gdLst/>
            <a:ahLst/>
            <a:cxnLst/>
            <a:rect l="l" t="t" r="r" b="b"/>
            <a:pathLst>
              <a:path w="3097582" h="1152479">
                <a:moveTo>
                  <a:pt x="0" y="0"/>
                </a:moveTo>
                <a:lnTo>
                  <a:pt x="3097583" y="0"/>
                </a:lnTo>
                <a:lnTo>
                  <a:pt x="3097583" y="1152479"/>
                </a:lnTo>
                <a:lnTo>
                  <a:pt x="0" y="11524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TextBox 18"/>
          <p:cNvSpPr txBox="1"/>
          <p:nvPr/>
        </p:nvSpPr>
        <p:spPr>
          <a:xfrm>
            <a:off x="4254508" y="5236160"/>
            <a:ext cx="4452422" cy="481330"/>
          </a:xfrm>
          <a:prstGeom prst="rect">
            <a:avLst/>
          </a:prstGeom>
        </p:spPr>
        <p:txBody>
          <a:bodyPr lIns="0" tIns="0" rIns="0" bIns="0" rtlCol="0" anchor="t">
            <a:spAutoFit/>
          </a:bodyPr>
          <a:lstStyle/>
          <a:p>
            <a:pPr algn="ctr">
              <a:lnSpc>
                <a:spcPts val="3919"/>
              </a:lnSpc>
            </a:pPr>
            <a:r>
              <a:rPr lang="en-US" sz="2799">
                <a:solidFill>
                  <a:srgbClr val="156A84"/>
                </a:solidFill>
                <a:latin typeface="iCiel Cadena"/>
                <a:ea typeface="iCiel Cadena"/>
                <a:cs typeface="iCiel Cadena"/>
                <a:sym typeface="iCiel Cadena"/>
              </a:rPr>
              <a:t>A. Thanh tẩy</a:t>
            </a:r>
          </a:p>
        </p:txBody>
      </p:sp>
      <p:sp>
        <p:nvSpPr>
          <p:cNvPr id="19" name="TextBox 19"/>
          <p:cNvSpPr txBox="1"/>
          <p:nvPr/>
        </p:nvSpPr>
        <p:spPr>
          <a:xfrm>
            <a:off x="4254508" y="6484682"/>
            <a:ext cx="4452422" cy="481330"/>
          </a:xfrm>
          <a:prstGeom prst="rect">
            <a:avLst/>
          </a:prstGeom>
        </p:spPr>
        <p:txBody>
          <a:bodyPr lIns="0" tIns="0" rIns="0" bIns="0" rtlCol="0" anchor="t">
            <a:spAutoFit/>
          </a:bodyPr>
          <a:lstStyle/>
          <a:p>
            <a:pPr algn="ctr">
              <a:lnSpc>
                <a:spcPts val="3919"/>
              </a:lnSpc>
            </a:pPr>
            <a:r>
              <a:rPr lang="en-US" sz="2799">
                <a:solidFill>
                  <a:srgbClr val="156A84"/>
                </a:solidFill>
                <a:latin typeface="iCiel Cadena"/>
                <a:ea typeface="iCiel Cadena"/>
                <a:cs typeface="iCiel Cadena"/>
                <a:sym typeface="iCiel Cadena"/>
              </a:rPr>
              <a:t>C. Để không</a:t>
            </a:r>
          </a:p>
        </p:txBody>
      </p:sp>
      <p:sp>
        <p:nvSpPr>
          <p:cNvPr id="20" name="TextBox 20"/>
          <p:cNvSpPr txBox="1"/>
          <p:nvPr/>
        </p:nvSpPr>
        <p:spPr>
          <a:xfrm>
            <a:off x="9581070" y="5236160"/>
            <a:ext cx="4452422" cy="481330"/>
          </a:xfrm>
          <a:prstGeom prst="rect">
            <a:avLst/>
          </a:prstGeom>
        </p:spPr>
        <p:txBody>
          <a:bodyPr lIns="0" tIns="0" rIns="0" bIns="0" rtlCol="0" anchor="t">
            <a:spAutoFit/>
          </a:bodyPr>
          <a:lstStyle/>
          <a:p>
            <a:pPr algn="ctr">
              <a:lnSpc>
                <a:spcPts val="3919"/>
              </a:lnSpc>
            </a:pPr>
            <a:r>
              <a:rPr lang="en-US" sz="2799">
                <a:solidFill>
                  <a:srgbClr val="156A84"/>
                </a:solidFill>
                <a:latin typeface="iCiel Cadena"/>
                <a:ea typeface="iCiel Cadena"/>
                <a:cs typeface="iCiel Cadena"/>
                <a:sym typeface="iCiel Cadena"/>
              </a:rPr>
              <a:t>B. Đựng rượu</a:t>
            </a:r>
          </a:p>
        </p:txBody>
      </p:sp>
      <p:sp>
        <p:nvSpPr>
          <p:cNvPr id="21" name="TextBox 21"/>
          <p:cNvSpPr txBox="1"/>
          <p:nvPr/>
        </p:nvSpPr>
        <p:spPr>
          <a:xfrm>
            <a:off x="9581070" y="6484682"/>
            <a:ext cx="4452422" cy="481330"/>
          </a:xfrm>
          <a:prstGeom prst="rect">
            <a:avLst/>
          </a:prstGeom>
        </p:spPr>
        <p:txBody>
          <a:bodyPr lIns="0" tIns="0" rIns="0" bIns="0" rtlCol="0" anchor="t">
            <a:spAutoFit/>
          </a:bodyPr>
          <a:lstStyle/>
          <a:p>
            <a:pPr algn="ctr">
              <a:lnSpc>
                <a:spcPts val="3919"/>
              </a:lnSpc>
            </a:pPr>
            <a:r>
              <a:rPr lang="en-US" sz="2799">
                <a:solidFill>
                  <a:srgbClr val="156A84"/>
                </a:solidFill>
                <a:latin typeface="iCiel Cadena"/>
                <a:ea typeface="iCiel Cadena"/>
                <a:cs typeface="iCiel Cadena"/>
                <a:sym typeface="iCiel Cadena"/>
              </a:rPr>
              <a:t>D. Đựng thóc</a:t>
            </a:r>
          </a:p>
        </p:txBody>
      </p:sp>
      <p:sp>
        <p:nvSpPr>
          <p:cNvPr id="22" name="TextBox 22"/>
          <p:cNvSpPr txBox="1"/>
          <p:nvPr/>
        </p:nvSpPr>
        <p:spPr>
          <a:xfrm>
            <a:off x="212529" y="823418"/>
            <a:ext cx="4619985" cy="1974898"/>
          </a:xfrm>
          <a:prstGeom prst="rect">
            <a:avLst/>
          </a:prstGeom>
        </p:spPr>
        <p:txBody>
          <a:bodyPr lIns="0" tIns="0" rIns="0" bIns="0" rtlCol="0" anchor="t">
            <a:spAutoFit/>
          </a:bodyPr>
          <a:lstStyle/>
          <a:p>
            <a:pPr algn="ctr">
              <a:lnSpc>
                <a:spcPts val="16084"/>
              </a:lnSpc>
            </a:pPr>
            <a:r>
              <a:rPr lang="en-US" sz="11488">
                <a:solidFill>
                  <a:srgbClr val="2C1E1B"/>
                </a:solidFill>
                <a:latin typeface="iCiel Cadena"/>
                <a:ea typeface="iCiel Cadena"/>
                <a:cs typeface="iCiel Cadena"/>
                <a:sym typeface="iCiel Cadena"/>
              </a:rPr>
              <a:t>CÂU 7</a:t>
            </a:r>
          </a:p>
        </p:txBody>
      </p:sp>
      <p:sp>
        <p:nvSpPr>
          <p:cNvPr id="23" name="TextBox 23"/>
          <p:cNvSpPr txBox="1"/>
          <p:nvPr/>
        </p:nvSpPr>
        <p:spPr>
          <a:xfrm>
            <a:off x="4619985" y="1396211"/>
            <a:ext cx="12219233" cy="2263577"/>
          </a:xfrm>
          <a:prstGeom prst="rect">
            <a:avLst/>
          </a:prstGeom>
        </p:spPr>
        <p:txBody>
          <a:bodyPr lIns="0" tIns="0" rIns="0" bIns="0" rtlCol="0" anchor="t">
            <a:spAutoFit/>
          </a:bodyPr>
          <a:lstStyle/>
          <a:p>
            <a:pPr algn="ctr">
              <a:lnSpc>
                <a:spcPts val="9122"/>
              </a:lnSpc>
            </a:pPr>
            <a:r>
              <a:rPr lang="en-US" sz="6515">
                <a:solidFill>
                  <a:srgbClr val="287339"/>
                </a:solidFill>
                <a:latin typeface="iCiel Cadena"/>
                <a:ea typeface="iCiel Cadena"/>
                <a:cs typeface="iCiel Cadena"/>
                <a:sym typeface="iCiel Cadena"/>
              </a:rPr>
              <a:t>SÁU CHUM ĐÁ DÙNG VÀO VIỆC GÌ?</a:t>
            </a:r>
          </a:p>
        </p:txBody>
      </p:sp>
      <p:sp>
        <p:nvSpPr>
          <p:cNvPr id="24" name="Freeform 18">
            <a:extLst>
              <a:ext uri="{FF2B5EF4-FFF2-40B4-BE49-F238E27FC236}">
                <a16:creationId xmlns:a16="http://schemas.microsoft.com/office/drawing/2014/main" id="{8B67AEAF-7602-DC12-DD8E-D5237F121AE6}"/>
              </a:ext>
            </a:extLst>
          </p:cNvPr>
          <p:cNvSpPr/>
          <p:nvPr/>
        </p:nvSpPr>
        <p:spPr>
          <a:xfrm>
            <a:off x="1946290" y="6079802"/>
            <a:ext cx="2886224" cy="4115827"/>
          </a:xfrm>
          <a:custGeom>
            <a:avLst/>
            <a:gdLst/>
            <a:ahLst/>
            <a:cxnLst/>
            <a:rect l="l" t="t" r="r" b="b"/>
            <a:pathLst>
              <a:path w="2886224" h="4115827">
                <a:moveTo>
                  <a:pt x="0" y="0"/>
                </a:moveTo>
                <a:lnTo>
                  <a:pt x="2886223" y="0"/>
                </a:lnTo>
                <a:lnTo>
                  <a:pt x="2886223" y="4115827"/>
                </a:lnTo>
                <a:lnTo>
                  <a:pt x="0" y="4115827"/>
                </a:lnTo>
                <a:lnTo>
                  <a:pt x="0" y="0"/>
                </a:lnTo>
                <a:close/>
              </a:path>
            </a:pathLst>
          </a:custGeom>
          <a:blipFill>
            <a:blip r:embed="rId8"/>
            <a:stretch>
              <a:fillRect/>
            </a:stretch>
          </a:blipFill>
        </p:spPr>
      </p:sp>
      <p:sp>
        <p:nvSpPr>
          <p:cNvPr id="25" name="Freeform 19">
            <a:extLst>
              <a:ext uri="{FF2B5EF4-FFF2-40B4-BE49-F238E27FC236}">
                <a16:creationId xmlns:a16="http://schemas.microsoft.com/office/drawing/2014/main" id="{0597E7E4-0E1D-335A-9093-0BB4DE5DF8E7}"/>
              </a:ext>
            </a:extLst>
          </p:cNvPr>
          <p:cNvSpPr/>
          <p:nvPr/>
        </p:nvSpPr>
        <p:spPr>
          <a:xfrm>
            <a:off x="27709" y="5787824"/>
            <a:ext cx="2467710" cy="4282359"/>
          </a:xfrm>
          <a:custGeom>
            <a:avLst/>
            <a:gdLst/>
            <a:ahLst/>
            <a:cxnLst/>
            <a:rect l="l" t="t" r="r" b="b"/>
            <a:pathLst>
              <a:path w="2467710" h="4282359">
                <a:moveTo>
                  <a:pt x="0" y="0"/>
                </a:moveTo>
                <a:lnTo>
                  <a:pt x="2467710" y="0"/>
                </a:lnTo>
                <a:lnTo>
                  <a:pt x="2467710" y="4282359"/>
                </a:lnTo>
                <a:lnTo>
                  <a:pt x="0" y="4282359"/>
                </a:lnTo>
                <a:lnTo>
                  <a:pt x="0" y="0"/>
                </a:lnTo>
                <a:close/>
              </a:path>
            </a:pathLst>
          </a:custGeom>
          <a:blipFill>
            <a:blip r:embed="rId9"/>
            <a:stretch>
              <a:fillRect/>
            </a:stretch>
          </a:blipFill>
        </p:spPr>
      </p:sp>
      <p:sp>
        <p:nvSpPr>
          <p:cNvPr id="2" name="Nút Hành động: Lùi hoặc Trước 1">
            <a:hlinkClick r:id="rId10" action="ppaction://hlinksldjump" highlightClick="1"/>
            <a:extLst>
              <a:ext uri="{FF2B5EF4-FFF2-40B4-BE49-F238E27FC236}">
                <a16:creationId xmlns:a16="http://schemas.microsoft.com/office/drawing/2014/main" id="{416110E5-697E-AE72-07C6-814C60D940D5}"/>
              </a:ext>
            </a:extLst>
          </p:cNvPr>
          <p:cNvSpPr/>
          <p:nvPr/>
        </p:nvSpPr>
        <p:spPr>
          <a:xfrm>
            <a:off x="4573951" y="9033341"/>
            <a:ext cx="1240813" cy="1162288"/>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6" presetClass="emph" presetSubtype="0" fill="hold" grpId="0" nodeType="clickEffect">
                                  <p:stCondLst>
                                    <p:cond delay="0"/>
                                  </p:stCondLst>
                                  <p:childTnLst>
                                    <p:set>
                                      <p:cBhvr override="childStyle">
                                        <p:cTn id="6" dur="500" fill="hold"/>
                                        <p:tgtEl>
                                          <p:spTgt spid="20"/>
                                        </p:tgtEl>
                                        <p:attrNameLst>
                                          <p:attrName>style.color</p:attrName>
                                        </p:attrNameLst>
                                      </p:cBhvr>
                                      <p:to>
                                        <p:clrVal>
                                          <a:srgbClr val="FF0000"/>
                                        </p:clrVal>
                                      </p:to>
                                    </p:set>
                                    <p:set>
                                      <p:cBhvr>
                                        <p:cTn id="7" dur="500" fill="hold"/>
                                        <p:tgtEl>
                                          <p:spTgt spid="20"/>
                                        </p:tgtEl>
                                        <p:attrNameLst>
                                          <p:attrName>fillcolor</p:attrName>
                                        </p:attrNameLst>
                                      </p:cBhvr>
                                      <p:to>
                                        <p:clrVal>
                                          <a:srgbClr val="FF0000"/>
                                        </p:clrVal>
                                      </p:to>
                                    </p:set>
                                    <p:set>
                                      <p:cBhvr>
                                        <p:cTn id="8" dur="500" fill="hold"/>
                                        <p:tgtEl>
                                          <p:spTgt spid="20"/>
                                        </p:tgtEl>
                                        <p:attrNameLst>
                                          <p:attrName>fill.type</p:attrName>
                                        </p:attrNameLst>
                                      </p:cBhvr>
                                      <p:to>
                                        <p:strVal val="solid"/>
                                      </p:to>
                                    </p:set>
                                  </p:childTnLst>
                                  <p:subTnLst>
                                    <p:audio>
                                      <p:cMediaNode vol="100000">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0"/>
                  </p:tgtEl>
                </p:cond>
              </p:nextCondLst>
            </p:seq>
            <p:seq concurrent="1" nextAc="seek">
              <p:cTn id="9" restart="whenNotActive" fill="hold" evtFilter="cancelBubble" nodeType="interactiveSeq">
                <p:stCondLst>
                  <p:cond evt="onClick" delay="0">
                    <p:tgtEl>
                      <p:spTgt spid="21"/>
                    </p:tgtEl>
                  </p:cond>
                </p:stCondLst>
                <p:endSync evt="end" delay="0">
                  <p:rtn val="all"/>
                </p:endSync>
                <p:childTnLst>
                  <p:par>
                    <p:cTn id="10" fill="hold">
                      <p:stCondLst>
                        <p:cond delay="0"/>
                      </p:stCondLst>
                      <p:childTnLst>
                        <p:par>
                          <p:cTn id="11" fill="hold">
                            <p:stCondLst>
                              <p:cond delay="0"/>
                            </p:stCondLst>
                            <p:childTnLst>
                              <p:par>
                                <p:cTn id="12" presetID="16" presetClass="emph" presetSubtype="0" fill="hold" grpId="0" nodeType="clickEffect">
                                  <p:stCondLst>
                                    <p:cond delay="0"/>
                                  </p:stCondLst>
                                  <p:childTnLst>
                                    <p:set>
                                      <p:cBhvr override="childStyle">
                                        <p:cTn id="13" dur="500" fill="hold"/>
                                        <p:tgtEl>
                                          <p:spTgt spid="21"/>
                                        </p:tgtEl>
                                        <p:attrNameLst>
                                          <p:attrName>style.color</p:attrName>
                                        </p:attrNameLst>
                                      </p:cBhvr>
                                      <p:to>
                                        <p:clrVal>
                                          <a:srgbClr val="FF0000"/>
                                        </p:clrVal>
                                      </p:to>
                                    </p:set>
                                    <p:set>
                                      <p:cBhvr>
                                        <p:cTn id="14" dur="500" fill="hold"/>
                                        <p:tgtEl>
                                          <p:spTgt spid="21"/>
                                        </p:tgtEl>
                                        <p:attrNameLst>
                                          <p:attrName>fillcolor</p:attrName>
                                        </p:attrNameLst>
                                      </p:cBhvr>
                                      <p:to>
                                        <p:clrVal>
                                          <a:srgbClr val="FF0000"/>
                                        </p:clrVal>
                                      </p:to>
                                    </p:set>
                                    <p:set>
                                      <p:cBhvr>
                                        <p:cTn id="15" dur="500" fill="hold"/>
                                        <p:tgtEl>
                                          <p:spTgt spid="21"/>
                                        </p:tgtEl>
                                        <p:attrNameLst>
                                          <p:attrName>fill.type</p:attrName>
                                        </p:attrNameLst>
                                      </p:cBhvr>
                                      <p:to>
                                        <p:strVal val="solid"/>
                                      </p:to>
                                    </p:set>
                                  </p:childTnLst>
                                  <p:subTnLst>
                                    <p:audio>
                                      <p:cMediaNode vol="100000">
                                        <p:cTn display="0" masterRel="sameClick">
                                          <p:stCondLst>
                                            <p:cond evt="begin" delay="0">
                                              <p:tn val="12"/>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16" restart="whenNotActive" fill="hold" evtFilter="cancelBubble" nodeType="interactiveSeq">
                <p:stCondLst>
                  <p:cond evt="onClick" delay="0">
                    <p:tgtEl>
                      <p:spTgt spid="19"/>
                    </p:tgtEl>
                  </p:cond>
                </p:stCondLst>
                <p:endSync evt="end" delay="0">
                  <p:rtn val="all"/>
                </p:endSync>
                <p:childTnLst>
                  <p:par>
                    <p:cTn id="17" fill="hold">
                      <p:stCondLst>
                        <p:cond delay="0"/>
                      </p:stCondLst>
                      <p:childTnLst>
                        <p:par>
                          <p:cTn id="18" fill="hold">
                            <p:stCondLst>
                              <p:cond delay="0"/>
                            </p:stCondLst>
                            <p:childTnLst>
                              <p:par>
                                <p:cTn id="19" presetID="16" presetClass="emph" presetSubtype="0" fill="hold" grpId="0" nodeType="clickEffect">
                                  <p:stCondLst>
                                    <p:cond delay="0"/>
                                  </p:stCondLst>
                                  <p:childTnLst>
                                    <p:set>
                                      <p:cBhvr override="childStyle">
                                        <p:cTn id="20" dur="500" fill="hold"/>
                                        <p:tgtEl>
                                          <p:spTgt spid="19"/>
                                        </p:tgtEl>
                                        <p:attrNameLst>
                                          <p:attrName>style.color</p:attrName>
                                        </p:attrNameLst>
                                      </p:cBhvr>
                                      <p:to>
                                        <p:clrVal>
                                          <a:srgbClr val="FF0000"/>
                                        </p:clrVal>
                                      </p:to>
                                    </p:set>
                                    <p:set>
                                      <p:cBhvr>
                                        <p:cTn id="21" dur="500" fill="hold"/>
                                        <p:tgtEl>
                                          <p:spTgt spid="19"/>
                                        </p:tgtEl>
                                        <p:attrNameLst>
                                          <p:attrName>fillcolor</p:attrName>
                                        </p:attrNameLst>
                                      </p:cBhvr>
                                      <p:to>
                                        <p:clrVal>
                                          <a:srgbClr val="FF0000"/>
                                        </p:clrVal>
                                      </p:to>
                                    </p:set>
                                    <p:set>
                                      <p:cBhvr>
                                        <p:cTn id="22" dur="500" fill="hold"/>
                                        <p:tgtEl>
                                          <p:spTgt spid="19"/>
                                        </p:tgtEl>
                                        <p:attrNameLst>
                                          <p:attrName>fill.type</p:attrName>
                                        </p:attrNameLst>
                                      </p:cBhvr>
                                      <p:to>
                                        <p:strVal val="solid"/>
                                      </p:to>
                                    </p:set>
                                  </p:childTnLst>
                                  <p:subTnLst>
                                    <p:audio>
                                      <p:cMediaNode vol="100000">
                                        <p:cTn display="0" masterRel="sameClick">
                                          <p:stCondLst>
                                            <p:cond evt="begin" delay="0">
                                              <p:tn val="1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9"/>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16" presetClass="emph" presetSubtype="0" fill="hold" grpId="0" nodeType="clickEffect">
                                  <p:stCondLst>
                                    <p:cond delay="0"/>
                                  </p:stCondLst>
                                  <p:childTnLst>
                                    <p:set>
                                      <p:cBhvr override="childStyle">
                                        <p:cTn id="27" dur="500" fill="hold"/>
                                        <p:tgtEl>
                                          <p:spTgt spid="18"/>
                                        </p:tgtEl>
                                        <p:attrNameLst>
                                          <p:attrName>style.color</p:attrName>
                                        </p:attrNameLst>
                                      </p:cBhvr>
                                      <p:to>
                                        <p:clrVal>
                                          <a:srgbClr val="00B050"/>
                                        </p:clrVal>
                                      </p:to>
                                    </p:set>
                                    <p:set>
                                      <p:cBhvr>
                                        <p:cTn id="28" dur="500" fill="hold"/>
                                        <p:tgtEl>
                                          <p:spTgt spid="18"/>
                                        </p:tgtEl>
                                        <p:attrNameLst>
                                          <p:attrName>fillcolor</p:attrName>
                                        </p:attrNameLst>
                                      </p:cBhvr>
                                      <p:to>
                                        <p:clrVal>
                                          <a:srgbClr val="00B050"/>
                                        </p:clrVal>
                                      </p:to>
                                    </p:set>
                                    <p:set>
                                      <p:cBhvr>
                                        <p:cTn id="29" dur="500" fill="hold"/>
                                        <p:tgtEl>
                                          <p:spTgt spid="18"/>
                                        </p:tgtEl>
                                        <p:attrNameLst>
                                          <p:attrName>fill.type</p:attrName>
                                        </p:attrNameLst>
                                      </p:cBhvr>
                                      <p:to>
                                        <p:strVal val="solid"/>
                                      </p:to>
                                    </p:set>
                                  </p:childTnLst>
                                  <p:subTnLst>
                                    <p:audio>
                                      <p:cMediaNode>
                                        <p:cTn display="0" masterRel="sameClick">
                                          <p:stCondLst>
                                            <p:cond evt="begin" delay="0">
                                              <p:tn val="2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childTnLst>
        </p:cTn>
      </p:par>
    </p:tnLst>
    <p:bldLst>
      <p:bldP spid="18" grpId="0"/>
      <p:bldP spid="19" grpId="0"/>
      <p:bldP spid="20"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DBC1D5AE-B5BB-D79E-D895-2A8D04B5ED21}"/>
              </a:ext>
            </a:extLst>
          </p:cNvPr>
          <p:cNvSpPr/>
          <p:nvPr/>
        </p:nvSpPr>
        <p:spPr>
          <a:xfrm rot="2700000">
            <a:off x="6477000" y="2476500"/>
            <a:ext cx="5334000" cy="5334000"/>
          </a:xfrm>
          <a:prstGeom prst="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Hình chữ nhật 2">
            <a:extLst>
              <a:ext uri="{FF2B5EF4-FFF2-40B4-BE49-F238E27FC236}">
                <a16:creationId xmlns:a16="http://schemas.microsoft.com/office/drawing/2014/main" id="{0F1E8CF8-7A01-DE69-4748-6D783CBF30CD}"/>
              </a:ext>
            </a:extLst>
          </p:cNvPr>
          <p:cNvSpPr/>
          <p:nvPr/>
        </p:nvSpPr>
        <p:spPr>
          <a:xfrm rot="2700000">
            <a:off x="8325202" y="4324700"/>
            <a:ext cx="1637597" cy="1637601"/>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cxnSp>
        <p:nvCxnSpPr>
          <p:cNvPr id="7" name="Đường nối Thẳng 6">
            <a:extLst>
              <a:ext uri="{FF2B5EF4-FFF2-40B4-BE49-F238E27FC236}">
                <a16:creationId xmlns:a16="http://schemas.microsoft.com/office/drawing/2014/main" id="{A6AF03A0-F09C-B36C-5732-7172C79E755B}"/>
              </a:ext>
            </a:extLst>
          </p:cNvPr>
          <p:cNvCxnSpPr/>
          <p:nvPr/>
        </p:nvCxnSpPr>
        <p:spPr>
          <a:xfrm flipV="1">
            <a:off x="6836229" y="2873829"/>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Đường nối Thẳng 11">
            <a:extLst>
              <a:ext uri="{FF2B5EF4-FFF2-40B4-BE49-F238E27FC236}">
                <a16:creationId xmlns:a16="http://schemas.microsoft.com/office/drawing/2014/main" id="{6E76997A-7B1B-5861-C536-980D36054F9E}"/>
              </a:ext>
            </a:extLst>
          </p:cNvPr>
          <p:cNvCxnSpPr>
            <a:cxnSpLocks/>
          </p:cNvCxnSpPr>
          <p:nvPr/>
        </p:nvCxnSpPr>
        <p:spPr>
          <a:xfrm rot="16200000" flipV="1">
            <a:off x="9113378" y="2873829"/>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Đường nối Thẳng 12">
            <a:extLst>
              <a:ext uri="{FF2B5EF4-FFF2-40B4-BE49-F238E27FC236}">
                <a16:creationId xmlns:a16="http://schemas.microsoft.com/office/drawing/2014/main" id="{723D0FC9-13B2-2BA8-7DD5-F07ECDB3B5FB}"/>
              </a:ext>
            </a:extLst>
          </p:cNvPr>
          <p:cNvCxnSpPr>
            <a:cxnSpLocks/>
          </p:cNvCxnSpPr>
          <p:nvPr/>
        </p:nvCxnSpPr>
        <p:spPr>
          <a:xfrm rot="16200000" flipV="1">
            <a:off x="6817179" y="5120378"/>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Đường nối Thẳng 13">
            <a:extLst>
              <a:ext uri="{FF2B5EF4-FFF2-40B4-BE49-F238E27FC236}">
                <a16:creationId xmlns:a16="http://schemas.microsoft.com/office/drawing/2014/main" id="{2CF4383B-825B-47C8-2C20-7DBB43F23671}"/>
              </a:ext>
            </a:extLst>
          </p:cNvPr>
          <p:cNvCxnSpPr>
            <a:cxnSpLocks/>
          </p:cNvCxnSpPr>
          <p:nvPr/>
        </p:nvCxnSpPr>
        <p:spPr>
          <a:xfrm rot="5400000">
            <a:off x="9086850" y="5120378"/>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287590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2"/>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3"/>
                                        </p:tgtEl>
                                        <p:attrNameLst>
                                          <p:attrName>r</p:attrName>
                                        </p:attrNameLst>
                                      </p:cBhvr>
                                    </p:animRot>
                                  </p:childTnLst>
                                </p:cTn>
                              </p:par>
                              <p:par>
                                <p:cTn id="9" presetID="22" presetClass="entr" presetSubtype="4" fill="hold" nodeType="withEffect">
                                  <p:stCondLst>
                                    <p:cond delay="200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22" presetClass="entr" presetSubtype="1" fill="hold" nodeType="withEffect">
                                  <p:stCondLst>
                                    <p:cond delay="250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par>
                                <p:cTn id="15" presetID="22" presetClass="entr" presetSubtype="1" fill="hold" nodeType="withEffect">
                                  <p:stCondLst>
                                    <p:cond delay="300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4" fill="hold" nodeType="withEffect">
                                  <p:stCondLst>
                                    <p:cond delay="350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10" presetClass="entr" presetSubtype="0" repeatCount="20000" fill="hold" grpId="1"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50"/>
                                        <p:tgtEl>
                                          <p:spTgt spid="2"/>
                                        </p:tgtEl>
                                      </p:cBhvr>
                                    </p:animEffect>
                                  </p:childTnLst>
                                </p:cTn>
                              </p:par>
                              <p:par>
                                <p:cTn id="24" presetID="10" presetClass="entr" presetSubtype="0" repeatCount="20000" fill="hold" grpId="1"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250"/>
                                        <p:tgtEl>
                                          <p:spTgt spid="3"/>
                                        </p:tgtEl>
                                      </p:cBhvr>
                                    </p:animEffect>
                                  </p:childTnLst>
                                </p:cTn>
                              </p:par>
                              <p:par>
                                <p:cTn id="27" presetID="22" presetClass="exit" presetSubtype="8" fill="hold" nodeType="withEffect">
                                  <p:stCondLst>
                                    <p:cond delay="3750"/>
                                  </p:stCondLst>
                                  <p:childTnLst>
                                    <p:animEffect transition="out" filter="wipe(left)">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22" presetClass="exit" presetSubtype="4" fill="hold" nodeType="withEffect">
                                  <p:stCondLst>
                                    <p:cond delay="4250"/>
                                  </p:stCondLst>
                                  <p:childTnLst>
                                    <p:animEffect transition="out" filter="wipe(down)">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22" presetClass="exit" presetSubtype="4" fill="hold" nodeType="withEffect">
                                  <p:stCondLst>
                                    <p:cond delay="4750"/>
                                  </p:stCondLst>
                                  <p:childTnLst>
                                    <p:animEffect transition="out" filter="wipe(down)">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22" presetClass="exit" presetSubtype="2" fill="hold" nodeType="withEffect">
                                  <p:stCondLst>
                                    <p:cond delay="5250"/>
                                  </p:stCondLst>
                                  <p:childTnLst>
                                    <p:animEffect transition="out" filter="wipe(right)">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36000"/>
            <a:lum/>
          </a:blip>
          <a:srcRect/>
          <a:stretch>
            <a:fillRect/>
          </a:stretch>
        </a:blipFill>
        <a:effectLst/>
      </p:bgPr>
    </p:bg>
    <p:spTree>
      <p:nvGrpSpPr>
        <p:cNvPr id="1" name=""/>
        <p:cNvGrpSpPr/>
        <p:nvPr/>
      </p:nvGrpSpPr>
      <p:grpSpPr>
        <a:xfrm>
          <a:off x="0" y="0"/>
          <a:ext cx="0" cy="0"/>
          <a:chOff x="0" y="0"/>
          <a:chExt cx="0" cy="0"/>
        </a:xfrm>
      </p:grpSpPr>
      <p:sp>
        <p:nvSpPr>
          <p:cNvPr id="3" name="Freeform 3"/>
          <p:cNvSpPr/>
          <p:nvPr/>
        </p:nvSpPr>
        <p:spPr>
          <a:xfrm>
            <a:off x="-38100" y="7168071"/>
            <a:ext cx="18288000" cy="4800600"/>
          </a:xfrm>
          <a:custGeom>
            <a:avLst/>
            <a:gdLst/>
            <a:ahLst/>
            <a:cxnLst/>
            <a:rect l="l" t="t" r="r" b="b"/>
            <a:pathLst>
              <a:path w="18288000" h="4800600">
                <a:moveTo>
                  <a:pt x="0" y="0"/>
                </a:moveTo>
                <a:lnTo>
                  <a:pt x="18288000" y="0"/>
                </a:lnTo>
                <a:lnTo>
                  <a:pt x="18288000" y="4800600"/>
                </a:lnTo>
                <a:lnTo>
                  <a:pt x="0" y="4800600"/>
                </a:lnTo>
                <a:lnTo>
                  <a:pt x="0" y="0"/>
                </a:lnTo>
                <a:close/>
              </a:path>
            </a:pathLst>
          </a:custGeom>
          <a:blipFill>
            <a:blip r:embed="rId5">
              <a:alphaModFix amt="44999"/>
              <a:extLst>
                <a:ext uri="{96DAC541-7B7A-43D3-8B79-37D633B846F1}">
                  <asvg:svgBlip xmlns:asvg="http://schemas.microsoft.com/office/drawing/2016/SVG/main" r:embed="rId6"/>
                </a:ext>
              </a:extLst>
            </a:blip>
            <a:stretch>
              <a:fillRect/>
            </a:stretch>
          </a:blipFill>
        </p:spPr>
      </p:sp>
      <p:grpSp>
        <p:nvGrpSpPr>
          <p:cNvPr id="4" name="Group 4"/>
          <p:cNvGrpSpPr/>
          <p:nvPr/>
        </p:nvGrpSpPr>
        <p:grpSpPr>
          <a:xfrm>
            <a:off x="3961652" y="4975941"/>
            <a:ext cx="5038134" cy="1058919"/>
            <a:chOff x="0" y="0"/>
            <a:chExt cx="1326916" cy="278892"/>
          </a:xfrm>
        </p:grpSpPr>
        <p:sp>
          <p:nvSpPr>
            <p:cNvPr id="5" name="Freeform 5"/>
            <p:cNvSpPr/>
            <p:nvPr/>
          </p:nvSpPr>
          <p:spPr>
            <a:xfrm>
              <a:off x="0" y="0"/>
              <a:ext cx="1326916" cy="278892"/>
            </a:xfrm>
            <a:custGeom>
              <a:avLst/>
              <a:gdLst/>
              <a:ahLst/>
              <a:cxnLst/>
              <a:rect l="l" t="t" r="r" b="b"/>
              <a:pathLst>
                <a:path w="1326916" h="278892">
                  <a:moveTo>
                    <a:pt x="139446" y="0"/>
                  </a:moveTo>
                  <a:lnTo>
                    <a:pt x="1187470" y="0"/>
                  </a:lnTo>
                  <a:cubicBezTo>
                    <a:pt x="1264484" y="0"/>
                    <a:pt x="1326916" y="62432"/>
                    <a:pt x="1326916" y="139446"/>
                  </a:cubicBezTo>
                  <a:lnTo>
                    <a:pt x="1326916" y="139446"/>
                  </a:lnTo>
                  <a:cubicBezTo>
                    <a:pt x="1326916" y="176429"/>
                    <a:pt x="1312224" y="211898"/>
                    <a:pt x="1286073" y="238049"/>
                  </a:cubicBezTo>
                  <a:cubicBezTo>
                    <a:pt x="1259922" y="264201"/>
                    <a:pt x="1224453" y="278892"/>
                    <a:pt x="1187470" y="278892"/>
                  </a:cubicBezTo>
                  <a:lnTo>
                    <a:pt x="139446" y="278892"/>
                  </a:lnTo>
                  <a:cubicBezTo>
                    <a:pt x="62432" y="278892"/>
                    <a:pt x="0" y="216460"/>
                    <a:pt x="0" y="139446"/>
                  </a:cubicBezTo>
                  <a:lnTo>
                    <a:pt x="0" y="139446"/>
                  </a:lnTo>
                  <a:cubicBezTo>
                    <a:pt x="0" y="62432"/>
                    <a:pt x="62432" y="0"/>
                    <a:pt x="139446" y="0"/>
                  </a:cubicBezTo>
                  <a:close/>
                </a:path>
              </a:pathLst>
            </a:custGeom>
            <a:solidFill>
              <a:srgbClr val="000000">
                <a:alpha val="0"/>
              </a:srgbClr>
            </a:solidFill>
            <a:ln w="28575" cap="rnd">
              <a:solidFill>
                <a:srgbClr val="2C1E1B"/>
              </a:solidFill>
              <a:prstDash val="solid"/>
              <a:round/>
            </a:ln>
          </p:spPr>
        </p:sp>
        <p:sp>
          <p:nvSpPr>
            <p:cNvPr id="6" name="TextBox 6"/>
            <p:cNvSpPr txBox="1"/>
            <p:nvPr/>
          </p:nvSpPr>
          <p:spPr>
            <a:xfrm>
              <a:off x="0" y="-38100"/>
              <a:ext cx="1326916" cy="316992"/>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3961652" y="6224463"/>
            <a:ext cx="5038134" cy="1058919"/>
            <a:chOff x="0" y="0"/>
            <a:chExt cx="1326916" cy="278892"/>
          </a:xfrm>
        </p:grpSpPr>
        <p:sp>
          <p:nvSpPr>
            <p:cNvPr id="8" name="Freeform 8"/>
            <p:cNvSpPr/>
            <p:nvPr/>
          </p:nvSpPr>
          <p:spPr>
            <a:xfrm>
              <a:off x="0" y="0"/>
              <a:ext cx="1326916" cy="278892"/>
            </a:xfrm>
            <a:custGeom>
              <a:avLst/>
              <a:gdLst/>
              <a:ahLst/>
              <a:cxnLst/>
              <a:rect l="l" t="t" r="r" b="b"/>
              <a:pathLst>
                <a:path w="1326916" h="278892">
                  <a:moveTo>
                    <a:pt x="139446" y="0"/>
                  </a:moveTo>
                  <a:lnTo>
                    <a:pt x="1187470" y="0"/>
                  </a:lnTo>
                  <a:cubicBezTo>
                    <a:pt x="1264484" y="0"/>
                    <a:pt x="1326916" y="62432"/>
                    <a:pt x="1326916" y="139446"/>
                  </a:cubicBezTo>
                  <a:lnTo>
                    <a:pt x="1326916" y="139446"/>
                  </a:lnTo>
                  <a:cubicBezTo>
                    <a:pt x="1326916" y="176429"/>
                    <a:pt x="1312224" y="211898"/>
                    <a:pt x="1286073" y="238049"/>
                  </a:cubicBezTo>
                  <a:cubicBezTo>
                    <a:pt x="1259922" y="264201"/>
                    <a:pt x="1224453" y="278892"/>
                    <a:pt x="1187470" y="278892"/>
                  </a:cubicBezTo>
                  <a:lnTo>
                    <a:pt x="139446" y="278892"/>
                  </a:lnTo>
                  <a:cubicBezTo>
                    <a:pt x="62432" y="278892"/>
                    <a:pt x="0" y="216460"/>
                    <a:pt x="0" y="139446"/>
                  </a:cubicBezTo>
                  <a:lnTo>
                    <a:pt x="0" y="139446"/>
                  </a:lnTo>
                  <a:cubicBezTo>
                    <a:pt x="0" y="62432"/>
                    <a:pt x="62432" y="0"/>
                    <a:pt x="139446" y="0"/>
                  </a:cubicBezTo>
                  <a:close/>
                </a:path>
              </a:pathLst>
            </a:custGeom>
            <a:solidFill>
              <a:srgbClr val="000000">
                <a:alpha val="0"/>
              </a:srgbClr>
            </a:solidFill>
            <a:ln w="28575" cap="rnd">
              <a:solidFill>
                <a:srgbClr val="2C1E1B"/>
              </a:solidFill>
              <a:prstDash val="solid"/>
              <a:round/>
            </a:ln>
          </p:spPr>
        </p:sp>
        <p:sp>
          <p:nvSpPr>
            <p:cNvPr id="9" name="TextBox 9"/>
            <p:cNvSpPr txBox="1"/>
            <p:nvPr/>
          </p:nvSpPr>
          <p:spPr>
            <a:xfrm>
              <a:off x="0" y="-38100"/>
              <a:ext cx="1326916" cy="316992"/>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9288213" y="4975941"/>
            <a:ext cx="5038134" cy="1058919"/>
            <a:chOff x="0" y="0"/>
            <a:chExt cx="1326916" cy="278892"/>
          </a:xfrm>
        </p:grpSpPr>
        <p:sp>
          <p:nvSpPr>
            <p:cNvPr id="11" name="Freeform 11"/>
            <p:cNvSpPr/>
            <p:nvPr/>
          </p:nvSpPr>
          <p:spPr>
            <a:xfrm>
              <a:off x="0" y="0"/>
              <a:ext cx="1326916" cy="278892"/>
            </a:xfrm>
            <a:custGeom>
              <a:avLst/>
              <a:gdLst/>
              <a:ahLst/>
              <a:cxnLst/>
              <a:rect l="l" t="t" r="r" b="b"/>
              <a:pathLst>
                <a:path w="1326916" h="278892">
                  <a:moveTo>
                    <a:pt x="139446" y="0"/>
                  </a:moveTo>
                  <a:lnTo>
                    <a:pt x="1187470" y="0"/>
                  </a:lnTo>
                  <a:cubicBezTo>
                    <a:pt x="1264484" y="0"/>
                    <a:pt x="1326916" y="62432"/>
                    <a:pt x="1326916" y="139446"/>
                  </a:cubicBezTo>
                  <a:lnTo>
                    <a:pt x="1326916" y="139446"/>
                  </a:lnTo>
                  <a:cubicBezTo>
                    <a:pt x="1326916" y="176429"/>
                    <a:pt x="1312224" y="211898"/>
                    <a:pt x="1286073" y="238049"/>
                  </a:cubicBezTo>
                  <a:cubicBezTo>
                    <a:pt x="1259922" y="264201"/>
                    <a:pt x="1224453" y="278892"/>
                    <a:pt x="1187470" y="278892"/>
                  </a:cubicBezTo>
                  <a:lnTo>
                    <a:pt x="139446" y="278892"/>
                  </a:lnTo>
                  <a:cubicBezTo>
                    <a:pt x="62432" y="278892"/>
                    <a:pt x="0" y="216460"/>
                    <a:pt x="0" y="139446"/>
                  </a:cubicBezTo>
                  <a:lnTo>
                    <a:pt x="0" y="139446"/>
                  </a:lnTo>
                  <a:cubicBezTo>
                    <a:pt x="0" y="62432"/>
                    <a:pt x="62432" y="0"/>
                    <a:pt x="139446" y="0"/>
                  </a:cubicBezTo>
                  <a:close/>
                </a:path>
              </a:pathLst>
            </a:custGeom>
            <a:solidFill>
              <a:srgbClr val="000000">
                <a:alpha val="0"/>
              </a:srgbClr>
            </a:solidFill>
            <a:ln w="28575" cap="rnd">
              <a:solidFill>
                <a:srgbClr val="2C1E1B"/>
              </a:solidFill>
              <a:prstDash val="solid"/>
              <a:round/>
            </a:ln>
          </p:spPr>
        </p:sp>
        <p:sp>
          <p:nvSpPr>
            <p:cNvPr id="12" name="TextBox 12"/>
            <p:cNvSpPr txBox="1"/>
            <p:nvPr/>
          </p:nvSpPr>
          <p:spPr>
            <a:xfrm>
              <a:off x="0" y="-38100"/>
              <a:ext cx="1326916" cy="316992"/>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9288213" y="6224463"/>
            <a:ext cx="5038134" cy="1058919"/>
            <a:chOff x="0" y="0"/>
            <a:chExt cx="1326916" cy="278892"/>
          </a:xfrm>
        </p:grpSpPr>
        <p:sp>
          <p:nvSpPr>
            <p:cNvPr id="14" name="Freeform 14"/>
            <p:cNvSpPr/>
            <p:nvPr/>
          </p:nvSpPr>
          <p:spPr>
            <a:xfrm>
              <a:off x="0" y="0"/>
              <a:ext cx="1326916" cy="278892"/>
            </a:xfrm>
            <a:custGeom>
              <a:avLst/>
              <a:gdLst/>
              <a:ahLst/>
              <a:cxnLst/>
              <a:rect l="l" t="t" r="r" b="b"/>
              <a:pathLst>
                <a:path w="1326916" h="278892">
                  <a:moveTo>
                    <a:pt x="139446" y="0"/>
                  </a:moveTo>
                  <a:lnTo>
                    <a:pt x="1187470" y="0"/>
                  </a:lnTo>
                  <a:cubicBezTo>
                    <a:pt x="1264484" y="0"/>
                    <a:pt x="1326916" y="62432"/>
                    <a:pt x="1326916" y="139446"/>
                  </a:cubicBezTo>
                  <a:lnTo>
                    <a:pt x="1326916" y="139446"/>
                  </a:lnTo>
                  <a:cubicBezTo>
                    <a:pt x="1326916" y="176429"/>
                    <a:pt x="1312224" y="211898"/>
                    <a:pt x="1286073" y="238049"/>
                  </a:cubicBezTo>
                  <a:cubicBezTo>
                    <a:pt x="1259922" y="264201"/>
                    <a:pt x="1224453" y="278892"/>
                    <a:pt x="1187470" y="278892"/>
                  </a:cubicBezTo>
                  <a:lnTo>
                    <a:pt x="139446" y="278892"/>
                  </a:lnTo>
                  <a:cubicBezTo>
                    <a:pt x="62432" y="278892"/>
                    <a:pt x="0" y="216460"/>
                    <a:pt x="0" y="139446"/>
                  </a:cubicBezTo>
                  <a:lnTo>
                    <a:pt x="0" y="139446"/>
                  </a:lnTo>
                  <a:cubicBezTo>
                    <a:pt x="0" y="62432"/>
                    <a:pt x="62432" y="0"/>
                    <a:pt x="139446" y="0"/>
                  </a:cubicBezTo>
                  <a:close/>
                </a:path>
              </a:pathLst>
            </a:custGeom>
            <a:solidFill>
              <a:srgbClr val="000000">
                <a:alpha val="0"/>
              </a:srgbClr>
            </a:solidFill>
            <a:ln w="28575" cap="rnd">
              <a:solidFill>
                <a:srgbClr val="2C1E1B"/>
              </a:solidFill>
              <a:prstDash val="solid"/>
              <a:round/>
            </a:ln>
          </p:spPr>
        </p:sp>
        <p:sp>
          <p:nvSpPr>
            <p:cNvPr id="15" name="TextBox 15"/>
            <p:cNvSpPr txBox="1"/>
            <p:nvPr/>
          </p:nvSpPr>
          <p:spPr>
            <a:xfrm>
              <a:off x="0" y="-38100"/>
              <a:ext cx="1326916" cy="316992"/>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221226" y="2342292"/>
            <a:ext cx="3097582" cy="1152479"/>
          </a:xfrm>
          <a:custGeom>
            <a:avLst/>
            <a:gdLst/>
            <a:ahLst/>
            <a:cxnLst/>
            <a:rect l="l" t="t" r="r" b="b"/>
            <a:pathLst>
              <a:path w="3097582" h="1152479">
                <a:moveTo>
                  <a:pt x="0" y="0"/>
                </a:moveTo>
                <a:lnTo>
                  <a:pt x="3097582" y="0"/>
                </a:lnTo>
                <a:lnTo>
                  <a:pt x="3097582" y="1152479"/>
                </a:lnTo>
                <a:lnTo>
                  <a:pt x="0" y="11524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17"/>
          <p:cNvSpPr/>
          <p:nvPr/>
        </p:nvSpPr>
        <p:spPr>
          <a:xfrm>
            <a:off x="16359492" y="718629"/>
            <a:ext cx="3097582" cy="1152479"/>
          </a:xfrm>
          <a:custGeom>
            <a:avLst/>
            <a:gdLst/>
            <a:ahLst/>
            <a:cxnLst/>
            <a:rect l="l" t="t" r="r" b="b"/>
            <a:pathLst>
              <a:path w="3097582" h="1152479">
                <a:moveTo>
                  <a:pt x="0" y="0"/>
                </a:moveTo>
                <a:lnTo>
                  <a:pt x="3097583" y="0"/>
                </a:lnTo>
                <a:lnTo>
                  <a:pt x="3097583" y="1152479"/>
                </a:lnTo>
                <a:lnTo>
                  <a:pt x="0" y="11524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TextBox 18"/>
          <p:cNvSpPr txBox="1"/>
          <p:nvPr/>
        </p:nvSpPr>
        <p:spPr>
          <a:xfrm>
            <a:off x="4254508" y="5236160"/>
            <a:ext cx="4452422" cy="481330"/>
          </a:xfrm>
          <a:prstGeom prst="rect">
            <a:avLst/>
          </a:prstGeom>
        </p:spPr>
        <p:txBody>
          <a:bodyPr lIns="0" tIns="0" rIns="0" bIns="0" rtlCol="0" anchor="t">
            <a:spAutoFit/>
          </a:bodyPr>
          <a:lstStyle/>
          <a:p>
            <a:pPr algn="ctr">
              <a:lnSpc>
                <a:spcPts val="3919"/>
              </a:lnSpc>
            </a:pPr>
            <a:r>
              <a:rPr lang="en-US" sz="2799">
                <a:solidFill>
                  <a:srgbClr val="156A84"/>
                </a:solidFill>
                <a:latin typeface="iCiel Cadena"/>
                <a:ea typeface="iCiel Cadena"/>
                <a:cs typeface="iCiel Cadena"/>
                <a:sym typeface="iCiel Cadena"/>
              </a:rPr>
              <a:t>A. Mang chum đó ra ngoài</a:t>
            </a:r>
          </a:p>
        </p:txBody>
      </p:sp>
      <p:sp>
        <p:nvSpPr>
          <p:cNvPr id="19" name="TextBox 19"/>
          <p:cNvSpPr txBox="1"/>
          <p:nvPr/>
        </p:nvSpPr>
        <p:spPr>
          <a:xfrm>
            <a:off x="4254508" y="6484682"/>
            <a:ext cx="4452422" cy="481330"/>
          </a:xfrm>
          <a:prstGeom prst="rect">
            <a:avLst/>
          </a:prstGeom>
        </p:spPr>
        <p:txBody>
          <a:bodyPr lIns="0" tIns="0" rIns="0" bIns="0" rtlCol="0" anchor="t">
            <a:spAutoFit/>
          </a:bodyPr>
          <a:lstStyle/>
          <a:p>
            <a:pPr algn="ctr">
              <a:lnSpc>
                <a:spcPts val="3919"/>
              </a:lnSpc>
            </a:pPr>
            <a:r>
              <a:rPr lang="en-US" sz="2799">
                <a:solidFill>
                  <a:srgbClr val="156A84"/>
                </a:solidFill>
                <a:latin typeface="iCiel Cadena"/>
                <a:ea typeface="iCiel Cadena"/>
                <a:cs typeface="iCiel Cadena"/>
                <a:sym typeface="iCiel Cadena"/>
              </a:rPr>
              <a:t>C. Đi rửa sạch chum</a:t>
            </a:r>
          </a:p>
        </p:txBody>
      </p:sp>
      <p:sp>
        <p:nvSpPr>
          <p:cNvPr id="20" name="TextBox 20"/>
          <p:cNvSpPr txBox="1"/>
          <p:nvPr/>
        </p:nvSpPr>
        <p:spPr>
          <a:xfrm>
            <a:off x="9581070" y="5236160"/>
            <a:ext cx="4452422" cy="481330"/>
          </a:xfrm>
          <a:prstGeom prst="rect">
            <a:avLst/>
          </a:prstGeom>
        </p:spPr>
        <p:txBody>
          <a:bodyPr lIns="0" tIns="0" rIns="0" bIns="0" rtlCol="0" anchor="t">
            <a:spAutoFit/>
          </a:bodyPr>
          <a:lstStyle/>
          <a:p>
            <a:pPr algn="ctr">
              <a:lnSpc>
                <a:spcPts val="3919"/>
              </a:lnSpc>
            </a:pPr>
            <a:r>
              <a:rPr lang="en-US" sz="2799">
                <a:solidFill>
                  <a:srgbClr val="156A84"/>
                </a:solidFill>
                <a:latin typeface="iCiel Cadena"/>
                <a:ea typeface="iCiel Cadena"/>
                <a:cs typeface="iCiel Cadena"/>
                <a:sym typeface="iCiel Cadena"/>
              </a:rPr>
              <a:t>B. Đổ đầy nước vào chum</a:t>
            </a:r>
          </a:p>
        </p:txBody>
      </p:sp>
      <p:sp>
        <p:nvSpPr>
          <p:cNvPr id="21" name="TextBox 21"/>
          <p:cNvSpPr txBox="1"/>
          <p:nvPr/>
        </p:nvSpPr>
        <p:spPr>
          <a:xfrm>
            <a:off x="9581070" y="6484682"/>
            <a:ext cx="4452422" cy="481330"/>
          </a:xfrm>
          <a:prstGeom prst="rect">
            <a:avLst/>
          </a:prstGeom>
        </p:spPr>
        <p:txBody>
          <a:bodyPr lIns="0" tIns="0" rIns="0" bIns="0" rtlCol="0" anchor="t">
            <a:spAutoFit/>
          </a:bodyPr>
          <a:lstStyle/>
          <a:p>
            <a:pPr algn="ctr">
              <a:lnSpc>
                <a:spcPts val="3919"/>
              </a:lnSpc>
            </a:pPr>
            <a:r>
              <a:rPr lang="en-US" sz="2799">
                <a:solidFill>
                  <a:srgbClr val="156A84"/>
                </a:solidFill>
                <a:latin typeface="iCiel Cadena"/>
                <a:ea typeface="iCiel Cadena"/>
                <a:cs typeface="iCiel Cadena"/>
                <a:sym typeface="iCiel Cadena"/>
              </a:rPr>
              <a:t>D. Đổ rượu vào đó</a:t>
            </a:r>
          </a:p>
        </p:txBody>
      </p:sp>
      <p:sp>
        <p:nvSpPr>
          <p:cNvPr id="22" name="TextBox 22"/>
          <p:cNvSpPr txBox="1"/>
          <p:nvPr/>
        </p:nvSpPr>
        <p:spPr>
          <a:xfrm>
            <a:off x="0" y="367393"/>
            <a:ext cx="4619985" cy="1974898"/>
          </a:xfrm>
          <a:prstGeom prst="rect">
            <a:avLst/>
          </a:prstGeom>
        </p:spPr>
        <p:txBody>
          <a:bodyPr lIns="0" tIns="0" rIns="0" bIns="0" rtlCol="0" anchor="t">
            <a:spAutoFit/>
          </a:bodyPr>
          <a:lstStyle/>
          <a:p>
            <a:pPr algn="ctr">
              <a:lnSpc>
                <a:spcPts val="16084"/>
              </a:lnSpc>
            </a:pPr>
            <a:r>
              <a:rPr lang="en-US" sz="11488">
                <a:solidFill>
                  <a:srgbClr val="2C1E1B"/>
                </a:solidFill>
                <a:latin typeface="iCiel Cadena"/>
                <a:ea typeface="iCiel Cadena"/>
                <a:cs typeface="iCiel Cadena"/>
                <a:sym typeface="iCiel Cadena"/>
              </a:rPr>
              <a:t>CÂU 8</a:t>
            </a:r>
          </a:p>
        </p:txBody>
      </p:sp>
      <p:sp>
        <p:nvSpPr>
          <p:cNvPr id="23" name="TextBox 23"/>
          <p:cNvSpPr txBox="1"/>
          <p:nvPr/>
        </p:nvSpPr>
        <p:spPr>
          <a:xfrm>
            <a:off x="4380122" y="1994037"/>
            <a:ext cx="12219233" cy="2263577"/>
          </a:xfrm>
          <a:prstGeom prst="rect">
            <a:avLst/>
          </a:prstGeom>
        </p:spPr>
        <p:txBody>
          <a:bodyPr lIns="0" tIns="0" rIns="0" bIns="0" rtlCol="0" anchor="t">
            <a:spAutoFit/>
          </a:bodyPr>
          <a:lstStyle/>
          <a:p>
            <a:pPr algn="ctr">
              <a:lnSpc>
                <a:spcPts val="9122"/>
              </a:lnSpc>
            </a:pPr>
            <a:r>
              <a:rPr lang="en-US" sz="6515">
                <a:solidFill>
                  <a:srgbClr val="287339"/>
                </a:solidFill>
                <a:latin typeface="iCiel Cadena"/>
                <a:ea typeface="iCiel Cadena"/>
                <a:cs typeface="iCiel Cadena"/>
                <a:sym typeface="iCiel Cadena"/>
              </a:rPr>
              <a:t>ĐỨC GIÊ SU BẢO NGƯỜI GIA NHÂN LÀM GÌ?</a:t>
            </a:r>
          </a:p>
        </p:txBody>
      </p:sp>
      <p:sp>
        <p:nvSpPr>
          <p:cNvPr id="2" name="Nút Hành động: Lùi hoặc Trước 1">
            <a:hlinkClick r:id="rId9" action="ppaction://hlinksldjump" highlightClick="1"/>
            <a:extLst>
              <a:ext uri="{FF2B5EF4-FFF2-40B4-BE49-F238E27FC236}">
                <a16:creationId xmlns:a16="http://schemas.microsoft.com/office/drawing/2014/main" id="{22B12BAF-93F6-D9D2-32BE-28067EDAAB35}"/>
              </a:ext>
            </a:extLst>
          </p:cNvPr>
          <p:cNvSpPr/>
          <p:nvPr/>
        </p:nvSpPr>
        <p:spPr>
          <a:xfrm>
            <a:off x="707158" y="8757319"/>
            <a:ext cx="1240813" cy="1162288"/>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6" presetClass="emph" presetSubtype="0" fill="hold" grpId="0" nodeType="clickEffect">
                                  <p:stCondLst>
                                    <p:cond delay="0"/>
                                  </p:stCondLst>
                                  <p:childTnLst>
                                    <p:set>
                                      <p:cBhvr override="childStyle">
                                        <p:cTn id="6" dur="500" fill="hold"/>
                                        <p:tgtEl>
                                          <p:spTgt spid="18"/>
                                        </p:tgtEl>
                                        <p:attrNameLst>
                                          <p:attrName>style.color</p:attrName>
                                        </p:attrNameLst>
                                      </p:cBhvr>
                                      <p:to>
                                        <p:clrVal>
                                          <a:srgbClr val="FF0000"/>
                                        </p:clrVal>
                                      </p:to>
                                    </p:set>
                                    <p:set>
                                      <p:cBhvr>
                                        <p:cTn id="7" dur="500" fill="hold"/>
                                        <p:tgtEl>
                                          <p:spTgt spid="18"/>
                                        </p:tgtEl>
                                        <p:attrNameLst>
                                          <p:attrName>fillcolor</p:attrName>
                                        </p:attrNameLst>
                                      </p:cBhvr>
                                      <p:to>
                                        <p:clrVal>
                                          <a:srgbClr val="FF0000"/>
                                        </p:clrVal>
                                      </p:to>
                                    </p:set>
                                    <p:set>
                                      <p:cBhvr>
                                        <p:cTn id="8" dur="500" fill="hold"/>
                                        <p:tgtEl>
                                          <p:spTgt spid="18"/>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8"/>
                  </p:tgtEl>
                </p:cond>
              </p:nextCondLst>
            </p:seq>
            <p:seq concurrent="1" nextAc="seek">
              <p:cTn id="9" restart="whenNotActive" fill="hold" evtFilter="cancelBubble" nodeType="interactiveSeq">
                <p:stCondLst>
                  <p:cond evt="onClick" delay="0">
                    <p:tgtEl>
                      <p:spTgt spid="20"/>
                    </p:tgtEl>
                  </p:cond>
                </p:stCondLst>
                <p:endSync evt="end" delay="0">
                  <p:rtn val="all"/>
                </p:endSync>
                <p:childTnLst>
                  <p:par>
                    <p:cTn id="10" fill="hold">
                      <p:stCondLst>
                        <p:cond delay="0"/>
                      </p:stCondLst>
                      <p:childTnLst>
                        <p:par>
                          <p:cTn id="11" fill="hold">
                            <p:stCondLst>
                              <p:cond delay="0"/>
                            </p:stCondLst>
                            <p:childTnLst>
                              <p:par>
                                <p:cTn id="12" presetID="16" presetClass="emph" presetSubtype="0" fill="hold" grpId="0" nodeType="clickEffect">
                                  <p:stCondLst>
                                    <p:cond delay="0"/>
                                  </p:stCondLst>
                                  <p:childTnLst>
                                    <p:set>
                                      <p:cBhvr override="childStyle">
                                        <p:cTn id="13" dur="500" fill="hold"/>
                                        <p:tgtEl>
                                          <p:spTgt spid="20"/>
                                        </p:tgtEl>
                                        <p:attrNameLst>
                                          <p:attrName>style.color</p:attrName>
                                        </p:attrNameLst>
                                      </p:cBhvr>
                                      <p:to>
                                        <p:clrVal>
                                          <a:srgbClr val="00B050"/>
                                        </p:clrVal>
                                      </p:to>
                                    </p:set>
                                    <p:set>
                                      <p:cBhvr>
                                        <p:cTn id="14" dur="500" fill="hold"/>
                                        <p:tgtEl>
                                          <p:spTgt spid="20"/>
                                        </p:tgtEl>
                                        <p:attrNameLst>
                                          <p:attrName>fillcolor</p:attrName>
                                        </p:attrNameLst>
                                      </p:cBhvr>
                                      <p:to>
                                        <p:clrVal>
                                          <a:srgbClr val="00B050"/>
                                        </p:clrVal>
                                      </p:to>
                                    </p:set>
                                    <p:set>
                                      <p:cBhvr>
                                        <p:cTn id="15" dur="500" fill="hold"/>
                                        <p:tgtEl>
                                          <p:spTgt spid="20"/>
                                        </p:tgtEl>
                                        <p:attrNameLst>
                                          <p:attrName>fill.type</p:attrName>
                                        </p:attrNameLst>
                                      </p:cBhvr>
                                      <p:to>
                                        <p:strVal val="solid"/>
                                      </p:to>
                                    </p:set>
                                  </p:childTnLst>
                                  <p:subTnLst>
                                    <p:audio>
                                      <p:cMediaNode>
                                        <p:cTn display="0" masterRel="sameClick">
                                          <p:stCondLst>
                                            <p:cond evt="begin" delay="0">
                                              <p:tn val="12"/>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0"/>
                  </p:tgtEl>
                </p:cond>
              </p:nextCondLst>
            </p:seq>
            <p:seq concurrent="1" nextAc="seek">
              <p:cTn id="16" restart="whenNotActive" fill="hold" evtFilter="cancelBubble" nodeType="interactiveSeq">
                <p:stCondLst>
                  <p:cond evt="onClick" delay="0">
                    <p:tgtEl>
                      <p:spTgt spid="21"/>
                    </p:tgtEl>
                  </p:cond>
                </p:stCondLst>
                <p:endSync evt="end" delay="0">
                  <p:rtn val="all"/>
                </p:endSync>
                <p:childTnLst>
                  <p:par>
                    <p:cTn id="17" fill="hold">
                      <p:stCondLst>
                        <p:cond delay="0"/>
                      </p:stCondLst>
                      <p:childTnLst>
                        <p:par>
                          <p:cTn id="18" fill="hold">
                            <p:stCondLst>
                              <p:cond delay="0"/>
                            </p:stCondLst>
                            <p:childTnLst>
                              <p:par>
                                <p:cTn id="19" presetID="16" presetClass="emph" presetSubtype="0" fill="hold" grpId="0" nodeType="clickEffect">
                                  <p:stCondLst>
                                    <p:cond delay="0"/>
                                  </p:stCondLst>
                                  <p:childTnLst>
                                    <p:set>
                                      <p:cBhvr override="childStyle">
                                        <p:cTn id="20" dur="500" fill="hold"/>
                                        <p:tgtEl>
                                          <p:spTgt spid="21"/>
                                        </p:tgtEl>
                                        <p:attrNameLst>
                                          <p:attrName>style.color</p:attrName>
                                        </p:attrNameLst>
                                      </p:cBhvr>
                                      <p:to>
                                        <p:clrVal>
                                          <a:srgbClr val="FF0000"/>
                                        </p:clrVal>
                                      </p:to>
                                    </p:set>
                                    <p:set>
                                      <p:cBhvr>
                                        <p:cTn id="21" dur="500" fill="hold"/>
                                        <p:tgtEl>
                                          <p:spTgt spid="21"/>
                                        </p:tgtEl>
                                        <p:attrNameLst>
                                          <p:attrName>fillcolor</p:attrName>
                                        </p:attrNameLst>
                                      </p:cBhvr>
                                      <p:to>
                                        <p:clrVal>
                                          <a:srgbClr val="FF0000"/>
                                        </p:clrVal>
                                      </p:to>
                                    </p:set>
                                    <p:set>
                                      <p:cBhvr>
                                        <p:cTn id="22" dur="500" fill="hold"/>
                                        <p:tgtEl>
                                          <p:spTgt spid="21"/>
                                        </p:tgtEl>
                                        <p:attrNameLst>
                                          <p:attrName>fill.type</p:attrName>
                                        </p:attrNameLst>
                                      </p:cBhvr>
                                      <p:to>
                                        <p:strVal val="solid"/>
                                      </p:to>
                                    </p:set>
                                  </p:childTnLst>
                                  <p:subTnLst>
                                    <p:audio>
                                      <p:cMediaNode>
                                        <p:cTn display="0" masterRel="sameClick">
                                          <p:stCondLst>
                                            <p:cond evt="begin" delay="0">
                                              <p:tn val="1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23" restart="whenNotActive" fill="hold" evtFilter="cancelBubble" nodeType="interactiveSeq">
                <p:stCondLst>
                  <p:cond evt="onClick" delay="0">
                    <p:tgtEl>
                      <p:spTgt spid="19"/>
                    </p:tgtEl>
                  </p:cond>
                </p:stCondLst>
                <p:endSync evt="end" delay="0">
                  <p:rtn val="all"/>
                </p:endSync>
                <p:childTnLst>
                  <p:par>
                    <p:cTn id="24" fill="hold">
                      <p:stCondLst>
                        <p:cond delay="0"/>
                      </p:stCondLst>
                      <p:childTnLst>
                        <p:par>
                          <p:cTn id="25" fill="hold">
                            <p:stCondLst>
                              <p:cond delay="0"/>
                            </p:stCondLst>
                            <p:childTnLst>
                              <p:par>
                                <p:cTn id="26" presetID="16" presetClass="emph" presetSubtype="0" fill="hold" grpId="0" nodeType="clickEffect">
                                  <p:stCondLst>
                                    <p:cond delay="0"/>
                                  </p:stCondLst>
                                  <p:childTnLst>
                                    <p:set>
                                      <p:cBhvr override="childStyle">
                                        <p:cTn id="27" dur="500" fill="hold"/>
                                        <p:tgtEl>
                                          <p:spTgt spid="19"/>
                                        </p:tgtEl>
                                        <p:attrNameLst>
                                          <p:attrName>style.color</p:attrName>
                                        </p:attrNameLst>
                                      </p:cBhvr>
                                      <p:to>
                                        <p:clrVal>
                                          <a:srgbClr val="FF0000"/>
                                        </p:clrVal>
                                      </p:to>
                                    </p:set>
                                    <p:set>
                                      <p:cBhvr>
                                        <p:cTn id="28" dur="500" fill="hold"/>
                                        <p:tgtEl>
                                          <p:spTgt spid="19"/>
                                        </p:tgtEl>
                                        <p:attrNameLst>
                                          <p:attrName>fillcolor</p:attrName>
                                        </p:attrNameLst>
                                      </p:cBhvr>
                                      <p:to>
                                        <p:clrVal>
                                          <a:srgbClr val="FF0000"/>
                                        </p:clrVal>
                                      </p:to>
                                    </p:set>
                                    <p:set>
                                      <p:cBhvr>
                                        <p:cTn id="29" dur="500" fill="hold"/>
                                        <p:tgtEl>
                                          <p:spTgt spid="19"/>
                                        </p:tgtEl>
                                        <p:attrNameLst>
                                          <p:attrName>fill.type</p:attrName>
                                        </p:attrNameLst>
                                      </p:cBhvr>
                                      <p:to>
                                        <p:strVal val="solid"/>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9"/>
                  </p:tgtEl>
                </p:cond>
              </p:nextCondLst>
            </p:seq>
          </p:childTnLst>
        </p:cTn>
      </p:par>
    </p:tnLst>
    <p:bldLst>
      <p:bldP spid="18" grpId="0"/>
      <p:bldP spid="19" grpId="0"/>
      <p:bldP spid="20"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0" y="7886700"/>
            <a:ext cx="18288000" cy="4800600"/>
          </a:xfrm>
          <a:custGeom>
            <a:avLst/>
            <a:gdLst/>
            <a:ahLst/>
            <a:cxnLst/>
            <a:rect l="l" t="t" r="r" b="b"/>
            <a:pathLst>
              <a:path w="18288000" h="4800600">
                <a:moveTo>
                  <a:pt x="0" y="0"/>
                </a:moveTo>
                <a:lnTo>
                  <a:pt x="18288000" y="0"/>
                </a:lnTo>
                <a:lnTo>
                  <a:pt x="18288000" y="4800600"/>
                </a:lnTo>
                <a:lnTo>
                  <a:pt x="0" y="4800600"/>
                </a:lnTo>
                <a:lnTo>
                  <a:pt x="0" y="0"/>
                </a:lnTo>
                <a:close/>
              </a:path>
            </a:pathLst>
          </a:custGeom>
          <a:blipFill>
            <a:blip r:embed="rId4">
              <a:alphaModFix amt="44999"/>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3961652" y="4975941"/>
            <a:ext cx="5038134" cy="1058919"/>
            <a:chOff x="0" y="0"/>
            <a:chExt cx="1326916" cy="278892"/>
          </a:xfrm>
        </p:grpSpPr>
        <p:sp>
          <p:nvSpPr>
            <p:cNvPr id="5" name="Freeform 5"/>
            <p:cNvSpPr/>
            <p:nvPr/>
          </p:nvSpPr>
          <p:spPr>
            <a:xfrm>
              <a:off x="0" y="0"/>
              <a:ext cx="1326916" cy="278892"/>
            </a:xfrm>
            <a:custGeom>
              <a:avLst/>
              <a:gdLst/>
              <a:ahLst/>
              <a:cxnLst/>
              <a:rect l="l" t="t" r="r" b="b"/>
              <a:pathLst>
                <a:path w="1326916" h="278892">
                  <a:moveTo>
                    <a:pt x="139446" y="0"/>
                  </a:moveTo>
                  <a:lnTo>
                    <a:pt x="1187470" y="0"/>
                  </a:lnTo>
                  <a:cubicBezTo>
                    <a:pt x="1264484" y="0"/>
                    <a:pt x="1326916" y="62432"/>
                    <a:pt x="1326916" y="139446"/>
                  </a:cubicBezTo>
                  <a:lnTo>
                    <a:pt x="1326916" y="139446"/>
                  </a:lnTo>
                  <a:cubicBezTo>
                    <a:pt x="1326916" y="176429"/>
                    <a:pt x="1312224" y="211898"/>
                    <a:pt x="1286073" y="238049"/>
                  </a:cubicBezTo>
                  <a:cubicBezTo>
                    <a:pt x="1259922" y="264201"/>
                    <a:pt x="1224453" y="278892"/>
                    <a:pt x="1187470" y="278892"/>
                  </a:cubicBezTo>
                  <a:lnTo>
                    <a:pt x="139446" y="278892"/>
                  </a:lnTo>
                  <a:cubicBezTo>
                    <a:pt x="62432" y="278892"/>
                    <a:pt x="0" y="216460"/>
                    <a:pt x="0" y="139446"/>
                  </a:cubicBezTo>
                  <a:lnTo>
                    <a:pt x="0" y="139446"/>
                  </a:lnTo>
                  <a:cubicBezTo>
                    <a:pt x="0" y="62432"/>
                    <a:pt x="62432" y="0"/>
                    <a:pt x="139446" y="0"/>
                  </a:cubicBezTo>
                  <a:close/>
                </a:path>
              </a:pathLst>
            </a:custGeom>
            <a:solidFill>
              <a:srgbClr val="000000">
                <a:alpha val="0"/>
              </a:srgbClr>
            </a:solidFill>
            <a:ln w="28575" cap="rnd">
              <a:solidFill>
                <a:srgbClr val="2C1E1B"/>
              </a:solidFill>
              <a:prstDash val="solid"/>
              <a:round/>
            </a:ln>
          </p:spPr>
        </p:sp>
        <p:sp>
          <p:nvSpPr>
            <p:cNvPr id="6" name="TextBox 6"/>
            <p:cNvSpPr txBox="1"/>
            <p:nvPr/>
          </p:nvSpPr>
          <p:spPr>
            <a:xfrm>
              <a:off x="0" y="-38100"/>
              <a:ext cx="1326916" cy="316992"/>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3961652" y="6224463"/>
            <a:ext cx="5038134" cy="1058919"/>
            <a:chOff x="0" y="0"/>
            <a:chExt cx="1326916" cy="278892"/>
          </a:xfrm>
        </p:grpSpPr>
        <p:sp>
          <p:nvSpPr>
            <p:cNvPr id="8" name="Freeform 8"/>
            <p:cNvSpPr/>
            <p:nvPr/>
          </p:nvSpPr>
          <p:spPr>
            <a:xfrm>
              <a:off x="0" y="0"/>
              <a:ext cx="1326916" cy="278892"/>
            </a:xfrm>
            <a:custGeom>
              <a:avLst/>
              <a:gdLst/>
              <a:ahLst/>
              <a:cxnLst/>
              <a:rect l="l" t="t" r="r" b="b"/>
              <a:pathLst>
                <a:path w="1326916" h="278892">
                  <a:moveTo>
                    <a:pt x="139446" y="0"/>
                  </a:moveTo>
                  <a:lnTo>
                    <a:pt x="1187470" y="0"/>
                  </a:lnTo>
                  <a:cubicBezTo>
                    <a:pt x="1264484" y="0"/>
                    <a:pt x="1326916" y="62432"/>
                    <a:pt x="1326916" y="139446"/>
                  </a:cubicBezTo>
                  <a:lnTo>
                    <a:pt x="1326916" y="139446"/>
                  </a:lnTo>
                  <a:cubicBezTo>
                    <a:pt x="1326916" y="176429"/>
                    <a:pt x="1312224" y="211898"/>
                    <a:pt x="1286073" y="238049"/>
                  </a:cubicBezTo>
                  <a:cubicBezTo>
                    <a:pt x="1259922" y="264201"/>
                    <a:pt x="1224453" y="278892"/>
                    <a:pt x="1187470" y="278892"/>
                  </a:cubicBezTo>
                  <a:lnTo>
                    <a:pt x="139446" y="278892"/>
                  </a:lnTo>
                  <a:cubicBezTo>
                    <a:pt x="62432" y="278892"/>
                    <a:pt x="0" y="216460"/>
                    <a:pt x="0" y="139446"/>
                  </a:cubicBezTo>
                  <a:lnTo>
                    <a:pt x="0" y="139446"/>
                  </a:lnTo>
                  <a:cubicBezTo>
                    <a:pt x="0" y="62432"/>
                    <a:pt x="62432" y="0"/>
                    <a:pt x="139446" y="0"/>
                  </a:cubicBezTo>
                  <a:close/>
                </a:path>
              </a:pathLst>
            </a:custGeom>
            <a:solidFill>
              <a:srgbClr val="000000">
                <a:alpha val="0"/>
              </a:srgbClr>
            </a:solidFill>
            <a:ln w="28575" cap="rnd">
              <a:solidFill>
                <a:srgbClr val="2C1E1B"/>
              </a:solidFill>
              <a:prstDash val="solid"/>
              <a:round/>
            </a:ln>
          </p:spPr>
        </p:sp>
        <p:sp>
          <p:nvSpPr>
            <p:cNvPr id="9" name="TextBox 9"/>
            <p:cNvSpPr txBox="1"/>
            <p:nvPr/>
          </p:nvSpPr>
          <p:spPr>
            <a:xfrm>
              <a:off x="0" y="-38100"/>
              <a:ext cx="1326916" cy="316992"/>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9288213" y="4975941"/>
            <a:ext cx="5038134" cy="1058919"/>
            <a:chOff x="0" y="0"/>
            <a:chExt cx="1326916" cy="278892"/>
          </a:xfrm>
        </p:grpSpPr>
        <p:sp>
          <p:nvSpPr>
            <p:cNvPr id="11" name="Freeform 11"/>
            <p:cNvSpPr/>
            <p:nvPr/>
          </p:nvSpPr>
          <p:spPr>
            <a:xfrm>
              <a:off x="0" y="0"/>
              <a:ext cx="1326916" cy="278892"/>
            </a:xfrm>
            <a:custGeom>
              <a:avLst/>
              <a:gdLst/>
              <a:ahLst/>
              <a:cxnLst/>
              <a:rect l="l" t="t" r="r" b="b"/>
              <a:pathLst>
                <a:path w="1326916" h="278892">
                  <a:moveTo>
                    <a:pt x="139446" y="0"/>
                  </a:moveTo>
                  <a:lnTo>
                    <a:pt x="1187470" y="0"/>
                  </a:lnTo>
                  <a:cubicBezTo>
                    <a:pt x="1264484" y="0"/>
                    <a:pt x="1326916" y="62432"/>
                    <a:pt x="1326916" y="139446"/>
                  </a:cubicBezTo>
                  <a:lnTo>
                    <a:pt x="1326916" y="139446"/>
                  </a:lnTo>
                  <a:cubicBezTo>
                    <a:pt x="1326916" y="176429"/>
                    <a:pt x="1312224" y="211898"/>
                    <a:pt x="1286073" y="238049"/>
                  </a:cubicBezTo>
                  <a:cubicBezTo>
                    <a:pt x="1259922" y="264201"/>
                    <a:pt x="1224453" y="278892"/>
                    <a:pt x="1187470" y="278892"/>
                  </a:cubicBezTo>
                  <a:lnTo>
                    <a:pt x="139446" y="278892"/>
                  </a:lnTo>
                  <a:cubicBezTo>
                    <a:pt x="62432" y="278892"/>
                    <a:pt x="0" y="216460"/>
                    <a:pt x="0" y="139446"/>
                  </a:cubicBezTo>
                  <a:lnTo>
                    <a:pt x="0" y="139446"/>
                  </a:lnTo>
                  <a:cubicBezTo>
                    <a:pt x="0" y="62432"/>
                    <a:pt x="62432" y="0"/>
                    <a:pt x="139446" y="0"/>
                  </a:cubicBezTo>
                  <a:close/>
                </a:path>
              </a:pathLst>
            </a:custGeom>
            <a:solidFill>
              <a:srgbClr val="000000">
                <a:alpha val="0"/>
              </a:srgbClr>
            </a:solidFill>
            <a:ln w="28575" cap="rnd">
              <a:solidFill>
                <a:srgbClr val="2C1E1B"/>
              </a:solidFill>
              <a:prstDash val="solid"/>
              <a:round/>
            </a:ln>
          </p:spPr>
        </p:sp>
        <p:sp>
          <p:nvSpPr>
            <p:cNvPr id="12" name="TextBox 12"/>
            <p:cNvSpPr txBox="1"/>
            <p:nvPr/>
          </p:nvSpPr>
          <p:spPr>
            <a:xfrm>
              <a:off x="0" y="-38100"/>
              <a:ext cx="1326916" cy="316992"/>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9288213" y="6224463"/>
            <a:ext cx="5038134" cy="1058919"/>
            <a:chOff x="0" y="0"/>
            <a:chExt cx="1326916" cy="278892"/>
          </a:xfrm>
        </p:grpSpPr>
        <p:sp>
          <p:nvSpPr>
            <p:cNvPr id="14" name="Freeform 14"/>
            <p:cNvSpPr/>
            <p:nvPr/>
          </p:nvSpPr>
          <p:spPr>
            <a:xfrm>
              <a:off x="0" y="0"/>
              <a:ext cx="1326916" cy="278892"/>
            </a:xfrm>
            <a:custGeom>
              <a:avLst/>
              <a:gdLst/>
              <a:ahLst/>
              <a:cxnLst/>
              <a:rect l="l" t="t" r="r" b="b"/>
              <a:pathLst>
                <a:path w="1326916" h="278892">
                  <a:moveTo>
                    <a:pt x="139446" y="0"/>
                  </a:moveTo>
                  <a:lnTo>
                    <a:pt x="1187470" y="0"/>
                  </a:lnTo>
                  <a:cubicBezTo>
                    <a:pt x="1264484" y="0"/>
                    <a:pt x="1326916" y="62432"/>
                    <a:pt x="1326916" y="139446"/>
                  </a:cubicBezTo>
                  <a:lnTo>
                    <a:pt x="1326916" y="139446"/>
                  </a:lnTo>
                  <a:cubicBezTo>
                    <a:pt x="1326916" y="176429"/>
                    <a:pt x="1312224" y="211898"/>
                    <a:pt x="1286073" y="238049"/>
                  </a:cubicBezTo>
                  <a:cubicBezTo>
                    <a:pt x="1259922" y="264201"/>
                    <a:pt x="1224453" y="278892"/>
                    <a:pt x="1187470" y="278892"/>
                  </a:cubicBezTo>
                  <a:lnTo>
                    <a:pt x="139446" y="278892"/>
                  </a:lnTo>
                  <a:cubicBezTo>
                    <a:pt x="62432" y="278892"/>
                    <a:pt x="0" y="216460"/>
                    <a:pt x="0" y="139446"/>
                  </a:cubicBezTo>
                  <a:lnTo>
                    <a:pt x="0" y="139446"/>
                  </a:lnTo>
                  <a:cubicBezTo>
                    <a:pt x="0" y="62432"/>
                    <a:pt x="62432" y="0"/>
                    <a:pt x="139446" y="0"/>
                  </a:cubicBezTo>
                  <a:close/>
                </a:path>
              </a:pathLst>
            </a:custGeom>
            <a:solidFill>
              <a:srgbClr val="000000">
                <a:alpha val="0"/>
              </a:srgbClr>
            </a:solidFill>
            <a:ln w="28575" cap="rnd">
              <a:solidFill>
                <a:srgbClr val="2C1E1B"/>
              </a:solidFill>
              <a:prstDash val="solid"/>
              <a:round/>
            </a:ln>
          </p:spPr>
        </p:sp>
        <p:sp>
          <p:nvSpPr>
            <p:cNvPr id="15" name="TextBox 15"/>
            <p:cNvSpPr txBox="1"/>
            <p:nvPr/>
          </p:nvSpPr>
          <p:spPr>
            <a:xfrm>
              <a:off x="0" y="-38100"/>
              <a:ext cx="1326916" cy="316992"/>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221226" y="2342292"/>
            <a:ext cx="3097582" cy="1152479"/>
          </a:xfrm>
          <a:custGeom>
            <a:avLst/>
            <a:gdLst/>
            <a:ahLst/>
            <a:cxnLst/>
            <a:rect l="l" t="t" r="r" b="b"/>
            <a:pathLst>
              <a:path w="3097582" h="1152479">
                <a:moveTo>
                  <a:pt x="0" y="0"/>
                </a:moveTo>
                <a:lnTo>
                  <a:pt x="3097582" y="0"/>
                </a:lnTo>
                <a:lnTo>
                  <a:pt x="3097582" y="1152479"/>
                </a:lnTo>
                <a:lnTo>
                  <a:pt x="0" y="11524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a:off x="16359492" y="718629"/>
            <a:ext cx="3097582" cy="1152479"/>
          </a:xfrm>
          <a:custGeom>
            <a:avLst/>
            <a:gdLst/>
            <a:ahLst/>
            <a:cxnLst/>
            <a:rect l="l" t="t" r="r" b="b"/>
            <a:pathLst>
              <a:path w="3097582" h="1152479">
                <a:moveTo>
                  <a:pt x="0" y="0"/>
                </a:moveTo>
                <a:lnTo>
                  <a:pt x="3097583" y="0"/>
                </a:lnTo>
                <a:lnTo>
                  <a:pt x="3097583" y="1152479"/>
                </a:lnTo>
                <a:lnTo>
                  <a:pt x="0" y="11524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TextBox 18"/>
          <p:cNvSpPr txBox="1"/>
          <p:nvPr/>
        </p:nvSpPr>
        <p:spPr>
          <a:xfrm>
            <a:off x="4254508" y="5236160"/>
            <a:ext cx="4452422" cy="481330"/>
          </a:xfrm>
          <a:prstGeom prst="rect">
            <a:avLst/>
          </a:prstGeom>
        </p:spPr>
        <p:txBody>
          <a:bodyPr lIns="0" tIns="0" rIns="0" bIns="0" rtlCol="0" anchor="t">
            <a:spAutoFit/>
          </a:bodyPr>
          <a:lstStyle/>
          <a:p>
            <a:pPr algn="ctr">
              <a:lnSpc>
                <a:spcPts val="3919"/>
              </a:lnSpc>
            </a:pPr>
            <a:r>
              <a:rPr lang="en-US" sz="2799">
                <a:solidFill>
                  <a:srgbClr val="156A84"/>
                </a:solidFill>
                <a:latin typeface="iCiel Cadena"/>
                <a:ea typeface="iCiel Cadena"/>
                <a:cs typeface="iCiel Cadena"/>
                <a:sym typeface="iCiel Cadena"/>
              </a:rPr>
              <a:t>A. Nước trở nên mặn</a:t>
            </a:r>
          </a:p>
        </p:txBody>
      </p:sp>
      <p:sp>
        <p:nvSpPr>
          <p:cNvPr id="19" name="TextBox 19"/>
          <p:cNvSpPr txBox="1"/>
          <p:nvPr/>
        </p:nvSpPr>
        <p:spPr>
          <a:xfrm>
            <a:off x="4254508" y="6484682"/>
            <a:ext cx="4452422" cy="448008"/>
          </a:xfrm>
          <a:prstGeom prst="rect">
            <a:avLst/>
          </a:prstGeom>
        </p:spPr>
        <p:txBody>
          <a:bodyPr lIns="0" tIns="0" rIns="0" bIns="0" rtlCol="0" anchor="t">
            <a:spAutoFit/>
          </a:bodyPr>
          <a:lstStyle/>
          <a:p>
            <a:pPr algn="ctr">
              <a:lnSpc>
                <a:spcPts val="3919"/>
              </a:lnSpc>
            </a:pPr>
            <a:r>
              <a:rPr lang="en-US" sz="2799">
                <a:solidFill>
                  <a:srgbClr val="156A84"/>
                </a:solidFill>
                <a:latin typeface="iCiel Cadena"/>
                <a:ea typeface="iCiel Cadena"/>
                <a:cs typeface="iCiel Cadena"/>
                <a:sym typeface="iCiel Cadena"/>
              </a:rPr>
              <a:t>C. Nước đã hóa thành rượu</a:t>
            </a:r>
          </a:p>
        </p:txBody>
      </p:sp>
      <p:sp>
        <p:nvSpPr>
          <p:cNvPr id="20" name="TextBox 20"/>
          <p:cNvSpPr txBox="1"/>
          <p:nvPr/>
        </p:nvSpPr>
        <p:spPr>
          <a:xfrm>
            <a:off x="9581070" y="5236160"/>
            <a:ext cx="4452422" cy="481330"/>
          </a:xfrm>
          <a:prstGeom prst="rect">
            <a:avLst/>
          </a:prstGeom>
        </p:spPr>
        <p:txBody>
          <a:bodyPr lIns="0" tIns="0" rIns="0" bIns="0" rtlCol="0" anchor="t">
            <a:spAutoFit/>
          </a:bodyPr>
          <a:lstStyle/>
          <a:p>
            <a:pPr algn="ctr">
              <a:lnSpc>
                <a:spcPts val="3919"/>
              </a:lnSpc>
            </a:pPr>
            <a:r>
              <a:rPr lang="en-US" sz="2799">
                <a:solidFill>
                  <a:srgbClr val="156A84"/>
                </a:solidFill>
                <a:latin typeface="iCiel Cadena"/>
                <a:ea typeface="iCiel Cadena"/>
                <a:cs typeface="iCiel Cadena"/>
                <a:sym typeface="iCiel Cadena"/>
              </a:rPr>
              <a:t>B. Nước trở thành nước ngọt</a:t>
            </a:r>
          </a:p>
        </p:txBody>
      </p:sp>
      <p:sp>
        <p:nvSpPr>
          <p:cNvPr id="21" name="TextBox 21"/>
          <p:cNvSpPr txBox="1"/>
          <p:nvPr/>
        </p:nvSpPr>
        <p:spPr>
          <a:xfrm>
            <a:off x="9581070" y="6484682"/>
            <a:ext cx="4452422" cy="481330"/>
          </a:xfrm>
          <a:prstGeom prst="rect">
            <a:avLst/>
          </a:prstGeom>
        </p:spPr>
        <p:txBody>
          <a:bodyPr lIns="0" tIns="0" rIns="0" bIns="0" rtlCol="0" anchor="t">
            <a:spAutoFit/>
          </a:bodyPr>
          <a:lstStyle/>
          <a:p>
            <a:pPr algn="ctr">
              <a:lnSpc>
                <a:spcPts val="3919"/>
              </a:lnSpc>
            </a:pPr>
            <a:r>
              <a:rPr lang="en-US" sz="2799">
                <a:solidFill>
                  <a:srgbClr val="156A84"/>
                </a:solidFill>
                <a:latin typeface="iCiel Cadena"/>
                <a:ea typeface="iCiel Cadena"/>
                <a:cs typeface="iCiel Cadena"/>
                <a:sym typeface="iCiel Cadena"/>
              </a:rPr>
              <a:t>D. chum đó không có nước</a:t>
            </a:r>
          </a:p>
        </p:txBody>
      </p:sp>
      <p:sp>
        <p:nvSpPr>
          <p:cNvPr id="22" name="TextBox 22"/>
          <p:cNvSpPr txBox="1"/>
          <p:nvPr/>
        </p:nvSpPr>
        <p:spPr>
          <a:xfrm>
            <a:off x="0" y="367393"/>
            <a:ext cx="4619985" cy="1974898"/>
          </a:xfrm>
          <a:prstGeom prst="rect">
            <a:avLst/>
          </a:prstGeom>
        </p:spPr>
        <p:txBody>
          <a:bodyPr lIns="0" tIns="0" rIns="0" bIns="0" rtlCol="0" anchor="t">
            <a:spAutoFit/>
          </a:bodyPr>
          <a:lstStyle/>
          <a:p>
            <a:pPr algn="ctr">
              <a:lnSpc>
                <a:spcPts val="16084"/>
              </a:lnSpc>
            </a:pPr>
            <a:r>
              <a:rPr lang="en-US" sz="11488">
                <a:solidFill>
                  <a:srgbClr val="2C1E1B"/>
                </a:solidFill>
                <a:latin typeface="iCiel Cadena"/>
                <a:ea typeface="iCiel Cadena"/>
                <a:cs typeface="iCiel Cadena"/>
                <a:sym typeface="iCiel Cadena"/>
              </a:rPr>
              <a:t>CÂU 9</a:t>
            </a:r>
          </a:p>
        </p:txBody>
      </p:sp>
      <p:sp>
        <p:nvSpPr>
          <p:cNvPr id="23" name="TextBox 23"/>
          <p:cNvSpPr txBox="1"/>
          <p:nvPr/>
        </p:nvSpPr>
        <p:spPr>
          <a:xfrm>
            <a:off x="4619985" y="904875"/>
            <a:ext cx="12219233" cy="3416205"/>
          </a:xfrm>
          <a:prstGeom prst="rect">
            <a:avLst/>
          </a:prstGeom>
        </p:spPr>
        <p:txBody>
          <a:bodyPr lIns="0" tIns="0" rIns="0" bIns="0" rtlCol="0" anchor="t">
            <a:spAutoFit/>
          </a:bodyPr>
          <a:lstStyle/>
          <a:p>
            <a:pPr algn="ctr">
              <a:lnSpc>
                <a:spcPts val="9122"/>
              </a:lnSpc>
            </a:pPr>
            <a:r>
              <a:rPr lang="en-US" sz="6515">
                <a:solidFill>
                  <a:srgbClr val="287339"/>
                </a:solidFill>
                <a:latin typeface="iCiel Cadena"/>
                <a:ea typeface="iCiel Cadena"/>
                <a:cs typeface="iCiel Cadena"/>
                <a:sym typeface="iCiel Cadena"/>
              </a:rPr>
              <a:t>KHI ĐỨC GIÊ SU NÓI VỚI HỌ MÚC NƯỚC VÀ ĐEM CHO ÔNG QUẢN TIỆC, THÌ ĐIỀU GÌ ĐÃ XẢY RA?</a:t>
            </a:r>
          </a:p>
        </p:txBody>
      </p:sp>
      <p:sp>
        <p:nvSpPr>
          <p:cNvPr id="24" name="Freeform 18">
            <a:extLst>
              <a:ext uri="{FF2B5EF4-FFF2-40B4-BE49-F238E27FC236}">
                <a16:creationId xmlns:a16="http://schemas.microsoft.com/office/drawing/2014/main" id="{CFF88E22-BBEF-3AEF-962B-08DC470CA1DC}"/>
              </a:ext>
            </a:extLst>
          </p:cNvPr>
          <p:cNvSpPr/>
          <p:nvPr/>
        </p:nvSpPr>
        <p:spPr>
          <a:xfrm>
            <a:off x="1713426" y="6296619"/>
            <a:ext cx="2886224" cy="4115827"/>
          </a:xfrm>
          <a:custGeom>
            <a:avLst/>
            <a:gdLst/>
            <a:ahLst/>
            <a:cxnLst/>
            <a:rect l="l" t="t" r="r" b="b"/>
            <a:pathLst>
              <a:path w="2886224" h="4115827">
                <a:moveTo>
                  <a:pt x="0" y="0"/>
                </a:moveTo>
                <a:lnTo>
                  <a:pt x="2886223" y="0"/>
                </a:lnTo>
                <a:lnTo>
                  <a:pt x="2886223" y="4115827"/>
                </a:lnTo>
                <a:lnTo>
                  <a:pt x="0" y="4115827"/>
                </a:lnTo>
                <a:lnTo>
                  <a:pt x="0" y="0"/>
                </a:lnTo>
                <a:close/>
              </a:path>
            </a:pathLst>
          </a:custGeom>
          <a:blipFill>
            <a:blip r:embed="rId8"/>
            <a:stretch>
              <a:fillRect/>
            </a:stretch>
          </a:blipFill>
        </p:spPr>
      </p:sp>
      <p:sp>
        <p:nvSpPr>
          <p:cNvPr id="25" name="Freeform 19">
            <a:extLst>
              <a:ext uri="{FF2B5EF4-FFF2-40B4-BE49-F238E27FC236}">
                <a16:creationId xmlns:a16="http://schemas.microsoft.com/office/drawing/2014/main" id="{EB7F836F-D027-8F66-39C9-5F6D02D5D097}"/>
              </a:ext>
            </a:extLst>
          </p:cNvPr>
          <p:cNvSpPr/>
          <p:nvPr/>
        </p:nvSpPr>
        <p:spPr>
          <a:xfrm>
            <a:off x="-205155" y="6004641"/>
            <a:ext cx="2467710" cy="4282359"/>
          </a:xfrm>
          <a:custGeom>
            <a:avLst/>
            <a:gdLst/>
            <a:ahLst/>
            <a:cxnLst/>
            <a:rect l="l" t="t" r="r" b="b"/>
            <a:pathLst>
              <a:path w="2467710" h="4282359">
                <a:moveTo>
                  <a:pt x="0" y="0"/>
                </a:moveTo>
                <a:lnTo>
                  <a:pt x="2467710" y="0"/>
                </a:lnTo>
                <a:lnTo>
                  <a:pt x="2467710" y="4282359"/>
                </a:lnTo>
                <a:lnTo>
                  <a:pt x="0" y="4282359"/>
                </a:lnTo>
                <a:lnTo>
                  <a:pt x="0" y="0"/>
                </a:lnTo>
                <a:close/>
              </a:path>
            </a:pathLst>
          </a:custGeom>
          <a:blipFill>
            <a:blip r:embed="rId9"/>
            <a:stretch>
              <a:fillRect/>
            </a:stretch>
          </a:blipFill>
        </p:spPr>
      </p:sp>
      <p:sp>
        <p:nvSpPr>
          <p:cNvPr id="2" name="Nút Hành động: Lùi hoặc Trước 1">
            <a:hlinkClick r:id="rId10" action="ppaction://hlinksldjump" highlightClick="1"/>
            <a:extLst>
              <a:ext uri="{FF2B5EF4-FFF2-40B4-BE49-F238E27FC236}">
                <a16:creationId xmlns:a16="http://schemas.microsoft.com/office/drawing/2014/main" id="{256FBF51-85E0-7EF2-C21C-77964712F9F8}"/>
              </a:ext>
            </a:extLst>
          </p:cNvPr>
          <p:cNvSpPr/>
          <p:nvPr/>
        </p:nvSpPr>
        <p:spPr>
          <a:xfrm>
            <a:off x="4573951" y="9033341"/>
            <a:ext cx="1240813" cy="1162288"/>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6" presetClass="emph" presetSubtype="0" fill="hold" grpId="0" nodeType="clickEffect">
                                  <p:stCondLst>
                                    <p:cond delay="0"/>
                                  </p:stCondLst>
                                  <p:childTnLst>
                                    <p:set>
                                      <p:cBhvr override="childStyle">
                                        <p:cTn id="6" dur="500" fill="hold"/>
                                        <p:tgtEl>
                                          <p:spTgt spid="18"/>
                                        </p:tgtEl>
                                        <p:attrNameLst>
                                          <p:attrName>style.color</p:attrName>
                                        </p:attrNameLst>
                                      </p:cBhvr>
                                      <p:to>
                                        <p:clrVal>
                                          <a:srgbClr val="FF0000"/>
                                        </p:clrVal>
                                      </p:to>
                                    </p:set>
                                    <p:set>
                                      <p:cBhvr>
                                        <p:cTn id="7" dur="500" fill="hold"/>
                                        <p:tgtEl>
                                          <p:spTgt spid="18"/>
                                        </p:tgtEl>
                                        <p:attrNameLst>
                                          <p:attrName>fillcolor</p:attrName>
                                        </p:attrNameLst>
                                      </p:cBhvr>
                                      <p:to>
                                        <p:clrVal>
                                          <a:srgbClr val="FF0000"/>
                                        </p:clrVal>
                                      </p:to>
                                    </p:set>
                                    <p:set>
                                      <p:cBhvr>
                                        <p:cTn id="8" dur="500" fill="hold"/>
                                        <p:tgtEl>
                                          <p:spTgt spid="18"/>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8"/>
                  </p:tgtEl>
                </p:cond>
              </p:nextCondLst>
            </p:seq>
            <p:seq concurrent="1" nextAc="seek">
              <p:cTn id="9" restart="whenNotActive" fill="hold" evtFilter="cancelBubble" nodeType="interactiveSeq">
                <p:stCondLst>
                  <p:cond evt="onClick" delay="0">
                    <p:tgtEl>
                      <p:spTgt spid="20"/>
                    </p:tgtEl>
                  </p:cond>
                </p:stCondLst>
                <p:endSync evt="end" delay="0">
                  <p:rtn val="all"/>
                </p:endSync>
                <p:childTnLst>
                  <p:par>
                    <p:cTn id="10" fill="hold">
                      <p:stCondLst>
                        <p:cond delay="0"/>
                      </p:stCondLst>
                      <p:childTnLst>
                        <p:par>
                          <p:cTn id="11" fill="hold">
                            <p:stCondLst>
                              <p:cond delay="0"/>
                            </p:stCondLst>
                            <p:childTnLst>
                              <p:par>
                                <p:cTn id="12" presetID="16" presetClass="emph" presetSubtype="0" fill="hold" grpId="0" nodeType="clickEffect">
                                  <p:stCondLst>
                                    <p:cond delay="0"/>
                                  </p:stCondLst>
                                  <p:childTnLst>
                                    <p:set>
                                      <p:cBhvr override="childStyle">
                                        <p:cTn id="13" dur="500" fill="hold"/>
                                        <p:tgtEl>
                                          <p:spTgt spid="20"/>
                                        </p:tgtEl>
                                        <p:attrNameLst>
                                          <p:attrName>style.color</p:attrName>
                                        </p:attrNameLst>
                                      </p:cBhvr>
                                      <p:to>
                                        <p:clrVal>
                                          <a:srgbClr val="FF0000"/>
                                        </p:clrVal>
                                      </p:to>
                                    </p:set>
                                    <p:set>
                                      <p:cBhvr>
                                        <p:cTn id="14" dur="500" fill="hold"/>
                                        <p:tgtEl>
                                          <p:spTgt spid="20"/>
                                        </p:tgtEl>
                                        <p:attrNameLst>
                                          <p:attrName>fillcolor</p:attrName>
                                        </p:attrNameLst>
                                      </p:cBhvr>
                                      <p:to>
                                        <p:clrVal>
                                          <a:srgbClr val="FF0000"/>
                                        </p:clrVal>
                                      </p:to>
                                    </p:set>
                                    <p:set>
                                      <p:cBhvr>
                                        <p:cTn id="15" dur="500" fill="hold"/>
                                        <p:tgtEl>
                                          <p:spTgt spid="20"/>
                                        </p:tgtEl>
                                        <p:attrNameLst>
                                          <p:attrName>fill.type</p:attrName>
                                        </p:attrNameLst>
                                      </p:cBhvr>
                                      <p:to>
                                        <p:strVal val="solid"/>
                                      </p:to>
                                    </p:set>
                                  </p:childTnLst>
                                  <p:subTnLst>
                                    <p:audio>
                                      <p:cMediaNode>
                                        <p:cTn display="0" masterRel="sameClick">
                                          <p:stCondLst>
                                            <p:cond evt="begin" delay="0">
                                              <p:tn val="12"/>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0"/>
                  </p:tgtEl>
                </p:cond>
              </p:nextCondLst>
            </p:seq>
            <p:seq concurrent="1" nextAc="seek">
              <p:cTn id="16" restart="whenNotActive" fill="hold" evtFilter="cancelBubble" nodeType="interactiveSeq">
                <p:stCondLst>
                  <p:cond evt="onClick" delay="0">
                    <p:tgtEl>
                      <p:spTgt spid="19"/>
                    </p:tgtEl>
                  </p:cond>
                </p:stCondLst>
                <p:endSync evt="end" delay="0">
                  <p:rtn val="all"/>
                </p:endSync>
                <p:childTnLst>
                  <p:par>
                    <p:cTn id="17" fill="hold">
                      <p:stCondLst>
                        <p:cond delay="0"/>
                      </p:stCondLst>
                      <p:childTnLst>
                        <p:par>
                          <p:cTn id="18" fill="hold">
                            <p:stCondLst>
                              <p:cond delay="0"/>
                            </p:stCondLst>
                            <p:childTnLst>
                              <p:par>
                                <p:cTn id="19" presetID="16" presetClass="emph" presetSubtype="0" fill="hold" grpId="0" nodeType="clickEffect">
                                  <p:stCondLst>
                                    <p:cond delay="0"/>
                                  </p:stCondLst>
                                  <p:childTnLst>
                                    <p:set>
                                      <p:cBhvr override="childStyle">
                                        <p:cTn id="20" dur="500" fill="hold"/>
                                        <p:tgtEl>
                                          <p:spTgt spid="19"/>
                                        </p:tgtEl>
                                        <p:attrNameLst>
                                          <p:attrName>style.color</p:attrName>
                                        </p:attrNameLst>
                                      </p:cBhvr>
                                      <p:to>
                                        <p:clrVal>
                                          <a:srgbClr val="00B050"/>
                                        </p:clrVal>
                                      </p:to>
                                    </p:set>
                                    <p:set>
                                      <p:cBhvr>
                                        <p:cTn id="21" dur="500" fill="hold"/>
                                        <p:tgtEl>
                                          <p:spTgt spid="19"/>
                                        </p:tgtEl>
                                        <p:attrNameLst>
                                          <p:attrName>fillcolor</p:attrName>
                                        </p:attrNameLst>
                                      </p:cBhvr>
                                      <p:to>
                                        <p:clrVal>
                                          <a:srgbClr val="00B050"/>
                                        </p:clrVal>
                                      </p:to>
                                    </p:set>
                                    <p:set>
                                      <p:cBhvr>
                                        <p:cTn id="22" dur="500" fill="hold"/>
                                        <p:tgtEl>
                                          <p:spTgt spid="19"/>
                                        </p:tgtEl>
                                        <p:attrNameLst>
                                          <p:attrName>fill.type</p:attrName>
                                        </p:attrNameLst>
                                      </p:cBhvr>
                                      <p:to>
                                        <p:strVal val="solid"/>
                                      </p:to>
                                    </p:set>
                                  </p:childTnLst>
                                  <p:subTnLst>
                                    <p:audio>
                                      <p:cMediaNode>
                                        <p:cTn display="0" masterRel="sameClick">
                                          <p:stCondLst>
                                            <p:cond evt="begin" delay="0">
                                              <p:tn val="1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9"/>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6" presetClass="emph" presetSubtype="0" fill="hold" grpId="0" nodeType="clickEffect">
                                  <p:stCondLst>
                                    <p:cond delay="0"/>
                                  </p:stCondLst>
                                  <p:childTnLst>
                                    <p:set>
                                      <p:cBhvr override="childStyle">
                                        <p:cTn id="27" dur="500" fill="hold"/>
                                        <p:tgtEl>
                                          <p:spTgt spid="21"/>
                                        </p:tgtEl>
                                        <p:attrNameLst>
                                          <p:attrName>style.color</p:attrName>
                                        </p:attrNameLst>
                                      </p:cBhvr>
                                      <p:to>
                                        <p:clrVal>
                                          <a:srgbClr val="FF0000"/>
                                        </p:clrVal>
                                      </p:to>
                                    </p:set>
                                    <p:set>
                                      <p:cBhvr>
                                        <p:cTn id="28" dur="500" fill="hold"/>
                                        <p:tgtEl>
                                          <p:spTgt spid="21"/>
                                        </p:tgtEl>
                                        <p:attrNameLst>
                                          <p:attrName>fillcolor</p:attrName>
                                        </p:attrNameLst>
                                      </p:cBhvr>
                                      <p:to>
                                        <p:clrVal>
                                          <a:srgbClr val="FF0000"/>
                                        </p:clrVal>
                                      </p:to>
                                    </p:set>
                                    <p:set>
                                      <p:cBhvr>
                                        <p:cTn id="29" dur="500" fill="hold"/>
                                        <p:tgtEl>
                                          <p:spTgt spid="21"/>
                                        </p:tgtEl>
                                        <p:attrNameLst>
                                          <p:attrName>fill.type</p:attrName>
                                        </p:attrNameLst>
                                      </p:cBhvr>
                                      <p:to>
                                        <p:strVal val="solid"/>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childTnLst>
        </p:cTn>
      </p:par>
    </p:tnLst>
    <p:bldLst>
      <p:bldP spid="18" grpId="0"/>
      <p:bldP spid="19" grpId="0"/>
      <p:bldP spid="20"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0" y="7886700"/>
            <a:ext cx="18288000" cy="4800600"/>
          </a:xfrm>
          <a:custGeom>
            <a:avLst/>
            <a:gdLst/>
            <a:ahLst/>
            <a:cxnLst/>
            <a:rect l="l" t="t" r="r" b="b"/>
            <a:pathLst>
              <a:path w="18288000" h="4800600">
                <a:moveTo>
                  <a:pt x="0" y="0"/>
                </a:moveTo>
                <a:lnTo>
                  <a:pt x="18288000" y="0"/>
                </a:lnTo>
                <a:lnTo>
                  <a:pt x="18288000" y="4800600"/>
                </a:lnTo>
                <a:lnTo>
                  <a:pt x="0" y="4800600"/>
                </a:lnTo>
                <a:lnTo>
                  <a:pt x="0" y="0"/>
                </a:lnTo>
                <a:close/>
              </a:path>
            </a:pathLst>
          </a:custGeom>
          <a:blipFill>
            <a:blip r:embed="rId4">
              <a:alphaModFix amt="44999"/>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4123577" y="5950734"/>
            <a:ext cx="5038134" cy="1058919"/>
            <a:chOff x="0" y="0"/>
            <a:chExt cx="1326916" cy="278892"/>
          </a:xfrm>
        </p:grpSpPr>
        <p:sp>
          <p:nvSpPr>
            <p:cNvPr id="5" name="Freeform 5"/>
            <p:cNvSpPr/>
            <p:nvPr/>
          </p:nvSpPr>
          <p:spPr>
            <a:xfrm>
              <a:off x="0" y="0"/>
              <a:ext cx="1326916" cy="278892"/>
            </a:xfrm>
            <a:custGeom>
              <a:avLst/>
              <a:gdLst/>
              <a:ahLst/>
              <a:cxnLst/>
              <a:rect l="l" t="t" r="r" b="b"/>
              <a:pathLst>
                <a:path w="1326916" h="278892">
                  <a:moveTo>
                    <a:pt x="139446" y="0"/>
                  </a:moveTo>
                  <a:lnTo>
                    <a:pt x="1187470" y="0"/>
                  </a:lnTo>
                  <a:cubicBezTo>
                    <a:pt x="1264484" y="0"/>
                    <a:pt x="1326916" y="62432"/>
                    <a:pt x="1326916" y="139446"/>
                  </a:cubicBezTo>
                  <a:lnTo>
                    <a:pt x="1326916" y="139446"/>
                  </a:lnTo>
                  <a:cubicBezTo>
                    <a:pt x="1326916" y="176429"/>
                    <a:pt x="1312224" y="211898"/>
                    <a:pt x="1286073" y="238049"/>
                  </a:cubicBezTo>
                  <a:cubicBezTo>
                    <a:pt x="1259922" y="264201"/>
                    <a:pt x="1224453" y="278892"/>
                    <a:pt x="1187470" y="278892"/>
                  </a:cubicBezTo>
                  <a:lnTo>
                    <a:pt x="139446" y="278892"/>
                  </a:lnTo>
                  <a:cubicBezTo>
                    <a:pt x="62432" y="278892"/>
                    <a:pt x="0" y="216460"/>
                    <a:pt x="0" y="139446"/>
                  </a:cubicBezTo>
                  <a:lnTo>
                    <a:pt x="0" y="139446"/>
                  </a:lnTo>
                  <a:cubicBezTo>
                    <a:pt x="0" y="62432"/>
                    <a:pt x="62432" y="0"/>
                    <a:pt x="139446" y="0"/>
                  </a:cubicBezTo>
                  <a:close/>
                </a:path>
              </a:pathLst>
            </a:custGeom>
            <a:solidFill>
              <a:srgbClr val="000000">
                <a:alpha val="0"/>
              </a:srgbClr>
            </a:solidFill>
            <a:ln w="28575" cap="rnd">
              <a:solidFill>
                <a:srgbClr val="2C1E1B"/>
              </a:solidFill>
              <a:prstDash val="solid"/>
              <a:round/>
            </a:ln>
          </p:spPr>
        </p:sp>
        <p:sp>
          <p:nvSpPr>
            <p:cNvPr id="6" name="TextBox 6"/>
            <p:cNvSpPr txBox="1"/>
            <p:nvPr/>
          </p:nvSpPr>
          <p:spPr>
            <a:xfrm>
              <a:off x="0" y="-38100"/>
              <a:ext cx="1326916" cy="316992"/>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4123577" y="7199256"/>
            <a:ext cx="5038134" cy="1058919"/>
            <a:chOff x="0" y="0"/>
            <a:chExt cx="1326916" cy="278892"/>
          </a:xfrm>
        </p:grpSpPr>
        <p:sp>
          <p:nvSpPr>
            <p:cNvPr id="8" name="Freeform 8"/>
            <p:cNvSpPr/>
            <p:nvPr/>
          </p:nvSpPr>
          <p:spPr>
            <a:xfrm>
              <a:off x="0" y="0"/>
              <a:ext cx="1326916" cy="278892"/>
            </a:xfrm>
            <a:custGeom>
              <a:avLst/>
              <a:gdLst/>
              <a:ahLst/>
              <a:cxnLst/>
              <a:rect l="l" t="t" r="r" b="b"/>
              <a:pathLst>
                <a:path w="1326916" h="278892">
                  <a:moveTo>
                    <a:pt x="139446" y="0"/>
                  </a:moveTo>
                  <a:lnTo>
                    <a:pt x="1187470" y="0"/>
                  </a:lnTo>
                  <a:cubicBezTo>
                    <a:pt x="1264484" y="0"/>
                    <a:pt x="1326916" y="62432"/>
                    <a:pt x="1326916" y="139446"/>
                  </a:cubicBezTo>
                  <a:lnTo>
                    <a:pt x="1326916" y="139446"/>
                  </a:lnTo>
                  <a:cubicBezTo>
                    <a:pt x="1326916" y="176429"/>
                    <a:pt x="1312224" y="211898"/>
                    <a:pt x="1286073" y="238049"/>
                  </a:cubicBezTo>
                  <a:cubicBezTo>
                    <a:pt x="1259922" y="264201"/>
                    <a:pt x="1224453" y="278892"/>
                    <a:pt x="1187470" y="278892"/>
                  </a:cubicBezTo>
                  <a:lnTo>
                    <a:pt x="139446" y="278892"/>
                  </a:lnTo>
                  <a:cubicBezTo>
                    <a:pt x="62432" y="278892"/>
                    <a:pt x="0" y="216460"/>
                    <a:pt x="0" y="139446"/>
                  </a:cubicBezTo>
                  <a:lnTo>
                    <a:pt x="0" y="139446"/>
                  </a:lnTo>
                  <a:cubicBezTo>
                    <a:pt x="0" y="62432"/>
                    <a:pt x="62432" y="0"/>
                    <a:pt x="139446" y="0"/>
                  </a:cubicBezTo>
                  <a:close/>
                </a:path>
              </a:pathLst>
            </a:custGeom>
            <a:solidFill>
              <a:srgbClr val="000000">
                <a:alpha val="0"/>
              </a:srgbClr>
            </a:solidFill>
            <a:ln w="28575" cap="rnd">
              <a:solidFill>
                <a:srgbClr val="2C1E1B"/>
              </a:solidFill>
              <a:prstDash val="solid"/>
              <a:round/>
            </a:ln>
          </p:spPr>
        </p:sp>
        <p:sp>
          <p:nvSpPr>
            <p:cNvPr id="9" name="TextBox 9"/>
            <p:cNvSpPr txBox="1"/>
            <p:nvPr/>
          </p:nvSpPr>
          <p:spPr>
            <a:xfrm>
              <a:off x="0" y="-38100"/>
              <a:ext cx="1326916" cy="316992"/>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9450138" y="5950734"/>
            <a:ext cx="5038134" cy="1058919"/>
            <a:chOff x="0" y="0"/>
            <a:chExt cx="1326916" cy="278892"/>
          </a:xfrm>
        </p:grpSpPr>
        <p:sp>
          <p:nvSpPr>
            <p:cNvPr id="11" name="Freeform 11"/>
            <p:cNvSpPr/>
            <p:nvPr/>
          </p:nvSpPr>
          <p:spPr>
            <a:xfrm>
              <a:off x="0" y="0"/>
              <a:ext cx="1326916" cy="278892"/>
            </a:xfrm>
            <a:custGeom>
              <a:avLst/>
              <a:gdLst/>
              <a:ahLst/>
              <a:cxnLst/>
              <a:rect l="l" t="t" r="r" b="b"/>
              <a:pathLst>
                <a:path w="1326916" h="278892">
                  <a:moveTo>
                    <a:pt x="139446" y="0"/>
                  </a:moveTo>
                  <a:lnTo>
                    <a:pt x="1187470" y="0"/>
                  </a:lnTo>
                  <a:cubicBezTo>
                    <a:pt x="1264484" y="0"/>
                    <a:pt x="1326916" y="62432"/>
                    <a:pt x="1326916" y="139446"/>
                  </a:cubicBezTo>
                  <a:lnTo>
                    <a:pt x="1326916" y="139446"/>
                  </a:lnTo>
                  <a:cubicBezTo>
                    <a:pt x="1326916" y="176429"/>
                    <a:pt x="1312224" y="211898"/>
                    <a:pt x="1286073" y="238049"/>
                  </a:cubicBezTo>
                  <a:cubicBezTo>
                    <a:pt x="1259922" y="264201"/>
                    <a:pt x="1224453" y="278892"/>
                    <a:pt x="1187470" y="278892"/>
                  </a:cubicBezTo>
                  <a:lnTo>
                    <a:pt x="139446" y="278892"/>
                  </a:lnTo>
                  <a:cubicBezTo>
                    <a:pt x="62432" y="278892"/>
                    <a:pt x="0" y="216460"/>
                    <a:pt x="0" y="139446"/>
                  </a:cubicBezTo>
                  <a:lnTo>
                    <a:pt x="0" y="139446"/>
                  </a:lnTo>
                  <a:cubicBezTo>
                    <a:pt x="0" y="62432"/>
                    <a:pt x="62432" y="0"/>
                    <a:pt x="139446" y="0"/>
                  </a:cubicBezTo>
                  <a:close/>
                </a:path>
              </a:pathLst>
            </a:custGeom>
            <a:solidFill>
              <a:srgbClr val="000000">
                <a:alpha val="0"/>
              </a:srgbClr>
            </a:solidFill>
            <a:ln w="28575" cap="rnd">
              <a:solidFill>
                <a:srgbClr val="2C1E1B"/>
              </a:solidFill>
              <a:prstDash val="solid"/>
              <a:round/>
            </a:ln>
          </p:spPr>
        </p:sp>
        <p:sp>
          <p:nvSpPr>
            <p:cNvPr id="12" name="TextBox 12"/>
            <p:cNvSpPr txBox="1"/>
            <p:nvPr/>
          </p:nvSpPr>
          <p:spPr>
            <a:xfrm>
              <a:off x="0" y="-38100"/>
              <a:ext cx="1326916" cy="316992"/>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9450138" y="7199256"/>
            <a:ext cx="5038134" cy="1058919"/>
            <a:chOff x="0" y="0"/>
            <a:chExt cx="1326916" cy="278892"/>
          </a:xfrm>
        </p:grpSpPr>
        <p:sp>
          <p:nvSpPr>
            <p:cNvPr id="14" name="Freeform 14"/>
            <p:cNvSpPr/>
            <p:nvPr/>
          </p:nvSpPr>
          <p:spPr>
            <a:xfrm>
              <a:off x="0" y="0"/>
              <a:ext cx="1326916" cy="278892"/>
            </a:xfrm>
            <a:custGeom>
              <a:avLst/>
              <a:gdLst/>
              <a:ahLst/>
              <a:cxnLst/>
              <a:rect l="l" t="t" r="r" b="b"/>
              <a:pathLst>
                <a:path w="1326916" h="278892">
                  <a:moveTo>
                    <a:pt x="139446" y="0"/>
                  </a:moveTo>
                  <a:lnTo>
                    <a:pt x="1187470" y="0"/>
                  </a:lnTo>
                  <a:cubicBezTo>
                    <a:pt x="1264484" y="0"/>
                    <a:pt x="1326916" y="62432"/>
                    <a:pt x="1326916" y="139446"/>
                  </a:cubicBezTo>
                  <a:lnTo>
                    <a:pt x="1326916" y="139446"/>
                  </a:lnTo>
                  <a:cubicBezTo>
                    <a:pt x="1326916" y="176429"/>
                    <a:pt x="1312224" y="211898"/>
                    <a:pt x="1286073" y="238049"/>
                  </a:cubicBezTo>
                  <a:cubicBezTo>
                    <a:pt x="1259922" y="264201"/>
                    <a:pt x="1224453" y="278892"/>
                    <a:pt x="1187470" y="278892"/>
                  </a:cubicBezTo>
                  <a:lnTo>
                    <a:pt x="139446" y="278892"/>
                  </a:lnTo>
                  <a:cubicBezTo>
                    <a:pt x="62432" y="278892"/>
                    <a:pt x="0" y="216460"/>
                    <a:pt x="0" y="139446"/>
                  </a:cubicBezTo>
                  <a:lnTo>
                    <a:pt x="0" y="139446"/>
                  </a:lnTo>
                  <a:cubicBezTo>
                    <a:pt x="0" y="62432"/>
                    <a:pt x="62432" y="0"/>
                    <a:pt x="139446" y="0"/>
                  </a:cubicBezTo>
                  <a:close/>
                </a:path>
              </a:pathLst>
            </a:custGeom>
            <a:solidFill>
              <a:srgbClr val="000000">
                <a:alpha val="0"/>
              </a:srgbClr>
            </a:solidFill>
            <a:ln w="28575" cap="rnd">
              <a:solidFill>
                <a:srgbClr val="2C1E1B"/>
              </a:solidFill>
              <a:prstDash val="solid"/>
              <a:round/>
            </a:ln>
          </p:spPr>
        </p:sp>
        <p:sp>
          <p:nvSpPr>
            <p:cNvPr id="15" name="TextBox 15"/>
            <p:cNvSpPr txBox="1"/>
            <p:nvPr/>
          </p:nvSpPr>
          <p:spPr>
            <a:xfrm>
              <a:off x="0" y="-38100"/>
              <a:ext cx="1326916" cy="316992"/>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221226" y="2342292"/>
            <a:ext cx="3097582" cy="1152479"/>
          </a:xfrm>
          <a:custGeom>
            <a:avLst/>
            <a:gdLst/>
            <a:ahLst/>
            <a:cxnLst/>
            <a:rect l="l" t="t" r="r" b="b"/>
            <a:pathLst>
              <a:path w="3097582" h="1152479">
                <a:moveTo>
                  <a:pt x="0" y="0"/>
                </a:moveTo>
                <a:lnTo>
                  <a:pt x="3097582" y="0"/>
                </a:lnTo>
                <a:lnTo>
                  <a:pt x="3097582" y="1152479"/>
                </a:lnTo>
                <a:lnTo>
                  <a:pt x="0" y="11524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a:off x="16359492" y="718629"/>
            <a:ext cx="3097582" cy="1152479"/>
          </a:xfrm>
          <a:custGeom>
            <a:avLst/>
            <a:gdLst/>
            <a:ahLst/>
            <a:cxnLst/>
            <a:rect l="l" t="t" r="r" b="b"/>
            <a:pathLst>
              <a:path w="3097582" h="1152479">
                <a:moveTo>
                  <a:pt x="0" y="0"/>
                </a:moveTo>
                <a:lnTo>
                  <a:pt x="3097583" y="0"/>
                </a:lnTo>
                <a:lnTo>
                  <a:pt x="3097583" y="1152479"/>
                </a:lnTo>
                <a:lnTo>
                  <a:pt x="0" y="11524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TextBox 18"/>
          <p:cNvSpPr txBox="1"/>
          <p:nvPr/>
        </p:nvSpPr>
        <p:spPr>
          <a:xfrm>
            <a:off x="4416433" y="6210953"/>
            <a:ext cx="4452422" cy="448008"/>
          </a:xfrm>
          <a:prstGeom prst="rect">
            <a:avLst/>
          </a:prstGeom>
        </p:spPr>
        <p:txBody>
          <a:bodyPr lIns="0" tIns="0" rIns="0" bIns="0" rtlCol="0" anchor="t">
            <a:spAutoFit/>
          </a:bodyPr>
          <a:lstStyle/>
          <a:p>
            <a:pPr algn="ctr">
              <a:lnSpc>
                <a:spcPts val="3919"/>
              </a:lnSpc>
            </a:pPr>
            <a:r>
              <a:rPr lang="en-US" sz="2799">
                <a:solidFill>
                  <a:srgbClr val="156A84"/>
                </a:solidFill>
                <a:latin typeface="iCiel Cadena"/>
                <a:ea typeface="iCiel Cadena"/>
                <a:cs typeface="iCiel Cadena"/>
                <a:sym typeface="iCiel Cadena"/>
              </a:rPr>
              <a:t>A. Của ngon/ vật lạ</a:t>
            </a:r>
          </a:p>
        </p:txBody>
      </p:sp>
      <p:sp>
        <p:nvSpPr>
          <p:cNvPr id="19" name="TextBox 19"/>
          <p:cNvSpPr txBox="1"/>
          <p:nvPr/>
        </p:nvSpPr>
        <p:spPr>
          <a:xfrm>
            <a:off x="4416433" y="7459476"/>
            <a:ext cx="4452422" cy="448008"/>
          </a:xfrm>
          <a:prstGeom prst="rect">
            <a:avLst/>
          </a:prstGeom>
        </p:spPr>
        <p:txBody>
          <a:bodyPr lIns="0" tIns="0" rIns="0" bIns="0" rtlCol="0" anchor="t">
            <a:spAutoFit/>
          </a:bodyPr>
          <a:lstStyle/>
          <a:p>
            <a:pPr algn="ctr">
              <a:lnSpc>
                <a:spcPts val="3919"/>
              </a:lnSpc>
            </a:pPr>
            <a:r>
              <a:rPr lang="en-US" sz="2799">
                <a:solidFill>
                  <a:srgbClr val="156A84"/>
                </a:solidFill>
                <a:latin typeface="iCiel Cadena"/>
                <a:ea typeface="iCiel Cadena"/>
                <a:cs typeface="iCiel Cadena"/>
                <a:sym typeface="iCiel Cadena"/>
              </a:rPr>
              <a:t>C. Rượu ngon/ rượu ngon</a:t>
            </a:r>
          </a:p>
        </p:txBody>
      </p:sp>
      <p:sp>
        <p:nvSpPr>
          <p:cNvPr id="20" name="TextBox 20"/>
          <p:cNvSpPr txBox="1"/>
          <p:nvPr/>
        </p:nvSpPr>
        <p:spPr>
          <a:xfrm>
            <a:off x="9742995" y="6210953"/>
            <a:ext cx="4452422" cy="448008"/>
          </a:xfrm>
          <a:prstGeom prst="rect">
            <a:avLst/>
          </a:prstGeom>
        </p:spPr>
        <p:txBody>
          <a:bodyPr lIns="0" tIns="0" rIns="0" bIns="0" rtlCol="0" anchor="t">
            <a:spAutoFit/>
          </a:bodyPr>
          <a:lstStyle/>
          <a:p>
            <a:pPr algn="ctr">
              <a:lnSpc>
                <a:spcPts val="3919"/>
              </a:lnSpc>
            </a:pPr>
            <a:r>
              <a:rPr lang="en-US" sz="2799">
                <a:solidFill>
                  <a:srgbClr val="156A84"/>
                </a:solidFill>
                <a:latin typeface="iCiel Cadena"/>
                <a:ea typeface="iCiel Cadena"/>
                <a:cs typeface="iCiel Cadena"/>
                <a:sym typeface="iCiel Cadena"/>
              </a:rPr>
              <a:t>B. Rượu ngon/ đồ ngon</a:t>
            </a:r>
          </a:p>
        </p:txBody>
      </p:sp>
      <p:sp>
        <p:nvSpPr>
          <p:cNvPr id="21" name="TextBox 21"/>
          <p:cNvSpPr txBox="1"/>
          <p:nvPr/>
        </p:nvSpPr>
        <p:spPr>
          <a:xfrm>
            <a:off x="9742995" y="7459476"/>
            <a:ext cx="4452422" cy="448008"/>
          </a:xfrm>
          <a:prstGeom prst="rect">
            <a:avLst/>
          </a:prstGeom>
        </p:spPr>
        <p:txBody>
          <a:bodyPr lIns="0" tIns="0" rIns="0" bIns="0" rtlCol="0" anchor="t">
            <a:spAutoFit/>
          </a:bodyPr>
          <a:lstStyle/>
          <a:p>
            <a:pPr algn="ctr">
              <a:lnSpc>
                <a:spcPts val="3919"/>
              </a:lnSpc>
            </a:pPr>
            <a:r>
              <a:rPr lang="en-US" sz="2799">
                <a:solidFill>
                  <a:srgbClr val="156A84"/>
                </a:solidFill>
                <a:latin typeface="iCiel Cadena"/>
                <a:ea typeface="iCiel Cadena"/>
                <a:cs typeface="iCiel Cadena"/>
                <a:sym typeface="iCiel Cadena"/>
              </a:rPr>
              <a:t>D. Đồ ngon/ rượu ngon</a:t>
            </a:r>
          </a:p>
        </p:txBody>
      </p:sp>
      <p:sp>
        <p:nvSpPr>
          <p:cNvPr id="22" name="TextBox 22"/>
          <p:cNvSpPr txBox="1"/>
          <p:nvPr/>
        </p:nvSpPr>
        <p:spPr>
          <a:xfrm>
            <a:off x="0" y="367393"/>
            <a:ext cx="4619985" cy="1974898"/>
          </a:xfrm>
          <a:prstGeom prst="rect">
            <a:avLst/>
          </a:prstGeom>
        </p:spPr>
        <p:txBody>
          <a:bodyPr lIns="0" tIns="0" rIns="0" bIns="0" rtlCol="0" anchor="t">
            <a:spAutoFit/>
          </a:bodyPr>
          <a:lstStyle/>
          <a:p>
            <a:pPr algn="ctr">
              <a:lnSpc>
                <a:spcPts val="16084"/>
              </a:lnSpc>
            </a:pPr>
            <a:r>
              <a:rPr lang="en-US" sz="11488">
                <a:solidFill>
                  <a:srgbClr val="2C1E1B"/>
                </a:solidFill>
                <a:latin typeface="iCiel Cadena"/>
                <a:ea typeface="iCiel Cadena"/>
                <a:cs typeface="iCiel Cadena"/>
                <a:sym typeface="iCiel Cadena"/>
              </a:rPr>
              <a:t>CÂU 10</a:t>
            </a:r>
          </a:p>
        </p:txBody>
      </p:sp>
      <p:sp>
        <p:nvSpPr>
          <p:cNvPr id="23" name="TextBox 23"/>
          <p:cNvSpPr txBox="1"/>
          <p:nvPr/>
        </p:nvSpPr>
        <p:spPr>
          <a:xfrm>
            <a:off x="3648924" y="594804"/>
            <a:ext cx="14009627" cy="4568419"/>
          </a:xfrm>
          <a:prstGeom prst="rect">
            <a:avLst/>
          </a:prstGeom>
        </p:spPr>
        <p:txBody>
          <a:bodyPr lIns="0" tIns="0" rIns="0" bIns="0" rtlCol="0" anchor="t">
            <a:spAutoFit/>
          </a:bodyPr>
          <a:lstStyle/>
          <a:p>
            <a:pPr algn="ctr">
              <a:lnSpc>
                <a:spcPts val="9122"/>
              </a:lnSpc>
            </a:pPr>
            <a:r>
              <a:rPr lang="en-US" sz="6515">
                <a:solidFill>
                  <a:srgbClr val="287339"/>
                </a:solidFill>
                <a:latin typeface="iCiel Cadena"/>
                <a:ea typeface="iCiel Cadena"/>
                <a:cs typeface="iCiel Cadena"/>
                <a:sym typeface="iCiel Cadena"/>
              </a:rPr>
              <a:t>ĐIỀN VÀO CHỖ TRỐNG: AI CŨNG THIẾT... CÒN KHI KHÁCH ĐÃ NGÀ NGÀ THÌ ĐÃI RƯỢU XOÀNG HƠN, CÒN ANH ANH LẠI GIỮ... CHO MÃI TỚI BÂY GIỜ”</a:t>
            </a:r>
          </a:p>
        </p:txBody>
      </p:sp>
      <p:sp>
        <p:nvSpPr>
          <p:cNvPr id="24" name="Freeform 18">
            <a:extLst>
              <a:ext uri="{FF2B5EF4-FFF2-40B4-BE49-F238E27FC236}">
                <a16:creationId xmlns:a16="http://schemas.microsoft.com/office/drawing/2014/main" id="{36DCC757-DB9F-F3B4-25B0-C8D150F849E3}"/>
              </a:ext>
            </a:extLst>
          </p:cNvPr>
          <p:cNvSpPr/>
          <p:nvPr/>
        </p:nvSpPr>
        <p:spPr>
          <a:xfrm>
            <a:off x="1867602" y="5950734"/>
            <a:ext cx="2886224" cy="4115827"/>
          </a:xfrm>
          <a:custGeom>
            <a:avLst/>
            <a:gdLst/>
            <a:ahLst/>
            <a:cxnLst/>
            <a:rect l="l" t="t" r="r" b="b"/>
            <a:pathLst>
              <a:path w="2886224" h="4115827">
                <a:moveTo>
                  <a:pt x="0" y="0"/>
                </a:moveTo>
                <a:lnTo>
                  <a:pt x="2886223" y="0"/>
                </a:lnTo>
                <a:lnTo>
                  <a:pt x="2886223" y="4115827"/>
                </a:lnTo>
                <a:lnTo>
                  <a:pt x="0" y="4115827"/>
                </a:lnTo>
                <a:lnTo>
                  <a:pt x="0" y="0"/>
                </a:lnTo>
                <a:close/>
              </a:path>
            </a:pathLst>
          </a:custGeom>
          <a:blipFill>
            <a:blip r:embed="rId8"/>
            <a:stretch>
              <a:fillRect/>
            </a:stretch>
          </a:blipFill>
        </p:spPr>
      </p:sp>
      <p:sp>
        <p:nvSpPr>
          <p:cNvPr id="25" name="Freeform 19">
            <a:extLst>
              <a:ext uri="{FF2B5EF4-FFF2-40B4-BE49-F238E27FC236}">
                <a16:creationId xmlns:a16="http://schemas.microsoft.com/office/drawing/2014/main" id="{2762DBA0-24F1-F150-5F98-2A2A43934DA1}"/>
              </a:ext>
            </a:extLst>
          </p:cNvPr>
          <p:cNvSpPr/>
          <p:nvPr/>
        </p:nvSpPr>
        <p:spPr>
          <a:xfrm>
            <a:off x="-50979" y="5658756"/>
            <a:ext cx="2467710" cy="4282359"/>
          </a:xfrm>
          <a:custGeom>
            <a:avLst/>
            <a:gdLst/>
            <a:ahLst/>
            <a:cxnLst/>
            <a:rect l="l" t="t" r="r" b="b"/>
            <a:pathLst>
              <a:path w="2467710" h="4282359">
                <a:moveTo>
                  <a:pt x="0" y="0"/>
                </a:moveTo>
                <a:lnTo>
                  <a:pt x="2467710" y="0"/>
                </a:lnTo>
                <a:lnTo>
                  <a:pt x="2467710" y="4282359"/>
                </a:lnTo>
                <a:lnTo>
                  <a:pt x="0" y="4282359"/>
                </a:lnTo>
                <a:lnTo>
                  <a:pt x="0" y="0"/>
                </a:lnTo>
                <a:close/>
              </a:path>
            </a:pathLst>
          </a:custGeom>
          <a:blipFill>
            <a:blip r:embed="rId9"/>
            <a:stretch>
              <a:fillRect/>
            </a:stretch>
          </a:blipFill>
        </p:spPr>
      </p:sp>
      <p:sp>
        <p:nvSpPr>
          <p:cNvPr id="2" name="Nút Hành động: Lùi hoặc Trước 1">
            <a:hlinkClick r:id="rId10" action="ppaction://hlinksldjump" highlightClick="1"/>
            <a:extLst>
              <a:ext uri="{FF2B5EF4-FFF2-40B4-BE49-F238E27FC236}">
                <a16:creationId xmlns:a16="http://schemas.microsoft.com/office/drawing/2014/main" id="{18CCA36B-5DB9-B86A-A16D-D41E4E98452C}"/>
              </a:ext>
            </a:extLst>
          </p:cNvPr>
          <p:cNvSpPr/>
          <p:nvPr/>
        </p:nvSpPr>
        <p:spPr>
          <a:xfrm>
            <a:off x="4573951" y="9033341"/>
            <a:ext cx="1240813" cy="1162288"/>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6" presetClass="emph" presetSubtype="0" fill="hold" grpId="0" nodeType="clickEffect">
                                  <p:stCondLst>
                                    <p:cond delay="0"/>
                                  </p:stCondLst>
                                  <p:childTnLst>
                                    <p:set>
                                      <p:cBhvr override="childStyle">
                                        <p:cTn id="6" dur="500" fill="hold"/>
                                        <p:tgtEl>
                                          <p:spTgt spid="18"/>
                                        </p:tgtEl>
                                        <p:attrNameLst>
                                          <p:attrName>style.color</p:attrName>
                                        </p:attrNameLst>
                                      </p:cBhvr>
                                      <p:to>
                                        <p:clrVal>
                                          <a:srgbClr val="FF0000"/>
                                        </p:clrVal>
                                      </p:to>
                                    </p:set>
                                    <p:set>
                                      <p:cBhvr>
                                        <p:cTn id="7" dur="500" fill="hold"/>
                                        <p:tgtEl>
                                          <p:spTgt spid="18"/>
                                        </p:tgtEl>
                                        <p:attrNameLst>
                                          <p:attrName>fillcolor</p:attrName>
                                        </p:attrNameLst>
                                      </p:cBhvr>
                                      <p:to>
                                        <p:clrVal>
                                          <a:srgbClr val="FF0000"/>
                                        </p:clrVal>
                                      </p:to>
                                    </p:set>
                                    <p:set>
                                      <p:cBhvr>
                                        <p:cTn id="8" dur="500" fill="hold"/>
                                        <p:tgtEl>
                                          <p:spTgt spid="18"/>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8"/>
                  </p:tgtEl>
                </p:cond>
              </p:nextCondLst>
            </p:seq>
            <p:seq concurrent="1" nextAc="seek">
              <p:cTn id="9" restart="whenNotActive" fill="hold" evtFilter="cancelBubble" nodeType="interactiveSeq">
                <p:stCondLst>
                  <p:cond evt="onClick" delay="0">
                    <p:tgtEl>
                      <p:spTgt spid="20"/>
                    </p:tgtEl>
                  </p:cond>
                </p:stCondLst>
                <p:endSync evt="end" delay="0">
                  <p:rtn val="all"/>
                </p:endSync>
                <p:childTnLst>
                  <p:par>
                    <p:cTn id="10" fill="hold">
                      <p:stCondLst>
                        <p:cond delay="0"/>
                      </p:stCondLst>
                      <p:childTnLst>
                        <p:par>
                          <p:cTn id="11" fill="hold">
                            <p:stCondLst>
                              <p:cond delay="0"/>
                            </p:stCondLst>
                            <p:childTnLst>
                              <p:par>
                                <p:cTn id="12" presetID="16" presetClass="emph" presetSubtype="0" fill="hold" grpId="0" nodeType="clickEffect">
                                  <p:stCondLst>
                                    <p:cond delay="0"/>
                                  </p:stCondLst>
                                  <p:childTnLst>
                                    <p:set>
                                      <p:cBhvr override="childStyle">
                                        <p:cTn id="13" dur="500" fill="hold"/>
                                        <p:tgtEl>
                                          <p:spTgt spid="20"/>
                                        </p:tgtEl>
                                        <p:attrNameLst>
                                          <p:attrName>style.color</p:attrName>
                                        </p:attrNameLst>
                                      </p:cBhvr>
                                      <p:to>
                                        <p:clrVal>
                                          <a:srgbClr val="FF0000"/>
                                        </p:clrVal>
                                      </p:to>
                                    </p:set>
                                    <p:set>
                                      <p:cBhvr>
                                        <p:cTn id="14" dur="500" fill="hold"/>
                                        <p:tgtEl>
                                          <p:spTgt spid="20"/>
                                        </p:tgtEl>
                                        <p:attrNameLst>
                                          <p:attrName>fillcolor</p:attrName>
                                        </p:attrNameLst>
                                      </p:cBhvr>
                                      <p:to>
                                        <p:clrVal>
                                          <a:srgbClr val="FF0000"/>
                                        </p:clrVal>
                                      </p:to>
                                    </p:set>
                                    <p:set>
                                      <p:cBhvr>
                                        <p:cTn id="15" dur="500" fill="hold"/>
                                        <p:tgtEl>
                                          <p:spTgt spid="20"/>
                                        </p:tgtEl>
                                        <p:attrNameLst>
                                          <p:attrName>fill.type</p:attrName>
                                        </p:attrNameLst>
                                      </p:cBhvr>
                                      <p:to>
                                        <p:strVal val="solid"/>
                                      </p:to>
                                    </p:set>
                                  </p:childTnLst>
                                  <p:subTnLst>
                                    <p:audio>
                                      <p:cMediaNode>
                                        <p:cTn display="0" masterRel="sameClick">
                                          <p:stCondLst>
                                            <p:cond evt="begin" delay="0">
                                              <p:tn val="12"/>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0"/>
                  </p:tgtEl>
                </p:cond>
              </p:nextCondLst>
            </p:seq>
            <p:seq concurrent="1" nextAc="seek">
              <p:cTn id="16" restart="whenNotActive" fill="hold" evtFilter="cancelBubble" nodeType="interactiveSeq">
                <p:stCondLst>
                  <p:cond evt="onClick" delay="0">
                    <p:tgtEl>
                      <p:spTgt spid="19"/>
                    </p:tgtEl>
                  </p:cond>
                </p:stCondLst>
                <p:endSync evt="end" delay="0">
                  <p:rtn val="all"/>
                </p:endSync>
                <p:childTnLst>
                  <p:par>
                    <p:cTn id="17" fill="hold">
                      <p:stCondLst>
                        <p:cond delay="0"/>
                      </p:stCondLst>
                      <p:childTnLst>
                        <p:par>
                          <p:cTn id="18" fill="hold">
                            <p:stCondLst>
                              <p:cond delay="0"/>
                            </p:stCondLst>
                            <p:childTnLst>
                              <p:par>
                                <p:cTn id="19" presetID="16" presetClass="emph" presetSubtype="0" fill="hold" grpId="0" nodeType="clickEffect">
                                  <p:stCondLst>
                                    <p:cond delay="0"/>
                                  </p:stCondLst>
                                  <p:childTnLst>
                                    <p:set>
                                      <p:cBhvr override="childStyle">
                                        <p:cTn id="20" dur="500" fill="hold"/>
                                        <p:tgtEl>
                                          <p:spTgt spid="19"/>
                                        </p:tgtEl>
                                        <p:attrNameLst>
                                          <p:attrName>style.color</p:attrName>
                                        </p:attrNameLst>
                                      </p:cBhvr>
                                      <p:to>
                                        <p:clrVal>
                                          <a:srgbClr val="00B050"/>
                                        </p:clrVal>
                                      </p:to>
                                    </p:set>
                                    <p:set>
                                      <p:cBhvr>
                                        <p:cTn id="21" dur="500" fill="hold"/>
                                        <p:tgtEl>
                                          <p:spTgt spid="19"/>
                                        </p:tgtEl>
                                        <p:attrNameLst>
                                          <p:attrName>fillcolor</p:attrName>
                                        </p:attrNameLst>
                                      </p:cBhvr>
                                      <p:to>
                                        <p:clrVal>
                                          <a:srgbClr val="00B050"/>
                                        </p:clrVal>
                                      </p:to>
                                    </p:set>
                                    <p:set>
                                      <p:cBhvr>
                                        <p:cTn id="22" dur="500" fill="hold"/>
                                        <p:tgtEl>
                                          <p:spTgt spid="19"/>
                                        </p:tgtEl>
                                        <p:attrNameLst>
                                          <p:attrName>fill.type</p:attrName>
                                        </p:attrNameLst>
                                      </p:cBhvr>
                                      <p:to>
                                        <p:strVal val="solid"/>
                                      </p:to>
                                    </p:set>
                                  </p:childTnLst>
                                  <p:subTnLst>
                                    <p:audio>
                                      <p:cMediaNode>
                                        <p:cTn display="0" masterRel="sameClick">
                                          <p:stCondLst>
                                            <p:cond evt="begin" delay="0">
                                              <p:tn val="1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9"/>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6" presetClass="emph" presetSubtype="0" fill="hold" grpId="0" nodeType="clickEffect">
                                  <p:stCondLst>
                                    <p:cond delay="0"/>
                                  </p:stCondLst>
                                  <p:childTnLst>
                                    <p:set>
                                      <p:cBhvr override="childStyle">
                                        <p:cTn id="27" dur="500" fill="hold"/>
                                        <p:tgtEl>
                                          <p:spTgt spid="21"/>
                                        </p:tgtEl>
                                        <p:attrNameLst>
                                          <p:attrName>style.color</p:attrName>
                                        </p:attrNameLst>
                                      </p:cBhvr>
                                      <p:to>
                                        <p:clrVal>
                                          <a:srgbClr val="FF0000"/>
                                        </p:clrVal>
                                      </p:to>
                                    </p:set>
                                    <p:set>
                                      <p:cBhvr>
                                        <p:cTn id="28" dur="500" fill="hold"/>
                                        <p:tgtEl>
                                          <p:spTgt spid="21"/>
                                        </p:tgtEl>
                                        <p:attrNameLst>
                                          <p:attrName>fillcolor</p:attrName>
                                        </p:attrNameLst>
                                      </p:cBhvr>
                                      <p:to>
                                        <p:clrVal>
                                          <a:srgbClr val="FF0000"/>
                                        </p:clrVal>
                                      </p:to>
                                    </p:set>
                                    <p:set>
                                      <p:cBhvr>
                                        <p:cTn id="29" dur="500" fill="hold"/>
                                        <p:tgtEl>
                                          <p:spTgt spid="21"/>
                                        </p:tgtEl>
                                        <p:attrNameLst>
                                          <p:attrName>fill.type</p:attrName>
                                        </p:attrNameLst>
                                      </p:cBhvr>
                                      <p:to>
                                        <p:strVal val="solid"/>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childTnLst>
        </p:cTn>
      </p:par>
    </p:tnLst>
    <p:bldLst>
      <p:bldP spid="18" grpId="0"/>
      <p:bldP spid="19" grpId="0"/>
      <p:bldP spid="20"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2" name="Picture 4" descr="Animation Cartoon Sticker by Mytikah - O Livro dos Heróis">
            <a:extLst>
              <a:ext uri="{FF2B5EF4-FFF2-40B4-BE49-F238E27FC236}">
                <a16:creationId xmlns:a16="http://schemas.microsoft.com/office/drawing/2014/main" id="{6906D49A-6758-1693-48F3-0E22F01AE1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600" y="3238099"/>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8" name="Hình tự do: Hình 17">
            <a:extLst>
              <a:ext uri="{FF2B5EF4-FFF2-40B4-BE49-F238E27FC236}">
                <a16:creationId xmlns:a16="http://schemas.microsoft.com/office/drawing/2014/main" id="{866FB4A2-4CF4-4982-25F0-280753CC6508}"/>
              </a:ext>
            </a:extLst>
          </p:cNvPr>
          <p:cNvSpPr/>
          <p:nvPr/>
        </p:nvSpPr>
        <p:spPr>
          <a:xfrm rot="2340000">
            <a:off x="-1198880" y="-4608345"/>
            <a:ext cx="20685759" cy="19502888"/>
          </a:xfrm>
          <a:custGeom>
            <a:avLst/>
            <a:gdLst>
              <a:gd name="connsiteX0" fmla="*/ 5904156 w 13790506"/>
              <a:gd name="connsiteY0" fmla="*/ 8941952 h 13001925"/>
              <a:gd name="connsiteX1" fmla="*/ 5821444 w 13790506"/>
              <a:gd name="connsiteY1" fmla="*/ 9085651 h 13001925"/>
              <a:gd name="connsiteX2" fmla="*/ 5706557 w 13790506"/>
              <a:gd name="connsiteY2" fmla="*/ 9967294 h 13001925"/>
              <a:gd name="connsiteX3" fmla="*/ 5893381 w 13790506"/>
              <a:gd name="connsiteY3" fmla="*/ 10210104 h 13001925"/>
              <a:gd name="connsiteX4" fmla="*/ 6752624 w 13790506"/>
              <a:gd name="connsiteY4" fmla="*/ 10322071 h 13001925"/>
              <a:gd name="connsiteX5" fmla="*/ 6995434 w 13790506"/>
              <a:gd name="connsiteY5" fmla="*/ 10135247 h 13001925"/>
              <a:gd name="connsiteX6" fmla="*/ 7110319 w 13790506"/>
              <a:gd name="connsiteY6" fmla="*/ 9253605 h 13001925"/>
              <a:gd name="connsiteX7" fmla="*/ 6923496 w 13790506"/>
              <a:gd name="connsiteY7" fmla="*/ 9010795 h 13001925"/>
              <a:gd name="connsiteX8" fmla="*/ 6064254 w 13790506"/>
              <a:gd name="connsiteY8" fmla="*/ 8898827 h 13001925"/>
              <a:gd name="connsiteX9" fmla="*/ 5904156 w 13790506"/>
              <a:gd name="connsiteY9" fmla="*/ 8941952 h 13001925"/>
              <a:gd name="connsiteX10" fmla="*/ 3383831 w 13790506"/>
              <a:gd name="connsiteY10" fmla="*/ 10018851 h 13001925"/>
              <a:gd name="connsiteX11" fmla="*/ 3359230 w 13790506"/>
              <a:gd name="connsiteY11" fmla="*/ 10061591 h 13001925"/>
              <a:gd name="connsiteX12" fmla="*/ 3325928 w 13790506"/>
              <a:gd name="connsiteY12" fmla="*/ 10317154 h 13001925"/>
              <a:gd name="connsiteX13" fmla="*/ 3381494 w 13790506"/>
              <a:gd name="connsiteY13" fmla="*/ 10389371 h 13001925"/>
              <a:gd name="connsiteX14" fmla="*/ 6326166 w 13790506"/>
              <a:gd name="connsiteY14" fmla="*/ 10773090 h 13001925"/>
              <a:gd name="connsiteX15" fmla="*/ 6398384 w 13790506"/>
              <a:gd name="connsiteY15" fmla="*/ 10717524 h 13001925"/>
              <a:gd name="connsiteX16" fmla="*/ 6431686 w 13790506"/>
              <a:gd name="connsiteY16" fmla="*/ 10461961 h 13001925"/>
              <a:gd name="connsiteX17" fmla="*/ 6376120 w 13790506"/>
              <a:gd name="connsiteY17" fmla="*/ 10389744 h 13001925"/>
              <a:gd name="connsiteX18" fmla="*/ 3431448 w 13790506"/>
              <a:gd name="connsiteY18" fmla="*/ 10006025 h 13001925"/>
              <a:gd name="connsiteX19" fmla="*/ 3383831 w 13790506"/>
              <a:gd name="connsiteY19" fmla="*/ 10018851 h 13001925"/>
              <a:gd name="connsiteX20" fmla="*/ 4547196 w 13790506"/>
              <a:gd name="connsiteY20" fmla="*/ 8812309 h 13001925"/>
              <a:gd name="connsiteX21" fmla="*/ 4464484 w 13790506"/>
              <a:gd name="connsiteY21" fmla="*/ 8956008 h 13001925"/>
              <a:gd name="connsiteX22" fmla="*/ 4349598 w 13790506"/>
              <a:gd name="connsiteY22" fmla="*/ 9837651 h 13001925"/>
              <a:gd name="connsiteX23" fmla="*/ 4536422 w 13790506"/>
              <a:gd name="connsiteY23" fmla="*/ 10080461 h 13001925"/>
              <a:gd name="connsiteX24" fmla="*/ 5395664 w 13790506"/>
              <a:gd name="connsiteY24" fmla="*/ 10192428 h 13001925"/>
              <a:gd name="connsiteX25" fmla="*/ 5638474 w 13790506"/>
              <a:gd name="connsiteY25" fmla="*/ 10005604 h 13001925"/>
              <a:gd name="connsiteX26" fmla="*/ 5753361 w 13790506"/>
              <a:gd name="connsiteY26" fmla="*/ 9123961 h 13001925"/>
              <a:gd name="connsiteX27" fmla="*/ 5566536 w 13790506"/>
              <a:gd name="connsiteY27" fmla="*/ 8881152 h 13001925"/>
              <a:gd name="connsiteX28" fmla="*/ 4707293 w 13790506"/>
              <a:gd name="connsiteY28" fmla="*/ 8769184 h 13001925"/>
              <a:gd name="connsiteX29" fmla="*/ 4547196 w 13790506"/>
              <a:gd name="connsiteY29" fmla="*/ 8812309 h 13001925"/>
              <a:gd name="connsiteX30" fmla="*/ 3195853 w 13790506"/>
              <a:gd name="connsiteY30" fmla="*/ 8616520 h 13001925"/>
              <a:gd name="connsiteX31" fmla="*/ 3113140 w 13790506"/>
              <a:gd name="connsiteY31" fmla="*/ 8760220 h 13001925"/>
              <a:gd name="connsiteX32" fmla="*/ 2998253 w 13790506"/>
              <a:gd name="connsiteY32" fmla="*/ 9641862 h 13001925"/>
              <a:gd name="connsiteX33" fmla="*/ 3185078 w 13790506"/>
              <a:gd name="connsiteY33" fmla="*/ 9884672 h 13001925"/>
              <a:gd name="connsiteX34" fmla="*/ 4044320 w 13790506"/>
              <a:gd name="connsiteY34" fmla="*/ 9996639 h 13001925"/>
              <a:gd name="connsiteX35" fmla="*/ 4287130 w 13790506"/>
              <a:gd name="connsiteY35" fmla="*/ 9809815 h 13001925"/>
              <a:gd name="connsiteX36" fmla="*/ 4402016 w 13790506"/>
              <a:gd name="connsiteY36" fmla="*/ 8928172 h 13001925"/>
              <a:gd name="connsiteX37" fmla="*/ 4215192 w 13790506"/>
              <a:gd name="connsiteY37" fmla="*/ 8685363 h 13001925"/>
              <a:gd name="connsiteX38" fmla="*/ 3355949 w 13790506"/>
              <a:gd name="connsiteY38" fmla="*/ 8573395 h 13001925"/>
              <a:gd name="connsiteX39" fmla="*/ 3195853 w 13790506"/>
              <a:gd name="connsiteY39" fmla="*/ 8616520 h 13001925"/>
              <a:gd name="connsiteX40" fmla="*/ 8619376 w 13790506"/>
              <a:gd name="connsiteY40" fmla="*/ 3345634 h 13001925"/>
              <a:gd name="connsiteX41" fmla="*/ 8536664 w 13790506"/>
              <a:gd name="connsiteY41" fmla="*/ 3489333 h 13001925"/>
              <a:gd name="connsiteX42" fmla="*/ 8421777 w 13790506"/>
              <a:gd name="connsiteY42" fmla="*/ 4370976 h 13001925"/>
              <a:gd name="connsiteX43" fmla="*/ 8608601 w 13790506"/>
              <a:gd name="connsiteY43" fmla="*/ 4613786 h 13001925"/>
              <a:gd name="connsiteX44" fmla="*/ 9467843 w 13790506"/>
              <a:gd name="connsiteY44" fmla="*/ 4725753 h 13001925"/>
              <a:gd name="connsiteX45" fmla="*/ 9710653 w 13790506"/>
              <a:gd name="connsiteY45" fmla="*/ 4538929 h 13001925"/>
              <a:gd name="connsiteX46" fmla="*/ 9825540 w 13790506"/>
              <a:gd name="connsiteY46" fmla="*/ 3657286 h 13001925"/>
              <a:gd name="connsiteX47" fmla="*/ 9638716 w 13790506"/>
              <a:gd name="connsiteY47" fmla="*/ 3414476 h 13001925"/>
              <a:gd name="connsiteX48" fmla="*/ 8779473 w 13790506"/>
              <a:gd name="connsiteY48" fmla="*/ 3302509 h 13001925"/>
              <a:gd name="connsiteX49" fmla="*/ 8619376 w 13790506"/>
              <a:gd name="connsiteY49" fmla="*/ 3345634 h 13001925"/>
              <a:gd name="connsiteX50" fmla="*/ 5626890 w 13790506"/>
              <a:gd name="connsiteY50" fmla="*/ 5326492 h 13001925"/>
              <a:gd name="connsiteX51" fmla="*/ 5412507 w 13790506"/>
              <a:gd name="connsiteY51" fmla="*/ 5729697 h 13001925"/>
              <a:gd name="connsiteX52" fmla="*/ 5412508 w 13790506"/>
              <a:gd name="connsiteY52" fmla="*/ 7704539 h 13001925"/>
              <a:gd name="connsiteX53" fmla="*/ 5898756 w 13790506"/>
              <a:gd name="connsiteY53" fmla="*/ 8190788 h 13001925"/>
              <a:gd name="connsiteX54" fmla="*/ 7843695 w 13790506"/>
              <a:gd name="connsiteY54" fmla="*/ 8190788 h 13001925"/>
              <a:gd name="connsiteX55" fmla="*/ 8329944 w 13790506"/>
              <a:gd name="connsiteY55" fmla="*/ 7704539 h 13001925"/>
              <a:gd name="connsiteX56" fmla="*/ 8329944 w 13790506"/>
              <a:gd name="connsiteY56" fmla="*/ 5729697 h 13001925"/>
              <a:gd name="connsiteX57" fmla="*/ 7843696 w 13790506"/>
              <a:gd name="connsiteY57" fmla="*/ 5243449 h 13001925"/>
              <a:gd name="connsiteX58" fmla="*/ 5898756 w 13790506"/>
              <a:gd name="connsiteY58" fmla="*/ 5243448 h 13001925"/>
              <a:gd name="connsiteX59" fmla="*/ 5626890 w 13790506"/>
              <a:gd name="connsiteY59" fmla="*/ 5326492 h 13001925"/>
              <a:gd name="connsiteX60" fmla="*/ 7251483 w 13790506"/>
              <a:gd name="connsiteY60" fmla="*/ 3224844 h 13001925"/>
              <a:gd name="connsiteX61" fmla="*/ 7168771 w 13790506"/>
              <a:gd name="connsiteY61" fmla="*/ 3368544 h 13001925"/>
              <a:gd name="connsiteX62" fmla="*/ 7053885 w 13790506"/>
              <a:gd name="connsiteY62" fmla="*/ 4250187 h 13001925"/>
              <a:gd name="connsiteX63" fmla="*/ 7240709 w 13790506"/>
              <a:gd name="connsiteY63" fmla="*/ 4492996 h 13001925"/>
              <a:gd name="connsiteX64" fmla="*/ 8099951 w 13790506"/>
              <a:gd name="connsiteY64" fmla="*/ 4604963 h 13001925"/>
              <a:gd name="connsiteX65" fmla="*/ 8342761 w 13790506"/>
              <a:gd name="connsiteY65" fmla="*/ 4418140 h 13001925"/>
              <a:gd name="connsiteX66" fmla="*/ 8457648 w 13790506"/>
              <a:gd name="connsiteY66" fmla="*/ 3536497 h 13001925"/>
              <a:gd name="connsiteX67" fmla="*/ 8270823 w 13790506"/>
              <a:gd name="connsiteY67" fmla="*/ 3293687 h 13001925"/>
              <a:gd name="connsiteX68" fmla="*/ 7411581 w 13790506"/>
              <a:gd name="connsiteY68" fmla="*/ 3181719 h 13001925"/>
              <a:gd name="connsiteX69" fmla="*/ 7251483 w 13790506"/>
              <a:gd name="connsiteY69" fmla="*/ 3224844 h 13001925"/>
              <a:gd name="connsiteX70" fmla="*/ 6474770 w 13790506"/>
              <a:gd name="connsiteY70" fmla="*/ 2580796 h 13001925"/>
              <a:gd name="connsiteX71" fmla="*/ 6450170 w 13790506"/>
              <a:gd name="connsiteY71" fmla="*/ 2623536 h 13001925"/>
              <a:gd name="connsiteX72" fmla="*/ 6416867 w 13790506"/>
              <a:gd name="connsiteY72" fmla="*/ 2879098 h 13001925"/>
              <a:gd name="connsiteX73" fmla="*/ 6472433 w 13790506"/>
              <a:gd name="connsiteY73" fmla="*/ 2951316 h 13001925"/>
              <a:gd name="connsiteX74" fmla="*/ 9417106 w 13790506"/>
              <a:gd name="connsiteY74" fmla="*/ 3335035 h 13001925"/>
              <a:gd name="connsiteX75" fmla="*/ 9489324 w 13790506"/>
              <a:gd name="connsiteY75" fmla="*/ 3279468 h 13001925"/>
              <a:gd name="connsiteX76" fmla="*/ 9522626 w 13790506"/>
              <a:gd name="connsiteY76" fmla="*/ 3023906 h 13001925"/>
              <a:gd name="connsiteX77" fmla="*/ 9467059 w 13790506"/>
              <a:gd name="connsiteY77" fmla="*/ 2951688 h 13001925"/>
              <a:gd name="connsiteX78" fmla="*/ 6522387 w 13790506"/>
              <a:gd name="connsiteY78" fmla="*/ 2567970 h 13001925"/>
              <a:gd name="connsiteX79" fmla="*/ 6474770 w 13790506"/>
              <a:gd name="connsiteY79" fmla="*/ 2580796 h 13001925"/>
              <a:gd name="connsiteX80" fmla="*/ 5891286 w 13790506"/>
              <a:gd name="connsiteY80" fmla="*/ 3018123 h 13001925"/>
              <a:gd name="connsiteX81" fmla="*/ 5808573 w 13790506"/>
              <a:gd name="connsiteY81" fmla="*/ 3161822 h 13001925"/>
              <a:gd name="connsiteX82" fmla="*/ 5693687 w 13790506"/>
              <a:gd name="connsiteY82" fmla="*/ 4043465 h 13001925"/>
              <a:gd name="connsiteX83" fmla="*/ 5880511 w 13790506"/>
              <a:gd name="connsiteY83" fmla="*/ 4286275 h 13001925"/>
              <a:gd name="connsiteX84" fmla="*/ 6739754 w 13790506"/>
              <a:gd name="connsiteY84" fmla="*/ 4398242 h 13001925"/>
              <a:gd name="connsiteX85" fmla="*/ 6982563 w 13790506"/>
              <a:gd name="connsiteY85" fmla="*/ 4211418 h 13001925"/>
              <a:gd name="connsiteX86" fmla="*/ 7097450 w 13790506"/>
              <a:gd name="connsiteY86" fmla="*/ 3329775 h 13001925"/>
              <a:gd name="connsiteX87" fmla="*/ 6910625 w 13790506"/>
              <a:gd name="connsiteY87" fmla="*/ 3086965 h 13001925"/>
              <a:gd name="connsiteX88" fmla="*/ 6051383 w 13790506"/>
              <a:gd name="connsiteY88" fmla="*/ 2974998 h 13001925"/>
              <a:gd name="connsiteX89" fmla="*/ 5891286 w 13790506"/>
              <a:gd name="connsiteY89" fmla="*/ 3018123 h 13001925"/>
              <a:gd name="connsiteX90" fmla="*/ 0 w 13790506"/>
              <a:gd name="connsiteY90" fmla="*/ 7672674 h 13001925"/>
              <a:gd name="connsiteX91" fmla="*/ 9474963 w 13790506"/>
              <a:gd name="connsiteY91" fmla="*/ 0 h 13001925"/>
              <a:gd name="connsiteX92" fmla="*/ 13790506 w 13790506"/>
              <a:gd name="connsiteY92" fmla="*/ 5329251 h 13001925"/>
              <a:gd name="connsiteX93" fmla="*/ 4315542 w 13790506"/>
              <a:gd name="connsiteY93" fmla="*/ 13001925 h 1300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3790506" h="13001925">
                <a:moveTo>
                  <a:pt x="5904156" y="8941952"/>
                </a:moveTo>
                <a:cubicBezTo>
                  <a:pt x="5860217" y="8975760"/>
                  <a:pt x="5829174" y="9026331"/>
                  <a:pt x="5821444" y="9085651"/>
                </a:cubicBezTo>
                <a:lnTo>
                  <a:pt x="5706557" y="9967294"/>
                </a:lnTo>
                <a:cubicBezTo>
                  <a:pt x="5691098" y="10085934"/>
                  <a:pt x="5774742" y="10194644"/>
                  <a:pt x="5893381" y="10210104"/>
                </a:cubicBezTo>
                <a:lnTo>
                  <a:pt x="6752624" y="10322071"/>
                </a:lnTo>
                <a:cubicBezTo>
                  <a:pt x="6871264" y="10337531"/>
                  <a:pt x="6979974" y="10253887"/>
                  <a:pt x="6995434" y="10135247"/>
                </a:cubicBezTo>
                <a:lnTo>
                  <a:pt x="7110319" y="9253605"/>
                </a:lnTo>
                <a:cubicBezTo>
                  <a:pt x="7125779" y="9134964"/>
                  <a:pt x="7042135" y="9026255"/>
                  <a:pt x="6923496" y="9010795"/>
                </a:cubicBezTo>
                <a:lnTo>
                  <a:pt x="6064254" y="8898827"/>
                </a:lnTo>
                <a:cubicBezTo>
                  <a:pt x="6004934" y="8891097"/>
                  <a:pt x="5948096" y="8908143"/>
                  <a:pt x="5904156" y="8941952"/>
                </a:cubicBezTo>
                <a:close/>
                <a:moveTo>
                  <a:pt x="3383831" y="10018851"/>
                </a:moveTo>
                <a:cubicBezTo>
                  <a:pt x="3370762" y="10028907"/>
                  <a:pt x="3361529" y="10043948"/>
                  <a:pt x="3359230" y="10061591"/>
                </a:cubicBezTo>
                <a:lnTo>
                  <a:pt x="3325928" y="10317154"/>
                </a:lnTo>
                <a:cubicBezTo>
                  <a:pt x="3321330" y="10352440"/>
                  <a:pt x="3346208" y="10384773"/>
                  <a:pt x="3381494" y="10389371"/>
                </a:cubicBezTo>
                <a:lnTo>
                  <a:pt x="6326166" y="10773090"/>
                </a:lnTo>
                <a:cubicBezTo>
                  <a:pt x="6361453" y="10777688"/>
                  <a:pt x="6393786" y="10752810"/>
                  <a:pt x="6398384" y="10717524"/>
                </a:cubicBezTo>
                <a:lnTo>
                  <a:pt x="6431686" y="10461961"/>
                </a:lnTo>
                <a:cubicBezTo>
                  <a:pt x="6436284" y="10426675"/>
                  <a:pt x="6411406" y="10394342"/>
                  <a:pt x="6376120" y="10389744"/>
                </a:cubicBezTo>
                <a:lnTo>
                  <a:pt x="3431448" y="10006025"/>
                </a:lnTo>
                <a:cubicBezTo>
                  <a:pt x="3413805" y="10003726"/>
                  <a:pt x="3396900" y="10008796"/>
                  <a:pt x="3383831" y="10018851"/>
                </a:cubicBezTo>
                <a:close/>
                <a:moveTo>
                  <a:pt x="4547196" y="8812309"/>
                </a:moveTo>
                <a:cubicBezTo>
                  <a:pt x="4503257" y="8846117"/>
                  <a:pt x="4472214" y="8896688"/>
                  <a:pt x="4464484" y="8956008"/>
                </a:cubicBezTo>
                <a:lnTo>
                  <a:pt x="4349598" y="9837651"/>
                </a:lnTo>
                <a:cubicBezTo>
                  <a:pt x="4334138" y="9956291"/>
                  <a:pt x="4417782" y="10065001"/>
                  <a:pt x="4536422" y="10080461"/>
                </a:cubicBezTo>
                <a:lnTo>
                  <a:pt x="5395664" y="10192428"/>
                </a:lnTo>
                <a:cubicBezTo>
                  <a:pt x="5514304" y="10207888"/>
                  <a:pt x="5623014" y="10124244"/>
                  <a:pt x="5638474" y="10005604"/>
                </a:cubicBezTo>
                <a:lnTo>
                  <a:pt x="5753361" y="9123961"/>
                </a:lnTo>
                <a:cubicBezTo>
                  <a:pt x="5768820" y="9005321"/>
                  <a:pt x="5685176" y="8896612"/>
                  <a:pt x="5566536" y="8881152"/>
                </a:cubicBezTo>
                <a:lnTo>
                  <a:pt x="4707293" y="8769184"/>
                </a:lnTo>
                <a:cubicBezTo>
                  <a:pt x="4647973" y="8761454"/>
                  <a:pt x="4591136" y="8778501"/>
                  <a:pt x="4547196" y="8812309"/>
                </a:cubicBezTo>
                <a:close/>
                <a:moveTo>
                  <a:pt x="3195853" y="8616520"/>
                </a:moveTo>
                <a:cubicBezTo>
                  <a:pt x="3151912" y="8650328"/>
                  <a:pt x="3120870" y="8700900"/>
                  <a:pt x="3113140" y="8760220"/>
                </a:cubicBezTo>
                <a:lnTo>
                  <a:pt x="2998253" y="9641862"/>
                </a:lnTo>
                <a:cubicBezTo>
                  <a:pt x="2982793" y="9760502"/>
                  <a:pt x="3066437" y="9869212"/>
                  <a:pt x="3185078" y="9884672"/>
                </a:cubicBezTo>
                <a:lnTo>
                  <a:pt x="4044320" y="9996639"/>
                </a:lnTo>
                <a:cubicBezTo>
                  <a:pt x="4162960" y="10012099"/>
                  <a:pt x="4271670" y="9928455"/>
                  <a:pt x="4287130" y="9809815"/>
                </a:cubicBezTo>
                <a:lnTo>
                  <a:pt x="4402016" y="8928172"/>
                </a:lnTo>
                <a:cubicBezTo>
                  <a:pt x="4417476" y="8809532"/>
                  <a:pt x="4333832" y="8700823"/>
                  <a:pt x="4215192" y="8685363"/>
                </a:cubicBezTo>
                <a:lnTo>
                  <a:pt x="3355949" y="8573395"/>
                </a:lnTo>
                <a:cubicBezTo>
                  <a:pt x="3296630" y="8565666"/>
                  <a:pt x="3239793" y="8582712"/>
                  <a:pt x="3195853" y="8616520"/>
                </a:cubicBezTo>
                <a:close/>
                <a:moveTo>
                  <a:pt x="8619376" y="3345634"/>
                </a:moveTo>
                <a:cubicBezTo>
                  <a:pt x="8575436" y="3379442"/>
                  <a:pt x="8544393" y="3430013"/>
                  <a:pt x="8536664" y="3489333"/>
                </a:cubicBezTo>
                <a:lnTo>
                  <a:pt x="8421777" y="4370976"/>
                </a:lnTo>
                <a:cubicBezTo>
                  <a:pt x="8406317" y="4489616"/>
                  <a:pt x="8489962" y="4598326"/>
                  <a:pt x="8608601" y="4613786"/>
                </a:cubicBezTo>
                <a:lnTo>
                  <a:pt x="9467843" y="4725753"/>
                </a:lnTo>
                <a:cubicBezTo>
                  <a:pt x="9586484" y="4741213"/>
                  <a:pt x="9695193" y="4657569"/>
                  <a:pt x="9710653" y="4538929"/>
                </a:cubicBezTo>
                <a:lnTo>
                  <a:pt x="9825540" y="3657286"/>
                </a:lnTo>
                <a:cubicBezTo>
                  <a:pt x="9841000" y="3538646"/>
                  <a:pt x="9757355" y="3429936"/>
                  <a:pt x="9638716" y="3414476"/>
                </a:cubicBezTo>
                <a:lnTo>
                  <a:pt x="8779473" y="3302509"/>
                </a:lnTo>
                <a:cubicBezTo>
                  <a:pt x="8720153" y="3294779"/>
                  <a:pt x="8663315" y="3311825"/>
                  <a:pt x="8619376" y="3345634"/>
                </a:cubicBezTo>
                <a:close/>
                <a:moveTo>
                  <a:pt x="5626890" y="5326492"/>
                </a:moveTo>
                <a:cubicBezTo>
                  <a:pt x="5497547" y="5413875"/>
                  <a:pt x="5412507" y="5561855"/>
                  <a:pt x="5412507" y="5729697"/>
                </a:cubicBezTo>
                <a:lnTo>
                  <a:pt x="5412508" y="7704539"/>
                </a:lnTo>
                <a:cubicBezTo>
                  <a:pt x="5412508" y="7973086"/>
                  <a:pt x="5630209" y="8190787"/>
                  <a:pt x="5898756" y="8190788"/>
                </a:cubicBezTo>
                <a:lnTo>
                  <a:pt x="7843695" y="8190788"/>
                </a:lnTo>
                <a:cubicBezTo>
                  <a:pt x="8112243" y="8190788"/>
                  <a:pt x="8329944" y="7973087"/>
                  <a:pt x="8329944" y="7704539"/>
                </a:cubicBezTo>
                <a:lnTo>
                  <a:pt x="8329944" y="5729697"/>
                </a:lnTo>
                <a:cubicBezTo>
                  <a:pt x="8329944" y="5461149"/>
                  <a:pt x="8112243" y="5243448"/>
                  <a:pt x="7843696" y="5243449"/>
                </a:cubicBezTo>
                <a:lnTo>
                  <a:pt x="5898756" y="5243448"/>
                </a:lnTo>
                <a:cubicBezTo>
                  <a:pt x="5798051" y="5243448"/>
                  <a:pt x="5704496" y="5274063"/>
                  <a:pt x="5626890" y="5326492"/>
                </a:cubicBezTo>
                <a:close/>
                <a:moveTo>
                  <a:pt x="7251483" y="3224844"/>
                </a:moveTo>
                <a:cubicBezTo>
                  <a:pt x="7207544" y="3258653"/>
                  <a:pt x="7176501" y="3309224"/>
                  <a:pt x="7168771" y="3368544"/>
                </a:cubicBezTo>
                <a:lnTo>
                  <a:pt x="7053885" y="4250187"/>
                </a:lnTo>
                <a:cubicBezTo>
                  <a:pt x="7038425" y="4368827"/>
                  <a:pt x="7122069" y="4477537"/>
                  <a:pt x="7240709" y="4492996"/>
                </a:cubicBezTo>
                <a:lnTo>
                  <a:pt x="8099951" y="4604963"/>
                </a:lnTo>
                <a:cubicBezTo>
                  <a:pt x="8218591" y="4620423"/>
                  <a:pt x="8327301" y="4536779"/>
                  <a:pt x="8342761" y="4418140"/>
                </a:cubicBezTo>
                <a:lnTo>
                  <a:pt x="8457648" y="3536497"/>
                </a:lnTo>
                <a:cubicBezTo>
                  <a:pt x="8473107" y="3417856"/>
                  <a:pt x="8389463" y="3309147"/>
                  <a:pt x="8270823" y="3293687"/>
                </a:cubicBezTo>
                <a:lnTo>
                  <a:pt x="7411581" y="3181719"/>
                </a:lnTo>
                <a:cubicBezTo>
                  <a:pt x="7352261" y="3173989"/>
                  <a:pt x="7295423" y="3191035"/>
                  <a:pt x="7251483" y="3224844"/>
                </a:cubicBezTo>
                <a:close/>
                <a:moveTo>
                  <a:pt x="6474770" y="2580796"/>
                </a:moveTo>
                <a:cubicBezTo>
                  <a:pt x="6461701" y="2590851"/>
                  <a:pt x="6452469" y="2605892"/>
                  <a:pt x="6450170" y="2623536"/>
                </a:cubicBezTo>
                <a:lnTo>
                  <a:pt x="6416867" y="2879098"/>
                </a:lnTo>
                <a:cubicBezTo>
                  <a:pt x="6412269" y="2914385"/>
                  <a:pt x="6437147" y="2946717"/>
                  <a:pt x="6472433" y="2951316"/>
                </a:cubicBezTo>
                <a:lnTo>
                  <a:pt x="9417106" y="3335035"/>
                </a:lnTo>
                <a:cubicBezTo>
                  <a:pt x="9452392" y="3339633"/>
                  <a:pt x="9484725" y="3314754"/>
                  <a:pt x="9489324" y="3279468"/>
                </a:cubicBezTo>
                <a:lnTo>
                  <a:pt x="9522626" y="3023906"/>
                </a:lnTo>
                <a:cubicBezTo>
                  <a:pt x="9527224" y="2988619"/>
                  <a:pt x="9502346" y="2956286"/>
                  <a:pt x="9467059" y="2951688"/>
                </a:cubicBezTo>
                <a:lnTo>
                  <a:pt x="6522387" y="2567970"/>
                </a:lnTo>
                <a:cubicBezTo>
                  <a:pt x="6504744" y="2565671"/>
                  <a:pt x="6487839" y="2570740"/>
                  <a:pt x="6474770" y="2580796"/>
                </a:cubicBezTo>
                <a:close/>
                <a:moveTo>
                  <a:pt x="5891286" y="3018123"/>
                </a:moveTo>
                <a:cubicBezTo>
                  <a:pt x="5847346" y="3051931"/>
                  <a:pt x="5816303" y="3102502"/>
                  <a:pt x="5808573" y="3161822"/>
                </a:cubicBezTo>
                <a:lnTo>
                  <a:pt x="5693687" y="4043465"/>
                </a:lnTo>
                <a:cubicBezTo>
                  <a:pt x="5678227" y="4162105"/>
                  <a:pt x="5761871" y="4270815"/>
                  <a:pt x="5880511" y="4286275"/>
                </a:cubicBezTo>
                <a:lnTo>
                  <a:pt x="6739754" y="4398242"/>
                </a:lnTo>
                <a:cubicBezTo>
                  <a:pt x="6858394" y="4413702"/>
                  <a:pt x="6967103" y="4330058"/>
                  <a:pt x="6982563" y="4211418"/>
                </a:cubicBezTo>
                <a:lnTo>
                  <a:pt x="7097450" y="3329775"/>
                </a:lnTo>
                <a:cubicBezTo>
                  <a:pt x="7112910" y="3211135"/>
                  <a:pt x="7029266" y="3102425"/>
                  <a:pt x="6910625" y="3086965"/>
                </a:cubicBezTo>
                <a:lnTo>
                  <a:pt x="6051383" y="2974998"/>
                </a:lnTo>
                <a:cubicBezTo>
                  <a:pt x="5992063" y="2967268"/>
                  <a:pt x="5935226" y="2984314"/>
                  <a:pt x="5891286" y="3018123"/>
                </a:cubicBezTo>
                <a:close/>
                <a:moveTo>
                  <a:pt x="0" y="7672674"/>
                </a:moveTo>
                <a:lnTo>
                  <a:pt x="9474963" y="0"/>
                </a:lnTo>
                <a:lnTo>
                  <a:pt x="13790506" y="5329251"/>
                </a:lnTo>
                <a:lnTo>
                  <a:pt x="4315542" y="13001925"/>
                </a:lnTo>
                <a:close/>
              </a:path>
            </a:pathLst>
          </a:custGeom>
          <a:gradFill>
            <a:gsLst>
              <a:gs pos="0">
                <a:srgbClr val="FAFAFC"/>
              </a:gs>
              <a:gs pos="23000">
                <a:srgbClr val="C3C6CF"/>
              </a:gs>
              <a:gs pos="55000">
                <a:srgbClr val="A19FAC"/>
              </a:gs>
              <a:gs pos="88000">
                <a:srgbClr val="FFFFFF">
                  <a:alpha val="19000"/>
                  <a:lumMod val="48000"/>
                  <a:lumOff val="52000"/>
                </a:srgb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Khung 3">
            <a:extLst>
              <a:ext uri="{FF2B5EF4-FFF2-40B4-BE49-F238E27FC236}">
                <a16:creationId xmlns:a16="http://schemas.microsoft.com/office/drawing/2014/main" id="{0C2EB4F6-D59C-A479-73EB-44BDB762B59E}"/>
              </a:ext>
            </a:extLst>
          </p:cNvPr>
          <p:cNvSpPr/>
          <p:nvPr/>
        </p:nvSpPr>
        <p:spPr>
          <a:xfrm rot="19220305">
            <a:off x="6203853" y="2838164"/>
            <a:ext cx="5423094" cy="5296479"/>
          </a:xfrm>
          <a:prstGeom prst="frame">
            <a:avLst>
              <a:gd name="adj1" fmla="val 163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Khung 4">
            <a:extLst>
              <a:ext uri="{FF2B5EF4-FFF2-40B4-BE49-F238E27FC236}">
                <a16:creationId xmlns:a16="http://schemas.microsoft.com/office/drawing/2014/main" id="{4C04C84F-5B46-5F36-F0DE-A290148139E4}"/>
              </a:ext>
            </a:extLst>
          </p:cNvPr>
          <p:cNvSpPr/>
          <p:nvPr/>
        </p:nvSpPr>
        <p:spPr>
          <a:xfrm rot="1857589">
            <a:off x="6203853" y="2838164"/>
            <a:ext cx="5423094" cy="5296479"/>
          </a:xfrm>
          <a:prstGeom prst="frame">
            <a:avLst>
              <a:gd name="adj1" fmla="val 2077"/>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Hộp Văn bản 13">
            <a:extLst>
              <a:ext uri="{FF2B5EF4-FFF2-40B4-BE49-F238E27FC236}">
                <a16:creationId xmlns:a16="http://schemas.microsoft.com/office/drawing/2014/main" id="{85C38FBE-3713-1DBF-C492-A87A47E20EFE}"/>
              </a:ext>
            </a:extLst>
          </p:cNvPr>
          <p:cNvSpPr txBox="1"/>
          <p:nvPr/>
        </p:nvSpPr>
        <p:spPr>
          <a:xfrm>
            <a:off x="6247921" y="4932356"/>
            <a:ext cx="5687369" cy="2677656"/>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white"/>
                </a:solidFill>
                <a:effectLst>
                  <a:reflection blurRad="6350" stA="55000" endA="50" endPos="85000" dist="29997" dir="5400000" sy="-100000" algn="bl" rotWithShape="0"/>
                </a:effectLst>
                <a:uLnTx/>
                <a:uFillTx/>
                <a:latin typeface="Millhouse" panose="02000000000000000000" pitchFamily="2" charset="0"/>
                <a:ea typeface="+mn-ea"/>
                <a:cs typeface="+mn-cs"/>
              </a:rPr>
              <a:t>THE</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prstClr val="white"/>
              </a:solidFill>
              <a:effectLst>
                <a:reflection blurRad="6350" stA="55000" endA="50" endPos="85000" dist="29997" dir="5400000" sy="-100000" algn="bl" rotWithShape="0"/>
              </a:effectLst>
              <a:uLnTx/>
              <a:uFillTx/>
              <a:latin typeface="Millhouse" panose="02000000000000000000" pitchFamily="2" charset="0"/>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prstClr val="white"/>
                </a:solidFill>
                <a:effectLst>
                  <a:reflection blurRad="6350" stA="55000" endA="50" endPos="85000" dist="29997" dir="5400000" sy="-100000" algn="bl" rotWithShape="0"/>
                </a:effectLst>
                <a:uLnTx/>
                <a:uFillTx/>
                <a:latin typeface="Millhouse" panose="02000000000000000000" pitchFamily="2" charset="0"/>
                <a:ea typeface="+mn-ea"/>
                <a:cs typeface="+mn-cs"/>
              </a:rPr>
              <a:t> END</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4200" b="0" i="0" u="none" strike="noStrike" kern="1200" cap="none" spc="0" normalizeH="0" baseline="0" noProof="0">
              <a:ln>
                <a:noFill/>
              </a:ln>
              <a:solidFill>
                <a:prstClr val="white"/>
              </a:solidFill>
              <a:effectLst>
                <a:reflection blurRad="6350" stA="55000" endA="50" endPos="85000" dist="29997" dir="5400000" sy="-100000" algn="bl" rotWithShape="0"/>
              </a:effectLst>
              <a:uLnTx/>
              <a:uFillTx/>
              <a:latin typeface="Arial" panose="020B0604020202020204" pitchFamily="34" charset="0"/>
              <a:ea typeface="+mn-ea"/>
              <a:cs typeface="+mn-cs"/>
            </a:endParaRPr>
          </a:p>
        </p:txBody>
      </p:sp>
      <p:pic>
        <p:nvPicPr>
          <p:cNvPr id="3" name="d42ef5cbd6aeeb5350c6ac6c85a4784e">
            <a:hlinkClick r:id="" action="ppaction://media"/>
            <a:extLst>
              <a:ext uri="{FF2B5EF4-FFF2-40B4-BE49-F238E27FC236}">
                <a16:creationId xmlns:a16="http://schemas.microsoft.com/office/drawing/2014/main" id="{3A70D14E-5985-B260-B6A3-3A9674917E7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278600" y="-712649"/>
            <a:ext cx="2133599" cy="1425298"/>
          </a:xfrm>
          <a:prstGeom prst="rect">
            <a:avLst/>
          </a:prstGeom>
        </p:spPr>
      </p:pic>
    </p:spTree>
    <p:extLst>
      <p:ext uri="{BB962C8B-B14F-4D97-AF65-F5344CB8AC3E}">
        <p14:creationId xmlns:p14="http://schemas.microsoft.com/office/powerpoint/2010/main" val="53146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3000" fill="hold"/>
                                        <p:tgtEl>
                                          <p:spTgt spid="5"/>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3000" fill="hold"/>
                                        <p:tgtEl>
                                          <p:spTgt spid="4"/>
                                        </p:tgtEl>
                                        <p:attrNameLst>
                                          <p:attrName>r</p:attrName>
                                        </p:attrNameLst>
                                      </p:cBhvr>
                                    </p:animRot>
                                  </p:childTnLst>
                                </p:cTn>
                              </p:par>
                              <p:par>
                                <p:cTn id="9" presetID="17" presetClass="entr" presetSubtype="10" fill="hold" nodeType="withEffect">
                                  <p:stCondLst>
                                    <p:cond delay="0"/>
                                  </p:stCondLst>
                                  <p:iterate type="wd">
                                    <p:tmPct val="10000"/>
                                  </p:iterate>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p:cTn id="11"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4">
                                            <p:txEl>
                                              <p:pRg st="0" end="0"/>
                                            </p:txEl>
                                          </p:spTgt>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iterate type="wd">
                                    <p:tmPct val="10000"/>
                                  </p:iterate>
                                  <p:childTnLst>
                                    <p:set>
                                      <p:cBhvr>
                                        <p:cTn id="14" dur="1" fill="hold">
                                          <p:stCondLst>
                                            <p:cond delay="0"/>
                                          </p:stCondLst>
                                        </p:cTn>
                                        <p:tgtEl>
                                          <p:spTgt spid="14">
                                            <p:txEl>
                                              <p:pRg st="2" end="2"/>
                                            </p:txEl>
                                          </p:spTgt>
                                        </p:tgtEl>
                                        <p:attrNameLst>
                                          <p:attrName>style.visibility</p:attrName>
                                        </p:attrNameLst>
                                      </p:cBhvr>
                                      <p:to>
                                        <p:strVal val="visible"/>
                                      </p:to>
                                    </p:set>
                                    <p:anim calcmode="lin" valueType="num">
                                      <p:cBhvr>
                                        <p:cTn id="15" dur="500" fill="hold"/>
                                        <p:tgtEl>
                                          <p:spTgt spid="14">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14">
                                            <p:txEl>
                                              <p:pRg st="2" end="2"/>
                                            </p:txEl>
                                          </p:spTgt>
                                        </p:tgtEl>
                                        <p:attrNameLst>
                                          <p:attrName>ppt_h</p:attrName>
                                        </p:attrNameLst>
                                      </p:cBhvr>
                                      <p:tavLst>
                                        <p:tav tm="0">
                                          <p:val>
                                            <p:strVal val="#ppt_h"/>
                                          </p:val>
                                        </p:tav>
                                        <p:tav tm="100000">
                                          <p:val>
                                            <p:strVal val="#ppt_h"/>
                                          </p:val>
                                        </p:tav>
                                      </p:tavLst>
                                    </p:anim>
                                  </p:childTnLst>
                                </p:cTn>
                              </p:par>
                              <p:par>
                                <p:cTn id="17" presetID="19" presetClass="emph" presetSubtype="0" repeatCount="2000" fill="hold" nodeType="withEffect">
                                  <p:stCondLst>
                                    <p:cond delay="0"/>
                                  </p:stCondLst>
                                  <p:iterate type="wd">
                                    <p:tmPct val="0"/>
                                  </p:iterate>
                                  <p:childTnLst>
                                    <p:animClr clrSpc="rgb" dir="cw">
                                      <p:cBhvr override="childStyle">
                                        <p:cTn id="18" dur="500" fill="hold"/>
                                        <p:tgtEl>
                                          <p:spTgt spid="14">
                                            <p:txEl>
                                              <p:pRg st="0" end="0"/>
                                            </p:txEl>
                                          </p:spTgt>
                                        </p:tgtEl>
                                        <p:attrNameLst>
                                          <p:attrName>style.color</p:attrName>
                                        </p:attrNameLst>
                                      </p:cBhvr>
                                      <p:to>
                                        <a:srgbClr val="FFFF00"/>
                                      </p:to>
                                    </p:animClr>
                                    <p:animClr clrSpc="rgb" dir="cw">
                                      <p:cBhvr>
                                        <p:cTn id="19" dur="500" fill="hold"/>
                                        <p:tgtEl>
                                          <p:spTgt spid="14">
                                            <p:txEl>
                                              <p:pRg st="0" end="0"/>
                                            </p:txEl>
                                          </p:spTgt>
                                        </p:tgtEl>
                                        <p:attrNameLst>
                                          <p:attrName>fillcolor</p:attrName>
                                        </p:attrNameLst>
                                      </p:cBhvr>
                                      <p:to>
                                        <a:srgbClr val="FFFF00"/>
                                      </p:to>
                                    </p:animClr>
                                    <p:set>
                                      <p:cBhvr>
                                        <p:cTn id="20" dur="500" fill="hold"/>
                                        <p:tgtEl>
                                          <p:spTgt spid="14">
                                            <p:txEl>
                                              <p:pRg st="0" end="0"/>
                                            </p:txEl>
                                          </p:spTgt>
                                        </p:tgtEl>
                                        <p:attrNameLst>
                                          <p:attrName>fill.type</p:attrName>
                                        </p:attrNameLst>
                                      </p:cBhvr>
                                      <p:to>
                                        <p:strVal val="solid"/>
                                      </p:to>
                                    </p:set>
                                    <p:set>
                                      <p:cBhvr>
                                        <p:cTn id="21" dur="500" fill="hold"/>
                                        <p:tgtEl>
                                          <p:spTgt spid="14">
                                            <p:txEl>
                                              <p:pRg st="0" end="0"/>
                                            </p:txEl>
                                          </p:spTgt>
                                        </p:tgtEl>
                                        <p:attrNameLst>
                                          <p:attrName>fill.on</p:attrName>
                                        </p:attrNameLst>
                                      </p:cBhvr>
                                      <p:to>
                                        <p:strVal val="true"/>
                                      </p:to>
                                    </p:set>
                                  </p:childTnLst>
                                </p:cTn>
                              </p:par>
                              <p:par>
                                <p:cTn id="22" presetID="19" presetClass="emph" presetSubtype="0" repeatCount="2000" fill="hold" nodeType="withEffect">
                                  <p:stCondLst>
                                    <p:cond delay="0"/>
                                  </p:stCondLst>
                                  <p:iterate type="wd">
                                    <p:tmPct val="0"/>
                                  </p:iterate>
                                  <p:childTnLst>
                                    <p:animClr clrSpc="rgb" dir="cw">
                                      <p:cBhvr override="childStyle">
                                        <p:cTn id="23" dur="500" fill="hold"/>
                                        <p:tgtEl>
                                          <p:spTgt spid="14">
                                            <p:txEl>
                                              <p:pRg st="2" end="2"/>
                                            </p:txEl>
                                          </p:spTgt>
                                        </p:tgtEl>
                                        <p:attrNameLst>
                                          <p:attrName>style.color</p:attrName>
                                        </p:attrNameLst>
                                      </p:cBhvr>
                                      <p:to>
                                        <a:srgbClr val="FFFF00"/>
                                      </p:to>
                                    </p:animClr>
                                    <p:animClr clrSpc="rgb" dir="cw">
                                      <p:cBhvr>
                                        <p:cTn id="24" dur="500" fill="hold"/>
                                        <p:tgtEl>
                                          <p:spTgt spid="14">
                                            <p:txEl>
                                              <p:pRg st="2" end="2"/>
                                            </p:txEl>
                                          </p:spTgt>
                                        </p:tgtEl>
                                        <p:attrNameLst>
                                          <p:attrName>fillcolor</p:attrName>
                                        </p:attrNameLst>
                                      </p:cBhvr>
                                      <p:to>
                                        <a:srgbClr val="FFFF00"/>
                                      </p:to>
                                    </p:animClr>
                                    <p:set>
                                      <p:cBhvr>
                                        <p:cTn id="25" dur="500" fill="hold"/>
                                        <p:tgtEl>
                                          <p:spTgt spid="14">
                                            <p:txEl>
                                              <p:pRg st="2" end="2"/>
                                            </p:txEl>
                                          </p:spTgt>
                                        </p:tgtEl>
                                        <p:attrNameLst>
                                          <p:attrName>fill.type</p:attrName>
                                        </p:attrNameLst>
                                      </p:cBhvr>
                                      <p:to>
                                        <p:strVal val="solid"/>
                                      </p:to>
                                    </p:set>
                                    <p:set>
                                      <p:cBhvr>
                                        <p:cTn id="26" dur="500" fill="hold"/>
                                        <p:tgtEl>
                                          <p:spTgt spid="14">
                                            <p:txEl>
                                              <p:pRg st="2" end="2"/>
                                            </p:txEl>
                                          </p:spTgt>
                                        </p:tgtEl>
                                        <p:attrNameLst>
                                          <p:attrName>fill.on</p:attrName>
                                        </p:attrNameLst>
                                      </p:cBhvr>
                                      <p:to>
                                        <p:strVal val="true"/>
                                      </p:to>
                                    </p:set>
                                  </p:childTnLst>
                                </p:cTn>
                              </p:par>
                            </p:childTnLst>
                          </p:cTn>
                        </p:par>
                        <p:par>
                          <p:cTn id="27" fill="hold">
                            <p:stCondLst>
                              <p:cond delay="3000"/>
                            </p:stCondLst>
                            <p:childTnLst>
                              <p:par>
                                <p:cTn id="28" presetID="1" presetClass="mediacall" presetSubtype="0" fill="hold" nodeType="afterEffect">
                                  <p:stCondLst>
                                    <p:cond delay="0"/>
                                  </p:stCondLst>
                                  <p:childTnLst>
                                    <p:cmd type="call" cmd="playFrom(0.0)">
                                      <p:cBhvr>
                                        <p:cTn id="29" dur="80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3"/>
                </p:tgtEl>
              </p:cMediaNode>
            </p:video>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withEffect">
                                  <p:stCondLst>
                                    <p:cond delay="0"/>
                                  </p:stCondLst>
                                  <p:childTnLst>
                                    <p:cmd type="call" cmd="togglePause">
                                      <p:cBhvr>
                                        <p:cTn id="35" dur="1" fill="hold"/>
                                        <p:tgtEl>
                                          <p:spTgt spid="3"/>
                                        </p:tgtEl>
                                      </p:cBhvr>
                                    </p:cmd>
                                  </p:childTnLst>
                                </p:cTn>
                              </p:par>
                            </p:childTnLst>
                          </p:cTn>
                        </p:par>
                      </p:childTnLst>
                    </p:cTn>
                  </p:par>
                </p:childTnLst>
              </p:cTn>
              <p:nextCondLst>
                <p:cond evt="onClick" delay="0">
                  <p:tgtEl>
                    <p:spTgt spid="3"/>
                  </p:tgtEl>
                </p:cond>
              </p:nextCondLst>
            </p:seq>
          </p:childTnLst>
        </p:cTn>
      </p:par>
    </p:tnLst>
    <p:bldLst>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4B2A980D-5A8E-E08F-D295-BD6335938921}"/>
              </a:ext>
            </a:extLst>
          </p:cNvPr>
          <p:cNvSpPr txBox="1"/>
          <p:nvPr/>
        </p:nvSpPr>
        <p:spPr>
          <a:xfrm>
            <a:off x="1322980" y="4312504"/>
            <a:ext cx="16147427" cy="16158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900" b="0" i="0" u="none" strike="noStrike" kern="1200" cap="none" spc="0" normalizeH="0" baseline="0" noProof="0">
                <a:ln>
                  <a:noFill/>
                </a:ln>
                <a:solidFill>
                  <a:srgbClr val="FFC000"/>
                </a:solidFill>
                <a:effectLst/>
                <a:uLnTx/>
                <a:uFillTx/>
                <a:latin typeface="SVN-Neutraface 2" panose="02000600040000020004" pitchFamily="2" charset="0"/>
                <a:ea typeface="+mn-ea"/>
                <a:cs typeface="+mn-cs"/>
              </a:rPr>
              <a:t>     Vui học    kinh thánh</a:t>
            </a:r>
            <a:endParaRPr kumimoji="0" lang="vi-VN" sz="9900" b="0" i="0" u="none" strike="noStrike" kern="1200" cap="none" spc="0" normalizeH="0" baseline="0" noProof="0">
              <a:ln>
                <a:noFill/>
              </a:ln>
              <a:solidFill>
                <a:srgbClr val="FFC000"/>
              </a:solidFill>
              <a:effectLst/>
              <a:uLnTx/>
              <a:uFillTx/>
              <a:latin typeface="Arial" panose="020B0604020202020204" pitchFamily="34" charset="0"/>
              <a:ea typeface="+mn-ea"/>
              <a:cs typeface="+mn-cs"/>
            </a:endParaRPr>
          </a:p>
        </p:txBody>
      </p:sp>
      <p:sp>
        <p:nvSpPr>
          <p:cNvPr id="3" name="Hình chữ nhật 2">
            <a:extLst>
              <a:ext uri="{FF2B5EF4-FFF2-40B4-BE49-F238E27FC236}">
                <a16:creationId xmlns:a16="http://schemas.microsoft.com/office/drawing/2014/main" id="{0F1E8CF8-7A01-DE69-4748-6D783CBF30CD}"/>
              </a:ext>
            </a:extLst>
          </p:cNvPr>
          <p:cNvSpPr/>
          <p:nvPr/>
        </p:nvSpPr>
        <p:spPr>
          <a:xfrm rot="2700000">
            <a:off x="8215016" y="4636556"/>
            <a:ext cx="1013886" cy="1013889"/>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Hộp Văn bản 4">
            <a:extLst>
              <a:ext uri="{FF2B5EF4-FFF2-40B4-BE49-F238E27FC236}">
                <a16:creationId xmlns:a16="http://schemas.microsoft.com/office/drawing/2014/main" id="{A29BE2CA-0C76-02A5-1FBF-B50A1A5FDE12}"/>
              </a:ext>
            </a:extLst>
          </p:cNvPr>
          <p:cNvSpPr txBox="1"/>
          <p:nvPr/>
        </p:nvSpPr>
        <p:spPr>
          <a:xfrm>
            <a:off x="5406248" y="5840609"/>
            <a:ext cx="7496949" cy="1107996"/>
          </a:xfrm>
          <a:prstGeom prst="rect">
            <a:avLst/>
          </a:prstGeom>
          <a:noFill/>
        </p:spPr>
        <p:txBody>
          <a:bodyPr wrap="square" rtlCol="0">
            <a:spAutoFit/>
          </a:bodyPr>
          <a:lstStyle/>
          <a:p>
            <a:pPr lvl="0"/>
            <a:r>
              <a:rPr lang="en-US" sz="6600">
                <a:solidFill>
                  <a:srgbClr val="00B050"/>
                </a:solidFill>
                <a:latin typeface="SVN-Neutraface 2" panose="02000600040000020004" pitchFamily="2" charset="0"/>
              </a:rPr>
              <a:t>GIOaN 2, 1-12</a:t>
            </a:r>
            <a:endParaRPr kumimoji="0" lang="vi-VN" sz="6600" b="0" i="0" u="none" strike="noStrike" kern="1200" cap="none" spc="0" normalizeH="0" baseline="0" noProof="0">
              <a:ln>
                <a:noFill/>
              </a:ln>
              <a:solidFill>
                <a:srgbClr val="00B05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1850623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3.125E-6 0 L -0.39284 0 " pathEditMode="relative" rAng="0" ptsTypes="AA">
                                      <p:cBhvr>
                                        <p:cTn id="6" dur="1250" fill="hold"/>
                                        <p:tgtEl>
                                          <p:spTgt spid="3"/>
                                        </p:tgtEl>
                                        <p:attrNameLst>
                                          <p:attrName>ppt_x</p:attrName>
                                          <p:attrName>ppt_y</p:attrName>
                                        </p:attrNameLst>
                                      </p:cBhvr>
                                      <p:rCtr x="-19648" y="0"/>
                                    </p:animMotion>
                                  </p:childTnLst>
                                </p:cTn>
                              </p:par>
                              <p:par>
                                <p:cTn id="7" presetID="42" presetClass="path" presetSubtype="0" accel="50000" decel="50000" fill="hold" grpId="1" nodeType="withEffect">
                                  <p:stCondLst>
                                    <p:cond delay="1250"/>
                                  </p:stCondLst>
                                  <p:childTnLst>
                                    <p:animMotion origin="layout" path="M -0.39284 0 L 0.48763 0 " pathEditMode="relative" rAng="0" ptsTypes="AA">
                                      <p:cBhvr>
                                        <p:cTn id="8" dur="750" fill="hold"/>
                                        <p:tgtEl>
                                          <p:spTgt spid="3"/>
                                        </p:tgtEl>
                                        <p:attrNameLst>
                                          <p:attrName>ppt_x</p:attrName>
                                          <p:attrName>ppt_y</p:attrName>
                                        </p:attrNameLst>
                                      </p:cBhvr>
                                      <p:rCtr x="44023" y="0"/>
                                    </p:animMotion>
                                  </p:childTnLst>
                                </p:cTn>
                              </p:par>
                              <p:par>
                                <p:cTn id="9" presetID="22" presetClass="entr" presetSubtype="8" fill="hold" grpId="0" nodeType="withEffect">
                                  <p:stCondLst>
                                    <p:cond delay="150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8" fill="hold" grpId="0" nodeType="withEffect">
                                  <p:stCondLst>
                                    <p:cond delay="1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3" grpId="1"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6434" t="-6209" r="-3588" b="-38479"/>
            </a:stretch>
          </a:blipFill>
        </p:spPr>
      </p:sp>
      <p:sp>
        <p:nvSpPr>
          <p:cNvPr id="3" name="Freeform 3"/>
          <p:cNvSpPr/>
          <p:nvPr/>
        </p:nvSpPr>
        <p:spPr>
          <a:xfrm>
            <a:off x="1871982" y="1378365"/>
            <a:ext cx="11654830" cy="7530269"/>
          </a:xfrm>
          <a:custGeom>
            <a:avLst/>
            <a:gdLst/>
            <a:ahLst/>
            <a:cxnLst/>
            <a:rect l="l" t="t" r="r" b="b"/>
            <a:pathLst>
              <a:path w="11654830" h="7530269">
                <a:moveTo>
                  <a:pt x="0" y="0"/>
                </a:moveTo>
                <a:lnTo>
                  <a:pt x="11654830" y="0"/>
                </a:lnTo>
                <a:lnTo>
                  <a:pt x="11654830" y="7530270"/>
                </a:lnTo>
                <a:lnTo>
                  <a:pt x="0" y="75302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2511007" y="4943475"/>
            <a:ext cx="10376781" cy="1684628"/>
          </a:xfrm>
          <a:prstGeom prst="rect">
            <a:avLst/>
          </a:prstGeom>
        </p:spPr>
        <p:txBody>
          <a:bodyPr lIns="0" tIns="0" rIns="0" bIns="0" rtlCol="0" anchor="t">
            <a:spAutoFit/>
          </a:bodyPr>
          <a:lstStyle/>
          <a:p>
            <a:pPr marL="0" marR="0" lvl="0" indent="0" algn="ctr" defTabSz="914400" rtl="0" eaLnBrk="1" fontAlgn="auto" latinLnBrk="0" hangingPunct="1">
              <a:lnSpc>
                <a:spcPts val="14365"/>
              </a:lnSpc>
              <a:spcBef>
                <a:spcPct val="0"/>
              </a:spcBef>
              <a:spcAft>
                <a:spcPts val="0"/>
              </a:spcAft>
              <a:buClrTx/>
              <a:buSzTx/>
              <a:buFontTx/>
              <a:buNone/>
              <a:tabLst/>
              <a:defRPr/>
            </a:pPr>
            <a:r>
              <a:rPr kumimoji="0" lang="en-US" sz="10260" b="0" i="0" u="none" strike="noStrike" kern="1200" cap="none" spc="0" normalizeH="0" baseline="0" noProof="0">
                <a:ln>
                  <a:noFill/>
                </a:ln>
                <a:solidFill>
                  <a:srgbClr val="000000"/>
                </a:solidFill>
                <a:effectLst/>
                <a:uLnTx/>
                <a:uFillTx/>
                <a:latin typeface="More Sugar"/>
                <a:ea typeface="More Sugar"/>
                <a:cs typeface="More Sugar"/>
                <a:sym typeface="More Sugar"/>
              </a:rPr>
              <a:t>GIOAN</a:t>
            </a:r>
          </a:p>
        </p:txBody>
      </p:sp>
      <p:sp>
        <p:nvSpPr>
          <p:cNvPr id="5" name="TextBox 5"/>
          <p:cNvSpPr txBox="1"/>
          <p:nvPr/>
        </p:nvSpPr>
        <p:spPr>
          <a:xfrm>
            <a:off x="2511007" y="3389367"/>
            <a:ext cx="10376781" cy="1749150"/>
          </a:xfrm>
          <a:prstGeom prst="rect">
            <a:avLst/>
          </a:prstGeom>
        </p:spPr>
        <p:txBody>
          <a:bodyPr lIns="0" tIns="0" rIns="0" bIns="0" rtlCol="0" anchor="t">
            <a:spAutoFit/>
          </a:bodyPr>
          <a:lstStyle/>
          <a:p>
            <a:pPr marL="0" marR="0" lvl="0" indent="0" algn="ctr" defTabSz="914400" rtl="0" eaLnBrk="1" fontAlgn="auto" latinLnBrk="0" hangingPunct="1">
              <a:lnSpc>
                <a:spcPts val="14365"/>
              </a:lnSpc>
              <a:spcBef>
                <a:spcPct val="0"/>
              </a:spcBef>
              <a:spcAft>
                <a:spcPts val="0"/>
              </a:spcAft>
              <a:buClrTx/>
              <a:buSzTx/>
              <a:buFontTx/>
              <a:buNone/>
              <a:tabLst/>
              <a:defRPr/>
            </a:pPr>
            <a:r>
              <a:rPr kumimoji="0" lang="en-US" sz="10260" b="0" i="0" u="none" strike="noStrike" kern="1200" cap="none" spc="0" normalizeH="0" baseline="0" noProof="0">
                <a:ln>
                  <a:noFill/>
                </a:ln>
                <a:solidFill>
                  <a:srgbClr val="000000"/>
                </a:solidFill>
                <a:effectLst/>
                <a:uLnTx/>
                <a:uFillTx/>
                <a:latin typeface="UTM Bell"/>
                <a:ea typeface="UTM Bell"/>
                <a:cs typeface="UTM Bell"/>
                <a:sym typeface="UTM Bell"/>
              </a:rPr>
              <a:t>TIN MỪNG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2">
            <a:extLst>
              <a:ext uri="{FF2B5EF4-FFF2-40B4-BE49-F238E27FC236}">
                <a16:creationId xmlns:a16="http://schemas.microsoft.com/office/drawing/2014/main" id="{86E5B962-C1F9-8BC7-E486-CE8C2D796201}"/>
              </a:ext>
            </a:extLst>
          </p:cNvPr>
          <p:cNvSpPr/>
          <p:nvPr/>
        </p:nvSpPr>
        <p:spPr>
          <a:xfrm>
            <a:off x="0" y="-22860"/>
            <a:ext cx="18288000" cy="10332720"/>
          </a:xfrm>
          <a:custGeom>
            <a:avLst/>
            <a:gdLst/>
            <a:ahLst/>
            <a:cxnLst/>
            <a:rect l="l" t="t" r="r" b="b"/>
            <a:pathLst>
              <a:path w="18288000" h="10332720">
                <a:moveTo>
                  <a:pt x="0" y="0"/>
                </a:moveTo>
                <a:lnTo>
                  <a:pt x="18288000" y="0"/>
                </a:lnTo>
                <a:lnTo>
                  <a:pt x="18288000" y="10332720"/>
                </a:lnTo>
                <a:lnTo>
                  <a:pt x="0" y="10332720"/>
                </a:lnTo>
                <a:lnTo>
                  <a:pt x="0" y="0"/>
                </a:lnTo>
                <a:close/>
              </a:path>
            </a:pathLst>
          </a:custGeom>
          <a:blipFill>
            <a:blip r:embed="rId2"/>
            <a:stretch>
              <a:fillRect/>
            </a:stretch>
          </a:blipFill>
        </p:spPr>
      </p:sp>
      <p:sp>
        <p:nvSpPr>
          <p:cNvPr id="4" name="Freeform 4"/>
          <p:cNvSpPr/>
          <p:nvPr/>
        </p:nvSpPr>
        <p:spPr>
          <a:xfrm>
            <a:off x="3889224" y="917179"/>
            <a:ext cx="12909810" cy="8341121"/>
          </a:xfrm>
          <a:custGeom>
            <a:avLst/>
            <a:gdLst/>
            <a:ahLst/>
            <a:cxnLst/>
            <a:rect l="l" t="t" r="r" b="b"/>
            <a:pathLst>
              <a:path w="12909810" h="8341121">
                <a:moveTo>
                  <a:pt x="0" y="0"/>
                </a:moveTo>
                <a:lnTo>
                  <a:pt x="12909810" y="0"/>
                </a:lnTo>
                <a:lnTo>
                  <a:pt x="12909810" y="8341121"/>
                </a:lnTo>
                <a:lnTo>
                  <a:pt x="0" y="83411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5493590" y="2370136"/>
            <a:ext cx="741573" cy="822827"/>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TextBox 6"/>
          <p:cNvSpPr txBox="1"/>
          <p:nvPr/>
        </p:nvSpPr>
        <p:spPr>
          <a:xfrm>
            <a:off x="6709780" y="1845416"/>
            <a:ext cx="6762141" cy="1347547"/>
          </a:xfrm>
          <a:prstGeom prst="rect">
            <a:avLst/>
          </a:prstGeom>
        </p:spPr>
        <p:txBody>
          <a:bodyPr lIns="0" tIns="0" rIns="0" bIns="0" rtlCol="0" anchor="t">
            <a:spAutoFit/>
          </a:bodyPr>
          <a:lstStyle/>
          <a:p>
            <a:pPr marL="0" marR="0" lvl="0" indent="0" algn="ctr" defTabSz="914400" rtl="0" eaLnBrk="1" fontAlgn="auto" latinLnBrk="0" hangingPunct="1">
              <a:lnSpc>
                <a:spcPts val="10942"/>
              </a:lnSpc>
              <a:spcBef>
                <a:spcPct val="0"/>
              </a:spcBef>
              <a:spcAft>
                <a:spcPts val="0"/>
              </a:spcAft>
              <a:buClrTx/>
              <a:buSzTx/>
              <a:buFontTx/>
              <a:buNone/>
              <a:tabLst/>
              <a:defRPr/>
            </a:pPr>
            <a:r>
              <a:rPr lang="vi-VN" sz="8000" b="0" i="0">
                <a:solidFill>
                  <a:srgbClr val="3A3A3A"/>
                </a:solidFill>
                <a:effectLst/>
                <a:latin typeface="Roboto" panose="02000000000000000000" pitchFamily="2" charset="0"/>
              </a:rPr>
              <a:t>Ga 2, 1-12</a:t>
            </a:r>
            <a:endParaRPr kumimoji="0" lang="en-US" sz="7816" b="0" i="0" u="none" strike="noStrike" kern="1200" cap="none" spc="0" normalizeH="0" baseline="0" noProof="0">
              <a:ln>
                <a:noFill/>
              </a:ln>
              <a:solidFill>
                <a:srgbClr val="231F20"/>
              </a:solidFill>
              <a:effectLst/>
              <a:uLnTx/>
              <a:uFillTx/>
              <a:latin typeface="More Sugar"/>
              <a:ea typeface="More Sugar"/>
              <a:cs typeface="More Sugar"/>
              <a:sym typeface="More Sugar"/>
            </a:endParaRPr>
          </a:p>
        </p:txBody>
      </p:sp>
      <p:sp>
        <p:nvSpPr>
          <p:cNvPr id="7" name="Freeform 7"/>
          <p:cNvSpPr/>
          <p:nvPr/>
        </p:nvSpPr>
        <p:spPr>
          <a:xfrm>
            <a:off x="5486400" y="3662172"/>
            <a:ext cx="7315200" cy="2962656"/>
          </a:xfrm>
          <a:custGeom>
            <a:avLst/>
            <a:gdLst/>
            <a:ahLst/>
            <a:cxnLst/>
            <a:rect l="l" t="t" r="r" b="b"/>
            <a:pathLst>
              <a:path w="7315200" h="2962656">
                <a:moveTo>
                  <a:pt x="0" y="0"/>
                </a:moveTo>
                <a:lnTo>
                  <a:pt x="7315200" y="0"/>
                </a:lnTo>
                <a:lnTo>
                  <a:pt x="7315200" y="2962656"/>
                </a:lnTo>
                <a:lnTo>
                  <a:pt x="0" y="29626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634246" y="5517365"/>
            <a:ext cx="4198776" cy="4114800"/>
          </a:xfrm>
          <a:custGeom>
            <a:avLst/>
            <a:gdLst/>
            <a:ahLst/>
            <a:cxnLst/>
            <a:rect l="l" t="t" r="r" b="b"/>
            <a:pathLst>
              <a:path w="4198776" h="4114800">
                <a:moveTo>
                  <a:pt x="0" y="0"/>
                </a:moveTo>
                <a:lnTo>
                  <a:pt x="4198776" y="0"/>
                </a:lnTo>
                <a:lnTo>
                  <a:pt x="4198776"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TextBox 9"/>
          <p:cNvSpPr txBox="1"/>
          <p:nvPr/>
        </p:nvSpPr>
        <p:spPr>
          <a:xfrm>
            <a:off x="5486400" y="3140013"/>
            <a:ext cx="10168190" cy="4685486"/>
          </a:xfrm>
          <a:prstGeom prst="rect">
            <a:avLst/>
          </a:prstGeom>
        </p:spPr>
        <p:txBody>
          <a:bodyPr lIns="0" tIns="0" rIns="0" bIns="0" rtlCol="0" anchor="t">
            <a:spAutoFit/>
          </a:bodyPr>
          <a:lstStyle/>
          <a:p>
            <a:pPr marL="0" marR="0" lvl="0" indent="0" algn="just" defTabSz="914400" rtl="0" eaLnBrk="1" fontAlgn="auto" latinLnBrk="0" hangingPunct="1">
              <a:lnSpc>
                <a:spcPts val="7486"/>
              </a:lnSpc>
              <a:spcBef>
                <a:spcPct val="0"/>
              </a:spcBef>
              <a:spcAft>
                <a:spcPts val="0"/>
              </a:spcAft>
              <a:buClrTx/>
              <a:buSzTx/>
              <a:buFontTx/>
              <a:buNone/>
              <a:tabLst/>
              <a:defRPr/>
            </a:pPr>
            <a:r>
              <a:rPr kumimoji="0" lang="vi-VN" sz="5347" b="0" i="0" u="none" strike="noStrike" kern="1200" cap="none" spc="0" normalizeH="0" baseline="0" noProof="0">
                <a:ln>
                  <a:noFill/>
                </a:ln>
                <a:solidFill>
                  <a:srgbClr val="231F20"/>
                </a:solidFill>
                <a:effectLst/>
                <a:uLnTx/>
                <a:uFillTx/>
                <a:latin typeface="UTM Androgyne"/>
                <a:ea typeface="UTM Androgyne"/>
                <a:cs typeface="UTM Androgyne"/>
                <a:sym typeface="UTM Androgyne"/>
              </a:rPr>
              <a:t>Khi ấy, có tiệc cưới tại Cana xứ Galilêa. Và có mẹ của Chúa Giêsu ở đó. Chúa Giêsu và các môn đệ Người cũng được mời dự tiệc cưới. </a:t>
            </a:r>
            <a:endParaRPr kumimoji="0" lang="en-US" sz="5347" b="0" i="0" u="none" strike="noStrike" kern="1200" cap="none" spc="0" normalizeH="0" baseline="0" noProof="0">
              <a:ln>
                <a:noFill/>
              </a:ln>
              <a:solidFill>
                <a:srgbClr val="231F20"/>
              </a:solidFill>
              <a:effectLst/>
              <a:uLnTx/>
              <a:uFillTx/>
              <a:latin typeface="UTM Androgyne"/>
              <a:ea typeface="UTM Androgyne"/>
              <a:cs typeface="UTM Androgyne"/>
              <a:sym typeface="UTM Androgyne"/>
            </a:endParaRPr>
          </a:p>
        </p:txBody>
      </p:sp>
      <p:sp>
        <p:nvSpPr>
          <p:cNvPr id="12" name="Freeform 3">
            <a:extLst>
              <a:ext uri="{FF2B5EF4-FFF2-40B4-BE49-F238E27FC236}">
                <a16:creationId xmlns:a16="http://schemas.microsoft.com/office/drawing/2014/main" id="{3913BA93-3D1E-F301-6970-4B35B466027D}"/>
              </a:ext>
            </a:extLst>
          </p:cNvPr>
          <p:cNvSpPr/>
          <p:nvPr/>
        </p:nvSpPr>
        <p:spPr>
          <a:xfrm>
            <a:off x="16363726" y="3756706"/>
            <a:ext cx="2710970" cy="6653480"/>
          </a:xfrm>
          <a:custGeom>
            <a:avLst/>
            <a:gdLst/>
            <a:ahLst/>
            <a:cxnLst/>
            <a:rect l="l" t="t" r="r" b="b"/>
            <a:pathLst>
              <a:path w="4752664" h="9239836">
                <a:moveTo>
                  <a:pt x="0" y="0"/>
                </a:moveTo>
                <a:lnTo>
                  <a:pt x="4752665" y="0"/>
                </a:lnTo>
                <a:lnTo>
                  <a:pt x="4752665" y="9239836"/>
                </a:lnTo>
                <a:lnTo>
                  <a:pt x="0" y="9239836"/>
                </a:lnTo>
                <a:lnTo>
                  <a:pt x="0" y="0"/>
                </a:lnTo>
                <a:close/>
              </a:path>
            </a:pathLst>
          </a:custGeom>
          <a:blipFill>
            <a:blip r:embed="rId11"/>
            <a:stretch>
              <a:fillRect l="-211338" t="-11827" r="-73456"/>
            </a:stretch>
          </a:blipFill>
        </p:spPr>
      </p:sp>
      <p:sp>
        <p:nvSpPr>
          <p:cNvPr id="13" name="Freeform 4">
            <a:extLst>
              <a:ext uri="{FF2B5EF4-FFF2-40B4-BE49-F238E27FC236}">
                <a16:creationId xmlns:a16="http://schemas.microsoft.com/office/drawing/2014/main" id="{181FB9A2-2A1D-5FA7-A995-53D38CBA334C}"/>
              </a:ext>
            </a:extLst>
          </p:cNvPr>
          <p:cNvSpPr/>
          <p:nvPr/>
        </p:nvSpPr>
        <p:spPr>
          <a:xfrm>
            <a:off x="15751627" y="4346509"/>
            <a:ext cx="2161950" cy="5646420"/>
          </a:xfrm>
          <a:custGeom>
            <a:avLst/>
            <a:gdLst/>
            <a:ahLst/>
            <a:cxnLst/>
            <a:rect l="l" t="t" r="r" b="b"/>
            <a:pathLst>
              <a:path w="5429250" h="9239836">
                <a:moveTo>
                  <a:pt x="0" y="0"/>
                </a:moveTo>
                <a:lnTo>
                  <a:pt x="5429250" y="0"/>
                </a:lnTo>
                <a:lnTo>
                  <a:pt x="5429250" y="9239836"/>
                </a:lnTo>
                <a:lnTo>
                  <a:pt x="0" y="9239836"/>
                </a:lnTo>
                <a:lnTo>
                  <a:pt x="0" y="0"/>
                </a:lnTo>
                <a:close/>
              </a:path>
            </a:pathLst>
          </a:custGeom>
          <a:blipFill>
            <a:blip r:embed="rId12"/>
            <a:stretch>
              <a:fillRect l="-70022" t="-11827" r="-166819"/>
            </a:stretch>
          </a:blipFill>
        </p:spPr>
      </p:sp>
      <p:sp>
        <p:nvSpPr>
          <p:cNvPr id="15" name="Freeform 18">
            <a:extLst>
              <a:ext uri="{FF2B5EF4-FFF2-40B4-BE49-F238E27FC236}">
                <a16:creationId xmlns:a16="http://schemas.microsoft.com/office/drawing/2014/main" id="{689CB015-1EEB-81ED-6DFF-F903830B9D36}"/>
              </a:ext>
            </a:extLst>
          </p:cNvPr>
          <p:cNvSpPr/>
          <p:nvPr/>
        </p:nvSpPr>
        <p:spPr>
          <a:xfrm>
            <a:off x="305850" y="3904572"/>
            <a:ext cx="4255310" cy="6530294"/>
          </a:xfrm>
          <a:custGeom>
            <a:avLst/>
            <a:gdLst/>
            <a:ahLst/>
            <a:cxnLst/>
            <a:rect l="l" t="t" r="r" b="b"/>
            <a:pathLst>
              <a:path w="2886224" h="4115827">
                <a:moveTo>
                  <a:pt x="0" y="0"/>
                </a:moveTo>
                <a:lnTo>
                  <a:pt x="2886223" y="0"/>
                </a:lnTo>
                <a:lnTo>
                  <a:pt x="2886223" y="4115827"/>
                </a:lnTo>
                <a:lnTo>
                  <a:pt x="0" y="4115827"/>
                </a:lnTo>
                <a:lnTo>
                  <a:pt x="0" y="0"/>
                </a:lnTo>
                <a:close/>
              </a:path>
            </a:pathLst>
          </a:custGeom>
          <a:blipFill>
            <a:blip r:embed="rId13"/>
            <a:stretch>
              <a:fillRect/>
            </a:stretch>
          </a:blipFill>
        </p:spPr>
      </p:sp>
      <p:sp>
        <p:nvSpPr>
          <p:cNvPr id="16" name="Freeform 2">
            <a:extLst>
              <a:ext uri="{FF2B5EF4-FFF2-40B4-BE49-F238E27FC236}">
                <a16:creationId xmlns:a16="http://schemas.microsoft.com/office/drawing/2014/main" id="{49249C6B-B634-E2BC-DDEF-57872C233D50}"/>
              </a:ext>
            </a:extLst>
          </p:cNvPr>
          <p:cNvSpPr/>
          <p:nvPr/>
        </p:nvSpPr>
        <p:spPr>
          <a:xfrm>
            <a:off x="0" y="0"/>
            <a:ext cx="18288000" cy="10332720"/>
          </a:xfrm>
          <a:custGeom>
            <a:avLst/>
            <a:gdLst/>
            <a:ahLst/>
            <a:cxnLst/>
            <a:rect l="l" t="t" r="r" b="b"/>
            <a:pathLst>
              <a:path w="18288000" h="10332720">
                <a:moveTo>
                  <a:pt x="0" y="0"/>
                </a:moveTo>
                <a:lnTo>
                  <a:pt x="18288000" y="0"/>
                </a:lnTo>
                <a:lnTo>
                  <a:pt x="18288000" y="10332720"/>
                </a:lnTo>
                <a:lnTo>
                  <a:pt x="0" y="10332720"/>
                </a:lnTo>
                <a:lnTo>
                  <a:pt x="0" y="0"/>
                </a:lnTo>
                <a:close/>
              </a:path>
            </a:pathLst>
          </a:custGeom>
          <a:no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78236" t="-32242" r="-13098" b="-52289"/>
            </a:stretch>
          </a:blipFill>
        </p:spPr>
      </p:sp>
      <p:grpSp>
        <p:nvGrpSpPr>
          <p:cNvPr id="3" name="Group 3"/>
          <p:cNvGrpSpPr/>
          <p:nvPr/>
        </p:nvGrpSpPr>
        <p:grpSpPr>
          <a:xfrm>
            <a:off x="6506369" y="1477626"/>
            <a:ext cx="5275262" cy="898400"/>
            <a:chOff x="0" y="0"/>
            <a:chExt cx="1389369" cy="236616"/>
          </a:xfrm>
        </p:grpSpPr>
        <p:sp>
          <p:nvSpPr>
            <p:cNvPr id="4" name="Freeform 4"/>
            <p:cNvSpPr/>
            <p:nvPr/>
          </p:nvSpPr>
          <p:spPr>
            <a:xfrm>
              <a:off x="0" y="0"/>
              <a:ext cx="1389369" cy="236616"/>
            </a:xfrm>
            <a:custGeom>
              <a:avLst/>
              <a:gdLst/>
              <a:ahLst/>
              <a:cxnLst/>
              <a:rect l="l" t="t" r="r" b="b"/>
              <a:pathLst>
                <a:path w="1389369" h="236616">
                  <a:moveTo>
                    <a:pt x="35222" y="0"/>
                  </a:moveTo>
                  <a:lnTo>
                    <a:pt x="1354147" y="0"/>
                  </a:lnTo>
                  <a:cubicBezTo>
                    <a:pt x="1373600" y="0"/>
                    <a:pt x="1389369" y="15769"/>
                    <a:pt x="1389369" y="35222"/>
                  </a:cubicBezTo>
                  <a:lnTo>
                    <a:pt x="1389369" y="201394"/>
                  </a:lnTo>
                  <a:cubicBezTo>
                    <a:pt x="1389369" y="220846"/>
                    <a:pt x="1373600" y="236616"/>
                    <a:pt x="1354147" y="236616"/>
                  </a:cubicBezTo>
                  <a:lnTo>
                    <a:pt x="35222" y="236616"/>
                  </a:lnTo>
                  <a:cubicBezTo>
                    <a:pt x="15769" y="236616"/>
                    <a:pt x="0" y="220846"/>
                    <a:pt x="0" y="201394"/>
                  </a:cubicBezTo>
                  <a:lnTo>
                    <a:pt x="0" y="35222"/>
                  </a:lnTo>
                  <a:cubicBezTo>
                    <a:pt x="0" y="15769"/>
                    <a:pt x="15769" y="0"/>
                    <a:pt x="35222" y="0"/>
                  </a:cubicBezTo>
                  <a:close/>
                </a:path>
              </a:pathLst>
            </a:custGeom>
            <a:solidFill>
              <a:srgbClr val="FFFFFF"/>
            </a:solidFill>
            <a:ln cap="rnd">
              <a:noFill/>
              <a:prstDash val="solid"/>
              <a:round/>
            </a:ln>
          </p:spPr>
        </p:sp>
        <p:sp>
          <p:nvSpPr>
            <p:cNvPr id="5" name="TextBox 5"/>
            <p:cNvSpPr txBox="1"/>
            <p:nvPr/>
          </p:nvSpPr>
          <p:spPr>
            <a:xfrm>
              <a:off x="0" y="-38100"/>
              <a:ext cx="1389369" cy="27471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13323391" y="2329639"/>
            <a:ext cx="6563106" cy="8229600"/>
          </a:xfrm>
          <a:custGeom>
            <a:avLst/>
            <a:gdLst/>
            <a:ahLst/>
            <a:cxnLst/>
            <a:rect l="l" t="t" r="r" b="b"/>
            <a:pathLst>
              <a:path w="6563106" h="8229600">
                <a:moveTo>
                  <a:pt x="0" y="0"/>
                </a:moveTo>
                <a:lnTo>
                  <a:pt x="6563106" y="0"/>
                </a:lnTo>
                <a:lnTo>
                  <a:pt x="6563106" y="8229600"/>
                </a:lnTo>
                <a:lnTo>
                  <a:pt x="0" y="8229600"/>
                </a:lnTo>
                <a:lnTo>
                  <a:pt x="0" y="0"/>
                </a:lnTo>
                <a:close/>
              </a:path>
            </a:pathLst>
          </a:custGeom>
          <a:blipFill>
            <a:blip r:embed="rId4"/>
            <a:stretch>
              <a:fillRect/>
            </a:stretch>
          </a:blipFill>
        </p:spPr>
      </p:sp>
      <p:grpSp>
        <p:nvGrpSpPr>
          <p:cNvPr id="7" name="Group 7"/>
          <p:cNvGrpSpPr/>
          <p:nvPr/>
        </p:nvGrpSpPr>
        <p:grpSpPr>
          <a:xfrm>
            <a:off x="1762579" y="836396"/>
            <a:ext cx="11910351" cy="6550703"/>
            <a:chOff x="0" y="0"/>
            <a:chExt cx="3136882" cy="1725288"/>
          </a:xfrm>
        </p:grpSpPr>
        <p:sp>
          <p:nvSpPr>
            <p:cNvPr id="8" name="Freeform 8"/>
            <p:cNvSpPr/>
            <p:nvPr/>
          </p:nvSpPr>
          <p:spPr>
            <a:xfrm>
              <a:off x="0" y="0"/>
              <a:ext cx="3136882" cy="1725288"/>
            </a:xfrm>
            <a:custGeom>
              <a:avLst/>
              <a:gdLst/>
              <a:ahLst/>
              <a:cxnLst/>
              <a:rect l="l" t="t" r="r" b="b"/>
              <a:pathLst>
                <a:path w="3136882" h="1725288">
                  <a:moveTo>
                    <a:pt x="16250" y="0"/>
                  </a:moveTo>
                  <a:lnTo>
                    <a:pt x="3120632" y="0"/>
                  </a:lnTo>
                  <a:cubicBezTo>
                    <a:pt x="3129607" y="0"/>
                    <a:pt x="3136882" y="7276"/>
                    <a:pt x="3136882" y="16250"/>
                  </a:cubicBezTo>
                  <a:lnTo>
                    <a:pt x="3136882" y="1709038"/>
                  </a:lnTo>
                  <a:cubicBezTo>
                    <a:pt x="3136882" y="1713347"/>
                    <a:pt x="3135170" y="1717481"/>
                    <a:pt x="3132123" y="1720528"/>
                  </a:cubicBezTo>
                  <a:cubicBezTo>
                    <a:pt x="3129075" y="1723576"/>
                    <a:pt x="3124942" y="1725288"/>
                    <a:pt x="3120632" y="1725288"/>
                  </a:cubicBezTo>
                  <a:lnTo>
                    <a:pt x="16250" y="1725288"/>
                  </a:lnTo>
                  <a:cubicBezTo>
                    <a:pt x="7276" y="1725288"/>
                    <a:pt x="0" y="1718012"/>
                    <a:pt x="0" y="1709038"/>
                  </a:cubicBezTo>
                  <a:lnTo>
                    <a:pt x="0" y="16250"/>
                  </a:lnTo>
                  <a:cubicBezTo>
                    <a:pt x="0" y="7276"/>
                    <a:pt x="7276" y="0"/>
                    <a:pt x="16250" y="0"/>
                  </a:cubicBezTo>
                  <a:close/>
                </a:path>
              </a:pathLst>
            </a:custGeom>
            <a:solidFill>
              <a:srgbClr val="FFFFFF"/>
            </a:solidFill>
            <a:ln cap="rnd">
              <a:noFill/>
              <a:prstDash val="solid"/>
              <a:round/>
            </a:ln>
          </p:spPr>
        </p:sp>
        <p:sp>
          <p:nvSpPr>
            <p:cNvPr id="9" name="TextBox 9"/>
            <p:cNvSpPr txBox="1"/>
            <p:nvPr/>
          </p:nvSpPr>
          <p:spPr>
            <a:xfrm>
              <a:off x="0" y="-38100"/>
              <a:ext cx="3136882" cy="176338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608396" y="5482222"/>
            <a:ext cx="3574113" cy="5639626"/>
          </a:xfrm>
          <a:custGeom>
            <a:avLst/>
            <a:gdLst/>
            <a:ahLst/>
            <a:cxnLst/>
            <a:rect l="l" t="t" r="r" b="b"/>
            <a:pathLst>
              <a:path w="3574113" h="5639626">
                <a:moveTo>
                  <a:pt x="0" y="0"/>
                </a:moveTo>
                <a:lnTo>
                  <a:pt x="3574113" y="0"/>
                </a:lnTo>
                <a:lnTo>
                  <a:pt x="3574113" y="5639627"/>
                </a:lnTo>
                <a:lnTo>
                  <a:pt x="0" y="5639627"/>
                </a:lnTo>
                <a:lnTo>
                  <a:pt x="0" y="0"/>
                </a:lnTo>
                <a:close/>
              </a:path>
            </a:pathLst>
          </a:custGeom>
          <a:blipFill>
            <a:blip r:embed="rId7"/>
            <a:stretch>
              <a:fillRect/>
            </a:stretch>
          </a:blipFill>
        </p:spPr>
      </p:sp>
      <p:sp>
        <p:nvSpPr>
          <p:cNvPr id="13" name="Freeform 13"/>
          <p:cNvSpPr/>
          <p:nvPr/>
        </p:nvSpPr>
        <p:spPr>
          <a:xfrm>
            <a:off x="14913686" y="8047798"/>
            <a:ext cx="3833548" cy="2511441"/>
          </a:xfrm>
          <a:custGeom>
            <a:avLst/>
            <a:gdLst/>
            <a:ahLst/>
            <a:cxnLst/>
            <a:rect l="l" t="t" r="r" b="b"/>
            <a:pathLst>
              <a:path w="3833548" h="2511441">
                <a:moveTo>
                  <a:pt x="0" y="0"/>
                </a:moveTo>
                <a:lnTo>
                  <a:pt x="3833548" y="0"/>
                </a:lnTo>
                <a:lnTo>
                  <a:pt x="3833548" y="2511441"/>
                </a:lnTo>
                <a:lnTo>
                  <a:pt x="0" y="2511441"/>
                </a:lnTo>
                <a:lnTo>
                  <a:pt x="0" y="0"/>
                </a:lnTo>
                <a:close/>
              </a:path>
            </a:pathLst>
          </a:custGeom>
          <a:blipFill>
            <a:blip r:embed="rId8"/>
            <a:stretch>
              <a:fillRect t="-20597" b="-20597"/>
            </a:stretch>
          </a:blipFill>
        </p:spPr>
      </p:sp>
      <p:sp>
        <p:nvSpPr>
          <p:cNvPr id="14" name="Freeform 14"/>
          <p:cNvSpPr/>
          <p:nvPr/>
        </p:nvSpPr>
        <p:spPr>
          <a:xfrm>
            <a:off x="16604944" y="9303518"/>
            <a:ext cx="3500584" cy="2838655"/>
          </a:xfrm>
          <a:custGeom>
            <a:avLst/>
            <a:gdLst/>
            <a:ahLst/>
            <a:cxnLst/>
            <a:rect l="l" t="t" r="r" b="b"/>
            <a:pathLst>
              <a:path w="3500584" h="2838655">
                <a:moveTo>
                  <a:pt x="0" y="0"/>
                </a:moveTo>
                <a:lnTo>
                  <a:pt x="3500584" y="0"/>
                </a:lnTo>
                <a:lnTo>
                  <a:pt x="3500584" y="2838656"/>
                </a:lnTo>
                <a:lnTo>
                  <a:pt x="0" y="28386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TextBox 16"/>
          <p:cNvSpPr txBox="1"/>
          <p:nvPr/>
        </p:nvSpPr>
        <p:spPr>
          <a:xfrm>
            <a:off x="6266903" y="923925"/>
            <a:ext cx="3890181" cy="855042"/>
          </a:xfrm>
          <a:prstGeom prst="rect">
            <a:avLst/>
          </a:prstGeom>
        </p:spPr>
        <p:txBody>
          <a:bodyPr lIns="0" tIns="0" rIns="0" bIns="0" rtlCol="0" anchor="t">
            <a:spAutoFit/>
          </a:bodyPr>
          <a:lstStyle/>
          <a:p>
            <a:pPr marL="0" marR="0" lvl="0" indent="0" algn="ctr" defTabSz="914400" rtl="0" eaLnBrk="1" fontAlgn="auto" latinLnBrk="0" hangingPunct="1">
              <a:lnSpc>
                <a:spcPts val="7329"/>
              </a:lnSpc>
              <a:spcBef>
                <a:spcPct val="0"/>
              </a:spcBef>
              <a:spcAft>
                <a:spcPts val="0"/>
              </a:spcAft>
              <a:buClrTx/>
              <a:buSzTx/>
              <a:buFontTx/>
              <a:buNone/>
              <a:tabLst/>
              <a:defRPr/>
            </a:pPr>
            <a:r>
              <a:rPr kumimoji="0" lang="en-US" sz="5235" b="0" i="0" u="none" strike="noStrike" kern="1200" cap="none" spc="0" normalizeH="0" baseline="0" noProof="0">
                <a:ln>
                  <a:noFill/>
                </a:ln>
                <a:solidFill>
                  <a:srgbClr val="000000"/>
                </a:solidFill>
                <a:effectLst/>
                <a:uLnTx/>
                <a:uFillTx/>
                <a:latin typeface="More Sugar"/>
                <a:ea typeface="More Sugar"/>
                <a:cs typeface="More Sugar"/>
                <a:sym typeface="More Sugar"/>
              </a:rPr>
              <a:t>Ga 2, 1-12</a:t>
            </a:r>
          </a:p>
        </p:txBody>
      </p:sp>
      <p:sp>
        <p:nvSpPr>
          <p:cNvPr id="17" name="TextBox 17"/>
          <p:cNvSpPr txBox="1"/>
          <p:nvPr/>
        </p:nvSpPr>
        <p:spPr>
          <a:xfrm>
            <a:off x="3100596" y="2093714"/>
            <a:ext cx="9727350" cy="4350725"/>
          </a:xfrm>
          <a:prstGeom prst="rect">
            <a:avLst/>
          </a:prstGeom>
        </p:spPr>
        <p:txBody>
          <a:bodyPr lIns="0" tIns="0" rIns="0" bIns="0" rtlCol="0" anchor="t">
            <a:spAutoFit/>
          </a:bodyPr>
          <a:lstStyle/>
          <a:p>
            <a:pPr marL="0" marR="0" lvl="0" indent="0" algn="ctr" defTabSz="914400" rtl="0" eaLnBrk="1" fontAlgn="auto" latinLnBrk="0" hangingPunct="1">
              <a:lnSpc>
                <a:spcPts val="6946"/>
              </a:lnSpc>
              <a:spcBef>
                <a:spcPct val="0"/>
              </a:spcBef>
              <a:spcAft>
                <a:spcPts val="0"/>
              </a:spcAft>
              <a:buClrTx/>
              <a:buSzTx/>
              <a:buFontTx/>
              <a:buNone/>
              <a:tabLst/>
              <a:defRPr/>
            </a:pPr>
            <a:r>
              <a:rPr kumimoji="0" lang="vi-VN" sz="4961" b="0" i="0" u="none" strike="noStrike" kern="1200" cap="none" spc="0" normalizeH="0" baseline="0" noProof="0">
                <a:ln>
                  <a:noFill/>
                </a:ln>
                <a:solidFill>
                  <a:srgbClr val="000000"/>
                </a:solidFill>
                <a:effectLst/>
                <a:uLnTx/>
                <a:uFillTx/>
                <a:latin typeface="UTM Androgyne"/>
                <a:ea typeface="UTM Androgyne"/>
                <a:cs typeface="UTM Androgyne"/>
                <a:sym typeface="UTM Androgyne"/>
              </a:rPr>
              <a:t>Và bỗng thiếu rượu, mẹ Chúa Giêsu nói với Người: “Họ hết rượu rồi”. Chúa Giêsu nói với mẹ: “Hỡi bà, Con với bà có can chi đâu, giờ Con chưa đến”.</a:t>
            </a:r>
            <a:endParaRPr kumimoji="0" lang="en-US" sz="4961" b="0" i="0" u="none" strike="noStrike" kern="1200" cap="none" spc="0" normalizeH="0" baseline="0" noProof="0">
              <a:ln>
                <a:noFill/>
              </a:ln>
              <a:solidFill>
                <a:srgbClr val="000000"/>
              </a:solidFill>
              <a:effectLst/>
              <a:uLnTx/>
              <a:uFillTx/>
              <a:latin typeface="UTM Androgyne"/>
              <a:ea typeface="UTM Androgyne"/>
              <a:cs typeface="UTM Androgyne"/>
              <a:sym typeface="UTM Androgyne"/>
            </a:endParaRPr>
          </a:p>
        </p:txBody>
      </p:sp>
      <p:sp>
        <p:nvSpPr>
          <p:cNvPr id="18" name="Freeform 18"/>
          <p:cNvSpPr/>
          <p:nvPr/>
        </p:nvSpPr>
        <p:spPr>
          <a:xfrm>
            <a:off x="2514089" y="5306919"/>
            <a:ext cx="4255310" cy="6674996"/>
          </a:xfrm>
          <a:custGeom>
            <a:avLst/>
            <a:gdLst/>
            <a:ahLst/>
            <a:cxnLst/>
            <a:rect l="l" t="t" r="r" b="b"/>
            <a:pathLst>
              <a:path w="4255310" h="6674996">
                <a:moveTo>
                  <a:pt x="0" y="0"/>
                </a:moveTo>
                <a:lnTo>
                  <a:pt x="4255310" y="0"/>
                </a:lnTo>
                <a:lnTo>
                  <a:pt x="4255310" y="6674996"/>
                </a:lnTo>
                <a:lnTo>
                  <a:pt x="0" y="6674996"/>
                </a:lnTo>
                <a:lnTo>
                  <a:pt x="0" y="0"/>
                </a:lnTo>
                <a:close/>
              </a:path>
            </a:pathLst>
          </a:custGeom>
          <a:blipFill>
            <a:blip r:embed="rId11"/>
            <a:stretch>
              <a:fillRect/>
            </a:stretch>
          </a:blipFill>
        </p:spPr>
      </p:sp>
      <p:sp>
        <p:nvSpPr>
          <p:cNvPr id="19" name="Freeform 2">
            <a:extLst>
              <a:ext uri="{FF2B5EF4-FFF2-40B4-BE49-F238E27FC236}">
                <a16:creationId xmlns:a16="http://schemas.microsoft.com/office/drawing/2014/main" id="{2396DC6F-54F2-C5E2-E726-6C51AD755881}"/>
              </a:ext>
            </a:extLst>
          </p:cNvPr>
          <p:cNvSpPr/>
          <p:nvPr/>
        </p:nvSpPr>
        <p:spPr>
          <a:xfrm>
            <a:off x="12100771" y="4525131"/>
            <a:ext cx="7679145" cy="5639627"/>
          </a:xfrm>
          <a:custGeom>
            <a:avLst/>
            <a:gdLst/>
            <a:ahLst/>
            <a:cxnLst/>
            <a:rect l="l" t="t" r="r" b="b"/>
            <a:pathLst>
              <a:path w="18207080" h="10287000">
                <a:moveTo>
                  <a:pt x="0" y="0"/>
                </a:moveTo>
                <a:lnTo>
                  <a:pt x="18207080" y="0"/>
                </a:lnTo>
                <a:lnTo>
                  <a:pt x="18207080" y="10287000"/>
                </a:lnTo>
                <a:lnTo>
                  <a:pt x="0" y="10287000"/>
                </a:lnTo>
                <a:lnTo>
                  <a:pt x="0" y="0"/>
                </a:lnTo>
                <a:close/>
              </a:path>
            </a:pathLst>
          </a:custGeom>
          <a:blipFill>
            <a:blip r:embed="rId12">
              <a:extLst>
                <a:ext uri="{BEBA8EAE-BF5A-486C-A8C5-ECC9F3942E4B}">
                  <a14:imgProps xmlns:a14="http://schemas.microsoft.com/office/drawing/2010/main">
                    <a14:imgLayer r:embed="rId13">
                      <a14:imgEffect>
                        <a14:backgroundRemoval t="1683" b="97476" l="3736" r="99932">
                          <a14:foregroundMark x1="19633" y1="9014" x2="15014" y2="59255"/>
                          <a14:foregroundMark x1="18003" y1="7933" x2="13315" y2="16827"/>
                          <a14:foregroundMark x1="13315" y1="16827" x2="10870" y2="40986"/>
                          <a14:foregroundMark x1="10870" y1="40986" x2="11413" y2="52284"/>
                          <a14:foregroundMark x1="11413" y1="52284" x2="7473" y2="77404"/>
                          <a14:foregroundMark x1="7473" y1="77404" x2="7948" y2="87019"/>
                          <a14:foregroundMark x1="7948" y1="87019" x2="10666" y2="87019"/>
                          <a14:foregroundMark x1="13383" y1="37260" x2="16644" y2="79688"/>
                          <a14:foregroundMark x1="21264" y1="36538" x2="15014" y2="57332"/>
                          <a14:foregroundMark x1="15557" y1="34976" x2="23709" y2="58053"/>
                          <a14:foregroundMark x1="19905" y1="61538" x2="19905" y2="65024"/>
                          <a14:foregroundMark x1="22079" y1="8293" x2="25068" y2="19351"/>
                          <a14:foregroundMark x1="25068" y1="19351" x2="25068" y2="24159"/>
                          <a14:foregroundMark x1="8152" y1="34495" x2="8764" y2="52284"/>
                          <a14:foregroundMark x1="8764" y1="52284" x2="4076" y2="77764"/>
                          <a14:foregroundMark x1="39470" y1="28726" x2="38111" y2="46394"/>
                          <a14:foregroundMark x1="38111" y1="46394" x2="41168" y2="38702"/>
                          <a14:foregroundMark x1="41168" y1="38702" x2="40829" y2="34976"/>
                          <a14:foregroundMark x1="38927" y1="27163" x2="33492" y2="35337"/>
                          <a14:foregroundMark x1="33492" y1="35337" x2="31250" y2="44712"/>
                          <a14:foregroundMark x1="31250" y1="44712" x2="35394" y2="52284"/>
                          <a14:foregroundMark x1="35394" y1="52284" x2="41712" y2="54567"/>
                          <a14:foregroundMark x1="41712" y1="54567" x2="41916" y2="53125"/>
                          <a14:foregroundMark x1="35666" y1="27163" x2="42867" y2="26202"/>
                          <a14:foregroundMark x1="42867" y1="26202" x2="43818" y2="26803"/>
                          <a14:foregroundMark x1="59918" y1="21394" x2="66984" y2="20793"/>
                          <a14:foregroundMark x1="66984" y1="20793" x2="69429" y2="22596"/>
                          <a14:foregroundMark x1="69429" y1="25240" x2="69158" y2="30288"/>
                          <a14:foregroundMark x1="59375" y1="23798" x2="59918" y2="32572"/>
                          <a14:foregroundMark x1="59918" y1="32572" x2="60462" y2="34135"/>
                          <a14:foregroundMark x1="63995" y1="19111" x2="67255" y2="15625"/>
                          <a14:foregroundMark x1="15014" y1="90505" x2="21264" y2="97476"/>
                          <a14:foregroundMark x1="21264" y1="97476" x2="21264" y2="97476"/>
                          <a14:foregroundMark x1="87160" y1="7572" x2="80910" y2="44591"/>
                          <a14:foregroundMark x1="65353" y1="22236" x2="66168" y2="43630"/>
                          <a14:foregroundMark x1="66168" y1="43630" x2="65082" y2="50721"/>
                          <a14:foregroundMark x1="53940" y1="42308" x2="57473" y2="50841"/>
                          <a14:foregroundMark x1="57473" y1="50841" x2="64266" y2="48438"/>
                          <a14:foregroundMark x1="64266" y1="48438" x2="64266" y2="48438"/>
                          <a14:foregroundMark x1="68614" y1="43870" x2="68614" y2="46875"/>
                          <a14:foregroundMark x1="47690" y1="44952" x2="48777" y2="56971"/>
                          <a14:foregroundMark x1="53125" y1="42668" x2="53125" y2="42668"/>
                          <a14:foregroundMark x1="69429" y1="21394" x2="70788" y2="26082"/>
                          <a14:foregroundMark x1="44361" y1="32212" x2="43546" y2="36058"/>
                          <a14:foregroundMark x1="85530" y1="3245" x2="93750" y2="1683"/>
                          <a14:foregroundMark x1="93750" y1="1683" x2="95041" y2="1683"/>
                          <a14:foregroundMark x1="95856" y1="11418" x2="96060" y2="46034"/>
                          <a14:foregroundMark x1="96060" y1="46034" x2="90965" y2="81611"/>
                          <a14:foregroundMark x1="11209" y1="95553" x2="66101" y2="95913"/>
                          <a14:foregroundMark x1="66101" y1="95913" x2="90353" y2="91947"/>
                          <a14:foregroundMark x1="90353" y1="91947" x2="98505" y2="78846"/>
                          <a14:foregroundMark x1="98505" y1="78846" x2="99932" y2="74639"/>
                          <a14:foregroundMark x1="89606" y1="96274" x2="96671" y2="88942"/>
                          <a14:foregroundMark x1="96671" y1="88942" x2="97215" y2="85938"/>
                          <a14:backgroundMark x1="3804" y1="45313" x2="5707" y2="53726"/>
                          <a14:backgroundMark x1="5707" y1="53726" x2="4212" y2="62019"/>
                          <a14:backgroundMark x1="4212" y1="62019" x2="1087" y2="69351"/>
                        </a14:backgroundRemoval>
                      </a14:imgEffect>
                    </a14:imgLayer>
                  </a14:imgProps>
                </a:ext>
              </a:extLst>
            </a:blip>
            <a:stretch>
              <a:fillRect l="-4125" r="-1"/>
            </a:stretch>
          </a:blipFill>
        </p:spPr>
      </p:sp>
      <p:sp>
        <p:nvSpPr>
          <p:cNvPr id="15" name="Freeform 3">
            <a:extLst>
              <a:ext uri="{FF2B5EF4-FFF2-40B4-BE49-F238E27FC236}">
                <a16:creationId xmlns:a16="http://schemas.microsoft.com/office/drawing/2014/main" id="{F49F0A51-DDF0-79AF-9A38-A4DB280E106E}"/>
              </a:ext>
            </a:extLst>
          </p:cNvPr>
          <p:cNvSpPr/>
          <p:nvPr/>
        </p:nvSpPr>
        <p:spPr>
          <a:xfrm flipH="1">
            <a:off x="-459235" y="5482222"/>
            <a:ext cx="3547933" cy="4771046"/>
          </a:xfrm>
          <a:custGeom>
            <a:avLst/>
            <a:gdLst/>
            <a:ahLst/>
            <a:cxnLst/>
            <a:rect l="l" t="t" r="r" b="b"/>
            <a:pathLst>
              <a:path w="8463236" h="9840972">
                <a:moveTo>
                  <a:pt x="8463236" y="0"/>
                </a:moveTo>
                <a:lnTo>
                  <a:pt x="0" y="0"/>
                </a:lnTo>
                <a:lnTo>
                  <a:pt x="0" y="9840972"/>
                </a:lnTo>
                <a:lnTo>
                  <a:pt x="8463236" y="9840972"/>
                </a:lnTo>
                <a:lnTo>
                  <a:pt x="8463236" y="0"/>
                </a:lnTo>
                <a:close/>
              </a:path>
            </a:pathLst>
          </a:custGeom>
          <a:blipFill>
            <a:blip r:embed="rId14">
              <a:extLst>
                <a:ext uri="{96DAC541-7B7A-43D3-8B79-37D633B846F1}">
                  <asvg:svgBlip xmlns:asvg="http://schemas.microsoft.com/office/drawing/2016/SVG/main" r:embed="rId15"/>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sp>
      <p:grpSp>
        <p:nvGrpSpPr>
          <p:cNvPr id="3" name="Group 3"/>
          <p:cNvGrpSpPr/>
          <p:nvPr/>
        </p:nvGrpSpPr>
        <p:grpSpPr>
          <a:xfrm>
            <a:off x="6506369" y="1477626"/>
            <a:ext cx="5275262" cy="898400"/>
            <a:chOff x="0" y="0"/>
            <a:chExt cx="1389369" cy="236616"/>
          </a:xfrm>
        </p:grpSpPr>
        <p:sp>
          <p:nvSpPr>
            <p:cNvPr id="4" name="Freeform 4"/>
            <p:cNvSpPr/>
            <p:nvPr/>
          </p:nvSpPr>
          <p:spPr>
            <a:xfrm>
              <a:off x="0" y="0"/>
              <a:ext cx="1389369" cy="236616"/>
            </a:xfrm>
            <a:custGeom>
              <a:avLst/>
              <a:gdLst/>
              <a:ahLst/>
              <a:cxnLst/>
              <a:rect l="l" t="t" r="r" b="b"/>
              <a:pathLst>
                <a:path w="1389369" h="236616">
                  <a:moveTo>
                    <a:pt x="35222" y="0"/>
                  </a:moveTo>
                  <a:lnTo>
                    <a:pt x="1354147" y="0"/>
                  </a:lnTo>
                  <a:cubicBezTo>
                    <a:pt x="1373600" y="0"/>
                    <a:pt x="1389369" y="15769"/>
                    <a:pt x="1389369" y="35222"/>
                  </a:cubicBezTo>
                  <a:lnTo>
                    <a:pt x="1389369" y="201394"/>
                  </a:lnTo>
                  <a:cubicBezTo>
                    <a:pt x="1389369" y="220846"/>
                    <a:pt x="1373600" y="236616"/>
                    <a:pt x="1354147" y="236616"/>
                  </a:cubicBezTo>
                  <a:lnTo>
                    <a:pt x="35222" y="236616"/>
                  </a:lnTo>
                  <a:cubicBezTo>
                    <a:pt x="15769" y="236616"/>
                    <a:pt x="0" y="220846"/>
                    <a:pt x="0" y="201394"/>
                  </a:cubicBezTo>
                  <a:lnTo>
                    <a:pt x="0" y="35222"/>
                  </a:lnTo>
                  <a:cubicBezTo>
                    <a:pt x="0" y="15769"/>
                    <a:pt x="15769" y="0"/>
                    <a:pt x="35222" y="0"/>
                  </a:cubicBezTo>
                  <a:close/>
                </a:path>
              </a:pathLst>
            </a:custGeom>
            <a:solidFill>
              <a:srgbClr val="FFFFFF"/>
            </a:solidFill>
            <a:ln cap="rnd">
              <a:noFill/>
              <a:prstDash val="solid"/>
              <a:round/>
            </a:ln>
          </p:spPr>
        </p:sp>
        <p:sp>
          <p:nvSpPr>
            <p:cNvPr id="5" name="TextBox 5"/>
            <p:cNvSpPr txBox="1"/>
            <p:nvPr/>
          </p:nvSpPr>
          <p:spPr>
            <a:xfrm>
              <a:off x="0" y="-38100"/>
              <a:ext cx="1389369" cy="27471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13323391" y="2329639"/>
            <a:ext cx="6563106" cy="8229600"/>
          </a:xfrm>
          <a:custGeom>
            <a:avLst/>
            <a:gdLst/>
            <a:ahLst/>
            <a:cxnLst/>
            <a:rect l="l" t="t" r="r" b="b"/>
            <a:pathLst>
              <a:path w="6563106" h="8229600">
                <a:moveTo>
                  <a:pt x="0" y="0"/>
                </a:moveTo>
                <a:lnTo>
                  <a:pt x="6563106" y="0"/>
                </a:lnTo>
                <a:lnTo>
                  <a:pt x="6563106" y="8229600"/>
                </a:lnTo>
                <a:lnTo>
                  <a:pt x="0" y="8229600"/>
                </a:lnTo>
                <a:lnTo>
                  <a:pt x="0" y="0"/>
                </a:lnTo>
                <a:close/>
              </a:path>
            </a:pathLst>
          </a:custGeom>
          <a:blipFill>
            <a:blip r:embed="rId3"/>
            <a:stretch>
              <a:fillRect/>
            </a:stretch>
          </a:blipFill>
        </p:spPr>
      </p:sp>
      <p:grpSp>
        <p:nvGrpSpPr>
          <p:cNvPr id="7" name="Group 7"/>
          <p:cNvGrpSpPr/>
          <p:nvPr/>
        </p:nvGrpSpPr>
        <p:grpSpPr>
          <a:xfrm>
            <a:off x="1762579" y="836396"/>
            <a:ext cx="11910351" cy="6550703"/>
            <a:chOff x="0" y="0"/>
            <a:chExt cx="3136882" cy="1725288"/>
          </a:xfrm>
        </p:grpSpPr>
        <p:sp>
          <p:nvSpPr>
            <p:cNvPr id="8" name="Freeform 8"/>
            <p:cNvSpPr/>
            <p:nvPr/>
          </p:nvSpPr>
          <p:spPr>
            <a:xfrm>
              <a:off x="0" y="0"/>
              <a:ext cx="3136882" cy="1725288"/>
            </a:xfrm>
            <a:custGeom>
              <a:avLst/>
              <a:gdLst/>
              <a:ahLst/>
              <a:cxnLst/>
              <a:rect l="l" t="t" r="r" b="b"/>
              <a:pathLst>
                <a:path w="3136882" h="1725288">
                  <a:moveTo>
                    <a:pt x="16250" y="0"/>
                  </a:moveTo>
                  <a:lnTo>
                    <a:pt x="3120632" y="0"/>
                  </a:lnTo>
                  <a:cubicBezTo>
                    <a:pt x="3129607" y="0"/>
                    <a:pt x="3136882" y="7276"/>
                    <a:pt x="3136882" y="16250"/>
                  </a:cubicBezTo>
                  <a:lnTo>
                    <a:pt x="3136882" y="1709038"/>
                  </a:lnTo>
                  <a:cubicBezTo>
                    <a:pt x="3136882" y="1713347"/>
                    <a:pt x="3135170" y="1717481"/>
                    <a:pt x="3132123" y="1720528"/>
                  </a:cubicBezTo>
                  <a:cubicBezTo>
                    <a:pt x="3129075" y="1723576"/>
                    <a:pt x="3124942" y="1725288"/>
                    <a:pt x="3120632" y="1725288"/>
                  </a:cubicBezTo>
                  <a:lnTo>
                    <a:pt x="16250" y="1725288"/>
                  </a:lnTo>
                  <a:cubicBezTo>
                    <a:pt x="7276" y="1725288"/>
                    <a:pt x="0" y="1718012"/>
                    <a:pt x="0" y="1709038"/>
                  </a:cubicBezTo>
                  <a:lnTo>
                    <a:pt x="0" y="16250"/>
                  </a:lnTo>
                  <a:cubicBezTo>
                    <a:pt x="0" y="7276"/>
                    <a:pt x="7276" y="0"/>
                    <a:pt x="16250" y="0"/>
                  </a:cubicBezTo>
                  <a:close/>
                </a:path>
              </a:pathLst>
            </a:custGeom>
            <a:solidFill>
              <a:srgbClr val="FFFFFF"/>
            </a:solidFill>
            <a:ln cap="rnd">
              <a:noFill/>
              <a:prstDash val="solid"/>
              <a:round/>
            </a:ln>
          </p:spPr>
        </p:sp>
        <p:sp>
          <p:nvSpPr>
            <p:cNvPr id="9" name="TextBox 9"/>
            <p:cNvSpPr txBox="1"/>
            <p:nvPr/>
          </p:nvSpPr>
          <p:spPr>
            <a:xfrm>
              <a:off x="0" y="-38100"/>
              <a:ext cx="3136882" cy="176338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608396" y="5482222"/>
            <a:ext cx="3574113" cy="5639626"/>
          </a:xfrm>
          <a:custGeom>
            <a:avLst/>
            <a:gdLst/>
            <a:ahLst/>
            <a:cxnLst/>
            <a:rect l="l" t="t" r="r" b="b"/>
            <a:pathLst>
              <a:path w="3574113" h="5639626">
                <a:moveTo>
                  <a:pt x="0" y="0"/>
                </a:moveTo>
                <a:lnTo>
                  <a:pt x="3574113" y="0"/>
                </a:lnTo>
                <a:lnTo>
                  <a:pt x="3574113" y="5639627"/>
                </a:lnTo>
                <a:lnTo>
                  <a:pt x="0" y="5639627"/>
                </a:lnTo>
                <a:lnTo>
                  <a:pt x="0" y="0"/>
                </a:lnTo>
                <a:close/>
              </a:path>
            </a:pathLst>
          </a:custGeom>
          <a:blipFill>
            <a:blip r:embed="rId6"/>
            <a:stretch>
              <a:fillRect/>
            </a:stretch>
          </a:blipFill>
        </p:spPr>
      </p:sp>
      <p:sp>
        <p:nvSpPr>
          <p:cNvPr id="13" name="Freeform 13"/>
          <p:cNvSpPr/>
          <p:nvPr/>
        </p:nvSpPr>
        <p:spPr>
          <a:xfrm>
            <a:off x="14913686" y="8047798"/>
            <a:ext cx="3833548" cy="2511441"/>
          </a:xfrm>
          <a:custGeom>
            <a:avLst/>
            <a:gdLst/>
            <a:ahLst/>
            <a:cxnLst/>
            <a:rect l="l" t="t" r="r" b="b"/>
            <a:pathLst>
              <a:path w="3833548" h="2511441">
                <a:moveTo>
                  <a:pt x="0" y="0"/>
                </a:moveTo>
                <a:lnTo>
                  <a:pt x="3833548" y="0"/>
                </a:lnTo>
                <a:lnTo>
                  <a:pt x="3833548" y="2511441"/>
                </a:lnTo>
                <a:lnTo>
                  <a:pt x="0" y="2511441"/>
                </a:lnTo>
                <a:lnTo>
                  <a:pt x="0" y="0"/>
                </a:lnTo>
                <a:close/>
              </a:path>
            </a:pathLst>
          </a:custGeom>
          <a:blipFill>
            <a:blip r:embed="rId7"/>
            <a:stretch>
              <a:fillRect t="-20597" b="-20597"/>
            </a:stretch>
          </a:blipFill>
        </p:spPr>
      </p:sp>
      <p:sp>
        <p:nvSpPr>
          <p:cNvPr id="14" name="Freeform 14"/>
          <p:cNvSpPr/>
          <p:nvPr/>
        </p:nvSpPr>
        <p:spPr>
          <a:xfrm>
            <a:off x="16604944" y="9303518"/>
            <a:ext cx="3500584" cy="2838655"/>
          </a:xfrm>
          <a:custGeom>
            <a:avLst/>
            <a:gdLst/>
            <a:ahLst/>
            <a:cxnLst/>
            <a:rect l="l" t="t" r="r" b="b"/>
            <a:pathLst>
              <a:path w="3500584" h="2838655">
                <a:moveTo>
                  <a:pt x="0" y="0"/>
                </a:moveTo>
                <a:lnTo>
                  <a:pt x="3500584" y="0"/>
                </a:lnTo>
                <a:lnTo>
                  <a:pt x="3500584" y="2838656"/>
                </a:lnTo>
                <a:lnTo>
                  <a:pt x="0" y="28386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TextBox 16"/>
          <p:cNvSpPr txBox="1"/>
          <p:nvPr/>
        </p:nvSpPr>
        <p:spPr>
          <a:xfrm>
            <a:off x="6266903" y="923925"/>
            <a:ext cx="3890181" cy="855042"/>
          </a:xfrm>
          <a:prstGeom prst="rect">
            <a:avLst/>
          </a:prstGeom>
        </p:spPr>
        <p:txBody>
          <a:bodyPr lIns="0" tIns="0" rIns="0" bIns="0" rtlCol="0" anchor="t">
            <a:spAutoFit/>
          </a:bodyPr>
          <a:lstStyle/>
          <a:p>
            <a:pPr marL="0" marR="0" lvl="0" indent="0" algn="ctr" defTabSz="914400" rtl="0" eaLnBrk="1" fontAlgn="auto" latinLnBrk="0" hangingPunct="1">
              <a:lnSpc>
                <a:spcPts val="7329"/>
              </a:lnSpc>
              <a:spcBef>
                <a:spcPct val="0"/>
              </a:spcBef>
              <a:spcAft>
                <a:spcPts val="0"/>
              </a:spcAft>
              <a:buClrTx/>
              <a:buSzTx/>
              <a:buFontTx/>
              <a:buNone/>
              <a:tabLst/>
              <a:defRPr/>
            </a:pPr>
            <a:r>
              <a:rPr kumimoji="0" lang="en-US" sz="5235" b="0" i="0" u="none" strike="noStrike" kern="1200" cap="none" spc="0" normalizeH="0" baseline="0" noProof="0">
                <a:ln>
                  <a:noFill/>
                </a:ln>
                <a:solidFill>
                  <a:srgbClr val="000000"/>
                </a:solidFill>
                <a:effectLst/>
                <a:uLnTx/>
                <a:uFillTx/>
                <a:latin typeface="More Sugar"/>
                <a:ea typeface="More Sugar"/>
                <a:cs typeface="More Sugar"/>
                <a:sym typeface="More Sugar"/>
              </a:rPr>
              <a:t>Ga 2, 1-12</a:t>
            </a:r>
          </a:p>
        </p:txBody>
      </p:sp>
      <p:sp>
        <p:nvSpPr>
          <p:cNvPr id="17" name="TextBox 17"/>
          <p:cNvSpPr txBox="1"/>
          <p:nvPr/>
        </p:nvSpPr>
        <p:spPr>
          <a:xfrm>
            <a:off x="3632925" y="1866496"/>
            <a:ext cx="9727350" cy="5201809"/>
          </a:xfrm>
          <a:prstGeom prst="rect">
            <a:avLst/>
          </a:prstGeom>
        </p:spPr>
        <p:txBody>
          <a:bodyPr lIns="0" tIns="0" rIns="0" bIns="0" rtlCol="0" anchor="t">
            <a:spAutoFit/>
          </a:bodyPr>
          <a:lstStyle/>
          <a:p>
            <a:pPr marL="0" marR="0" lvl="0" indent="0" algn="ctr" defTabSz="914400" rtl="0" eaLnBrk="1" fontAlgn="auto" latinLnBrk="0" hangingPunct="1">
              <a:lnSpc>
                <a:spcPts val="6946"/>
              </a:lnSpc>
              <a:spcBef>
                <a:spcPct val="0"/>
              </a:spcBef>
              <a:spcAft>
                <a:spcPts val="0"/>
              </a:spcAft>
              <a:buClrTx/>
              <a:buSzTx/>
              <a:buFontTx/>
              <a:buNone/>
              <a:tabLst/>
              <a:defRPr/>
            </a:pPr>
            <a:r>
              <a:rPr kumimoji="0" lang="vi-VN" sz="4961" b="0" i="0" u="none" strike="noStrike" kern="1200" cap="none" spc="0" normalizeH="0" baseline="0" noProof="0">
                <a:ln>
                  <a:noFill/>
                </a:ln>
                <a:solidFill>
                  <a:srgbClr val="000000"/>
                </a:solidFill>
                <a:effectLst/>
                <a:uLnTx/>
                <a:uFillTx/>
                <a:latin typeface="UTM Androgyne"/>
                <a:ea typeface="UTM Androgyne"/>
                <a:cs typeface="UTM Androgyne"/>
                <a:sym typeface="UTM Androgyne"/>
              </a:rPr>
              <a:t>Mẹ Người nói với những người giúp việc: “Hễ Người bảo gì, thì phải làm theo”. Ở đó có sáu chum đá, dùng vào việc thanh tẩy của người Do-thái, mỗi chum đựng được hai hoặc ba thùng nước. </a:t>
            </a:r>
            <a:endParaRPr kumimoji="0" lang="en-US" sz="4961" b="0" i="0" u="none" strike="noStrike" kern="1200" cap="none" spc="0" normalizeH="0" baseline="0" noProof="0">
              <a:ln>
                <a:noFill/>
              </a:ln>
              <a:solidFill>
                <a:srgbClr val="000000"/>
              </a:solidFill>
              <a:effectLst/>
              <a:uLnTx/>
              <a:uFillTx/>
              <a:latin typeface="UTM Androgyne"/>
              <a:ea typeface="UTM Androgyne"/>
              <a:cs typeface="UTM Androgyne"/>
              <a:sym typeface="UTM Androgyne"/>
            </a:endParaRPr>
          </a:p>
        </p:txBody>
      </p:sp>
      <p:sp>
        <p:nvSpPr>
          <p:cNvPr id="19" name="Freeform 18">
            <a:extLst>
              <a:ext uri="{FF2B5EF4-FFF2-40B4-BE49-F238E27FC236}">
                <a16:creationId xmlns:a16="http://schemas.microsoft.com/office/drawing/2014/main" id="{7A982032-A67C-F6AC-90F7-0E73AD94B6C5}"/>
              </a:ext>
            </a:extLst>
          </p:cNvPr>
          <p:cNvSpPr/>
          <p:nvPr/>
        </p:nvSpPr>
        <p:spPr>
          <a:xfrm>
            <a:off x="14165962" y="3979839"/>
            <a:ext cx="3702395" cy="5718159"/>
          </a:xfrm>
          <a:custGeom>
            <a:avLst/>
            <a:gdLst/>
            <a:ahLst/>
            <a:cxnLst/>
            <a:rect l="l" t="t" r="r" b="b"/>
            <a:pathLst>
              <a:path w="4255310" h="6674996">
                <a:moveTo>
                  <a:pt x="0" y="0"/>
                </a:moveTo>
                <a:lnTo>
                  <a:pt x="4255310" y="0"/>
                </a:lnTo>
                <a:lnTo>
                  <a:pt x="4255310" y="6674996"/>
                </a:lnTo>
                <a:lnTo>
                  <a:pt x="0" y="6674996"/>
                </a:lnTo>
                <a:lnTo>
                  <a:pt x="0" y="0"/>
                </a:lnTo>
                <a:close/>
              </a:path>
            </a:pathLst>
          </a:custGeom>
          <a:blipFill>
            <a:blip r:embed="rId10"/>
            <a:stretch>
              <a:fillRect/>
            </a:stretch>
          </a:blipFill>
        </p:spPr>
      </p:sp>
      <p:sp>
        <p:nvSpPr>
          <p:cNvPr id="20" name="Freeform 2">
            <a:extLst>
              <a:ext uri="{FF2B5EF4-FFF2-40B4-BE49-F238E27FC236}">
                <a16:creationId xmlns:a16="http://schemas.microsoft.com/office/drawing/2014/main" id="{BC1F2BE9-8F85-326D-CA26-47E2D73B0E89}"/>
              </a:ext>
            </a:extLst>
          </p:cNvPr>
          <p:cNvSpPr/>
          <p:nvPr/>
        </p:nvSpPr>
        <p:spPr>
          <a:xfrm>
            <a:off x="12100771" y="4525131"/>
            <a:ext cx="7679145" cy="5639627"/>
          </a:xfrm>
          <a:custGeom>
            <a:avLst/>
            <a:gdLst/>
            <a:ahLst/>
            <a:cxnLst/>
            <a:rect l="l" t="t" r="r" b="b"/>
            <a:pathLst>
              <a:path w="18207080" h="10287000">
                <a:moveTo>
                  <a:pt x="0" y="0"/>
                </a:moveTo>
                <a:lnTo>
                  <a:pt x="18207080" y="0"/>
                </a:lnTo>
                <a:lnTo>
                  <a:pt x="18207080" y="10287000"/>
                </a:lnTo>
                <a:lnTo>
                  <a:pt x="0" y="10287000"/>
                </a:lnTo>
                <a:lnTo>
                  <a:pt x="0" y="0"/>
                </a:lnTo>
                <a:close/>
              </a:path>
            </a:pathLst>
          </a:custGeom>
          <a:blipFill>
            <a:blip r:embed="rId11">
              <a:extLst>
                <a:ext uri="{BEBA8EAE-BF5A-486C-A8C5-ECC9F3942E4B}">
                  <a14:imgProps xmlns:a14="http://schemas.microsoft.com/office/drawing/2010/main">
                    <a14:imgLayer r:embed="rId12">
                      <a14:imgEffect>
                        <a14:backgroundRemoval t="1683" b="97476" l="3736" r="99932">
                          <a14:foregroundMark x1="19633" y1="9014" x2="15014" y2="59255"/>
                          <a14:foregroundMark x1="18003" y1="7933" x2="13315" y2="16827"/>
                          <a14:foregroundMark x1="13315" y1="16827" x2="10870" y2="40986"/>
                          <a14:foregroundMark x1="10870" y1="40986" x2="11413" y2="52284"/>
                          <a14:foregroundMark x1="11413" y1="52284" x2="7473" y2="77404"/>
                          <a14:foregroundMark x1="7473" y1="77404" x2="7948" y2="87019"/>
                          <a14:foregroundMark x1="7948" y1="87019" x2="10666" y2="87019"/>
                          <a14:foregroundMark x1="13383" y1="37260" x2="16644" y2="79688"/>
                          <a14:foregroundMark x1="21264" y1="36538" x2="15014" y2="57332"/>
                          <a14:foregroundMark x1="15557" y1="34976" x2="23709" y2="58053"/>
                          <a14:foregroundMark x1="19905" y1="61538" x2="19905" y2="65024"/>
                          <a14:foregroundMark x1="22079" y1="8293" x2="25068" y2="19351"/>
                          <a14:foregroundMark x1="25068" y1="19351" x2="25068" y2="24159"/>
                          <a14:foregroundMark x1="8152" y1="34495" x2="8764" y2="52284"/>
                          <a14:foregroundMark x1="8764" y1="52284" x2="4076" y2="77764"/>
                          <a14:foregroundMark x1="39470" y1="28726" x2="38111" y2="46394"/>
                          <a14:foregroundMark x1="38111" y1="46394" x2="41168" y2="38702"/>
                          <a14:foregroundMark x1="41168" y1="38702" x2="40829" y2="34976"/>
                          <a14:foregroundMark x1="38927" y1="27163" x2="33492" y2="35337"/>
                          <a14:foregroundMark x1="33492" y1="35337" x2="31250" y2="44712"/>
                          <a14:foregroundMark x1="31250" y1="44712" x2="35394" y2="52284"/>
                          <a14:foregroundMark x1="35394" y1="52284" x2="41712" y2="54567"/>
                          <a14:foregroundMark x1="41712" y1="54567" x2="41916" y2="53125"/>
                          <a14:foregroundMark x1="35666" y1="27163" x2="42867" y2="26202"/>
                          <a14:foregroundMark x1="42867" y1="26202" x2="43818" y2="26803"/>
                          <a14:foregroundMark x1="59918" y1="21394" x2="66984" y2="20793"/>
                          <a14:foregroundMark x1="66984" y1="20793" x2="69429" y2="22596"/>
                          <a14:foregroundMark x1="69429" y1="25240" x2="69158" y2="30288"/>
                          <a14:foregroundMark x1="59375" y1="23798" x2="59918" y2="32572"/>
                          <a14:foregroundMark x1="59918" y1="32572" x2="60462" y2="34135"/>
                          <a14:foregroundMark x1="63995" y1="19111" x2="67255" y2="15625"/>
                          <a14:foregroundMark x1="15014" y1="90505" x2="21264" y2="97476"/>
                          <a14:foregroundMark x1="21264" y1="97476" x2="21264" y2="97476"/>
                          <a14:foregroundMark x1="87160" y1="7572" x2="80910" y2="44591"/>
                          <a14:foregroundMark x1="65353" y1="22236" x2="66168" y2="43630"/>
                          <a14:foregroundMark x1="66168" y1="43630" x2="65082" y2="50721"/>
                          <a14:foregroundMark x1="53940" y1="42308" x2="57473" y2="50841"/>
                          <a14:foregroundMark x1="57473" y1="50841" x2="64266" y2="48438"/>
                          <a14:foregroundMark x1="64266" y1="48438" x2="64266" y2="48438"/>
                          <a14:foregroundMark x1="68614" y1="43870" x2="68614" y2="46875"/>
                          <a14:foregroundMark x1="47690" y1="44952" x2="48777" y2="56971"/>
                          <a14:foregroundMark x1="53125" y1="42668" x2="53125" y2="42668"/>
                          <a14:foregroundMark x1="69429" y1="21394" x2="70788" y2="26082"/>
                          <a14:foregroundMark x1="44361" y1="32212" x2="43546" y2="36058"/>
                          <a14:foregroundMark x1="85530" y1="3245" x2="93750" y2="1683"/>
                          <a14:foregroundMark x1="93750" y1="1683" x2="95041" y2="1683"/>
                          <a14:foregroundMark x1="95856" y1="11418" x2="96060" y2="46034"/>
                          <a14:foregroundMark x1="96060" y1="46034" x2="90965" y2="81611"/>
                          <a14:foregroundMark x1="11209" y1="95553" x2="66101" y2="95913"/>
                          <a14:foregroundMark x1="66101" y1="95913" x2="90353" y2="91947"/>
                          <a14:foregroundMark x1="90353" y1="91947" x2="98505" y2="78846"/>
                          <a14:foregroundMark x1="98505" y1="78846" x2="99932" y2="74639"/>
                          <a14:foregroundMark x1="89606" y1="96274" x2="96671" y2="88942"/>
                          <a14:foregroundMark x1="96671" y1="88942" x2="97215" y2="85938"/>
                          <a14:backgroundMark x1="3804" y1="45313" x2="5707" y2="53726"/>
                          <a14:backgroundMark x1="5707" y1="53726" x2="4212" y2="62019"/>
                          <a14:backgroundMark x1="4212" y1="62019" x2="1087" y2="69351"/>
                        </a14:backgroundRemoval>
                      </a14:imgEffect>
                    </a14:imgLayer>
                  </a14:imgProps>
                </a:ext>
              </a:extLst>
            </a:blip>
            <a:stretch>
              <a:fillRect l="-4125" r="-1"/>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sp>
      <p:grpSp>
        <p:nvGrpSpPr>
          <p:cNvPr id="3" name="Group 3"/>
          <p:cNvGrpSpPr/>
          <p:nvPr/>
        </p:nvGrpSpPr>
        <p:grpSpPr>
          <a:xfrm>
            <a:off x="6506369" y="1477626"/>
            <a:ext cx="5275262" cy="898400"/>
            <a:chOff x="0" y="0"/>
            <a:chExt cx="1389369" cy="236616"/>
          </a:xfrm>
        </p:grpSpPr>
        <p:sp>
          <p:nvSpPr>
            <p:cNvPr id="4" name="Freeform 4"/>
            <p:cNvSpPr/>
            <p:nvPr/>
          </p:nvSpPr>
          <p:spPr>
            <a:xfrm>
              <a:off x="0" y="0"/>
              <a:ext cx="1389369" cy="236616"/>
            </a:xfrm>
            <a:custGeom>
              <a:avLst/>
              <a:gdLst/>
              <a:ahLst/>
              <a:cxnLst/>
              <a:rect l="l" t="t" r="r" b="b"/>
              <a:pathLst>
                <a:path w="1389369" h="236616">
                  <a:moveTo>
                    <a:pt x="35222" y="0"/>
                  </a:moveTo>
                  <a:lnTo>
                    <a:pt x="1354147" y="0"/>
                  </a:lnTo>
                  <a:cubicBezTo>
                    <a:pt x="1373600" y="0"/>
                    <a:pt x="1389369" y="15769"/>
                    <a:pt x="1389369" y="35222"/>
                  </a:cubicBezTo>
                  <a:lnTo>
                    <a:pt x="1389369" y="201394"/>
                  </a:lnTo>
                  <a:cubicBezTo>
                    <a:pt x="1389369" y="220846"/>
                    <a:pt x="1373600" y="236616"/>
                    <a:pt x="1354147" y="236616"/>
                  </a:cubicBezTo>
                  <a:lnTo>
                    <a:pt x="35222" y="236616"/>
                  </a:lnTo>
                  <a:cubicBezTo>
                    <a:pt x="15769" y="236616"/>
                    <a:pt x="0" y="220846"/>
                    <a:pt x="0" y="201394"/>
                  </a:cubicBezTo>
                  <a:lnTo>
                    <a:pt x="0" y="35222"/>
                  </a:lnTo>
                  <a:cubicBezTo>
                    <a:pt x="0" y="15769"/>
                    <a:pt x="15769" y="0"/>
                    <a:pt x="35222" y="0"/>
                  </a:cubicBezTo>
                  <a:close/>
                </a:path>
              </a:pathLst>
            </a:custGeom>
            <a:solidFill>
              <a:srgbClr val="FFFFFF"/>
            </a:solidFill>
            <a:ln cap="rnd">
              <a:noFill/>
              <a:prstDash val="solid"/>
              <a:round/>
            </a:ln>
          </p:spPr>
        </p:sp>
        <p:sp>
          <p:nvSpPr>
            <p:cNvPr id="5" name="TextBox 5"/>
            <p:cNvSpPr txBox="1"/>
            <p:nvPr/>
          </p:nvSpPr>
          <p:spPr>
            <a:xfrm>
              <a:off x="0" y="-38100"/>
              <a:ext cx="1389369" cy="27471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13323391" y="2329639"/>
            <a:ext cx="6563106" cy="8229600"/>
          </a:xfrm>
          <a:custGeom>
            <a:avLst/>
            <a:gdLst/>
            <a:ahLst/>
            <a:cxnLst/>
            <a:rect l="l" t="t" r="r" b="b"/>
            <a:pathLst>
              <a:path w="6563106" h="8229600">
                <a:moveTo>
                  <a:pt x="0" y="0"/>
                </a:moveTo>
                <a:lnTo>
                  <a:pt x="6563106" y="0"/>
                </a:lnTo>
                <a:lnTo>
                  <a:pt x="6563106" y="8229600"/>
                </a:lnTo>
                <a:lnTo>
                  <a:pt x="0" y="8229600"/>
                </a:lnTo>
                <a:lnTo>
                  <a:pt x="0" y="0"/>
                </a:lnTo>
                <a:close/>
              </a:path>
            </a:pathLst>
          </a:custGeom>
          <a:blipFill>
            <a:blip r:embed="rId3"/>
            <a:stretch>
              <a:fillRect/>
            </a:stretch>
          </a:blipFill>
        </p:spPr>
      </p:sp>
      <p:sp>
        <p:nvSpPr>
          <p:cNvPr id="7" name="Freeform 7"/>
          <p:cNvSpPr/>
          <p:nvPr/>
        </p:nvSpPr>
        <p:spPr>
          <a:xfrm>
            <a:off x="6073238" y="1819651"/>
            <a:ext cx="11416786" cy="8229600"/>
          </a:xfrm>
          <a:custGeom>
            <a:avLst/>
            <a:gdLst/>
            <a:ahLst/>
            <a:cxnLst/>
            <a:rect l="l" t="t" r="r" b="b"/>
            <a:pathLst>
              <a:path w="11416786" h="8229600">
                <a:moveTo>
                  <a:pt x="0" y="0"/>
                </a:moveTo>
                <a:lnTo>
                  <a:pt x="11416786" y="0"/>
                </a:lnTo>
                <a:lnTo>
                  <a:pt x="11416786" y="8229600"/>
                </a:lnTo>
                <a:lnTo>
                  <a:pt x="0" y="8229600"/>
                </a:lnTo>
                <a:lnTo>
                  <a:pt x="0" y="0"/>
                </a:lnTo>
                <a:close/>
              </a:path>
            </a:pathLst>
          </a:custGeom>
          <a:blipFill>
            <a:blip r:embed="rId4"/>
            <a:stretch>
              <a:fillRect/>
            </a:stretch>
          </a:blipFill>
        </p:spPr>
      </p:sp>
      <p:grpSp>
        <p:nvGrpSpPr>
          <p:cNvPr id="8" name="Group 8"/>
          <p:cNvGrpSpPr/>
          <p:nvPr/>
        </p:nvGrpSpPr>
        <p:grpSpPr>
          <a:xfrm>
            <a:off x="1762579" y="836396"/>
            <a:ext cx="11910351" cy="6550703"/>
            <a:chOff x="0" y="0"/>
            <a:chExt cx="3136882" cy="1725288"/>
          </a:xfrm>
        </p:grpSpPr>
        <p:sp>
          <p:nvSpPr>
            <p:cNvPr id="9" name="Freeform 9"/>
            <p:cNvSpPr/>
            <p:nvPr/>
          </p:nvSpPr>
          <p:spPr>
            <a:xfrm>
              <a:off x="0" y="0"/>
              <a:ext cx="3136882" cy="1725288"/>
            </a:xfrm>
            <a:custGeom>
              <a:avLst/>
              <a:gdLst/>
              <a:ahLst/>
              <a:cxnLst/>
              <a:rect l="l" t="t" r="r" b="b"/>
              <a:pathLst>
                <a:path w="3136882" h="1725288">
                  <a:moveTo>
                    <a:pt x="16250" y="0"/>
                  </a:moveTo>
                  <a:lnTo>
                    <a:pt x="3120632" y="0"/>
                  </a:lnTo>
                  <a:cubicBezTo>
                    <a:pt x="3129607" y="0"/>
                    <a:pt x="3136882" y="7276"/>
                    <a:pt x="3136882" y="16250"/>
                  </a:cubicBezTo>
                  <a:lnTo>
                    <a:pt x="3136882" y="1709038"/>
                  </a:lnTo>
                  <a:cubicBezTo>
                    <a:pt x="3136882" y="1713347"/>
                    <a:pt x="3135170" y="1717481"/>
                    <a:pt x="3132123" y="1720528"/>
                  </a:cubicBezTo>
                  <a:cubicBezTo>
                    <a:pt x="3129075" y="1723576"/>
                    <a:pt x="3124942" y="1725288"/>
                    <a:pt x="3120632" y="1725288"/>
                  </a:cubicBezTo>
                  <a:lnTo>
                    <a:pt x="16250" y="1725288"/>
                  </a:lnTo>
                  <a:cubicBezTo>
                    <a:pt x="7276" y="1725288"/>
                    <a:pt x="0" y="1718012"/>
                    <a:pt x="0" y="1709038"/>
                  </a:cubicBezTo>
                  <a:lnTo>
                    <a:pt x="0" y="16250"/>
                  </a:lnTo>
                  <a:cubicBezTo>
                    <a:pt x="0" y="7276"/>
                    <a:pt x="7276" y="0"/>
                    <a:pt x="16250" y="0"/>
                  </a:cubicBezTo>
                  <a:close/>
                </a:path>
              </a:pathLst>
            </a:custGeom>
            <a:solidFill>
              <a:srgbClr val="FFFFFF"/>
            </a:solidFill>
            <a:ln cap="rnd">
              <a:noFill/>
              <a:prstDash val="solid"/>
              <a:round/>
            </a:ln>
          </p:spPr>
        </p:sp>
        <p:sp>
          <p:nvSpPr>
            <p:cNvPr id="10" name="TextBox 10"/>
            <p:cNvSpPr txBox="1"/>
            <p:nvPr/>
          </p:nvSpPr>
          <p:spPr>
            <a:xfrm>
              <a:off x="0" y="-38100"/>
              <a:ext cx="3136882" cy="176338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5">
              <a:extLst>
                <a:ext uri="{96DAC541-7B7A-43D3-8B79-37D633B846F1}">
                  <asvg:svgBlip xmlns:asvg="http://schemas.microsoft.com/office/drawing/2016/SVG/main" r:embed="rId7"/>
                </a:ext>
              </a:extLst>
            </a:blip>
            <a:stretch>
              <a:fillRect/>
            </a:stretch>
          </a:blipFill>
        </p:spPr>
      </p:sp>
      <p:sp>
        <p:nvSpPr>
          <p:cNvPr id="13" name="Freeform 13"/>
          <p:cNvSpPr/>
          <p:nvPr/>
        </p:nvSpPr>
        <p:spPr>
          <a:xfrm>
            <a:off x="608396" y="5482222"/>
            <a:ext cx="3574113" cy="5639626"/>
          </a:xfrm>
          <a:custGeom>
            <a:avLst/>
            <a:gdLst/>
            <a:ahLst/>
            <a:cxnLst/>
            <a:rect l="l" t="t" r="r" b="b"/>
            <a:pathLst>
              <a:path w="3574113" h="5639626">
                <a:moveTo>
                  <a:pt x="0" y="0"/>
                </a:moveTo>
                <a:lnTo>
                  <a:pt x="3574113" y="0"/>
                </a:lnTo>
                <a:lnTo>
                  <a:pt x="3574113" y="5639627"/>
                </a:lnTo>
                <a:lnTo>
                  <a:pt x="0" y="5639627"/>
                </a:lnTo>
                <a:lnTo>
                  <a:pt x="0" y="0"/>
                </a:lnTo>
                <a:close/>
              </a:path>
            </a:pathLst>
          </a:custGeom>
          <a:blipFill>
            <a:blip r:embed="rId8"/>
            <a:stretch>
              <a:fillRect/>
            </a:stretch>
          </a:blipFill>
        </p:spPr>
      </p:sp>
      <p:sp>
        <p:nvSpPr>
          <p:cNvPr id="14" name="Freeform 14"/>
          <p:cNvSpPr/>
          <p:nvPr/>
        </p:nvSpPr>
        <p:spPr>
          <a:xfrm>
            <a:off x="14913686" y="8047798"/>
            <a:ext cx="3833548" cy="2511441"/>
          </a:xfrm>
          <a:custGeom>
            <a:avLst/>
            <a:gdLst/>
            <a:ahLst/>
            <a:cxnLst/>
            <a:rect l="l" t="t" r="r" b="b"/>
            <a:pathLst>
              <a:path w="3833548" h="2511441">
                <a:moveTo>
                  <a:pt x="0" y="0"/>
                </a:moveTo>
                <a:lnTo>
                  <a:pt x="3833548" y="0"/>
                </a:lnTo>
                <a:lnTo>
                  <a:pt x="3833548" y="2511441"/>
                </a:lnTo>
                <a:lnTo>
                  <a:pt x="0" y="2511441"/>
                </a:lnTo>
                <a:lnTo>
                  <a:pt x="0" y="0"/>
                </a:lnTo>
                <a:close/>
              </a:path>
            </a:pathLst>
          </a:custGeom>
          <a:blipFill>
            <a:blip r:embed="rId9"/>
            <a:stretch>
              <a:fillRect t="-20597" b="-20597"/>
            </a:stretch>
          </a:blipFill>
        </p:spPr>
      </p:sp>
      <p:sp>
        <p:nvSpPr>
          <p:cNvPr id="15" name="Freeform 15"/>
          <p:cNvSpPr/>
          <p:nvPr/>
        </p:nvSpPr>
        <p:spPr>
          <a:xfrm>
            <a:off x="16604944" y="9303518"/>
            <a:ext cx="3500584" cy="2838655"/>
          </a:xfrm>
          <a:custGeom>
            <a:avLst/>
            <a:gdLst/>
            <a:ahLst/>
            <a:cxnLst/>
            <a:rect l="l" t="t" r="r" b="b"/>
            <a:pathLst>
              <a:path w="3500584" h="2838655">
                <a:moveTo>
                  <a:pt x="0" y="0"/>
                </a:moveTo>
                <a:lnTo>
                  <a:pt x="3500584" y="0"/>
                </a:lnTo>
                <a:lnTo>
                  <a:pt x="3500584" y="2838656"/>
                </a:lnTo>
                <a:lnTo>
                  <a:pt x="0" y="28386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7" name="TextBox 17"/>
          <p:cNvSpPr txBox="1"/>
          <p:nvPr/>
        </p:nvSpPr>
        <p:spPr>
          <a:xfrm>
            <a:off x="3288248" y="1758464"/>
            <a:ext cx="9727350" cy="4316951"/>
          </a:xfrm>
          <a:prstGeom prst="rect">
            <a:avLst/>
          </a:prstGeom>
        </p:spPr>
        <p:txBody>
          <a:bodyPr lIns="0" tIns="0" rIns="0" bIns="0" rtlCol="0" anchor="t">
            <a:spAutoFit/>
          </a:bodyPr>
          <a:lstStyle/>
          <a:p>
            <a:pPr marL="0" marR="0" lvl="0" indent="0" algn="ctr" defTabSz="914400" rtl="0" eaLnBrk="1" fontAlgn="auto" latinLnBrk="0" hangingPunct="1">
              <a:lnSpc>
                <a:spcPts val="6946"/>
              </a:lnSpc>
              <a:spcBef>
                <a:spcPts val="0"/>
              </a:spcBef>
              <a:spcAft>
                <a:spcPts val="0"/>
              </a:spcAft>
              <a:buClrTx/>
              <a:buSzTx/>
              <a:buFontTx/>
              <a:buNone/>
              <a:tabLst/>
              <a:defRPr/>
            </a:pPr>
            <a:r>
              <a:rPr kumimoji="0" lang="vi-VN" sz="4961" b="0" i="0" u="none" strike="noStrike" kern="1200" cap="none" spc="0" normalizeH="0" baseline="0" noProof="0">
                <a:ln>
                  <a:noFill/>
                </a:ln>
                <a:solidFill>
                  <a:srgbClr val="000000"/>
                </a:solidFill>
                <a:effectLst/>
                <a:uLnTx/>
                <a:uFillTx/>
                <a:latin typeface="UTM Androgyne"/>
                <a:ea typeface="UTM Androgyne"/>
                <a:cs typeface="UTM Androgyne"/>
                <a:sym typeface="UTM Androgyne"/>
              </a:rPr>
              <a:t>Chúa Giêsu bảo họ: “Hãy đổ nước đầy các chum”. Họ đổ đầy tới miệng. Và Chúa Giêsu bảo họ: “Bây giờ hãy múc đem cho người quản tiệc!” Và họ đã đem đi. </a:t>
            </a:r>
            <a:endParaRPr kumimoji="0" lang="en-US" sz="4961" b="0" i="0" u="none" strike="noStrike" kern="1200" cap="none" spc="0" normalizeH="0" baseline="0" noProof="0">
              <a:ln>
                <a:noFill/>
              </a:ln>
              <a:solidFill>
                <a:srgbClr val="000000"/>
              </a:solidFill>
              <a:effectLst/>
              <a:uLnTx/>
              <a:uFillTx/>
              <a:latin typeface="UTM Androgyne"/>
              <a:ea typeface="UTM Androgyne"/>
              <a:cs typeface="UTM Androgyne"/>
              <a:sym typeface="UTM Androgyne"/>
            </a:endParaRPr>
          </a:p>
        </p:txBody>
      </p:sp>
      <p:sp>
        <p:nvSpPr>
          <p:cNvPr id="19" name="TextBox 19"/>
          <p:cNvSpPr txBox="1"/>
          <p:nvPr/>
        </p:nvSpPr>
        <p:spPr>
          <a:xfrm>
            <a:off x="2928143" y="662345"/>
            <a:ext cx="3890181" cy="895726"/>
          </a:xfrm>
          <a:prstGeom prst="rect">
            <a:avLst/>
          </a:prstGeom>
        </p:spPr>
        <p:txBody>
          <a:bodyPr lIns="0" tIns="0" rIns="0" bIns="0" rtlCol="0" anchor="t">
            <a:spAutoFit/>
          </a:bodyPr>
          <a:lstStyle/>
          <a:p>
            <a:pPr marL="0" marR="0" lvl="0" indent="0" algn="ctr" defTabSz="914400" rtl="0" eaLnBrk="1" fontAlgn="auto" latinLnBrk="0" hangingPunct="1">
              <a:lnSpc>
                <a:spcPts val="7329"/>
              </a:lnSpc>
              <a:spcBef>
                <a:spcPct val="0"/>
              </a:spcBef>
              <a:spcAft>
                <a:spcPts val="0"/>
              </a:spcAft>
              <a:buClrTx/>
              <a:buSzTx/>
              <a:buFontTx/>
              <a:buNone/>
              <a:tabLst/>
              <a:defRPr/>
            </a:pPr>
            <a:r>
              <a:rPr lang="vi-VN" sz="5400" b="0" i="0">
                <a:solidFill>
                  <a:srgbClr val="3A3A3A"/>
                </a:solidFill>
                <a:effectLst/>
                <a:latin typeface="Roboto" panose="02000000000000000000" pitchFamily="2" charset="0"/>
              </a:rPr>
              <a:t>Ga 2, 1-12</a:t>
            </a:r>
            <a:endParaRPr kumimoji="0" lang="en-US" sz="5235" b="0" i="0" u="none" strike="noStrike" kern="1200" cap="none" spc="0" normalizeH="0" baseline="0" noProof="0">
              <a:ln>
                <a:noFill/>
              </a:ln>
              <a:solidFill>
                <a:srgbClr val="000000"/>
              </a:solidFill>
              <a:effectLst/>
              <a:uLnTx/>
              <a:uFillTx/>
              <a:latin typeface="More Sugar"/>
              <a:ea typeface="More Sugar"/>
              <a:cs typeface="More Sugar"/>
              <a:sym typeface="More Sugar"/>
            </a:endParaRPr>
          </a:p>
        </p:txBody>
      </p:sp>
      <p:sp>
        <p:nvSpPr>
          <p:cNvPr id="23" name="Freeform 2">
            <a:extLst>
              <a:ext uri="{FF2B5EF4-FFF2-40B4-BE49-F238E27FC236}">
                <a16:creationId xmlns:a16="http://schemas.microsoft.com/office/drawing/2014/main" id="{9393EA85-134A-1C14-E15E-A703DC401FB4}"/>
              </a:ext>
            </a:extLst>
          </p:cNvPr>
          <p:cNvSpPr/>
          <p:nvPr/>
        </p:nvSpPr>
        <p:spPr>
          <a:xfrm>
            <a:off x="10744199" y="4761665"/>
            <a:ext cx="8343049" cy="5921435"/>
          </a:xfrm>
          <a:custGeom>
            <a:avLst/>
            <a:gdLst/>
            <a:ahLst/>
            <a:cxnLst/>
            <a:rect l="l" t="t" r="r" b="b"/>
            <a:pathLst>
              <a:path w="18288000" h="10332720">
                <a:moveTo>
                  <a:pt x="0" y="0"/>
                </a:moveTo>
                <a:lnTo>
                  <a:pt x="18288000" y="0"/>
                </a:lnTo>
                <a:lnTo>
                  <a:pt x="18288000" y="10332720"/>
                </a:lnTo>
                <a:lnTo>
                  <a:pt x="0" y="10332720"/>
                </a:lnTo>
                <a:lnTo>
                  <a:pt x="0" y="0"/>
                </a:lnTo>
                <a:close/>
              </a:path>
            </a:pathLst>
          </a:custGeom>
          <a:blipFill>
            <a:blip r:embed="rId12"/>
            <a:stretch>
              <a:fillRect l="-57299" r="-1"/>
            </a:stretch>
          </a:blipFill>
        </p:spPr>
      </p:sp>
      <p:sp>
        <p:nvSpPr>
          <p:cNvPr id="24" name="Freeform 3">
            <a:extLst>
              <a:ext uri="{FF2B5EF4-FFF2-40B4-BE49-F238E27FC236}">
                <a16:creationId xmlns:a16="http://schemas.microsoft.com/office/drawing/2014/main" id="{426872F7-3260-799D-4315-EA4E4F380E77}"/>
              </a:ext>
            </a:extLst>
          </p:cNvPr>
          <p:cNvSpPr/>
          <p:nvPr/>
        </p:nvSpPr>
        <p:spPr>
          <a:xfrm flipH="1">
            <a:off x="7464338" y="5977942"/>
            <a:ext cx="5247597" cy="4776420"/>
          </a:xfrm>
          <a:custGeom>
            <a:avLst/>
            <a:gdLst/>
            <a:ahLst/>
            <a:cxnLst/>
            <a:rect l="l" t="t" r="r" b="b"/>
            <a:pathLst>
              <a:path w="8463236" h="9840972">
                <a:moveTo>
                  <a:pt x="8463236" y="0"/>
                </a:moveTo>
                <a:lnTo>
                  <a:pt x="0" y="0"/>
                </a:lnTo>
                <a:lnTo>
                  <a:pt x="0" y="9840972"/>
                </a:lnTo>
                <a:lnTo>
                  <a:pt x="8463236" y="9840972"/>
                </a:lnTo>
                <a:lnTo>
                  <a:pt x="8463236"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5" name="Freeform 4">
            <a:extLst>
              <a:ext uri="{FF2B5EF4-FFF2-40B4-BE49-F238E27FC236}">
                <a16:creationId xmlns:a16="http://schemas.microsoft.com/office/drawing/2014/main" id="{5BB0A0C0-0E20-CEE6-5413-0EA9BCDA2640}"/>
              </a:ext>
            </a:extLst>
          </p:cNvPr>
          <p:cNvSpPr/>
          <p:nvPr/>
        </p:nvSpPr>
        <p:spPr>
          <a:xfrm>
            <a:off x="16136598" y="7314534"/>
            <a:ext cx="2346418" cy="2713566"/>
          </a:xfrm>
          <a:custGeom>
            <a:avLst/>
            <a:gdLst/>
            <a:ahLst/>
            <a:cxnLst/>
            <a:rect l="l" t="t" r="r" b="b"/>
            <a:pathLst>
              <a:path w="3826565" h="5302970">
                <a:moveTo>
                  <a:pt x="0" y="0"/>
                </a:moveTo>
                <a:lnTo>
                  <a:pt x="3826565" y="0"/>
                </a:lnTo>
                <a:lnTo>
                  <a:pt x="3826565" y="5302970"/>
                </a:lnTo>
                <a:lnTo>
                  <a:pt x="0" y="5302970"/>
                </a:lnTo>
                <a:lnTo>
                  <a:pt x="0" y="0"/>
                </a:lnTo>
                <a:close/>
              </a:path>
            </a:pathLst>
          </a:custGeom>
          <a:blipFill>
            <a:blip r:embed="rId15"/>
            <a:stretch>
              <a:fillRect l="-356168" t="-94847" r="-21753"/>
            </a:stretch>
          </a:blipFill>
        </p:spPr>
      </p:sp>
      <p:sp>
        <p:nvSpPr>
          <p:cNvPr id="26" name="Freeform 5">
            <a:extLst>
              <a:ext uri="{FF2B5EF4-FFF2-40B4-BE49-F238E27FC236}">
                <a16:creationId xmlns:a16="http://schemas.microsoft.com/office/drawing/2014/main" id="{8CB5E241-475C-1CB5-2E6D-A73F3F1F65A4}"/>
              </a:ext>
            </a:extLst>
          </p:cNvPr>
          <p:cNvSpPr/>
          <p:nvPr/>
        </p:nvSpPr>
        <p:spPr>
          <a:xfrm>
            <a:off x="16183780" y="8002841"/>
            <a:ext cx="2346418" cy="2666642"/>
          </a:xfrm>
          <a:custGeom>
            <a:avLst/>
            <a:gdLst/>
            <a:ahLst/>
            <a:cxnLst/>
            <a:rect l="l" t="t" r="r" b="b"/>
            <a:pathLst>
              <a:path w="3826565" h="5302970">
                <a:moveTo>
                  <a:pt x="0" y="0"/>
                </a:moveTo>
                <a:lnTo>
                  <a:pt x="3826565" y="0"/>
                </a:lnTo>
                <a:lnTo>
                  <a:pt x="3826565" y="5302970"/>
                </a:lnTo>
                <a:lnTo>
                  <a:pt x="0" y="5302970"/>
                </a:lnTo>
                <a:lnTo>
                  <a:pt x="0" y="0"/>
                </a:lnTo>
                <a:close/>
              </a:path>
            </a:pathLst>
          </a:custGeom>
          <a:blipFill>
            <a:blip r:embed="rId15"/>
            <a:stretch>
              <a:fillRect l="-356168" t="-94847" r="-21753"/>
            </a:stretch>
          </a:blipFill>
        </p:spPr>
      </p:sp>
      <p:sp>
        <p:nvSpPr>
          <p:cNvPr id="27" name="Freeform 6">
            <a:extLst>
              <a:ext uri="{FF2B5EF4-FFF2-40B4-BE49-F238E27FC236}">
                <a16:creationId xmlns:a16="http://schemas.microsoft.com/office/drawing/2014/main" id="{2887450F-3C35-FCD0-2B95-614E7FE2425F}"/>
              </a:ext>
            </a:extLst>
          </p:cNvPr>
          <p:cNvSpPr/>
          <p:nvPr/>
        </p:nvSpPr>
        <p:spPr>
          <a:xfrm>
            <a:off x="15652471" y="8309026"/>
            <a:ext cx="3580894" cy="2838655"/>
          </a:xfrm>
          <a:custGeom>
            <a:avLst/>
            <a:gdLst/>
            <a:ahLst/>
            <a:cxnLst/>
            <a:rect l="l" t="t" r="r" b="b"/>
            <a:pathLst>
              <a:path w="6223709" h="5302970">
                <a:moveTo>
                  <a:pt x="0" y="0"/>
                </a:moveTo>
                <a:lnTo>
                  <a:pt x="6223709" y="0"/>
                </a:lnTo>
                <a:lnTo>
                  <a:pt x="6223709" y="5302971"/>
                </a:lnTo>
                <a:lnTo>
                  <a:pt x="0" y="5302971"/>
                </a:lnTo>
                <a:lnTo>
                  <a:pt x="0" y="0"/>
                </a:lnTo>
                <a:close/>
              </a:path>
            </a:pathLst>
          </a:custGeom>
          <a:blipFill>
            <a:blip r:embed="rId15"/>
            <a:stretch>
              <a:fillRect l="-180469" t="-94847" r="-13374"/>
            </a:stretch>
          </a:blipFill>
        </p:spPr>
      </p:sp>
      <p:sp>
        <p:nvSpPr>
          <p:cNvPr id="28" name="Freeform 7">
            <a:extLst>
              <a:ext uri="{FF2B5EF4-FFF2-40B4-BE49-F238E27FC236}">
                <a16:creationId xmlns:a16="http://schemas.microsoft.com/office/drawing/2014/main" id="{286EBB29-B3BD-5290-2581-2EBCD63A22DD}"/>
              </a:ext>
            </a:extLst>
          </p:cNvPr>
          <p:cNvSpPr/>
          <p:nvPr/>
        </p:nvSpPr>
        <p:spPr>
          <a:xfrm>
            <a:off x="14249178" y="8578464"/>
            <a:ext cx="3054208" cy="2288492"/>
          </a:xfrm>
          <a:custGeom>
            <a:avLst/>
            <a:gdLst/>
            <a:ahLst/>
            <a:cxnLst/>
            <a:rect l="l" t="t" r="r" b="b"/>
            <a:pathLst>
              <a:path w="6223709" h="5302970">
                <a:moveTo>
                  <a:pt x="0" y="0"/>
                </a:moveTo>
                <a:lnTo>
                  <a:pt x="6223709" y="0"/>
                </a:lnTo>
                <a:lnTo>
                  <a:pt x="6223709" y="5302970"/>
                </a:lnTo>
                <a:lnTo>
                  <a:pt x="0" y="5302970"/>
                </a:lnTo>
                <a:lnTo>
                  <a:pt x="0" y="0"/>
                </a:lnTo>
                <a:close/>
              </a:path>
            </a:pathLst>
          </a:custGeom>
          <a:blipFill>
            <a:blip r:embed="rId15"/>
            <a:stretch>
              <a:fillRect l="-180469" t="-94847" r="-13374"/>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sp>
      <p:grpSp>
        <p:nvGrpSpPr>
          <p:cNvPr id="3" name="Group 3"/>
          <p:cNvGrpSpPr/>
          <p:nvPr/>
        </p:nvGrpSpPr>
        <p:grpSpPr>
          <a:xfrm>
            <a:off x="6506369" y="1477626"/>
            <a:ext cx="5275262" cy="898400"/>
            <a:chOff x="0" y="0"/>
            <a:chExt cx="1389369" cy="236616"/>
          </a:xfrm>
        </p:grpSpPr>
        <p:sp>
          <p:nvSpPr>
            <p:cNvPr id="4" name="Freeform 4"/>
            <p:cNvSpPr/>
            <p:nvPr/>
          </p:nvSpPr>
          <p:spPr>
            <a:xfrm>
              <a:off x="0" y="0"/>
              <a:ext cx="1389369" cy="236616"/>
            </a:xfrm>
            <a:custGeom>
              <a:avLst/>
              <a:gdLst/>
              <a:ahLst/>
              <a:cxnLst/>
              <a:rect l="l" t="t" r="r" b="b"/>
              <a:pathLst>
                <a:path w="1389369" h="236616">
                  <a:moveTo>
                    <a:pt x="35222" y="0"/>
                  </a:moveTo>
                  <a:lnTo>
                    <a:pt x="1354147" y="0"/>
                  </a:lnTo>
                  <a:cubicBezTo>
                    <a:pt x="1373600" y="0"/>
                    <a:pt x="1389369" y="15769"/>
                    <a:pt x="1389369" y="35222"/>
                  </a:cubicBezTo>
                  <a:lnTo>
                    <a:pt x="1389369" y="201394"/>
                  </a:lnTo>
                  <a:cubicBezTo>
                    <a:pt x="1389369" y="220846"/>
                    <a:pt x="1373600" y="236616"/>
                    <a:pt x="1354147" y="236616"/>
                  </a:cubicBezTo>
                  <a:lnTo>
                    <a:pt x="35222" y="236616"/>
                  </a:lnTo>
                  <a:cubicBezTo>
                    <a:pt x="15769" y="236616"/>
                    <a:pt x="0" y="220846"/>
                    <a:pt x="0" y="201394"/>
                  </a:cubicBezTo>
                  <a:lnTo>
                    <a:pt x="0" y="35222"/>
                  </a:lnTo>
                  <a:cubicBezTo>
                    <a:pt x="0" y="15769"/>
                    <a:pt x="15769" y="0"/>
                    <a:pt x="35222" y="0"/>
                  </a:cubicBezTo>
                  <a:close/>
                </a:path>
              </a:pathLst>
            </a:custGeom>
            <a:solidFill>
              <a:srgbClr val="FFFFFF"/>
            </a:solidFill>
            <a:ln cap="rnd">
              <a:noFill/>
              <a:prstDash val="solid"/>
              <a:round/>
            </a:ln>
          </p:spPr>
        </p:sp>
        <p:sp>
          <p:nvSpPr>
            <p:cNvPr id="5" name="TextBox 5"/>
            <p:cNvSpPr txBox="1"/>
            <p:nvPr/>
          </p:nvSpPr>
          <p:spPr>
            <a:xfrm>
              <a:off x="0" y="-38100"/>
              <a:ext cx="1389369" cy="27471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13323391" y="2329639"/>
            <a:ext cx="6563106" cy="8229600"/>
          </a:xfrm>
          <a:custGeom>
            <a:avLst/>
            <a:gdLst/>
            <a:ahLst/>
            <a:cxnLst/>
            <a:rect l="l" t="t" r="r" b="b"/>
            <a:pathLst>
              <a:path w="6563106" h="8229600">
                <a:moveTo>
                  <a:pt x="0" y="0"/>
                </a:moveTo>
                <a:lnTo>
                  <a:pt x="6563106" y="0"/>
                </a:lnTo>
                <a:lnTo>
                  <a:pt x="6563106" y="8229600"/>
                </a:lnTo>
                <a:lnTo>
                  <a:pt x="0" y="8229600"/>
                </a:lnTo>
                <a:lnTo>
                  <a:pt x="0" y="0"/>
                </a:lnTo>
                <a:close/>
              </a:path>
            </a:pathLst>
          </a:custGeom>
          <a:blipFill>
            <a:blip r:embed="rId3"/>
            <a:stretch>
              <a:fillRect/>
            </a:stretch>
          </a:blipFill>
        </p:spPr>
      </p:sp>
      <p:sp>
        <p:nvSpPr>
          <p:cNvPr id="7" name="Freeform 7"/>
          <p:cNvSpPr/>
          <p:nvPr/>
        </p:nvSpPr>
        <p:spPr>
          <a:xfrm>
            <a:off x="6073238" y="1819651"/>
            <a:ext cx="11416786" cy="8229600"/>
          </a:xfrm>
          <a:custGeom>
            <a:avLst/>
            <a:gdLst/>
            <a:ahLst/>
            <a:cxnLst/>
            <a:rect l="l" t="t" r="r" b="b"/>
            <a:pathLst>
              <a:path w="11416786" h="8229600">
                <a:moveTo>
                  <a:pt x="0" y="0"/>
                </a:moveTo>
                <a:lnTo>
                  <a:pt x="11416786" y="0"/>
                </a:lnTo>
                <a:lnTo>
                  <a:pt x="11416786" y="8229600"/>
                </a:lnTo>
                <a:lnTo>
                  <a:pt x="0" y="8229600"/>
                </a:lnTo>
                <a:lnTo>
                  <a:pt x="0" y="0"/>
                </a:lnTo>
                <a:close/>
              </a:path>
            </a:pathLst>
          </a:custGeom>
          <a:blipFill>
            <a:blip r:embed="rId4"/>
            <a:stretch>
              <a:fillRect/>
            </a:stretch>
          </a:blipFill>
        </p:spPr>
      </p:sp>
      <p:grpSp>
        <p:nvGrpSpPr>
          <p:cNvPr id="8" name="Group 8"/>
          <p:cNvGrpSpPr/>
          <p:nvPr/>
        </p:nvGrpSpPr>
        <p:grpSpPr>
          <a:xfrm>
            <a:off x="1762579" y="836396"/>
            <a:ext cx="11910351" cy="6550703"/>
            <a:chOff x="0" y="0"/>
            <a:chExt cx="3136882" cy="1725288"/>
          </a:xfrm>
        </p:grpSpPr>
        <p:sp>
          <p:nvSpPr>
            <p:cNvPr id="9" name="Freeform 9"/>
            <p:cNvSpPr/>
            <p:nvPr/>
          </p:nvSpPr>
          <p:spPr>
            <a:xfrm>
              <a:off x="0" y="0"/>
              <a:ext cx="3136882" cy="1725288"/>
            </a:xfrm>
            <a:custGeom>
              <a:avLst/>
              <a:gdLst/>
              <a:ahLst/>
              <a:cxnLst/>
              <a:rect l="l" t="t" r="r" b="b"/>
              <a:pathLst>
                <a:path w="3136882" h="1725288">
                  <a:moveTo>
                    <a:pt x="16250" y="0"/>
                  </a:moveTo>
                  <a:lnTo>
                    <a:pt x="3120632" y="0"/>
                  </a:lnTo>
                  <a:cubicBezTo>
                    <a:pt x="3129607" y="0"/>
                    <a:pt x="3136882" y="7276"/>
                    <a:pt x="3136882" y="16250"/>
                  </a:cubicBezTo>
                  <a:lnTo>
                    <a:pt x="3136882" y="1709038"/>
                  </a:lnTo>
                  <a:cubicBezTo>
                    <a:pt x="3136882" y="1713347"/>
                    <a:pt x="3135170" y="1717481"/>
                    <a:pt x="3132123" y="1720528"/>
                  </a:cubicBezTo>
                  <a:cubicBezTo>
                    <a:pt x="3129075" y="1723576"/>
                    <a:pt x="3124942" y="1725288"/>
                    <a:pt x="3120632" y="1725288"/>
                  </a:cubicBezTo>
                  <a:lnTo>
                    <a:pt x="16250" y="1725288"/>
                  </a:lnTo>
                  <a:cubicBezTo>
                    <a:pt x="7276" y="1725288"/>
                    <a:pt x="0" y="1718012"/>
                    <a:pt x="0" y="1709038"/>
                  </a:cubicBezTo>
                  <a:lnTo>
                    <a:pt x="0" y="16250"/>
                  </a:lnTo>
                  <a:cubicBezTo>
                    <a:pt x="0" y="7276"/>
                    <a:pt x="7276" y="0"/>
                    <a:pt x="16250" y="0"/>
                  </a:cubicBezTo>
                  <a:close/>
                </a:path>
              </a:pathLst>
            </a:custGeom>
            <a:solidFill>
              <a:srgbClr val="FFFFFF"/>
            </a:solidFill>
            <a:ln cap="rnd">
              <a:noFill/>
              <a:prstDash val="solid"/>
              <a:round/>
            </a:ln>
          </p:spPr>
        </p:sp>
        <p:sp>
          <p:nvSpPr>
            <p:cNvPr id="10" name="TextBox 10"/>
            <p:cNvSpPr txBox="1"/>
            <p:nvPr/>
          </p:nvSpPr>
          <p:spPr>
            <a:xfrm>
              <a:off x="0" y="-38100"/>
              <a:ext cx="3136882" cy="176338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608396" y="5482222"/>
            <a:ext cx="3574113" cy="5639626"/>
          </a:xfrm>
          <a:custGeom>
            <a:avLst/>
            <a:gdLst/>
            <a:ahLst/>
            <a:cxnLst/>
            <a:rect l="l" t="t" r="r" b="b"/>
            <a:pathLst>
              <a:path w="3574113" h="5639626">
                <a:moveTo>
                  <a:pt x="0" y="0"/>
                </a:moveTo>
                <a:lnTo>
                  <a:pt x="3574113" y="0"/>
                </a:lnTo>
                <a:lnTo>
                  <a:pt x="3574113" y="5639627"/>
                </a:lnTo>
                <a:lnTo>
                  <a:pt x="0" y="5639627"/>
                </a:lnTo>
                <a:lnTo>
                  <a:pt x="0" y="0"/>
                </a:lnTo>
                <a:close/>
              </a:path>
            </a:pathLst>
          </a:custGeom>
          <a:blipFill>
            <a:blip r:embed="rId7"/>
            <a:stretch>
              <a:fillRect/>
            </a:stretch>
          </a:blipFill>
        </p:spPr>
      </p:sp>
      <p:sp>
        <p:nvSpPr>
          <p:cNvPr id="14" name="Freeform 14"/>
          <p:cNvSpPr/>
          <p:nvPr/>
        </p:nvSpPr>
        <p:spPr>
          <a:xfrm>
            <a:off x="14913686" y="8047798"/>
            <a:ext cx="3833548" cy="2511441"/>
          </a:xfrm>
          <a:custGeom>
            <a:avLst/>
            <a:gdLst/>
            <a:ahLst/>
            <a:cxnLst/>
            <a:rect l="l" t="t" r="r" b="b"/>
            <a:pathLst>
              <a:path w="3833548" h="2511441">
                <a:moveTo>
                  <a:pt x="0" y="0"/>
                </a:moveTo>
                <a:lnTo>
                  <a:pt x="3833548" y="0"/>
                </a:lnTo>
                <a:lnTo>
                  <a:pt x="3833548" y="2511441"/>
                </a:lnTo>
                <a:lnTo>
                  <a:pt x="0" y="2511441"/>
                </a:lnTo>
                <a:lnTo>
                  <a:pt x="0" y="0"/>
                </a:lnTo>
                <a:close/>
              </a:path>
            </a:pathLst>
          </a:custGeom>
          <a:blipFill>
            <a:blip r:embed="rId8"/>
            <a:stretch>
              <a:fillRect t="-20597" b="-20597"/>
            </a:stretch>
          </a:blipFill>
        </p:spPr>
      </p:sp>
      <p:sp>
        <p:nvSpPr>
          <p:cNvPr id="15" name="Freeform 15"/>
          <p:cNvSpPr/>
          <p:nvPr/>
        </p:nvSpPr>
        <p:spPr>
          <a:xfrm>
            <a:off x="16604944" y="9303518"/>
            <a:ext cx="3500584" cy="2838655"/>
          </a:xfrm>
          <a:custGeom>
            <a:avLst/>
            <a:gdLst/>
            <a:ahLst/>
            <a:cxnLst/>
            <a:rect l="l" t="t" r="r" b="b"/>
            <a:pathLst>
              <a:path w="3500584" h="2838655">
                <a:moveTo>
                  <a:pt x="0" y="0"/>
                </a:moveTo>
                <a:lnTo>
                  <a:pt x="3500584" y="0"/>
                </a:lnTo>
                <a:lnTo>
                  <a:pt x="3500584" y="2838656"/>
                </a:lnTo>
                <a:lnTo>
                  <a:pt x="0" y="28386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TextBox 17"/>
          <p:cNvSpPr txBox="1"/>
          <p:nvPr/>
        </p:nvSpPr>
        <p:spPr>
          <a:xfrm>
            <a:off x="3383695" y="1598231"/>
            <a:ext cx="9727350" cy="5201809"/>
          </a:xfrm>
          <a:prstGeom prst="rect">
            <a:avLst/>
          </a:prstGeom>
        </p:spPr>
        <p:txBody>
          <a:bodyPr lIns="0" tIns="0" rIns="0" bIns="0" rtlCol="0" anchor="t">
            <a:spAutoFit/>
          </a:bodyPr>
          <a:lstStyle/>
          <a:p>
            <a:pPr marL="0" marR="0" lvl="0" indent="0" algn="ctr" defTabSz="914400" rtl="0" eaLnBrk="1" fontAlgn="auto" latinLnBrk="0" hangingPunct="1">
              <a:lnSpc>
                <a:spcPts val="6946"/>
              </a:lnSpc>
              <a:spcBef>
                <a:spcPts val="0"/>
              </a:spcBef>
              <a:spcAft>
                <a:spcPts val="0"/>
              </a:spcAft>
              <a:buClrTx/>
              <a:buSzTx/>
              <a:buFontTx/>
              <a:buNone/>
              <a:tabLst/>
              <a:defRPr/>
            </a:pPr>
            <a:r>
              <a:rPr kumimoji="0" lang="vi-VN" sz="4961" b="0" i="0" u="none" strike="noStrike" kern="1200" cap="none" spc="0" normalizeH="0" baseline="0" noProof="0">
                <a:ln>
                  <a:noFill/>
                </a:ln>
                <a:solidFill>
                  <a:srgbClr val="000000"/>
                </a:solidFill>
                <a:effectLst/>
                <a:uLnTx/>
                <a:uFillTx/>
                <a:latin typeface="UTM Androgyne"/>
                <a:ea typeface="UTM Androgyne"/>
                <a:cs typeface="UTM Androgyne"/>
                <a:sym typeface="UTM Androgyne"/>
              </a:rPr>
              <a:t>Khi người quản tiệc nếm thử nước đã hoá thành rượu, ông không biết tự đâu ra, nhưng những người giúp việc đã múc nước thì biết, ông mới gọi tân lang mà nói:</a:t>
            </a:r>
            <a:endParaRPr kumimoji="0" lang="en-US" sz="4961" b="0" i="0" u="none" strike="noStrike" kern="1200" cap="none" spc="0" normalizeH="0" baseline="0" noProof="0">
              <a:ln>
                <a:noFill/>
              </a:ln>
              <a:solidFill>
                <a:srgbClr val="000000"/>
              </a:solidFill>
              <a:effectLst/>
              <a:uLnTx/>
              <a:uFillTx/>
              <a:latin typeface="UTM Androgyne"/>
              <a:ea typeface="UTM Androgyne"/>
              <a:cs typeface="UTM Androgyne"/>
              <a:sym typeface="UTM Androgyne"/>
            </a:endParaRPr>
          </a:p>
        </p:txBody>
      </p:sp>
      <p:sp>
        <p:nvSpPr>
          <p:cNvPr id="18" name="Freeform 18"/>
          <p:cNvSpPr/>
          <p:nvPr/>
        </p:nvSpPr>
        <p:spPr>
          <a:xfrm>
            <a:off x="267797" y="3501422"/>
            <a:ext cx="4255310" cy="6674996"/>
          </a:xfrm>
          <a:custGeom>
            <a:avLst/>
            <a:gdLst/>
            <a:ahLst/>
            <a:cxnLst/>
            <a:rect l="l" t="t" r="r" b="b"/>
            <a:pathLst>
              <a:path w="4255310" h="6674996">
                <a:moveTo>
                  <a:pt x="0" y="0"/>
                </a:moveTo>
                <a:lnTo>
                  <a:pt x="4255310" y="0"/>
                </a:lnTo>
                <a:lnTo>
                  <a:pt x="4255310" y="6674996"/>
                </a:lnTo>
                <a:lnTo>
                  <a:pt x="0" y="6674996"/>
                </a:lnTo>
                <a:lnTo>
                  <a:pt x="0" y="0"/>
                </a:lnTo>
                <a:close/>
              </a:path>
            </a:pathLst>
          </a:custGeom>
          <a:blipFill>
            <a:blip r:embed="rId11"/>
            <a:stretch>
              <a:fillRect/>
            </a:stretch>
          </a:blipFill>
        </p:spPr>
      </p:sp>
      <p:sp>
        <p:nvSpPr>
          <p:cNvPr id="19" name="TextBox 19"/>
          <p:cNvSpPr txBox="1"/>
          <p:nvPr/>
        </p:nvSpPr>
        <p:spPr>
          <a:xfrm>
            <a:off x="6266903" y="923925"/>
            <a:ext cx="3890181" cy="895726"/>
          </a:xfrm>
          <a:prstGeom prst="rect">
            <a:avLst/>
          </a:prstGeom>
        </p:spPr>
        <p:txBody>
          <a:bodyPr lIns="0" tIns="0" rIns="0" bIns="0" rtlCol="0" anchor="t">
            <a:spAutoFit/>
          </a:bodyPr>
          <a:lstStyle/>
          <a:p>
            <a:pPr marL="0" marR="0" lvl="0" indent="0" algn="ctr" defTabSz="914400" rtl="0" eaLnBrk="1" fontAlgn="auto" latinLnBrk="0" hangingPunct="1">
              <a:lnSpc>
                <a:spcPts val="7329"/>
              </a:lnSpc>
              <a:spcBef>
                <a:spcPct val="0"/>
              </a:spcBef>
              <a:spcAft>
                <a:spcPts val="0"/>
              </a:spcAft>
              <a:buClrTx/>
              <a:buSzTx/>
              <a:buFontTx/>
              <a:buNone/>
              <a:tabLst/>
              <a:defRPr/>
            </a:pPr>
            <a:r>
              <a:rPr lang="vi-VN" sz="5400" b="0" i="0">
                <a:solidFill>
                  <a:srgbClr val="3A3A3A"/>
                </a:solidFill>
                <a:effectLst/>
                <a:latin typeface="Roboto" panose="02000000000000000000" pitchFamily="2" charset="0"/>
              </a:rPr>
              <a:t>Ga 2, 1-12</a:t>
            </a:r>
            <a:endParaRPr kumimoji="0" lang="en-US" sz="5235" b="0" i="0" u="none" strike="noStrike" kern="1200" cap="none" spc="0" normalizeH="0" baseline="0" noProof="0">
              <a:ln>
                <a:noFill/>
              </a:ln>
              <a:solidFill>
                <a:srgbClr val="000000"/>
              </a:solidFill>
              <a:effectLst/>
              <a:uLnTx/>
              <a:uFillTx/>
              <a:latin typeface="More Sugar"/>
              <a:ea typeface="More Sugar"/>
              <a:cs typeface="More Sugar"/>
              <a:sym typeface="More Sugar"/>
            </a:endParaRPr>
          </a:p>
        </p:txBody>
      </p:sp>
      <p:sp>
        <p:nvSpPr>
          <p:cNvPr id="20" name="Freeform 2">
            <a:extLst>
              <a:ext uri="{FF2B5EF4-FFF2-40B4-BE49-F238E27FC236}">
                <a16:creationId xmlns:a16="http://schemas.microsoft.com/office/drawing/2014/main" id="{1D2D7473-9419-B9F3-5831-D293267A6C73}"/>
              </a:ext>
            </a:extLst>
          </p:cNvPr>
          <p:cNvSpPr/>
          <p:nvPr/>
        </p:nvSpPr>
        <p:spPr>
          <a:xfrm>
            <a:off x="10744199" y="4761665"/>
            <a:ext cx="8343049" cy="5921435"/>
          </a:xfrm>
          <a:custGeom>
            <a:avLst/>
            <a:gdLst/>
            <a:ahLst/>
            <a:cxnLst/>
            <a:rect l="l" t="t" r="r" b="b"/>
            <a:pathLst>
              <a:path w="18288000" h="10332720">
                <a:moveTo>
                  <a:pt x="0" y="0"/>
                </a:moveTo>
                <a:lnTo>
                  <a:pt x="18288000" y="0"/>
                </a:lnTo>
                <a:lnTo>
                  <a:pt x="18288000" y="10332720"/>
                </a:lnTo>
                <a:lnTo>
                  <a:pt x="0" y="10332720"/>
                </a:lnTo>
                <a:lnTo>
                  <a:pt x="0" y="0"/>
                </a:lnTo>
                <a:close/>
              </a:path>
            </a:pathLst>
          </a:custGeom>
          <a:blipFill>
            <a:blip r:embed="rId12"/>
            <a:stretch>
              <a:fillRect l="-57299" r="-1"/>
            </a:stretch>
          </a:blipFill>
        </p:spPr>
      </p:sp>
      <p:sp>
        <p:nvSpPr>
          <p:cNvPr id="21" name="Freeform 3">
            <a:extLst>
              <a:ext uri="{FF2B5EF4-FFF2-40B4-BE49-F238E27FC236}">
                <a16:creationId xmlns:a16="http://schemas.microsoft.com/office/drawing/2014/main" id="{BC381DE0-284A-C8FF-0B82-F81932011D4E}"/>
              </a:ext>
            </a:extLst>
          </p:cNvPr>
          <p:cNvSpPr/>
          <p:nvPr/>
        </p:nvSpPr>
        <p:spPr>
          <a:xfrm flipH="1">
            <a:off x="7464338" y="5977942"/>
            <a:ext cx="5247597" cy="4776420"/>
          </a:xfrm>
          <a:custGeom>
            <a:avLst/>
            <a:gdLst/>
            <a:ahLst/>
            <a:cxnLst/>
            <a:rect l="l" t="t" r="r" b="b"/>
            <a:pathLst>
              <a:path w="8463236" h="9840972">
                <a:moveTo>
                  <a:pt x="8463236" y="0"/>
                </a:moveTo>
                <a:lnTo>
                  <a:pt x="0" y="0"/>
                </a:lnTo>
                <a:lnTo>
                  <a:pt x="0" y="9840972"/>
                </a:lnTo>
                <a:lnTo>
                  <a:pt x="8463236" y="9840972"/>
                </a:lnTo>
                <a:lnTo>
                  <a:pt x="8463236"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2" name="Freeform 4">
            <a:extLst>
              <a:ext uri="{FF2B5EF4-FFF2-40B4-BE49-F238E27FC236}">
                <a16:creationId xmlns:a16="http://schemas.microsoft.com/office/drawing/2014/main" id="{B9BCCEB0-1B96-D93B-499E-028B76A17E3B}"/>
              </a:ext>
            </a:extLst>
          </p:cNvPr>
          <p:cNvSpPr/>
          <p:nvPr/>
        </p:nvSpPr>
        <p:spPr>
          <a:xfrm>
            <a:off x="16136598" y="7314534"/>
            <a:ext cx="2346418" cy="2713566"/>
          </a:xfrm>
          <a:custGeom>
            <a:avLst/>
            <a:gdLst/>
            <a:ahLst/>
            <a:cxnLst/>
            <a:rect l="l" t="t" r="r" b="b"/>
            <a:pathLst>
              <a:path w="3826565" h="5302970">
                <a:moveTo>
                  <a:pt x="0" y="0"/>
                </a:moveTo>
                <a:lnTo>
                  <a:pt x="3826565" y="0"/>
                </a:lnTo>
                <a:lnTo>
                  <a:pt x="3826565" y="5302970"/>
                </a:lnTo>
                <a:lnTo>
                  <a:pt x="0" y="5302970"/>
                </a:lnTo>
                <a:lnTo>
                  <a:pt x="0" y="0"/>
                </a:lnTo>
                <a:close/>
              </a:path>
            </a:pathLst>
          </a:custGeom>
          <a:blipFill>
            <a:blip r:embed="rId15"/>
            <a:stretch>
              <a:fillRect l="-356168" t="-94847" r="-21753"/>
            </a:stretch>
          </a:blipFill>
        </p:spPr>
      </p:sp>
      <p:sp>
        <p:nvSpPr>
          <p:cNvPr id="23" name="Freeform 5">
            <a:extLst>
              <a:ext uri="{FF2B5EF4-FFF2-40B4-BE49-F238E27FC236}">
                <a16:creationId xmlns:a16="http://schemas.microsoft.com/office/drawing/2014/main" id="{F51E2E84-6BA1-6151-E756-BC8F43E43899}"/>
              </a:ext>
            </a:extLst>
          </p:cNvPr>
          <p:cNvSpPr/>
          <p:nvPr/>
        </p:nvSpPr>
        <p:spPr>
          <a:xfrm>
            <a:off x="16183780" y="8002841"/>
            <a:ext cx="2346418" cy="2666642"/>
          </a:xfrm>
          <a:custGeom>
            <a:avLst/>
            <a:gdLst/>
            <a:ahLst/>
            <a:cxnLst/>
            <a:rect l="l" t="t" r="r" b="b"/>
            <a:pathLst>
              <a:path w="3826565" h="5302970">
                <a:moveTo>
                  <a:pt x="0" y="0"/>
                </a:moveTo>
                <a:lnTo>
                  <a:pt x="3826565" y="0"/>
                </a:lnTo>
                <a:lnTo>
                  <a:pt x="3826565" y="5302970"/>
                </a:lnTo>
                <a:lnTo>
                  <a:pt x="0" y="5302970"/>
                </a:lnTo>
                <a:lnTo>
                  <a:pt x="0" y="0"/>
                </a:lnTo>
                <a:close/>
              </a:path>
            </a:pathLst>
          </a:custGeom>
          <a:blipFill>
            <a:blip r:embed="rId15"/>
            <a:stretch>
              <a:fillRect l="-356168" t="-94847" r="-21753"/>
            </a:stretch>
          </a:blipFill>
        </p:spPr>
      </p:sp>
      <p:sp>
        <p:nvSpPr>
          <p:cNvPr id="24" name="Freeform 6">
            <a:extLst>
              <a:ext uri="{FF2B5EF4-FFF2-40B4-BE49-F238E27FC236}">
                <a16:creationId xmlns:a16="http://schemas.microsoft.com/office/drawing/2014/main" id="{DFEE901A-7430-B034-F86F-93305B20C13D}"/>
              </a:ext>
            </a:extLst>
          </p:cNvPr>
          <p:cNvSpPr/>
          <p:nvPr/>
        </p:nvSpPr>
        <p:spPr>
          <a:xfrm>
            <a:off x="15652471" y="8309026"/>
            <a:ext cx="3580894" cy="2838655"/>
          </a:xfrm>
          <a:custGeom>
            <a:avLst/>
            <a:gdLst/>
            <a:ahLst/>
            <a:cxnLst/>
            <a:rect l="l" t="t" r="r" b="b"/>
            <a:pathLst>
              <a:path w="6223709" h="5302970">
                <a:moveTo>
                  <a:pt x="0" y="0"/>
                </a:moveTo>
                <a:lnTo>
                  <a:pt x="6223709" y="0"/>
                </a:lnTo>
                <a:lnTo>
                  <a:pt x="6223709" y="5302971"/>
                </a:lnTo>
                <a:lnTo>
                  <a:pt x="0" y="5302971"/>
                </a:lnTo>
                <a:lnTo>
                  <a:pt x="0" y="0"/>
                </a:lnTo>
                <a:close/>
              </a:path>
            </a:pathLst>
          </a:custGeom>
          <a:blipFill>
            <a:blip r:embed="rId15"/>
            <a:stretch>
              <a:fillRect l="-180469" t="-94847" r="-13374"/>
            </a:stretch>
          </a:blipFill>
        </p:spPr>
      </p:sp>
      <p:sp>
        <p:nvSpPr>
          <p:cNvPr id="25" name="Freeform 7">
            <a:extLst>
              <a:ext uri="{FF2B5EF4-FFF2-40B4-BE49-F238E27FC236}">
                <a16:creationId xmlns:a16="http://schemas.microsoft.com/office/drawing/2014/main" id="{ED0AD570-3FD5-9FFA-014D-1A6072142D15}"/>
              </a:ext>
            </a:extLst>
          </p:cNvPr>
          <p:cNvSpPr/>
          <p:nvPr/>
        </p:nvSpPr>
        <p:spPr>
          <a:xfrm>
            <a:off x="14249178" y="8578464"/>
            <a:ext cx="3054208" cy="2288492"/>
          </a:xfrm>
          <a:custGeom>
            <a:avLst/>
            <a:gdLst/>
            <a:ahLst/>
            <a:cxnLst/>
            <a:rect l="l" t="t" r="r" b="b"/>
            <a:pathLst>
              <a:path w="6223709" h="5302970">
                <a:moveTo>
                  <a:pt x="0" y="0"/>
                </a:moveTo>
                <a:lnTo>
                  <a:pt x="6223709" y="0"/>
                </a:lnTo>
                <a:lnTo>
                  <a:pt x="6223709" y="5302970"/>
                </a:lnTo>
                <a:lnTo>
                  <a:pt x="0" y="5302970"/>
                </a:lnTo>
                <a:lnTo>
                  <a:pt x="0" y="0"/>
                </a:lnTo>
                <a:close/>
              </a:path>
            </a:pathLst>
          </a:custGeom>
          <a:blipFill>
            <a:blip r:embed="rId15"/>
            <a:stretch>
              <a:fillRect l="-180469" t="-94847" r="-13374"/>
            </a:stretch>
          </a:blipFill>
        </p:spPr>
      </p:sp>
    </p:spTree>
    <p:extLst>
      <p:ext uri="{BB962C8B-B14F-4D97-AF65-F5344CB8AC3E}">
        <p14:creationId xmlns:p14="http://schemas.microsoft.com/office/powerpoint/2010/main" val="1347669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TotalTime>
  <Words>708</Words>
  <Application>Microsoft Office PowerPoint</Application>
  <PresentationFormat>Tùy chỉnh</PresentationFormat>
  <Paragraphs>84</Paragraphs>
  <Slides>23</Slides>
  <Notes>1</Notes>
  <HiddenSlides>0</HiddenSlides>
  <MMClips>1</MMClips>
  <ScaleCrop>false</ScaleCrop>
  <HeadingPairs>
    <vt:vector size="6" baseType="variant">
      <vt:variant>
        <vt:lpstr>Phông được Dùng</vt:lpstr>
      </vt:variant>
      <vt:variant>
        <vt:i4>11</vt:i4>
      </vt:variant>
      <vt:variant>
        <vt:lpstr>Chủ đề</vt:lpstr>
      </vt:variant>
      <vt:variant>
        <vt:i4>2</vt:i4>
      </vt:variant>
      <vt:variant>
        <vt:lpstr>Tiêu đề Bản chiếu</vt:lpstr>
      </vt:variant>
      <vt:variant>
        <vt:i4>23</vt:i4>
      </vt:variant>
    </vt:vector>
  </HeadingPairs>
  <TitlesOfParts>
    <vt:vector size="36" baseType="lpstr">
      <vt:lpstr>UTM Bell</vt:lpstr>
      <vt:lpstr>Millhouse</vt:lpstr>
      <vt:lpstr>SVN-Neutraface 2</vt:lpstr>
      <vt:lpstr>Times New Roman</vt:lpstr>
      <vt:lpstr>Sigmar One</vt:lpstr>
      <vt:lpstr>Roboto</vt:lpstr>
      <vt:lpstr>Arial</vt:lpstr>
      <vt:lpstr>iCiel Cadena</vt:lpstr>
      <vt:lpstr>UTM Androgyne</vt:lpstr>
      <vt:lpstr>More Sugar</vt:lpstr>
      <vt:lpstr>Calibri</vt:lpstr>
      <vt:lpstr>Office Theme</vt:lpstr>
      <vt:lpstr>1_Chủ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câu 1</dc:title>
  <cp:lastModifiedBy>bongbongcute12@gmail.com</cp:lastModifiedBy>
  <cp:revision>9</cp:revision>
  <dcterms:created xsi:type="dcterms:W3CDTF">2006-08-16T00:00:00Z</dcterms:created>
  <dcterms:modified xsi:type="dcterms:W3CDTF">2025-01-17T00:29:25Z</dcterms:modified>
  <dc:identifier>DAGcLHSXJrQ</dc:identifier>
</cp:coreProperties>
</file>