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273" r:id="rId3"/>
    <p:sldId id="266" r:id="rId4"/>
    <p:sldId id="276" r:id="rId5"/>
    <p:sldId id="287" r:id="rId6"/>
    <p:sldId id="277" r:id="rId7"/>
    <p:sldId id="288" r:id="rId8"/>
    <p:sldId id="278" r:id="rId9"/>
    <p:sldId id="289" r:id="rId10"/>
    <p:sldId id="279" r:id="rId11"/>
    <p:sldId id="290" r:id="rId12"/>
    <p:sldId id="326" r:id="rId13"/>
    <p:sldId id="263" r:id="rId14"/>
    <p:sldId id="327" r:id="rId15"/>
    <p:sldId id="264" r:id="rId16"/>
    <p:sldId id="328" r:id="rId17"/>
    <p:sldId id="274" r:id="rId18"/>
    <p:sldId id="270" r:id="rId19"/>
    <p:sldId id="280" r:id="rId20"/>
    <p:sldId id="281" r:id="rId21"/>
    <p:sldId id="284" r:id="rId22"/>
    <p:sldId id="282" r:id="rId23"/>
    <p:sldId id="285" r:id="rId24"/>
    <p:sldId id="283" r:id="rId25"/>
    <p:sldId id="286" r:id="rId26"/>
    <p:sldId id="31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272" r:id="rId37"/>
    <p:sldId id="265" r:id="rId38"/>
    <p:sldId id="296" r:id="rId39"/>
    <p:sldId id="291" r:id="rId40"/>
    <p:sldId id="292" r:id="rId41"/>
    <p:sldId id="297" r:id="rId42"/>
    <p:sldId id="299" r:id="rId43"/>
    <p:sldId id="293" r:id="rId44"/>
    <p:sldId id="298" r:id="rId45"/>
    <p:sldId id="300" r:id="rId46"/>
    <p:sldId id="329" r:id="rId47"/>
    <p:sldId id="275" r:id="rId48"/>
    <p:sldId id="301" r:id="rId49"/>
    <p:sldId id="302" r:id="rId50"/>
    <p:sldId id="304" r:id="rId51"/>
    <p:sldId id="303" r:id="rId52"/>
    <p:sldId id="305" r:id="rId53"/>
    <p:sldId id="330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310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A2A0-B0FA-4656-95F0-09AC1D184BB4}" type="datetimeFigureOut">
              <a:rPr lang="en-US" smtClean="0"/>
              <a:t>01/01/2025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F06D-BDD0-49F1-93BC-7B37596BF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9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A2A0-B0FA-4656-95F0-09AC1D184BB4}" type="datetimeFigureOut">
              <a:rPr lang="en-US" smtClean="0"/>
              <a:t>01/01/2025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F06D-BDD0-49F1-93BC-7B37596BF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1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A2A0-B0FA-4656-95F0-09AC1D184BB4}" type="datetimeFigureOut">
              <a:rPr lang="en-US" smtClean="0"/>
              <a:t>01/01/2025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F06D-BDD0-49F1-93BC-7B37596BF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8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A2A0-B0FA-4656-95F0-09AC1D184BB4}" type="datetimeFigureOut">
              <a:rPr lang="en-US" smtClean="0"/>
              <a:t>01/01/2025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F06D-BDD0-49F1-93BC-7B37596BF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34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A2A0-B0FA-4656-95F0-09AC1D184BB4}" type="datetimeFigureOut">
              <a:rPr lang="en-US" smtClean="0"/>
              <a:t>01/01/2025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F06D-BDD0-49F1-93BC-7B37596BF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1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A2A0-B0FA-4656-95F0-09AC1D184BB4}" type="datetimeFigureOut">
              <a:rPr lang="en-US" smtClean="0"/>
              <a:t>01/01/2025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F06D-BDD0-49F1-93BC-7B37596BF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A2A0-B0FA-4656-95F0-09AC1D184BB4}" type="datetimeFigureOut">
              <a:rPr lang="en-US" smtClean="0"/>
              <a:t>01/01/2025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F06D-BDD0-49F1-93BC-7B37596BF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6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A2A0-B0FA-4656-95F0-09AC1D184BB4}" type="datetimeFigureOut">
              <a:rPr lang="en-US" smtClean="0"/>
              <a:t>01/01/2025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F06D-BDD0-49F1-93BC-7B37596BF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05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A2A0-B0FA-4656-95F0-09AC1D184BB4}" type="datetimeFigureOut">
              <a:rPr lang="en-US" smtClean="0"/>
              <a:t>01/01/2025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F06D-BDD0-49F1-93BC-7B37596BF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2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A2A0-B0FA-4656-95F0-09AC1D184BB4}" type="datetimeFigureOut">
              <a:rPr lang="en-US" smtClean="0"/>
              <a:t>01/01/2025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F06D-BDD0-49F1-93BC-7B37596BF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67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A2A0-B0FA-4656-95F0-09AC1D184BB4}" type="datetimeFigureOut">
              <a:rPr lang="en-US" smtClean="0"/>
              <a:t>01/01/2025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F06D-BDD0-49F1-93BC-7B37596BF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6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DA2A0-B0FA-4656-95F0-09AC1D184BB4}" type="datetimeFigureOut">
              <a:rPr lang="en-US" smtClean="0"/>
              <a:t>01/01/2025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F06D-BDD0-49F1-93BC-7B37596BF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4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ll 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7829"/>
            <a:ext cx="12192000" cy="960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782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7018" y="110836"/>
            <a:ext cx="11822545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say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tim.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dắt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dìu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327957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7018" y="110836"/>
            <a:ext cx="11822545" cy="600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Kìa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bầu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rạng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ta.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77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ll 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7829"/>
            <a:ext cx="12192000" cy="960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452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CEDDC-547B-0E34-2F94-2BD5C7F55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37" b="1426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185671-0EF1-9E8D-9551-C71937973145}"/>
              </a:ext>
            </a:extLst>
          </p:cNvPr>
          <p:cNvSpPr/>
          <p:nvPr/>
        </p:nvSpPr>
        <p:spPr>
          <a:xfrm>
            <a:off x="3184358" y="240632"/>
            <a:ext cx="5823284" cy="128336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CA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C7636-1D84-830D-7262-9BFFBAC22390}"/>
              </a:ext>
            </a:extLst>
          </p:cNvPr>
          <p:cNvSpPr txBox="1"/>
          <p:nvPr/>
        </p:nvSpPr>
        <p:spPr>
          <a:xfrm>
            <a:off x="649705" y="1993924"/>
            <a:ext cx="10892590" cy="4727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9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Lạy</a:t>
            </a:r>
            <a:r>
              <a:rPr lang="en-US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9600" b="1" kern="100" dirty="0">
              <a:solidFill>
                <a:prstClr val="black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9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ll 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7829"/>
            <a:ext cx="12192000" cy="960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509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CEDDC-547B-0E34-2F94-2BD5C7F55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37" b="1426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185671-0EF1-9E8D-9551-C719379731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84358" y="112294"/>
            <a:ext cx="5815263" cy="105877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ALLELUIA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C7636-1D84-830D-7262-9BFFBAC22390}"/>
              </a:ext>
            </a:extLst>
          </p:cNvPr>
          <p:cNvSpPr txBox="1"/>
          <p:nvPr/>
        </p:nvSpPr>
        <p:spPr>
          <a:xfrm>
            <a:off x="497304" y="1282086"/>
            <a:ext cx="1104499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8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8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bái</a:t>
            </a:r>
            <a:r>
              <a:rPr 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8207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ll 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7829"/>
            <a:ext cx="12192000" cy="960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330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AC450F-70AD-6C6E-D3BE-7D03DF97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32" y="891540"/>
            <a:ext cx="10193185" cy="50711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49236" y="2530764"/>
            <a:ext cx="706581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 VỚI BA VUA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08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3891" y="0"/>
            <a:ext cx="4618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128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53455" y="0"/>
            <a:ext cx="27709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891" y="6742545"/>
            <a:ext cx="12201236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20074" y="175492"/>
            <a:ext cx="11933380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rượu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85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3891" y="0"/>
            <a:ext cx="4618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128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53455" y="0"/>
            <a:ext cx="27709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891" y="6742545"/>
            <a:ext cx="12201236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93962" y="-129309"/>
            <a:ext cx="11748655" cy="7385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Gói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03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814D3-DC6C-B091-709F-19A88BC9B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amboo mat with leaves&#10;&#10;Description automatically generated">
            <a:extLst>
              <a:ext uri="{FF2B5EF4-FFF2-40B4-BE49-F238E27FC236}">
                <a16:creationId xmlns:a16="http://schemas.microsoft.com/office/drawing/2014/main" id="{01A20048-8407-B7A4-30A7-6C81FE75AB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71" r="1" b="1"/>
          <a:stretch/>
        </p:blipFill>
        <p:spPr>
          <a:xfrm>
            <a:off x="149629" y="1282"/>
            <a:ext cx="11887200" cy="67320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9382" y="2429164"/>
            <a:ext cx="8894617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 HIỂN LINH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Phanxicô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13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3891" y="0"/>
            <a:ext cx="4618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128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53455" y="0"/>
            <a:ext cx="27709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891" y="6742545"/>
            <a:ext cx="12201236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20074" y="175492"/>
            <a:ext cx="11933380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dược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3891" y="0"/>
            <a:ext cx="4618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128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53455" y="0"/>
            <a:ext cx="27709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891" y="6742545"/>
            <a:ext cx="12201236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93962" y="-129309"/>
            <a:ext cx="11748655" cy="7385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Gói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8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3891" y="0"/>
            <a:ext cx="4618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128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53455" y="0"/>
            <a:ext cx="27709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891" y="6742545"/>
            <a:ext cx="12201236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20074" y="175492"/>
            <a:ext cx="11933380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nhọc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chai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dặm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60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3891" y="0"/>
            <a:ext cx="4618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128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53455" y="0"/>
            <a:ext cx="27709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891" y="6742545"/>
            <a:ext cx="12201236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93962" y="-129309"/>
            <a:ext cx="11748655" cy="7385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Gói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39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3891" y="0"/>
            <a:ext cx="4618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128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53455" y="0"/>
            <a:ext cx="27709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891" y="6742545"/>
            <a:ext cx="12201236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20074" y="175492"/>
            <a:ext cx="11933380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sướng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ngập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401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3891" y="0"/>
            <a:ext cx="4618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128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53455" y="0"/>
            <a:ext cx="27709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891" y="6742545"/>
            <a:ext cx="12201236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93962" y="-129309"/>
            <a:ext cx="11748655" cy="7385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Gói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31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521 Thánh Thể Ảnh, Ảnh Và Hình Nền Để Tải Về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153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AC450F-70AD-6C6E-D3BE-7D03DF97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32" y="891540"/>
            <a:ext cx="10193185" cy="50711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93819" y="2586182"/>
            <a:ext cx="724806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CUNG LÊN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Xuyên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Lm.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835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3891" y="0"/>
            <a:ext cx="4618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128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53455" y="0"/>
            <a:ext cx="27709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891" y="6742545"/>
            <a:ext cx="12201236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3891" y="-2"/>
            <a:ext cx="11961091" cy="6445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nhè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thoảng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vẳng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rung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rầy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cõi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92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3891" y="0"/>
            <a:ext cx="4618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128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53455" y="0"/>
            <a:ext cx="27709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891" y="6742545"/>
            <a:ext cx="12201236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3891" y="-2"/>
            <a:ext cx="11961091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Thôi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cõi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215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7018" y="110836"/>
            <a:ext cx="11822545" cy="600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Kìa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bầu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rạng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ta.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9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3891" y="0"/>
            <a:ext cx="4618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128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53455" y="0"/>
            <a:ext cx="27709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891" y="6742545"/>
            <a:ext cx="12201236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3891" y="-2"/>
            <a:ext cx="11961091" cy="6445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nhè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thoảng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vẳng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rung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rầy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cõi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0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3891" y="0"/>
            <a:ext cx="4618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128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53455" y="0"/>
            <a:ext cx="27709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891" y="6742545"/>
            <a:ext cx="12201236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3891" y="-2"/>
            <a:ext cx="11961091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cớ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Ðấng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dặm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67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3891" y="0"/>
            <a:ext cx="4618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128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53455" y="0"/>
            <a:ext cx="27709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891" y="6742545"/>
            <a:ext cx="12201236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3891" y="-2"/>
            <a:ext cx="11961091" cy="6445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nhè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thoảng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vẳng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rung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rầy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cõi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89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3891" y="0"/>
            <a:ext cx="4618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128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53455" y="0"/>
            <a:ext cx="27709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891" y="6742545"/>
            <a:ext cx="12201236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3891" y="-2"/>
            <a:ext cx="11961091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đằm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bù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cõi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392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3891" y="0"/>
            <a:ext cx="4618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128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53455" y="0"/>
            <a:ext cx="27709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891" y="6742545"/>
            <a:ext cx="12201236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3891" y="-2"/>
            <a:ext cx="11961091" cy="6445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nhè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thoảng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vẳng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rung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rầy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cõi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04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521 Thánh Thể Ảnh, Ảnh Và Hình Nền Để Tải Về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444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A5EAD1-0BC5-CA87-F299-B5837A2888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60" b="7855"/>
          <a:stretch/>
        </p:blipFill>
        <p:spPr>
          <a:xfrm>
            <a:off x="53887" y="188944"/>
            <a:ext cx="12192000" cy="6091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4867F5-29B0-27FB-D6B6-33BFDCB567F8}"/>
              </a:ext>
            </a:extLst>
          </p:cNvPr>
          <p:cNvSpPr txBox="1"/>
          <p:nvPr/>
        </p:nvSpPr>
        <p:spPr>
          <a:xfrm>
            <a:off x="1330036" y="2231923"/>
            <a:ext cx="9328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PHƯƠNG ĐÔNG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58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110836" y="1"/>
            <a:ext cx="9237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0" y="110836"/>
            <a:ext cx="12192000" cy="923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90400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705600"/>
            <a:ext cx="12192000" cy="3694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20073" y="110835"/>
            <a:ext cx="11970327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hăng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0627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110836" y="1"/>
            <a:ext cx="9237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0" y="110836"/>
            <a:ext cx="12192000" cy="923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90400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705600"/>
            <a:ext cx="12192000" cy="3694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20073" y="110835"/>
            <a:ext cx="11970327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nan nay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Bê-lem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chiêm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dược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nhũ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53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110836" y="1"/>
            <a:ext cx="9237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0" y="110836"/>
            <a:ext cx="12192000" cy="923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90400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705600"/>
            <a:ext cx="12192000" cy="3694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20073" y="110835"/>
            <a:ext cx="11970327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Chuộc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than.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ra.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5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09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78691" y="360218"/>
            <a:ext cx="115731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quỳ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Bê-lem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2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110836" y="1"/>
            <a:ext cx="9237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0" y="110836"/>
            <a:ext cx="12192000" cy="923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90400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705600"/>
            <a:ext cx="12192000" cy="3694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50982" y="480291"/>
            <a:ext cx="115177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Quỳ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0340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110836" y="1"/>
            <a:ext cx="9237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0" y="110836"/>
            <a:ext cx="12192000" cy="923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90400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705600"/>
            <a:ext cx="12192000" cy="3694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20073" y="110835"/>
            <a:ext cx="11970327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quấn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76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110836" y="1"/>
            <a:ext cx="9237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0" y="110836"/>
            <a:ext cx="12192000" cy="923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90400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705600"/>
            <a:ext cx="12192000" cy="3694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20073" y="110835"/>
            <a:ext cx="11970327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Chuộc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than.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ra.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5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56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110836" y="1"/>
            <a:ext cx="9237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0" y="110836"/>
            <a:ext cx="12192000" cy="923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90400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705600"/>
            <a:ext cx="12192000" cy="3694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20073" y="110835"/>
            <a:ext cx="11970327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trót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tim.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1227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110836" y="1"/>
            <a:ext cx="9237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0" y="110836"/>
            <a:ext cx="12192000" cy="923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90400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705600"/>
            <a:ext cx="12192000" cy="3694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20073" y="110835"/>
            <a:ext cx="11970327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89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110836" y="1"/>
            <a:ext cx="9237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0" y="110836"/>
            <a:ext cx="12192000" cy="923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90400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705600"/>
            <a:ext cx="12192000" cy="3694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20073" y="110835"/>
            <a:ext cx="11970327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Chuộc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than.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ra.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5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82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ll 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7829"/>
            <a:ext cx="12192000" cy="960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749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2B0F6E-C1C7-A2F8-EB95-5101D8520A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31" r="4659"/>
          <a:stretch/>
        </p:blipFill>
        <p:spPr>
          <a:xfrm>
            <a:off x="-147484" y="0"/>
            <a:ext cx="12192000" cy="6857990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AF381E-7C48-F461-94BC-40DCF13388EB}"/>
              </a:ext>
            </a:extLst>
          </p:cNvPr>
          <p:cNvSpPr/>
          <p:nvPr/>
        </p:nvSpPr>
        <p:spPr>
          <a:xfrm>
            <a:off x="895927" y="3860800"/>
            <a:ext cx="10126033" cy="21299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 TA LÊN ĐƯỜNG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Trầm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74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57017" y="192008"/>
            <a:ext cx="11841017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Bêlem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5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49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57017" y="192008"/>
            <a:ext cx="11841017" cy="600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nhũ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mộc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dược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cay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44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7018" y="110836"/>
            <a:ext cx="11822545" cy="600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Kìa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bầu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rạng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ta.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1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57017" y="192008"/>
            <a:ext cx="11841017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Bêlem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5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9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57017" y="192008"/>
            <a:ext cx="11841017" cy="600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sưởi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930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57017" y="192008"/>
            <a:ext cx="11841017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Bêlem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5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80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ll 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7829"/>
            <a:ext cx="12192000" cy="960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482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41745" y="461818"/>
            <a:ext cx="112314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18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7018" y="110836"/>
            <a:ext cx="11822545" cy="600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Kìa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bầu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rạng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ta.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4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06400" y="415636"/>
            <a:ext cx="114069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28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7018" y="110836"/>
            <a:ext cx="11822545" cy="600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Kìa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bầu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rạng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ta.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37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1987</Words>
  <Application>Microsoft Office PowerPoint</Application>
  <PresentationFormat>Widescreen</PresentationFormat>
  <Paragraphs>52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Aptos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Phong Thu</cp:lastModifiedBy>
  <cp:revision>9</cp:revision>
  <dcterms:created xsi:type="dcterms:W3CDTF">2024-12-31T04:45:50Z</dcterms:created>
  <dcterms:modified xsi:type="dcterms:W3CDTF">2025-01-01T02:24:32Z</dcterms:modified>
</cp:coreProperties>
</file>