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85" r:id="rId2"/>
    <p:sldId id="286" r:id="rId3"/>
    <p:sldId id="287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9" r:id="rId15"/>
    <p:sldId id="278" r:id="rId16"/>
    <p:sldId id="277" r:id="rId17"/>
    <p:sldId id="279" r:id="rId18"/>
    <p:sldId id="280" r:id="rId19"/>
    <p:sldId id="281" r:id="rId20"/>
    <p:sldId id="283" r:id="rId21"/>
    <p:sldId id="276" r:id="rId22"/>
    <p:sldId id="284" r:id="rId23"/>
    <p:sldId id="267" r:id="rId24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veat Brush" pitchFamily="2" charset="0"/>
      <p:regular r:id="rId30"/>
    </p:embeddedFont>
    <p:embeddedFont>
      <p:font typeface="iCiel Cadena" panose="020B0604020202020204" charset="0"/>
      <p:regular r:id="rId31"/>
    </p:embeddedFont>
    <p:embeddedFont>
      <p:font typeface="iCiel Nabila" panose="020B0604020202020204" charset="0"/>
      <p:regular r:id="rId32"/>
    </p:embeddedFont>
    <p:embeddedFont>
      <p:font typeface="Montserrat Alternates Black" panose="00000A00000000000000" pitchFamily="2" charset="0"/>
      <p:bold r:id="rId33"/>
    </p:embeddedFont>
    <p:embeddedFont>
      <p:font typeface="SVN-Neutraface 2" panose="02000600040000020004" pitchFamily="2" charset="0"/>
      <p:bold r:id="rId34"/>
    </p:embeddedFont>
    <p:embeddedFont>
      <p:font typeface="UTM American Sans" panose="02040603050506020204" pitchFamily="18" charset="0"/>
      <p:regular r:id="rId35"/>
    </p:embeddedFont>
    <p:embeddedFont>
      <p:font typeface="UTM Cooper Black" panose="02040603050506020204" pitchFamily="18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692" autoAdjust="0"/>
  </p:normalViewPr>
  <p:slideViewPr>
    <p:cSldViewPr>
      <p:cViewPr varScale="1">
        <p:scale>
          <a:sx n="45" d="100"/>
          <a:sy n="45" d="100"/>
        </p:scale>
        <p:origin x="8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B2860-3422-4A3E-A048-D7409B2F658B}" type="datetimeFigureOut">
              <a:rPr lang="vi-VN" smtClean="0"/>
              <a:t>03/01/2025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8B5AC-EB57-4D57-89A9-286DEC88C2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134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D20FC-964D-4286-A9D5-5AF71F472198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5577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4.sv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5.png"/><Relationship Id="rId18" Type="http://schemas.openxmlformats.org/officeDocument/2006/relationships/image" Target="../media/image39.sv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9.png"/><Relationship Id="rId5" Type="http://schemas.openxmlformats.org/officeDocument/2006/relationships/image" Target="../media/image4.sv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43.svg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slide" Target="slide16.xml"/><Relationship Id="rId5" Type="http://schemas.openxmlformats.org/officeDocument/2006/relationships/image" Target="../media/image41.png"/><Relationship Id="rId10" Type="http://schemas.openxmlformats.org/officeDocument/2006/relationships/image" Target="../media/image49.jpeg"/><Relationship Id="rId4" Type="http://schemas.openxmlformats.org/officeDocument/2006/relationships/image" Target="../media/image40.png"/><Relationship Id="rId9" Type="http://schemas.openxmlformats.org/officeDocument/2006/relationships/image" Target="../media/image48.jpeg"/><Relationship Id="rId14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12" Type="http://schemas.openxmlformats.org/officeDocument/2006/relationships/image" Target="../media/image4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8.jpeg"/><Relationship Id="rId5" Type="http://schemas.openxmlformats.org/officeDocument/2006/relationships/image" Target="../media/image41.png"/><Relationship Id="rId15" Type="http://schemas.openxmlformats.org/officeDocument/2006/relationships/image" Target="../media/image54.png"/><Relationship Id="rId10" Type="http://schemas.openxmlformats.org/officeDocument/2006/relationships/image" Target="../media/image47.png"/><Relationship Id="rId4" Type="http://schemas.openxmlformats.org/officeDocument/2006/relationships/image" Target="../media/image40.png"/><Relationship Id="rId9" Type="http://schemas.openxmlformats.org/officeDocument/2006/relationships/image" Target="../media/image52.svg"/><Relationship Id="rId1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58.svg"/><Relationship Id="rId12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48.jpeg"/><Relationship Id="rId5" Type="http://schemas.openxmlformats.org/officeDocument/2006/relationships/image" Target="../media/image56.png"/><Relationship Id="rId10" Type="http://schemas.openxmlformats.org/officeDocument/2006/relationships/image" Target="../media/image59.gif"/><Relationship Id="rId4" Type="http://schemas.openxmlformats.org/officeDocument/2006/relationships/image" Target="../media/image55.png"/><Relationship Id="rId9" Type="http://schemas.openxmlformats.org/officeDocument/2006/relationships/image" Target="../media/image53.pn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19.xml"/><Relationship Id="rId3" Type="http://schemas.openxmlformats.org/officeDocument/2006/relationships/audio" Target="../media/audio2.wav"/><Relationship Id="rId7" Type="http://schemas.openxmlformats.org/officeDocument/2006/relationships/image" Target="../media/image43.svg"/><Relationship Id="rId12" Type="http://schemas.openxmlformats.org/officeDocument/2006/relationships/image" Target="../media/image6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9.jpeg"/><Relationship Id="rId5" Type="http://schemas.openxmlformats.org/officeDocument/2006/relationships/image" Target="../media/image41.png"/><Relationship Id="rId10" Type="http://schemas.openxmlformats.org/officeDocument/2006/relationships/image" Target="../media/image48.jpeg"/><Relationship Id="rId4" Type="http://schemas.openxmlformats.org/officeDocument/2006/relationships/image" Target="../media/image40.png"/><Relationship Id="rId9" Type="http://schemas.openxmlformats.org/officeDocument/2006/relationships/image" Target="../media/image59.gif"/><Relationship Id="rId1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63.gif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8.jpe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61.gif"/><Relationship Id="rId4" Type="http://schemas.openxmlformats.org/officeDocument/2006/relationships/audio" Target="../media/audio2.wav"/><Relationship Id="rId9" Type="http://schemas.openxmlformats.org/officeDocument/2006/relationships/image" Target="../media/image47.png"/><Relationship Id="rId1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5.svg"/><Relationship Id="rId3" Type="http://schemas.openxmlformats.org/officeDocument/2006/relationships/audio" Target="../media/audio2.wav"/><Relationship Id="rId7" Type="http://schemas.openxmlformats.org/officeDocument/2006/relationships/image" Target="../media/image43.svg"/><Relationship Id="rId12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9.jpeg"/><Relationship Id="rId5" Type="http://schemas.openxmlformats.org/officeDocument/2006/relationships/image" Target="../media/image41.png"/><Relationship Id="rId15" Type="http://schemas.openxmlformats.org/officeDocument/2006/relationships/image" Target="../media/image60.png"/><Relationship Id="rId10" Type="http://schemas.openxmlformats.org/officeDocument/2006/relationships/image" Target="../media/image48.jpeg"/><Relationship Id="rId4" Type="http://schemas.openxmlformats.org/officeDocument/2006/relationships/image" Target="../media/image40.png"/><Relationship Id="rId9" Type="http://schemas.openxmlformats.org/officeDocument/2006/relationships/image" Target="../media/image63.gif"/><Relationship Id="rId1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22.xml"/><Relationship Id="rId3" Type="http://schemas.openxmlformats.org/officeDocument/2006/relationships/audio" Target="../media/audio2.wav"/><Relationship Id="rId7" Type="http://schemas.openxmlformats.org/officeDocument/2006/relationships/image" Target="../media/image43.svg"/><Relationship Id="rId12" Type="http://schemas.openxmlformats.org/officeDocument/2006/relationships/image" Target="../media/image49.jpeg"/><Relationship Id="rId2" Type="http://schemas.openxmlformats.org/officeDocument/2006/relationships/audio" Target="../media/audio1.wav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8.jpeg"/><Relationship Id="rId5" Type="http://schemas.openxmlformats.org/officeDocument/2006/relationships/image" Target="../media/image41.png"/><Relationship Id="rId15" Type="http://schemas.openxmlformats.org/officeDocument/2006/relationships/image" Target="../media/image66.png"/><Relationship Id="rId10" Type="http://schemas.openxmlformats.org/officeDocument/2006/relationships/image" Target="../media/image65.sv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image" Target="../media/image47.png"/><Relationship Id="rId7" Type="http://schemas.openxmlformats.org/officeDocument/2006/relationships/image" Target="../media/image43.svg"/><Relationship Id="rId12" Type="http://schemas.openxmlformats.org/officeDocument/2006/relationships/image" Target="../media/image32.png"/><Relationship Id="rId17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8.png"/><Relationship Id="rId24" Type="http://schemas.openxmlformats.org/officeDocument/2006/relationships/image" Target="../media/image68.gif"/><Relationship Id="rId5" Type="http://schemas.openxmlformats.org/officeDocument/2006/relationships/image" Target="../media/image41.png"/><Relationship Id="rId15" Type="http://schemas.openxmlformats.org/officeDocument/2006/relationships/image" Target="../media/image35.png"/><Relationship Id="rId23" Type="http://schemas.openxmlformats.org/officeDocument/2006/relationships/image" Target="../media/image49.jpeg"/><Relationship Id="rId10" Type="http://schemas.openxmlformats.org/officeDocument/2006/relationships/image" Target="../media/image6.png"/><Relationship Id="rId19" Type="http://schemas.openxmlformats.org/officeDocument/2006/relationships/image" Target="../media/image66.png"/><Relationship Id="rId4" Type="http://schemas.openxmlformats.org/officeDocument/2006/relationships/image" Target="../media/image40.png"/><Relationship Id="rId9" Type="http://schemas.openxmlformats.org/officeDocument/2006/relationships/image" Target="../media/image5.png"/><Relationship Id="rId14" Type="http://schemas.openxmlformats.org/officeDocument/2006/relationships/image" Target="../media/image34.png"/><Relationship Id="rId22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svg"/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image" Target="../media/image4.svg"/><Relationship Id="rId10" Type="http://schemas.openxmlformats.org/officeDocument/2006/relationships/image" Target="../media/image19.sv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svg"/><Relationship Id="rId3" Type="http://schemas.openxmlformats.org/officeDocument/2006/relationships/image" Target="../media/image2.sv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1.svg"/><Relationship Id="rId5" Type="http://schemas.openxmlformats.org/officeDocument/2006/relationships/image" Target="../media/image4.sv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svg"/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image" Target="../media/image4.svg"/><Relationship Id="rId10" Type="http://schemas.openxmlformats.org/officeDocument/2006/relationships/image" Target="../media/image19.sv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E9B3428-BA63-BCDF-48FE-CEBD96720164}"/>
              </a:ext>
            </a:extLst>
          </p:cNvPr>
          <p:cNvSpPr/>
          <p:nvPr/>
        </p:nvSpPr>
        <p:spPr>
          <a:xfrm>
            <a:off x="6308272" y="2269672"/>
            <a:ext cx="5671457" cy="5671457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1DBA67CD-C649-2FDE-4E12-E15156245409}"/>
              </a:ext>
            </a:extLst>
          </p:cNvPr>
          <p:cNvSpPr/>
          <p:nvPr/>
        </p:nvSpPr>
        <p:spPr>
          <a:xfrm>
            <a:off x="5840186" y="4675415"/>
            <a:ext cx="936171" cy="93617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</p:spTree>
    <p:extLst>
      <p:ext uri="{BB962C8B-B14F-4D97-AF65-F5344CB8AC3E}">
        <p14:creationId xmlns:p14="http://schemas.microsoft.com/office/powerpoint/2010/main" val="291909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C -1.875E-6 -0.15209 0.0694 -0.27593 0.15495 -0.27593 C 0.2405 -0.27593 0.31016 -0.15209 0.31016 2.22222E-6 C 0.31016 0.15208 0.2405 0.27546 0.15495 0.27546 C 0.0694 0.27546 -1.875E-6 0.15208 -1.875E-6 2.22222E-6 Z " pathEditMode="relative" rAng="1620000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8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0 L 0.15508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2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E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49064" y="-1338878"/>
            <a:ext cx="19986128" cy="12964755"/>
            <a:chOff x="0" y="0"/>
            <a:chExt cx="26648171" cy="17286340"/>
          </a:xfrm>
        </p:grpSpPr>
        <p:sp>
          <p:nvSpPr>
            <p:cNvPr id="3" name="Freeform 3"/>
            <p:cNvSpPr/>
            <p:nvPr/>
          </p:nvSpPr>
          <p:spPr>
            <a:xfrm>
              <a:off x="1960823" y="0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050411" y="962443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7"/>
                  </a:lnTo>
                  <a:lnTo>
                    <a:pt x="13050078" y="1924887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13050078" y="4812216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7"/>
                  </a:lnTo>
                  <a:lnTo>
                    <a:pt x="13050078" y="1924887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3568651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6"/>
                  </a:lnTo>
                  <a:lnTo>
                    <a:pt x="0" y="192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243565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9"/>
                  </a:lnTo>
                  <a:lnTo>
                    <a:pt x="0" y="3287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 flipH="1">
              <a:off x="15010901" y="2206009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8"/>
                  </a:lnTo>
                  <a:lnTo>
                    <a:pt x="11637270" y="3287528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 flipH="1">
              <a:off x="6231777" y="1524688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8"/>
                  </a:lnTo>
                  <a:lnTo>
                    <a:pt x="11637269" y="3287528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960823" y="5274619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6"/>
                  </a:lnTo>
                  <a:lnTo>
                    <a:pt x="0" y="192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2050411" y="6237062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flipH="1">
              <a:off x="13050078" y="10086835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8843269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6518184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9"/>
                  </a:lnTo>
                  <a:lnTo>
                    <a:pt x="0" y="3287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 flipH="1">
              <a:off x="15010901" y="7480627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70" y="3287529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 flipH="1">
              <a:off x="6231777" y="6799306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69" y="3287529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960823" y="10549237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flipH="1">
              <a:off x="12050411" y="11511681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flipH="1">
              <a:off x="13050078" y="15361454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14117888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11792803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8"/>
                  </a:lnTo>
                  <a:lnTo>
                    <a:pt x="0" y="3287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2" name="Freeform 22"/>
            <p:cNvSpPr/>
            <p:nvPr/>
          </p:nvSpPr>
          <p:spPr>
            <a:xfrm flipH="1">
              <a:off x="15010901" y="12755246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70" y="3287529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3" name="Freeform 23"/>
            <p:cNvSpPr/>
            <p:nvPr/>
          </p:nvSpPr>
          <p:spPr>
            <a:xfrm flipH="1">
              <a:off x="6231777" y="12073925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69" y="3287529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4" name="Freeform 24"/>
          <p:cNvSpPr/>
          <p:nvPr/>
        </p:nvSpPr>
        <p:spPr>
          <a:xfrm>
            <a:off x="-1512189" y="1028700"/>
            <a:ext cx="5081778" cy="8229600"/>
          </a:xfrm>
          <a:custGeom>
            <a:avLst/>
            <a:gdLst/>
            <a:ahLst/>
            <a:cxnLst/>
            <a:rect l="l" t="t" r="r" b="b"/>
            <a:pathLst>
              <a:path w="5081778" h="8229600">
                <a:moveTo>
                  <a:pt x="0" y="0"/>
                </a:moveTo>
                <a:lnTo>
                  <a:pt x="5081778" y="0"/>
                </a:lnTo>
                <a:lnTo>
                  <a:pt x="508177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8734501" y="809625"/>
            <a:ext cx="8524799" cy="9101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13"/>
              </a:lnSpc>
              <a:spcBef>
                <a:spcPct val="0"/>
              </a:spcBef>
            </a:pPr>
            <a:r>
              <a:rPr lang="en-US" sz="7295">
                <a:solidFill>
                  <a:srgbClr val="FFFFFF"/>
                </a:solidFill>
                <a:latin typeface="iCiel Cadena"/>
                <a:ea typeface="iCiel Cadena"/>
                <a:cs typeface="iCiel Cadena"/>
                <a:sym typeface="iCiel Cadena"/>
              </a:rPr>
              <a:t>Nghe nhà vua nói thế, họ ra đi. Bấy giờ ngôi sao họ đã thấy ở phương Đông, lại dẫn đường cho họ đến tận nơi Hài Nhi ở, mới dừng lại. </a:t>
            </a:r>
          </a:p>
        </p:txBody>
      </p:sp>
      <p:sp>
        <p:nvSpPr>
          <p:cNvPr id="26" name="Freeform 26"/>
          <p:cNvSpPr/>
          <p:nvPr/>
        </p:nvSpPr>
        <p:spPr>
          <a:xfrm>
            <a:off x="407384" y="1028700"/>
            <a:ext cx="5472684" cy="82296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2717863" y="1028700"/>
            <a:ext cx="5513832" cy="8229600"/>
          </a:xfrm>
          <a:custGeom>
            <a:avLst/>
            <a:gdLst/>
            <a:ahLst/>
            <a:cxnLst/>
            <a:rect l="l" t="t" r="r" b="b"/>
            <a:pathLst>
              <a:path w="5513832" h="8229600">
                <a:moveTo>
                  <a:pt x="0" y="0"/>
                </a:moveTo>
                <a:lnTo>
                  <a:pt x="5513832" y="0"/>
                </a:lnTo>
                <a:lnTo>
                  <a:pt x="5513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558295" y="-25973"/>
            <a:ext cx="1972239" cy="2109346"/>
          </a:xfrm>
          <a:custGeom>
            <a:avLst/>
            <a:gdLst/>
            <a:ahLst/>
            <a:cxnLst/>
            <a:rect l="l" t="t" r="r" b="b"/>
            <a:pathLst>
              <a:path w="1972239" h="2109346">
                <a:moveTo>
                  <a:pt x="0" y="0"/>
                </a:moveTo>
                <a:lnTo>
                  <a:pt x="1972239" y="0"/>
                </a:lnTo>
                <a:lnTo>
                  <a:pt x="1972239" y="2109346"/>
                </a:lnTo>
                <a:lnTo>
                  <a:pt x="0" y="21093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E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49064" y="-1338878"/>
            <a:ext cx="19986128" cy="12964755"/>
            <a:chOff x="0" y="0"/>
            <a:chExt cx="26648171" cy="17286340"/>
          </a:xfrm>
        </p:grpSpPr>
        <p:sp>
          <p:nvSpPr>
            <p:cNvPr id="3" name="Freeform 3"/>
            <p:cNvSpPr/>
            <p:nvPr/>
          </p:nvSpPr>
          <p:spPr>
            <a:xfrm>
              <a:off x="1960823" y="0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050411" y="962443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7"/>
                  </a:lnTo>
                  <a:lnTo>
                    <a:pt x="13050078" y="1924887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13050078" y="4812216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7"/>
                  </a:lnTo>
                  <a:lnTo>
                    <a:pt x="13050078" y="1924887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3568651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6"/>
                  </a:lnTo>
                  <a:lnTo>
                    <a:pt x="0" y="192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243565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9"/>
                  </a:lnTo>
                  <a:lnTo>
                    <a:pt x="0" y="3287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 flipH="1">
              <a:off x="15010901" y="2206009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8"/>
                  </a:lnTo>
                  <a:lnTo>
                    <a:pt x="11637270" y="3287528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 flipH="1">
              <a:off x="6231777" y="1524688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8"/>
                  </a:lnTo>
                  <a:lnTo>
                    <a:pt x="11637269" y="3287528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960823" y="5274619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6"/>
                  </a:lnTo>
                  <a:lnTo>
                    <a:pt x="0" y="192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2050411" y="6237062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flipH="1">
              <a:off x="13050078" y="10086835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8843269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6518184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9"/>
                  </a:lnTo>
                  <a:lnTo>
                    <a:pt x="0" y="3287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 flipH="1">
              <a:off x="15010901" y="7480627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70" y="3287529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 flipH="1">
              <a:off x="6231777" y="6799306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69" y="3287529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960823" y="10549237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flipH="1">
              <a:off x="12050411" y="11511681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flipH="1">
              <a:off x="13050078" y="15361454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14117888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11792803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8"/>
                  </a:lnTo>
                  <a:lnTo>
                    <a:pt x="0" y="3287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2" name="Freeform 22"/>
            <p:cNvSpPr/>
            <p:nvPr/>
          </p:nvSpPr>
          <p:spPr>
            <a:xfrm flipH="1">
              <a:off x="15010901" y="12755246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70" y="3287529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3" name="Freeform 23"/>
            <p:cNvSpPr/>
            <p:nvPr/>
          </p:nvSpPr>
          <p:spPr>
            <a:xfrm flipH="1">
              <a:off x="6231777" y="12073925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69" y="3287529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4" name="Freeform 24"/>
          <p:cNvSpPr/>
          <p:nvPr/>
        </p:nvSpPr>
        <p:spPr>
          <a:xfrm>
            <a:off x="10101499" y="1028700"/>
            <a:ext cx="10351698" cy="8229600"/>
          </a:xfrm>
          <a:custGeom>
            <a:avLst/>
            <a:gdLst/>
            <a:ahLst/>
            <a:cxnLst/>
            <a:rect l="l" t="t" r="r" b="b"/>
            <a:pathLst>
              <a:path w="10351698" h="8229600">
                <a:moveTo>
                  <a:pt x="0" y="0"/>
                </a:moveTo>
                <a:lnTo>
                  <a:pt x="10351698" y="0"/>
                </a:lnTo>
                <a:lnTo>
                  <a:pt x="103516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335799">
            <a:off x="11705452" y="6053297"/>
            <a:ext cx="2932456" cy="3517189"/>
          </a:xfrm>
          <a:custGeom>
            <a:avLst/>
            <a:gdLst/>
            <a:ahLst/>
            <a:cxnLst/>
            <a:rect l="l" t="t" r="r" b="b"/>
            <a:pathLst>
              <a:path w="2932456" h="3517189">
                <a:moveTo>
                  <a:pt x="0" y="0"/>
                </a:moveTo>
                <a:lnTo>
                  <a:pt x="2932456" y="0"/>
                </a:lnTo>
                <a:lnTo>
                  <a:pt x="2932456" y="3517189"/>
                </a:lnTo>
                <a:lnTo>
                  <a:pt x="0" y="35171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349090">
            <a:off x="15897431" y="6058930"/>
            <a:ext cx="2945646" cy="3517189"/>
          </a:xfrm>
          <a:custGeom>
            <a:avLst/>
            <a:gdLst/>
            <a:ahLst/>
            <a:cxnLst/>
            <a:rect l="l" t="t" r="r" b="b"/>
            <a:pathLst>
              <a:path w="2945646" h="3517189">
                <a:moveTo>
                  <a:pt x="0" y="0"/>
                </a:moveTo>
                <a:lnTo>
                  <a:pt x="2945646" y="0"/>
                </a:lnTo>
                <a:lnTo>
                  <a:pt x="2945646" y="3517189"/>
                </a:lnTo>
                <a:lnTo>
                  <a:pt x="0" y="35171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flipH="1">
            <a:off x="14277866" y="7974935"/>
            <a:ext cx="2425952" cy="1907405"/>
          </a:xfrm>
          <a:custGeom>
            <a:avLst/>
            <a:gdLst/>
            <a:ahLst/>
            <a:cxnLst/>
            <a:rect l="l" t="t" r="r" b="b"/>
            <a:pathLst>
              <a:path w="2425952" h="1907405">
                <a:moveTo>
                  <a:pt x="2425951" y="0"/>
                </a:moveTo>
                <a:lnTo>
                  <a:pt x="0" y="0"/>
                </a:lnTo>
                <a:lnTo>
                  <a:pt x="0" y="1907405"/>
                </a:lnTo>
                <a:lnTo>
                  <a:pt x="2425951" y="1907405"/>
                </a:lnTo>
                <a:lnTo>
                  <a:pt x="2425951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144000" y="6528656"/>
            <a:ext cx="2820384" cy="3265279"/>
          </a:xfrm>
          <a:custGeom>
            <a:avLst/>
            <a:gdLst/>
            <a:ahLst/>
            <a:cxnLst/>
            <a:rect l="l" t="t" r="r" b="b"/>
            <a:pathLst>
              <a:path w="2820384" h="3265279">
                <a:moveTo>
                  <a:pt x="0" y="0"/>
                </a:moveTo>
                <a:lnTo>
                  <a:pt x="2820384" y="0"/>
                </a:lnTo>
                <a:lnTo>
                  <a:pt x="2820384" y="3265279"/>
                </a:lnTo>
                <a:lnTo>
                  <a:pt x="0" y="32652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302281" y="8247429"/>
            <a:ext cx="1590907" cy="1457668"/>
          </a:xfrm>
          <a:custGeom>
            <a:avLst/>
            <a:gdLst/>
            <a:ahLst/>
            <a:cxnLst/>
            <a:rect l="l" t="t" r="r" b="b"/>
            <a:pathLst>
              <a:path w="1590907" h="1457668">
                <a:moveTo>
                  <a:pt x="0" y="0"/>
                </a:moveTo>
                <a:lnTo>
                  <a:pt x="1590907" y="0"/>
                </a:lnTo>
                <a:lnTo>
                  <a:pt x="1590907" y="1457668"/>
                </a:lnTo>
                <a:lnTo>
                  <a:pt x="0" y="14576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flipH="1">
            <a:off x="10261049" y="-285428"/>
            <a:ext cx="4016816" cy="3705513"/>
          </a:xfrm>
          <a:custGeom>
            <a:avLst/>
            <a:gdLst/>
            <a:ahLst/>
            <a:cxnLst/>
            <a:rect l="l" t="t" r="r" b="b"/>
            <a:pathLst>
              <a:path w="4016816" h="3705513">
                <a:moveTo>
                  <a:pt x="4016817" y="0"/>
                </a:moveTo>
                <a:lnTo>
                  <a:pt x="0" y="0"/>
                </a:lnTo>
                <a:lnTo>
                  <a:pt x="0" y="3705513"/>
                </a:lnTo>
                <a:lnTo>
                  <a:pt x="4016817" y="3705513"/>
                </a:lnTo>
                <a:lnTo>
                  <a:pt x="4016817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flipH="1">
            <a:off x="16231459" y="-285428"/>
            <a:ext cx="3649498" cy="3348414"/>
          </a:xfrm>
          <a:custGeom>
            <a:avLst/>
            <a:gdLst/>
            <a:ahLst/>
            <a:cxnLst/>
            <a:rect l="l" t="t" r="r" b="b"/>
            <a:pathLst>
              <a:path w="3649498" h="3348414">
                <a:moveTo>
                  <a:pt x="3649498" y="0"/>
                </a:moveTo>
                <a:lnTo>
                  <a:pt x="0" y="0"/>
                </a:lnTo>
                <a:lnTo>
                  <a:pt x="0" y="3348414"/>
                </a:lnTo>
                <a:lnTo>
                  <a:pt x="3649498" y="3348414"/>
                </a:lnTo>
                <a:lnTo>
                  <a:pt x="3649498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0" y="1226854"/>
            <a:ext cx="11558908" cy="808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76"/>
              </a:lnSpc>
            </a:pPr>
            <a:r>
              <a:rPr lang="en-US" sz="7626">
                <a:solidFill>
                  <a:srgbClr val="F4CE63"/>
                </a:solidFill>
                <a:latin typeface="iCiel Nabila"/>
                <a:ea typeface="iCiel Nabila"/>
                <a:cs typeface="iCiel Nabila"/>
                <a:sym typeface="iCiel Nabila"/>
              </a:rPr>
              <a:t>Trông thấy ngôi sao, họ mừng rỡ vô cùng.  Họ vào nhà, thấy Hài Nhi với thân mẫu là bà </a:t>
            </a:r>
          </a:p>
          <a:p>
            <a:pPr marL="0" lvl="0" indent="0" algn="l">
              <a:lnSpc>
                <a:spcPts val="10676"/>
              </a:lnSpc>
              <a:spcBef>
                <a:spcPct val="0"/>
              </a:spcBef>
            </a:pPr>
            <a:r>
              <a:rPr lang="en-US" sz="7626">
                <a:solidFill>
                  <a:srgbClr val="F4CE63"/>
                </a:solidFill>
                <a:latin typeface="iCiel Nabila"/>
                <a:ea typeface="iCiel Nabila"/>
                <a:cs typeface="iCiel Nabila"/>
                <a:sym typeface="iCiel Nabila"/>
              </a:rPr>
              <a:t>Ma-ri-a, liền sấp mình thờ lạy Người. 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E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49064" y="-1338878"/>
            <a:ext cx="19986128" cy="12964755"/>
            <a:chOff x="0" y="0"/>
            <a:chExt cx="26648171" cy="17286340"/>
          </a:xfrm>
        </p:grpSpPr>
        <p:sp>
          <p:nvSpPr>
            <p:cNvPr id="3" name="Freeform 3"/>
            <p:cNvSpPr/>
            <p:nvPr/>
          </p:nvSpPr>
          <p:spPr>
            <a:xfrm>
              <a:off x="1960823" y="0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050411" y="962443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7"/>
                  </a:lnTo>
                  <a:lnTo>
                    <a:pt x="13050078" y="1924887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13050078" y="4812216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7"/>
                  </a:lnTo>
                  <a:lnTo>
                    <a:pt x="13050078" y="1924887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3568651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6"/>
                  </a:lnTo>
                  <a:lnTo>
                    <a:pt x="0" y="192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243565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9"/>
                  </a:lnTo>
                  <a:lnTo>
                    <a:pt x="0" y="3287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 flipH="1">
              <a:off x="15010901" y="2206009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8"/>
                  </a:lnTo>
                  <a:lnTo>
                    <a:pt x="11637270" y="3287528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 flipH="1">
              <a:off x="6231777" y="1524688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8"/>
                  </a:lnTo>
                  <a:lnTo>
                    <a:pt x="11637269" y="3287528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960823" y="5274619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6"/>
                  </a:lnTo>
                  <a:lnTo>
                    <a:pt x="0" y="192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2050411" y="6237062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flipH="1">
              <a:off x="13050078" y="10086835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8843269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6518184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9"/>
                  </a:lnTo>
                  <a:lnTo>
                    <a:pt x="0" y="3287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 flipH="1">
              <a:off x="15010901" y="7480627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70" y="3287529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 flipH="1">
              <a:off x="6231777" y="6799306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69" y="3287529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960823" y="10549237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flipH="1">
              <a:off x="12050411" y="11511681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flipH="1">
              <a:off x="13050078" y="15361454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14117888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11792803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8"/>
                  </a:lnTo>
                  <a:lnTo>
                    <a:pt x="0" y="3287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2" name="Freeform 22"/>
            <p:cNvSpPr/>
            <p:nvPr/>
          </p:nvSpPr>
          <p:spPr>
            <a:xfrm flipH="1">
              <a:off x="15010901" y="12755246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70" y="3287529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3" name="Freeform 23"/>
            <p:cNvSpPr/>
            <p:nvPr/>
          </p:nvSpPr>
          <p:spPr>
            <a:xfrm flipH="1">
              <a:off x="6231777" y="12073925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69" y="3287529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4" name="Freeform 24"/>
          <p:cNvSpPr/>
          <p:nvPr/>
        </p:nvSpPr>
        <p:spPr>
          <a:xfrm>
            <a:off x="10101499" y="1028700"/>
            <a:ext cx="10351698" cy="8229600"/>
          </a:xfrm>
          <a:custGeom>
            <a:avLst/>
            <a:gdLst/>
            <a:ahLst/>
            <a:cxnLst/>
            <a:rect l="l" t="t" r="r" b="b"/>
            <a:pathLst>
              <a:path w="10351698" h="8229600">
                <a:moveTo>
                  <a:pt x="0" y="0"/>
                </a:moveTo>
                <a:lnTo>
                  <a:pt x="10351698" y="0"/>
                </a:lnTo>
                <a:lnTo>
                  <a:pt x="103516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335799">
            <a:off x="11705452" y="6053297"/>
            <a:ext cx="2932456" cy="3517189"/>
          </a:xfrm>
          <a:custGeom>
            <a:avLst/>
            <a:gdLst/>
            <a:ahLst/>
            <a:cxnLst/>
            <a:rect l="l" t="t" r="r" b="b"/>
            <a:pathLst>
              <a:path w="2932456" h="3517189">
                <a:moveTo>
                  <a:pt x="0" y="0"/>
                </a:moveTo>
                <a:lnTo>
                  <a:pt x="2932456" y="0"/>
                </a:lnTo>
                <a:lnTo>
                  <a:pt x="2932456" y="3517189"/>
                </a:lnTo>
                <a:lnTo>
                  <a:pt x="0" y="35171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349090">
            <a:off x="15897431" y="6058930"/>
            <a:ext cx="2945646" cy="3517189"/>
          </a:xfrm>
          <a:custGeom>
            <a:avLst/>
            <a:gdLst/>
            <a:ahLst/>
            <a:cxnLst/>
            <a:rect l="l" t="t" r="r" b="b"/>
            <a:pathLst>
              <a:path w="2945646" h="3517189">
                <a:moveTo>
                  <a:pt x="0" y="0"/>
                </a:moveTo>
                <a:lnTo>
                  <a:pt x="2945646" y="0"/>
                </a:lnTo>
                <a:lnTo>
                  <a:pt x="2945646" y="3517189"/>
                </a:lnTo>
                <a:lnTo>
                  <a:pt x="0" y="35171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flipH="1">
            <a:off x="14277866" y="7974935"/>
            <a:ext cx="2425952" cy="1907405"/>
          </a:xfrm>
          <a:custGeom>
            <a:avLst/>
            <a:gdLst/>
            <a:ahLst/>
            <a:cxnLst/>
            <a:rect l="l" t="t" r="r" b="b"/>
            <a:pathLst>
              <a:path w="2425952" h="1907405">
                <a:moveTo>
                  <a:pt x="2425951" y="0"/>
                </a:moveTo>
                <a:lnTo>
                  <a:pt x="0" y="0"/>
                </a:lnTo>
                <a:lnTo>
                  <a:pt x="0" y="1907405"/>
                </a:lnTo>
                <a:lnTo>
                  <a:pt x="2425951" y="1907405"/>
                </a:lnTo>
                <a:lnTo>
                  <a:pt x="2425951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144000" y="6528656"/>
            <a:ext cx="2820384" cy="3265279"/>
          </a:xfrm>
          <a:custGeom>
            <a:avLst/>
            <a:gdLst/>
            <a:ahLst/>
            <a:cxnLst/>
            <a:rect l="l" t="t" r="r" b="b"/>
            <a:pathLst>
              <a:path w="2820384" h="3265279">
                <a:moveTo>
                  <a:pt x="0" y="0"/>
                </a:moveTo>
                <a:lnTo>
                  <a:pt x="2820384" y="0"/>
                </a:lnTo>
                <a:lnTo>
                  <a:pt x="2820384" y="3265279"/>
                </a:lnTo>
                <a:lnTo>
                  <a:pt x="0" y="32652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302281" y="8247429"/>
            <a:ext cx="1590907" cy="1457668"/>
          </a:xfrm>
          <a:custGeom>
            <a:avLst/>
            <a:gdLst/>
            <a:ahLst/>
            <a:cxnLst/>
            <a:rect l="l" t="t" r="r" b="b"/>
            <a:pathLst>
              <a:path w="1590907" h="1457668">
                <a:moveTo>
                  <a:pt x="0" y="0"/>
                </a:moveTo>
                <a:lnTo>
                  <a:pt x="1590907" y="0"/>
                </a:lnTo>
                <a:lnTo>
                  <a:pt x="1590907" y="1457668"/>
                </a:lnTo>
                <a:lnTo>
                  <a:pt x="0" y="14576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flipH="1">
            <a:off x="10261049" y="-285428"/>
            <a:ext cx="4016816" cy="3705513"/>
          </a:xfrm>
          <a:custGeom>
            <a:avLst/>
            <a:gdLst/>
            <a:ahLst/>
            <a:cxnLst/>
            <a:rect l="l" t="t" r="r" b="b"/>
            <a:pathLst>
              <a:path w="4016816" h="3705513">
                <a:moveTo>
                  <a:pt x="4016817" y="0"/>
                </a:moveTo>
                <a:lnTo>
                  <a:pt x="0" y="0"/>
                </a:lnTo>
                <a:lnTo>
                  <a:pt x="0" y="3705513"/>
                </a:lnTo>
                <a:lnTo>
                  <a:pt x="4016817" y="3705513"/>
                </a:lnTo>
                <a:lnTo>
                  <a:pt x="4016817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flipH="1">
            <a:off x="16231459" y="-285428"/>
            <a:ext cx="3649498" cy="3348414"/>
          </a:xfrm>
          <a:custGeom>
            <a:avLst/>
            <a:gdLst/>
            <a:ahLst/>
            <a:cxnLst/>
            <a:rect l="l" t="t" r="r" b="b"/>
            <a:pathLst>
              <a:path w="3649498" h="3348414">
                <a:moveTo>
                  <a:pt x="3649498" y="0"/>
                </a:moveTo>
                <a:lnTo>
                  <a:pt x="0" y="0"/>
                </a:lnTo>
                <a:lnTo>
                  <a:pt x="0" y="3348414"/>
                </a:lnTo>
                <a:lnTo>
                  <a:pt x="3649498" y="3348414"/>
                </a:lnTo>
                <a:lnTo>
                  <a:pt x="3649498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931070" y="281818"/>
            <a:ext cx="8329979" cy="6129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27"/>
              </a:lnSpc>
            </a:pPr>
            <a:r>
              <a:rPr lang="en-US" sz="6948">
                <a:solidFill>
                  <a:srgbClr val="F4CE63"/>
                </a:solidFill>
                <a:latin typeface="iCiel Nabila"/>
                <a:ea typeface="iCiel Nabila"/>
                <a:cs typeface="iCiel Nabila"/>
                <a:sym typeface="iCiel Nabila"/>
              </a:rPr>
              <a:t>Rồi họ mở bảo tráp, lấy vàng, nhũ hương và mộc dược mà dâng tiến. </a:t>
            </a:r>
          </a:p>
          <a:p>
            <a:pPr marL="0" lvl="0" indent="0" algn="l">
              <a:lnSpc>
                <a:spcPts val="9727"/>
              </a:lnSpc>
              <a:spcBef>
                <a:spcPct val="0"/>
              </a:spcBef>
            </a:pPr>
            <a:endParaRPr lang="en-US" sz="6948">
              <a:solidFill>
                <a:srgbClr val="F4CE63"/>
              </a:solidFill>
              <a:latin typeface="iCiel Nabila"/>
              <a:ea typeface="iCiel Nabila"/>
              <a:cs typeface="iCiel Nabila"/>
              <a:sym typeface="iCiel Nabila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0" y="4170319"/>
            <a:ext cx="2341650" cy="6371836"/>
          </a:xfrm>
          <a:custGeom>
            <a:avLst/>
            <a:gdLst/>
            <a:ahLst/>
            <a:cxnLst/>
            <a:rect l="l" t="t" r="r" b="b"/>
            <a:pathLst>
              <a:path w="2341650" h="6371836">
                <a:moveTo>
                  <a:pt x="0" y="0"/>
                </a:moveTo>
                <a:lnTo>
                  <a:pt x="2341650" y="0"/>
                </a:lnTo>
                <a:lnTo>
                  <a:pt x="2341650" y="6371836"/>
                </a:lnTo>
                <a:lnTo>
                  <a:pt x="0" y="63718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flipH="1">
            <a:off x="3257939" y="6528656"/>
            <a:ext cx="3881746" cy="3736181"/>
          </a:xfrm>
          <a:custGeom>
            <a:avLst/>
            <a:gdLst/>
            <a:ahLst/>
            <a:cxnLst/>
            <a:rect l="l" t="t" r="r" b="b"/>
            <a:pathLst>
              <a:path w="3881746" h="3736181">
                <a:moveTo>
                  <a:pt x="3881746" y="0"/>
                </a:moveTo>
                <a:lnTo>
                  <a:pt x="0" y="0"/>
                </a:lnTo>
                <a:lnTo>
                  <a:pt x="0" y="3736181"/>
                </a:lnTo>
                <a:lnTo>
                  <a:pt x="3881746" y="3736181"/>
                </a:lnTo>
                <a:lnTo>
                  <a:pt x="388174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flipH="1">
            <a:off x="8055974" y="6719241"/>
            <a:ext cx="3908410" cy="3822914"/>
          </a:xfrm>
          <a:custGeom>
            <a:avLst/>
            <a:gdLst/>
            <a:ahLst/>
            <a:cxnLst/>
            <a:rect l="l" t="t" r="r" b="b"/>
            <a:pathLst>
              <a:path w="3908410" h="3822914">
                <a:moveTo>
                  <a:pt x="3908410" y="0"/>
                </a:moveTo>
                <a:lnTo>
                  <a:pt x="0" y="0"/>
                </a:lnTo>
                <a:lnTo>
                  <a:pt x="0" y="3822914"/>
                </a:lnTo>
                <a:lnTo>
                  <a:pt x="3908410" y="3822914"/>
                </a:lnTo>
                <a:lnTo>
                  <a:pt x="390841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E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49064" y="-1338878"/>
            <a:ext cx="19986128" cy="12964755"/>
            <a:chOff x="0" y="0"/>
            <a:chExt cx="26648171" cy="17286340"/>
          </a:xfrm>
        </p:grpSpPr>
        <p:sp>
          <p:nvSpPr>
            <p:cNvPr id="3" name="Freeform 3"/>
            <p:cNvSpPr/>
            <p:nvPr/>
          </p:nvSpPr>
          <p:spPr>
            <a:xfrm>
              <a:off x="1960823" y="0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050411" y="962443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7"/>
                  </a:lnTo>
                  <a:lnTo>
                    <a:pt x="13050078" y="1924887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13050078" y="4812216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7"/>
                  </a:lnTo>
                  <a:lnTo>
                    <a:pt x="13050078" y="1924887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3568651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6"/>
                  </a:lnTo>
                  <a:lnTo>
                    <a:pt x="0" y="192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243565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9"/>
                  </a:lnTo>
                  <a:lnTo>
                    <a:pt x="0" y="3287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 flipH="1">
              <a:off x="15010901" y="2206009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8"/>
                  </a:lnTo>
                  <a:lnTo>
                    <a:pt x="11637270" y="3287528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 flipH="1">
              <a:off x="6231777" y="1524688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8"/>
                  </a:lnTo>
                  <a:lnTo>
                    <a:pt x="11637269" y="3287528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960823" y="5274619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6"/>
                  </a:lnTo>
                  <a:lnTo>
                    <a:pt x="0" y="192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2050411" y="6237062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flipH="1">
              <a:off x="13050078" y="10086835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8843269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6518184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9"/>
                  </a:lnTo>
                  <a:lnTo>
                    <a:pt x="0" y="3287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 flipH="1">
              <a:off x="15010901" y="7480627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70" y="3287529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 flipH="1">
              <a:off x="6231777" y="6799306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69" y="3287529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960823" y="10549237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flipH="1">
              <a:off x="12050411" y="11511681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flipH="1">
              <a:off x="13050078" y="15361454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14117888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11792803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8"/>
                  </a:lnTo>
                  <a:lnTo>
                    <a:pt x="0" y="3287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2" name="Freeform 22"/>
            <p:cNvSpPr/>
            <p:nvPr/>
          </p:nvSpPr>
          <p:spPr>
            <a:xfrm flipH="1">
              <a:off x="15010901" y="12755246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70" y="3287529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3" name="Freeform 23"/>
            <p:cNvSpPr/>
            <p:nvPr/>
          </p:nvSpPr>
          <p:spPr>
            <a:xfrm flipH="1">
              <a:off x="6231777" y="12073925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69" y="3287529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0" y="-1192717"/>
            <a:ext cx="18288000" cy="5840410"/>
            <a:chOff x="0" y="0"/>
            <a:chExt cx="24384000" cy="778721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2216570" cy="7787214"/>
            </a:xfrm>
            <a:custGeom>
              <a:avLst/>
              <a:gdLst/>
              <a:ahLst/>
              <a:cxnLst/>
              <a:rect l="l" t="t" r="r" b="b"/>
              <a:pathLst>
                <a:path w="12216570" h="7787214">
                  <a:moveTo>
                    <a:pt x="0" y="0"/>
                  </a:moveTo>
                  <a:lnTo>
                    <a:pt x="12216570" y="0"/>
                  </a:lnTo>
                  <a:lnTo>
                    <a:pt x="12216570" y="7787214"/>
                  </a:lnTo>
                  <a:lnTo>
                    <a:pt x="0" y="7787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8439" b="-28439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flipH="1">
              <a:off x="12167430" y="0"/>
              <a:ext cx="12216570" cy="7787214"/>
            </a:xfrm>
            <a:custGeom>
              <a:avLst/>
              <a:gdLst/>
              <a:ahLst/>
              <a:cxnLst/>
              <a:rect l="l" t="t" r="r" b="b"/>
              <a:pathLst>
                <a:path w="12216570" h="7787214">
                  <a:moveTo>
                    <a:pt x="12216570" y="0"/>
                  </a:moveTo>
                  <a:lnTo>
                    <a:pt x="0" y="0"/>
                  </a:lnTo>
                  <a:lnTo>
                    <a:pt x="0" y="7787214"/>
                  </a:lnTo>
                  <a:lnTo>
                    <a:pt x="12216570" y="7787214"/>
                  </a:lnTo>
                  <a:lnTo>
                    <a:pt x="12216570" y="0"/>
                  </a:lnTo>
                  <a:close/>
                </a:path>
              </a:pathLst>
            </a:custGeom>
            <a:blipFill>
              <a:blip r:embed="rId6"/>
              <a:stretch>
                <a:fillRect t="-28439" b="-28439"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>
            <a:off x="7798928" y="-596008"/>
            <a:ext cx="8005651" cy="5243701"/>
          </a:xfrm>
          <a:custGeom>
            <a:avLst/>
            <a:gdLst/>
            <a:ahLst/>
            <a:cxnLst/>
            <a:rect l="l" t="t" r="r" b="b"/>
            <a:pathLst>
              <a:path w="8005651" h="5243701">
                <a:moveTo>
                  <a:pt x="0" y="0"/>
                </a:moveTo>
                <a:lnTo>
                  <a:pt x="8005651" y="0"/>
                </a:lnTo>
                <a:lnTo>
                  <a:pt x="8005651" y="5243701"/>
                </a:lnTo>
                <a:lnTo>
                  <a:pt x="0" y="52437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-535401" y="1088971"/>
            <a:ext cx="11046278" cy="4818939"/>
          </a:xfrm>
          <a:custGeom>
            <a:avLst/>
            <a:gdLst/>
            <a:ahLst/>
            <a:cxnLst/>
            <a:rect l="l" t="t" r="r" b="b"/>
            <a:pathLst>
              <a:path w="11046278" h="4818939">
                <a:moveTo>
                  <a:pt x="0" y="0"/>
                </a:moveTo>
                <a:lnTo>
                  <a:pt x="11046278" y="0"/>
                </a:lnTo>
                <a:lnTo>
                  <a:pt x="11046278" y="4818938"/>
                </a:lnTo>
                <a:lnTo>
                  <a:pt x="0" y="48189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3564656" y="1187703"/>
            <a:ext cx="6671670" cy="4720207"/>
          </a:xfrm>
          <a:custGeom>
            <a:avLst/>
            <a:gdLst/>
            <a:ahLst/>
            <a:cxnLst/>
            <a:rect l="l" t="t" r="r" b="b"/>
            <a:pathLst>
              <a:path w="6671670" h="4720207">
                <a:moveTo>
                  <a:pt x="6671670" y="0"/>
                </a:moveTo>
                <a:lnTo>
                  <a:pt x="0" y="0"/>
                </a:lnTo>
                <a:lnTo>
                  <a:pt x="0" y="4720206"/>
                </a:lnTo>
                <a:lnTo>
                  <a:pt x="6671670" y="4720206"/>
                </a:lnTo>
                <a:lnTo>
                  <a:pt x="667167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flipH="1">
            <a:off x="8124959" y="2057400"/>
            <a:ext cx="5081778" cy="8229600"/>
          </a:xfrm>
          <a:custGeom>
            <a:avLst/>
            <a:gdLst/>
            <a:ahLst/>
            <a:cxnLst/>
            <a:rect l="l" t="t" r="r" b="b"/>
            <a:pathLst>
              <a:path w="5081778" h="8229600">
                <a:moveTo>
                  <a:pt x="5081778" y="0"/>
                </a:moveTo>
                <a:lnTo>
                  <a:pt x="0" y="0"/>
                </a:lnTo>
                <a:lnTo>
                  <a:pt x="0" y="8229600"/>
                </a:lnTo>
                <a:lnTo>
                  <a:pt x="5081778" y="8229600"/>
                </a:lnTo>
                <a:lnTo>
                  <a:pt x="508177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581084" y="5360898"/>
            <a:ext cx="7543874" cy="4926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82"/>
              </a:lnSpc>
              <a:spcBef>
                <a:spcPct val="0"/>
              </a:spcBef>
            </a:pPr>
            <a:r>
              <a:rPr lang="en-US" sz="5558">
                <a:solidFill>
                  <a:srgbClr val="FFFFFF"/>
                </a:solidFill>
                <a:latin typeface="iCiel Cadena"/>
                <a:ea typeface="iCiel Cadena"/>
                <a:cs typeface="iCiel Cadena"/>
                <a:sym typeface="iCiel Cadena"/>
              </a:rPr>
              <a:t>Sau đó, họ được báo mộng là đừng trở lại gặp vua Hê-rô-đê nữa, nên đã đi lối khác mà về xứ mình.</a:t>
            </a:r>
          </a:p>
        </p:txBody>
      </p:sp>
      <p:sp>
        <p:nvSpPr>
          <p:cNvPr id="32" name="Freeform 32"/>
          <p:cNvSpPr/>
          <p:nvPr/>
        </p:nvSpPr>
        <p:spPr>
          <a:xfrm flipH="1">
            <a:off x="10044532" y="2057400"/>
            <a:ext cx="5472684" cy="82296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5472684" y="0"/>
                </a:moveTo>
                <a:lnTo>
                  <a:pt x="0" y="0"/>
                </a:lnTo>
                <a:lnTo>
                  <a:pt x="0" y="8229600"/>
                </a:lnTo>
                <a:lnTo>
                  <a:pt x="5472684" y="8229600"/>
                </a:lnTo>
                <a:lnTo>
                  <a:pt x="5472684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12355011" y="2057400"/>
            <a:ext cx="5513832" cy="8229600"/>
          </a:xfrm>
          <a:custGeom>
            <a:avLst/>
            <a:gdLst/>
            <a:ahLst/>
            <a:cxnLst/>
            <a:rect l="l" t="t" r="r" b="b"/>
            <a:pathLst>
              <a:path w="5513832" h="8229600">
                <a:moveTo>
                  <a:pt x="5513832" y="0"/>
                </a:moveTo>
                <a:lnTo>
                  <a:pt x="0" y="0"/>
                </a:lnTo>
                <a:lnTo>
                  <a:pt x="0" y="8229600"/>
                </a:lnTo>
                <a:lnTo>
                  <a:pt x="5513832" y="8229600"/>
                </a:lnTo>
                <a:lnTo>
                  <a:pt x="5513832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6558295" y="-25973"/>
            <a:ext cx="1972239" cy="2109346"/>
          </a:xfrm>
          <a:custGeom>
            <a:avLst/>
            <a:gdLst/>
            <a:ahLst/>
            <a:cxnLst/>
            <a:rect l="l" t="t" r="r" b="b"/>
            <a:pathLst>
              <a:path w="1972239" h="2109346">
                <a:moveTo>
                  <a:pt x="0" y="0"/>
                </a:moveTo>
                <a:lnTo>
                  <a:pt x="1972239" y="0"/>
                </a:lnTo>
                <a:lnTo>
                  <a:pt x="1972239" y="2109346"/>
                </a:lnTo>
                <a:lnTo>
                  <a:pt x="0" y="21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89BFD490-01AA-42A5-7FFD-A69C51AB59E8}"/>
              </a:ext>
            </a:extLst>
          </p:cNvPr>
          <p:cNvGrpSpPr/>
          <p:nvPr/>
        </p:nvGrpSpPr>
        <p:grpSpPr>
          <a:xfrm>
            <a:off x="0" y="0"/>
            <a:ext cx="18288000" cy="10397218"/>
            <a:chOff x="0" y="0"/>
            <a:chExt cx="18288000" cy="10397218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66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028700" y="8578038"/>
              <a:ext cx="16230600" cy="1819180"/>
            </a:xfrm>
            <a:custGeom>
              <a:avLst/>
              <a:gdLst/>
              <a:ahLst/>
              <a:cxnLst/>
              <a:rect l="l" t="t" r="r" b="b"/>
              <a:pathLst>
                <a:path w="16230600" h="1819180">
                  <a:moveTo>
                    <a:pt x="0" y="0"/>
                  </a:moveTo>
                  <a:lnTo>
                    <a:pt x="16230600" y="0"/>
                  </a:lnTo>
                  <a:lnTo>
                    <a:pt x="16230600" y="1819180"/>
                  </a:lnTo>
                  <a:lnTo>
                    <a:pt x="0" y="1819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5000"/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5454795" y="6172200"/>
              <a:ext cx="2833205" cy="4114800"/>
            </a:xfrm>
            <a:custGeom>
              <a:avLst/>
              <a:gdLst/>
              <a:ahLst/>
              <a:cxnLst/>
              <a:rect l="l" t="t" r="r" b="b"/>
              <a:pathLst>
                <a:path w="2833205" h="4114800">
                  <a:moveTo>
                    <a:pt x="0" y="0"/>
                  </a:moveTo>
                  <a:lnTo>
                    <a:pt x="2833205" y="0"/>
                  </a:lnTo>
                  <a:lnTo>
                    <a:pt x="283320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" name="Group 3"/>
          <p:cNvGrpSpPr/>
          <p:nvPr/>
        </p:nvGrpSpPr>
        <p:grpSpPr>
          <a:xfrm>
            <a:off x="3338773" y="284662"/>
            <a:ext cx="11485584" cy="7043388"/>
            <a:chOff x="0" y="0"/>
            <a:chExt cx="2576246" cy="15798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76246" cy="1579850"/>
            </a:xfrm>
            <a:custGeom>
              <a:avLst/>
              <a:gdLst/>
              <a:ahLst/>
              <a:cxnLst/>
              <a:rect l="l" t="t" r="r" b="b"/>
              <a:pathLst>
                <a:path w="2576246" h="1579850">
                  <a:moveTo>
                    <a:pt x="34377" y="0"/>
                  </a:moveTo>
                  <a:lnTo>
                    <a:pt x="2541869" y="0"/>
                  </a:lnTo>
                  <a:cubicBezTo>
                    <a:pt x="2550986" y="0"/>
                    <a:pt x="2559730" y="3622"/>
                    <a:pt x="2566177" y="10069"/>
                  </a:cubicBezTo>
                  <a:cubicBezTo>
                    <a:pt x="2572624" y="16516"/>
                    <a:pt x="2576246" y="25260"/>
                    <a:pt x="2576246" y="34377"/>
                  </a:cubicBezTo>
                  <a:lnTo>
                    <a:pt x="2576246" y="1545473"/>
                  </a:lnTo>
                  <a:cubicBezTo>
                    <a:pt x="2576246" y="1564459"/>
                    <a:pt x="2560855" y="1579850"/>
                    <a:pt x="2541869" y="1579850"/>
                  </a:cubicBezTo>
                  <a:lnTo>
                    <a:pt x="34377" y="1579850"/>
                  </a:lnTo>
                  <a:cubicBezTo>
                    <a:pt x="25260" y="1579850"/>
                    <a:pt x="16516" y="1576228"/>
                    <a:pt x="10069" y="1569781"/>
                  </a:cubicBezTo>
                  <a:cubicBezTo>
                    <a:pt x="3622" y="1563334"/>
                    <a:pt x="0" y="1554590"/>
                    <a:pt x="0" y="1545473"/>
                  </a:cubicBezTo>
                  <a:lnTo>
                    <a:pt x="0" y="34377"/>
                  </a:lnTo>
                  <a:cubicBezTo>
                    <a:pt x="0" y="15391"/>
                    <a:pt x="15391" y="0"/>
                    <a:pt x="34377" y="0"/>
                  </a:cubicBezTo>
                  <a:close/>
                </a:path>
              </a:pathLst>
            </a:custGeom>
            <a:solidFill>
              <a:srgbClr val="FFEEC5"/>
            </a:solidFill>
            <a:ln w="38100" cap="rnd">
              <a:solidFill>
                <a:srgbClr val="4E403B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576246" cy="1617950"/>
            </a:xfrm>
            <a:prstGeom prst="rect">
              <a:avLst/>
            </a:prstGeom>
          </p:spPr>
          <p:txBody>
            <a:bodyPr lIns="55014" tIns="55014" rIns="55014" bIns="5501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102788" flipH="1">
            <a:off x="14951604" y="554355"/>
            <a:ext cx="2723063" cy="1247658"/>
          </a:xfrm>
          <a:custGeom>
            <a:avLst/>
            <a:gdLst/>
            <a:ahLst/>
            <a:cxnLst/>
            <a:rect l="l" t="t" r="r" b="b"/>
            <a:pathLst>
              <a:path w="2723063" h="1247658">
                <a:moveTo>
                  <a:pt x="2723063" y="0"/>
                </a:moveTo>
                <a:lnTo>
                  <a:pt x="0" y="0"/>
                </a:lnTo>
                <a:lnTo>
                  <a:pt x="0" y="1247658"/>
                </a:lnTo>
                <a:lnTo>
                  <a:pt x="2723063" y="1247658"/>
                </a:lnTo>
                <a:lnTo>
                  <a:pt x="272306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2" name="ĐC SHARE MIỄN PHÍ BỞI NK POWERSKILLS" descr="Download Software Development Services - Covent Garden PNG Image ...">
            <a:hlinkClick r:id="rId8" action="ppaction://hlinksldjump"/>
            <a:extLst>
              <a:ext uri="{FF2B5EF4-FFF2-40B4-BE49-F238E27FC236}">
                <a16:creationId xmlns:a16="http://schemas.microsoft.com/office/drawing/2014/main" id="{DB2D0BBF-CC2C-C429-DCE7-E4FF1008D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336" y="4152075"/>
            <a:ext cx="3123327" cy="312332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9"/>
          <p:cNvSpPr/>
          <p:nvPr/>
        </p:nvSpPr>
        <p:spPr>
          <a:xfrm>
            <a:off x="-442662" y="4803369"/>
            <a:ext cx="8323100" cy="5143500"/>
          </a:xfrm>
          <a:custGeom>
            <a:avLst/>
            <a:gdLst/>
            <a:ahLst/>
            <a:cxnLst/>
            <a:rect l="l" t="t" r="r" b="b"/>
            <a:pathLst>
              <a:path w="11061499" h="5917902">
                <a:moveTo>
                  <a:pt x="0" y="0"/>
                </a:moveTo>
                <a:lnTo>
                  <a:pt x="11061499" y="0"/>
                </a:lnTo>
                <a:lnTo>
                  <a:pt x="11061499" y="5917902"/>
                </a:lnTo>
                <a:lnTo>
                  <a:pt x="0" y="59179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14769" y="1656573"/>
            <a:ext cx="9931267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>
                <a:solidFill>
                  <a:srgbClr val="4E403B"/>
                </a:solidFill>
                <a:latin typeface="UTM American Sans" panose="02040603050506020204" pitchFamily="18" charset="0"/>
                <a:ea typeface="Bobby Jones Soft"/>
                <a:cs typeface="Bobby Jones Soft"/>
                <a:sym typeface="Bobby Jones Soft"/>
              </a:rPr>
              <a:t>ÁNH SAO DẪN ĐƯỜNG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Nhóm 36">
            <a:extLst>
              <a:ext uri="{FF2B5EF4-FFF2-40B4-BE49-F238E27FC236}">
                <a16:creationId xmlns:a16="http://schemas.microsoft.com/office/drawing/2014/main" id="{76E1D91D-7082-E6A9-A827-DF2FB9ED1EF9}"/>
              </a:ext>
            </a:extLst>
          </p:cNvPr>
          <p:cNvGrpSpPr/>
          <p:nvPr/>
        </p:nvGrpSpPr>
        <p:grpSpPr>
          <a:xfrm>
            <a:off x="0" y="0"/>
            <a:ext cx="36499800" cy="10435318"/>
            <a:chOff x="0" y="0"/>
            <a:chExt cx="36499800" cy="10435318"/>
          </a:xfrm>
        </p:grpSpPr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3BFC14AE-7476-1CD7-5F49-AD4EEEC0901B}"/>
                </a:ext>
              </a:extLst>
            </p:cNvPr>
            <p:cNvGrpSpPr/>
            <p:nvPr/>
          </p:nvGrpSpPr>
          <p:grpSpPr>
            <a:xfrm>
              <a:off x="0" y="0"/>
              <a:ext cx="18288000" cy="10397218"/>
              <a:chOff x="0" y="0"/>
              <a:chExt cx="18288000" cy="10397218"/>
            </a:xfrm>
          </p:grpSpPr>
          <p:sp>
            <p:nvSpPr>
              <p:cNvPr id="3" name="Freeform 2">
                <a:extLst>
                  <a:ext uri="{FF2B5EF4-FFF2-40B4-BE49-F238E27FC236}">
                    <a16:creationId xmlns:a16="http://schemas.microsoft.com/office/drawing/2014/main" id="{A6A75C6C-5BB0-9BBD-2DA3-6EEB49B8BE4B}"/>
                  </a:ext>
                </a:extLst>
              </p:cNvPr>
              <p:cNvSpPr/>
              <p:nvPr/>
            </p:nvSpPr>
            <p:spPr>
              <a:xfrm>
                <a:off x="0" y="0"/>
                <a:ext cx="1828800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8700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87000"/>
                    </a:lnTo>
                    <a:lnTo>
                      <a:pt x="0" y="10287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6666"/>
                </a:stretch>
              </a:blipFill>
            </p:spPr>
          </p:sp>
          <p:sp>
            <p:nvSpPr>
              <p:cNvPr id="4" name="Freeform 6">
                <a:extLst>
                  <a:ext uri="{FF2B5EF4-FFF2-40B4-BE49-F238E27FC236}">
                    <a16:creationId xmlns:a16="http://schemas.microsoft.com/office/drawing/2014/main" id="{BE14913A-6E16-1E55-4672-2F763ADFA14F}"/>
                  </a:ext>
                </a:extLst>
              </p:cNvPr>
              <p:cNvSpPr/>
              <p:nvPr/>
            </p:nvSpPr>
            <p:spPr>
              <a:xfrm>
                <a:off x="1028700" y="8578038"/>
                <a:ext cx="16230600" cy="1819180"/>
              </a:xfrm>
              <a:custGeom>
                <a:avLst/>
                <a:gdLst/>
                <a:ahLst/>
                <a:cxnLst/>
                <a:rect l="l" t="t" r="r" b="b"/>
                <a:pathLst>
                  <a:path w="16230600" h="1819180">
                    <a:moveTo>
                      <a:pt x="0" y="0"/>
                    </a:moveTo>
                    <a:lnTo>
                      <a:pt x="16230600" y="0"/>
                    </a:lnTo>
                    <a:lnTo>
                      <a:pt x="16230600" y="1819180"/>
                    </a:lnTo>
                    <a:lnTo>
                      <a:pt x="0" y="18191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alphaModFix amt="85000"/>
                </a:blip>
                <a:stretch>
                  <a:fillRect/>
                </a:stretch>
              </a:blipFill>
            </p:spPr>
          </p:sp>
          <p:sp>
            <p:nvSpPr>
              <p:cNvPr id="5" name="Freeform 7">
                <a:extLst>
                  <a:ext uri="{FF2B5EF4-FFF2-40B4-BE49-F238E27FC236}">
                    <a16:creationId xmlns:a16="http://schemas.microsoft.com/office/drawing/2014/main" id="{5E06F434-10DA-92C5-707E-1EBD03DF6948}"/>
                  </a:ext>
                </a:extLst>
              </p:cNvPr>
              <p:cNvSpPr/>
              <p:nvPr/>
            </p:nvSpPr>
            <p:spPr>
              <a:xfrm>
                <a:off x="15454795" y="6172200"/>
                <a:ext cx="2833205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2833205" h="4114800">
                    <a:moveTo>
                      <a:pt x="0" y="0"/>
                    </a:moveTo>
                    <a:lnTo>
                      <a:pt x="2833205" y="0"/>
                    </a:lnTo>
                    <a:lnTo>
                      <a:pt x="2833205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6AA5047E-86FA-4878-FCCB-6F33AE82DA82}"/>
                </a:ext>
              </a:extLst>
            </p:cNvPr>
            <p:cNvGrpSpPr/>
            <p:nvPr/>
          </p:nvGrpSpPr>
          <p:grpSpPr>
            <a:xfrm flipH="1">
              <a:off x="18211800" y="38100"/>
              <a:ext cx="18288000" cy="10397218"/>
              <a:chOff x="0" y="0"/>
              <a:chExt cx="18288000" cy="10397218"/>
            </a:xfrm>
          </p:grpSpPr>
          <p:sp>
            <p:nvSpPr>
              <p:cNvPr id="33" name="Freeform 2">
                <a:extLst>
                  <a:ext uri="{FF2B5EF4-FFF2-40B4-BE49-F238E27FC236}">
                    <a16:creationId xmlns:a16="http://schemas.microsoft.com/office/drawing/2014/main" id="{C38B687E-D353-00BF-E00A-355D930B0C9C}"/>
                  </a:ext>
                </a:extLst>
              </p:cNvPr>
              <p:cNvSpPr/>
              <p:nvPr/>
            </p:nvSpPr>
            <p:spPr>
              <a:xfrm>
                <a:off x="0" y="0"/>
                <a:ext cx="1828800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8700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87000"/>
                    </a:lnTo>
                    <a:lnTo>
                      <a:pt x="0" y="10287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6666"/>
                </a:stretch>
              </a:blipFill>
            </p:spPr>
          </p:sp>
          <p:sp>
            <p:nvSpPr>
              <p:cNvPr id="35" name="Freeform 6">
                <a:extLst>
                  <a:ext uri="{FF2B5EF4-FFF2-40B4-BE49-F238E27FC236}">
                    <a16:creationId xmlns:a16="http://schemas.microsoft.com/office/drawing/2014/main" id="{22355075-5B56-4E8F-D2BE-82FA4B83C63C}"/>
                  </a:ext>
                </a:extLst>
              </p:cNvPr>
              <p:cNvSpPr/>
              <p:nvPr/>
            </p:nvSpPr>
            <p:spPr>
              <a:xfrm>
                <a:off x="1028700" y="8578038"/>
                <a:ext cx="16230600" cy="1819180"/>
              </a:xfrm>
              <a:custGeom>
                <a:avLst/>
                <a:gdLst/>
                <a:ahLst/>
                <a:cxnLst/>
                <a:rect l="l" t="t" r="r" b="b"/>
                <a:pathLst>
                  <a:path w="16230600" h="1819180">
                    <a:moveTo>
                      <a:pt x="0" y="0"/>
                    </a:moveTo>
                    <a:lnTo>
                      <a:pt x="16230600" y="0"/>
                    </a:lnTo>
                    <a:lnTo>
                      <a:pt x="16230600" y="1819180"/>
                    </a:lnTo>
                    <a:lnTo>
                      <a:pt x="0" y="18191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alphaModFix amt="85000"/>
                </a:blip>
                <a:stretch>
                  <a:fillRect/>
                </a:stretch>
              </a:blipFill>
            </p:spPr>
          </p:sp>
          <p:sp>
            <p:nvSpPr>
              <p:cNvPr id="36" name="Freeform 7">
                <a:extLst>
                  <a:ext uri="{FF2B5EF4-FFF2-40B4-BE49-F238E27FC236}">
                    <a16:creationId xmlns:a16="http://schemas.microsoft.com/office/drawing/2014/main" id="{C835A813-BC30-2D7D-E427-A139CB6D814F}"/>
                  </a:ext>
                </a:extLst>
              </p:cNvPr>
              <p:cNvSpPr/>
              <p:nvPr/>
            </p:nvSpPr>
            <p:spPr>
              <a:xfrm>
                <a:off x="15454795" y="6172200"/>
                <a:ext cx="2833205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2833205" h="4114800">
                    <a:moveTo>
                      <a:pt x="0" y="0"/>
                    </a:moveTo>
                    <a:lnTo>
                      <a:pt x="2833205" y="0"/>
                    </a:lnTo>
                    <a:lnTo>
                      <a:pt x="2833205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31" name="Freeform 9">
            <a:extLst>
              <a:ext uri="{FF2B5EF4-FFF2-40B4-BE49-F238E27FC236}">
                <a16:creationId xmlns:a16="http://schemas.microsoft.com/office/drawing/2014/main" id="{7B79AFF8-9911-D74F-7FD3-5257286A3252}"/>
              </a:ext>
            </a:extLst>
          </p:cNvPr>
          <p:cNvSpPr/>
          <p:nvPr/>
        </p:nvSpPr>
        <p:spPr>
          <a:xfrm>
            <a:off x="-442662" y="4803369"/>
            <a:ext cx="8323100" cy="5143500"/>
          </a:xfrm>
          <a:custGeom>
            <a:avLst/>
            <a:gdLst/>
            <a:ahLst/>
            <a:cxnLst/>
            <a:rect l="l" t="t" r="r" b="b"/>
            <a:pathLst>
              <a:path w="11061499" h="5917902">
                <a:moveTo>
                  <a:pt x="0" y="0"/>
                </a:moveTo>
                <a:lnTo>
                  <a:pt x="11061499" y="0"/>
                </a:lnTo>
                <a:lnTo>
                  <a:pt x="11061499" y="5917902"/>
                </a:lnTo>
                <a:lnTo>
                  <a:pt x="0" y="59179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9804182" y="6637246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Bê lem, miền Giuđê</a:t>
            </a:r>
            <a:endParaRPr lang="en-US" sz="4200" dirty="0"/>
          </a:p>
        </p:txBody>
      </p:sp>
      <p:sp>
        <p:nvSpPr>
          <p:cNvPr id="21" name="Rectangle 20"/>
          <p:cNvSpPr/>
          <p:nvPr/>
        </p:nvSpPr>
        <p:spPr>
          <a:xfrm>
            <a:off x="1111942" y="8261613"/>
            <a:ext cx="7025705" cy="130786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Bê lem, miền Trung Đông</a:t>
            </a:r>
            <a:endParaRPr lang="en-US" sz="4200" dirty="0"/>
          </a:p>
        </p:txBody>
      </p:sp>
      <p:sp>
        <p:nvSpPr>
          <p:cNvPr id="22" name="Rectangle 21"/>
          <p:cNvSpPr/>
          <p:nvPr/>
        </p:nvSpPr>
        <p:spPr>
          <a:xfrm>
            <a:off x="9804182" y="82616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Bê lem, Ai Cập</a:t>
            </a:r>
            <a:endParaRPr lang="en-US" sz="4200" dirty="0"/>
          </a:p>
        </p:txBody>
      </p:sp>
      <p:sp>
        <p:nvSpPr>
          <p:cNvPr id="23" name="Rectangle 22"/>
          <p:cNvSpPr/>
          <p:nvPr/>
        </p:nvSpPr>
        <p:spPr>
          <a:xfrm>
            <a:off x="1078610" y="670936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Bê lem, xứ Syri</a:t>
            </a:r>
            <a:endParaRPr lang="en-US" sz="4200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797133" y="790919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267576" y="615278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634370" y="2258760"/>
            <a:ext cx="146397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 1: Chúa Giê su ra đời tại đâu và thuộc miền nào?</a:t>
            </a:r>
            <a:endParaRPr lang="en-US" sz="7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637" y="2506379"/>
            <a:ext cx="1929164" cy="2075196"/>
          </a:xfrm>
          <a:prstGeom prst="rect">
            <a:avLst/>
          </a:prstGeom>
        </p:spPr>
      </p:pic>
      <p:sp>
        <p:nvSpPr>
          <p:cNvPr id="38" name="Freeform 16">
            <a:extLst>
              <a:ext uri="{FF2B5EF4-FFF2-40B4-BE49-F238E27FC236}">
                <a16:creationId xmlns:a16="http://schemas.microsoft.com/office/drawing/2014/main" id="{C7C3794E-D73E-977B-4B2E-6C35BE4E2EF7}"/>
              </a:ext>
            </a:extLst>
          </p:cNvPr>
          <p:cNvSpPr/>
          <p:nvPr/>
        </p:nvSpPr>
        <p:spPr>
          <a:xfrm>
            <a:off x="26699163" y="3574090"/>
            <a:ext cx="6118112" cy="6157872"/>
          </a:xfrm>
          <a:custGeom>
            <a:avLst/>
            <a:gdLst/>
            <a:ahLst/>
            <a:cxnLst/>
            <a:rect l="l" t="t" r="r" b="b"/>
            <a:pathLst>
              <a:path w="7711807" h="7200900">
                <a:moveTo>
                  <a:pt x="0" y="0"/>
                </a:moveTo>
                <a:lnTo>
                  <a:pt x="7711808" y="0"/>
                </a:lnTo>
                <a:lnTo>
                  <a:pt x="7711808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4318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3457E-6 L -1 1.23457E-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7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-4.93827E-6 L -1 -4.93827E-6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Nhóm 36">
            <a:extLst>
              <a:ext uri="{FF2B5EF4-FFF2-40B4-BE49-F238E27FC236}">
                <a16:creationId xmlns:a16="http://schemas.microsoft.com/office/drawing/2014/main" id="{76E1D91D-7082-E6A9-A827-DF2FB9ED1EF9}"/>
              </a:ext>
            </a:extLst>
          </p:cNvPr>
          <p:cNvGrpSpPr/>
          <p:nvPr/>
        </p:nvGrpSpPr>
        <p:grpSpPr>
          <a:xfrm>
            <a:off x="0" y="0"/>
            <a:ext cx="36499800" cy="10435318"/>
            <a:chOff x="0" y="0"/>
            <a:chExt cx="36499800" cy="10435318"/>
          </a:xfrm>
        </p:grpSpPr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3BFC14AE-7476-1CD7-5F49-AD4EEEC0901B}"/>
                </a:ext>
              </a:extLst>
            </p:cNvPr>
            <p:cNvGrpSpPr/>
            <p:nvPr/>
          </p:nvGrpSpPr>
          <p:grpSpPr>
            <a:xfrm>
              <a:off x="0" y="0"/>
              <a:ext cx="18288000" cy="10397218"/>
              <a:chOff x="0" y="0"/>
              <a:chExt cx="18288000" cy="10397218"/>
            </a:xfrm>
          </p:grpSpPr>
          <p:sp>
            <p:nvSpPr>
              <p:cNvPr id="3" name="Freeform 2">
                <a:extLst>
                  <a:ext uri="{FF2B5EF4-FFF2-40B4-BE49-F238E27FC236}">
                    <a16:creationId xmlns:a16="http://schemas.microsoft.com/office/drawing/2014/main" id="{A6A75C6C-5BB0-9BBD-2DA3-6EEB49B8BE4B}"/>
                  </a:ext>
                </a:extLst>
              </p:cNvPr>
              <p:cNvSpPr/>
              <p:nvPr/>
            </p:nvSpPr>
            <p:spPr>
              <a:xfrm>
                <a:off x="0" y="0"/>
                <a:ext cx="1828800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8700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87000"/>
                    </a:lnTo>
                    <a:lnTo>
                      <a:pt x="0" y="10287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6666"/>
                </a:stretch>
              </a:blipFill>
            </p:spPr>
          </p:sp>
          <p:sp>
            <p:nvSpPr>
              <p:cNvPr id="4" name="Freeform 6">
                <a:extLst>
                  <a:ext uri="{FF2B5EF4-FFF2-40B4-BE49-F238E27FC236}">
                    <a16:creationId xmlns:a16="http://schemas.microsoft.com/office/drawing/2014/main" id="{BE14913A-6E16-1E55-4672-2F763ADFA14F}"/>
                  </a:ext>
                </a:extLst>
              </p:cNvPr>
              <p:cNvSpPr/>
              <p:nvPr/>
            </p:nvSpPr>
            <p:spPr>
              <a:xfrm>
                <a:off x="1028700" y="8578038"/>
                <a:ext cx="16230600" cy="1819180"/>
              </a:xfrm>
              <a:custGeom>
                <a:avLst/>
                <a:gdLst/>
                <a:ahLst/>
                <a:cxnLst/>
                <a:rect l="l" t="t" r="r" b="b"/>
                <a:pathLst>
                  <a:path w="16230600" h="1819180">
                    <a:moveTo>
                      <a:pt x="0" y="0"/>
                    </a:moveTo>
                    <a:lnTo>
                      <a:pt x="16230600" y="0"/>
                    </a:lnTo>
                    <a:lnTo>
                      <a:pt x="16230600" y="1819180"/>
                    </a:lnTo>
                    <a:lnTo>
                      <a:pt x="0" y="18191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alphaModFix amt="85000"/>
                </a:blip>
                <a:stretch>
                  <a:fillRect/>
                </a:stretch>
              </a:blipFill>
            </p:spPr>
          </p:sp>
          <p:sp>
            <p:nvSpPr>
              <p:cNvPr id="5" name="Freeform 7">
                <a:extLst>
                  <a:ext uri="{FF2B5EF4-FFF2-40B4-BE49-F238E27FC236}">
                    <a16:creationId xmlns:a16="http://schemas.microsoft.com/office/drawing/2014/main" id="{5E06F434-10DA-92C5-707E-1EBD03DF6948}"/>
                  </a:ext>
                </a:extLst>
              </p:cNvPr>
              <p:cNvSpPr/>
              <p:nvPr/>
            </p:nvSpPr>
            <p:spPr>
              <a:xfrm>
                <a:off x="15454795" y="6172200"/>
                <a:ext cx="2833205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2833205" h="4114800">
                    <a:moveTo>
                      <a:pt x="0" y="0"/>
                    </a:moveTo>
                    <a:lnTo>
                      <a:pt x="2833205" y="0"/>
                    </a:lnTo>
                    <a:lnTo>
                      <a:pt x="2833205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6AA5047E-86FA-4878-FCCB-6F33AE82DA82}"/>
                </a:ext>
              </a:extLst>
            </p:cNvPr>
            <p:cNvGrpSpPr/>
            <p:nvPr/>
          </p:nvGrpSpPr>
          <p:grpSpPr>
            <a:xfrm flipH="1">
              <a:off x="18211800" y="38100"/>
              <a:ext cx="18288000" cy="10397218"/>
              <a:chOff x="0" y="0"/>
              <a:chExt cx="18288000" cy="10397218"/>
            </a:xfrm>
          </p:grpSpPr>
          <p:sp>
            <p:nvSpPr>
              <p:cNvPr id="33" name="Freeform 2">
                <a:extLst>
                  <a:ext uri="{FF2B5EF4-FFF2-40B4-BE49-F238E27FC236}">
                    <a16:creationId xmlns:a16="http://schemas.microsoft.com/office/drawing/2014/main" id="{C38B687E-D353-00BF-E00A-355D930B0C9C}"/>
                  </a:ext>
                </a:extLst>
              </p:cNvPr>
              <p:cNvSpPr/>
              <p:nvPr/>
            </p:nvSpPr>
            <p:spPr>
              <a:xfrm>
                <a:off x="0" y="0"/>
                <a:ext cx="1828800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8700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87000"/>
                    </a:lnTo>
                    <a:lnTo>
                      <a:pt x="0" y="10287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6666"/>
                </a:stretch>
              </a:blipFill>
            </p:spPr>
          </p:sp>
          <p:sp>
            <p:nvSpPr>
              <p:cNvPr id="35" name="Freeform 6">
                <a:extLst>
                  <a:ext uri="{FF2B5EF4-FFF2-40B4-BE49-F238E27FC236}">
                    <a16:creationId xmlns:a16="http://schemas.microsoft.com/office/drawing/2014/main" id="{22355075-5B56-4E8F-D2BE-82FA4B83C63C}"/>
                  </a:ext>
                </a:extLst>
              </p:cNvPr>
              <p:cNvSpPr/>
              <p:nvPr/>
            </p:nvSpPr>
            <p:spPr>
              <a:xfrm>
                <a:off x="1028700" y="8578038"/>
                <a:ext cx="16230600" cy="1819180"/>
              </a:xfrm>
              <a:custGeom>
                <a:avLst/>
                <a:gdLst/>
                <a:ahLst/>
                <a:cxnLst/>
                <a:rect l="l" t="t" r="r" b="b"/>
                <a:pathLst>
                  <a:path w="16230600" h="1819180">
                    <a:moveTo>
                      <a:pt x="0" y="0"/>
                    </a:moveTo>
                    <a:lnTo>
                      <a:pt x="16230600" y="0"/>
                    </a:lnTo>
                    <a:lnTo>
                      <a:pt x="16230600" y="1819180"/>
                    </a:lnTo>
                    <a:lnTo>
                      <a:pt x="0" y="18191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alphaModFix amt="85000"/>
                </a:blip>
                <a:stretch>
                  <a:fillRect/>
                </a:stretch>
              </a:blipFill>
            </p:spPr>
          </p:sp>
          <p:sp>
            <p:nvSpPr>
              <p:cNvPr id="36" name="Freeform 7">
                <a:extLst>
                  <a:ext uri="{FF2B5EF4-FFF2-40B4-BE49-F238E27FC236}">
                    <a16:creationId xmlns:a16="http://schemas.microsoft.com/office/drawing/2014/main" id="{C835A813-BC30-2D7D-E427-A139CB6D814F}"/>
                  </a:ext>
                </a:extLst>
              </p:cNvPr>
              <p:cNvSpPr/>
              <p:nvPr/>
            </p:nvSpPr>
            <p:spPr>
              <a:xfrm>
                <a:off x="15454795" y="6172200"/>
                <a:ext cx="2833205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2833205" h="4114800">
                    <a:moveTo>
                      <a:pt x="0" y="0"/>
                    </a:moveTo>
                    <a:lnTo>
                      <a:pt x="2833205" y="0"/>
                    </a:lnTo>
                    <a:lnTo>
                      <a:pt x="2833205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6" name="Freeform 16">
            <a:extLst>
              <a:ext uri="{FF2B5EF4-FFF2-40B4-BE49-F238E27FC236}">
                <a16:creationId xmlns:a16="http://schemas.microsoft.com/office/drawing/2014/main" id="{CB0BB916-7BB6-4E77-27DD-22102A5599E8}"/>
              </a:ext>
            </a:extLst>
          </p:cNvPr>
          <p:cNvSpPr/>
          <p:nvPr/>
        </p:nvSpPr>
        <p:spPr>
          <a:xfrm>
            <a:off x="9100151" y="4217766"/>
            <a:ext cx="6118112" cy="6157872"/>
          </a:xfrm>
          <a:custGeom>
            <a:avLst/>
            <a:gdLst/>
            <a:ahLst/>
            <a:cxnLst/>
            <a:rect l="l" t="t" r="r" b="b"/>
            <a:pathLst>
              <a:path w="7711807" h="7200900">
                <a:moveTo>
                  <a:pt x="0" y="0"/>
                </a:moveTo>
                <a:lnTo>
                  <a:pt x="7711808" y="0"/>
                </a:lnTo>
                <a:lnTo>
                  <a:pt x="7711808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9">
            <a:extLst>
              <a:ext uri="{FF2B5EF4-FFF2-40B4-BE49-F238E27FC236}">
                <a16:creationId xmlns:a16="http://schemas.microsoft.com/office/drawing/2014/main" id="{7B79AFF8-9911-D74F-7FD3-5257286A3252}"/>
              </a:ext>
            </a:extLst>
          </p:cNvPr>
          <p:cNvSpPr/>
          <p:nvPr/>
        </p:nvSpPr>
        <p:spPr>
          <a:xfrm>
            <a:off x="-442662" y="4803369"/>
            <a:ext cx="8323100" cy="5143500"/>
          </a:xfrm>
          <a:custGeom>
            <a:avLst/>
            <a:gdLst/>
            <a:ahLst/>
            <a:cxnLst/>
            <a:rect l="l" t="t" r="r" b="b"/>
            <a:pathLst>
              <a:path w="11061499" h="5917902">
                <a:moveTo>
                  <a:pt x="0" y="0"/>
                </a:moveTo>
                <a:lnTo>
                  <a:pt x="11061499" y="0"/>
                </a:lnTo>
                <a:lnTo>
                  <a:pt x="11061499" y="5917902"/>
                </a:lnTo>
                <a:lnTo>
                  <a:pt x="0" y="59179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9804182" y="6637246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Philipphê</a:t>
            </a:r>
            <a:endParaRPr lang="en-US" sz="4200" dirty="0"/>
          </a:p>
        </p:txBody>
      </p:sp>
      <p:sp>
        <p:nvSpPr>
          <p:cNvPr id="21" name="Rectangle 20"/>
          <p:cNvSpPr/>
          <p:nvPr/>
        </p:nvSpPr>
        <p:spPr>
          <a:xfrm>
            <a:off x="1111942" y="8261613"/>
            <a:ext cx="7025705" cy="130786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Vua Hêrôđê</a:t>
            </a:r>
            <a:endParaRPr lang="en-US" sz="4200" dirty="0"/>
          </a:p>
        </p:txBody>
      </p:sp>
      <p:sp>
        <p:nvSpPr>
          <p:cNvPr id="22" name="Rectangle 21"/>
          <p:cNvSpPr/>
          <p:nvPr/>
        </p:nvSpPr>
        <p:spPr>
          <a:xfrm>
            <a:off x="9804182" y="82616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Contantilop</a:t>
            </a:r>
            <a:endParaRPr lang="en-US" sz="4200" dirty="0"/>
          </a:p>
        </p:txBody>
      </p:sp>
      <p:sp>
        <p:nvSpPr>
          <p:cNvPr id="23" name="Rectangle 22"/>
          <p:cNvSpPr/>
          <p:nvPr/>
        </p:nvSpPr>
        <p:spPr>
          <a:xfrm>
            <a:off x="1078610" y="670936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Philato</a:t>
            </a:r>
            <a:endParaRPr lang="en-US" sz="4200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797133" y="790919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270197" y="6294168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768171" y="8002428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634370" y="2258760"/>
            <a:ext cx="146397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 2: Vị vua nào được các nhà chiêm tinh đến để hỏi về Hài Nhi Giêsu?</a:t>
            </a:r>
            <a:endParaRPr lang="en-US" sz="7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A48DB425-1696-214D-3D2A-4A5E0D7F3269}"/>
              </a:ext>
            </a:extLst>
          </p:cNvPr>
          <p:cNvSpPr/>
          <p:nvPr/>
        </p:nvSpPr>
        <p:spPr>
          <a:xfrm flipH="1">
            <a:off x="28416363" y="4000500"/>
            <a:ext cx="2683709" cy="6768720"/>
          </a:xfrm>
          <a:custGeom>
            <a:avLst/>
            <a:gdLst/>
            <a:ahLst/>
            <a:cxnLst/>
            <a:rect l="l" t="t" r="r" b="b"/>
            <a:pathLst>
              <a:path w="3314185" h="8625488">
                <a:moveTo>
                  <a:pt x="0" y="0"/>
                </a:moveTo>
                <a:lnTo>
                  <a:pt x="3314185" y="0"/>
                </a:lnTo>
                <a:lnTo>
                  <a:pt x="3314185" y="8625488"/>
                </a:lnTo>
                <a:lnTo>
                  <a:pt x="0" y="8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8" name="c2 2">
            <a:hlinkClick r:id="rId14" action="ppaction://hlinksldjump"/>
            <a:extLst>
              <a:ext uri="{FF2B5EF4-FFF2-40B4-BE49-F238E27FC236}">
                <a16:creationId xmlns:a16="http://schemas.microsoft.com/office/drawing/2014/main" id="{9F580F31-C5CC-CAC9-618D-2A469C8B12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16363" y="2214085"/>
            <a:ext cx="1929164" cy="200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3457E-6 L -1 1.23457E-6 " pathEditMode="relative" rAng="0" ptsTypes="AA">
                                      <p:cBhvr>
                                        <p:cTn id="75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-1.23457E-6 L -1 -1.23457E-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32099E-6 L -1 -4.32099E-6 " pathEditMode="relative" rAng="0" ptsTypes="AA">
                                      <p:cBhvr>
                                        <p:cTn id="7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0282CF06-3D41-C830-5D7D-38A1F509A3DC}"/>
              </a:ext>
            </a:extLst>
          </p:cNvPr>
          <p:cNvGrpSpPr/>
          <p:nvPr/>
        </p:nvGrpSpPr>
        <p:grpSpPr>
          <a:xfrm>
            <a:off x="-10886" y="-40817"/>
            <a:ext cx="36416920" cy="10327817"/>
            <a:chOff x="-10886" y="-40817"/>
            <a:chExt cx="36416920" cy="10327817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60140B2F-CA04-A07E-E99B-9EAE0C84A904}"/>
                </a:ext>
              </a:extLst>
            </p:cNvPr>
            <p:cNvGrpSpPr/>
            <p:nvPr/>
          </p:nvGrpSpPr>
          <p:grpSpPr>
            <a:xfrm>
              <a:off x="-10886" y="-38100"/>
              <a:ext cx="18288000" cy="10325100"/>
              <a:chOff x="0" y="0"/>
              <a:chExt cx="18288000" cy="10241280"/>
            </a:xfrm>
          </p:grpSpPr>
          <p:sp>
            <p:nvSpPr>
              <p:cNvPr id="14" name="Freeform 2">
                <a:extLst>
                  <a:ext uri="{FF2B5EF4-FFF2-40B4-BE49-F238E27FC236}">
                    <a16:creationId xmlns:a16="http://schemas.microsoft.com/office/drawing/2014/main" id="{45F91363-579B-3437-839F-6BB054C3A639}"/>
                  </a:ext>
                </a:extLst>
              </p:cNvPr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  <p:sp>
            <p:nvSpPr>
              <p:cNvPr id="15" name="Freeform 3">
                <a:extLst>
                  <a:ext uri="{FF2B5EF4-FFF2-40B4-BE49-F238E27FC236}">
                    <a16:creationId xmlns:a16="http://schemas.microsoft.com/office/drawing/2014/main" id="{2E4213E6-CFB2-62EC-D542-AEFA82017877}"/>
                  </a:ext>
                </a:extLst>
              </p:cNvPr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16" name="Freeform 4">
                <a:extLst>
                  <a:ext uri="{FF2B5EF4-FFF2-40B4-BE49-F238E27FC236}">
                    <a16:creationId xmlns:a16="http://schemas.microsoft.com/office/drawing/2014/main" id="{386FA868-F297-7DCA-1F94-006589603702}"/>
                  </a:ext>
                </a:extLst>
              </p:cNvPr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6384" b="-6384"/>
                </a:stretch>
              </a:blipFill>
            </p:spPr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B28E5F83-B8EB-6E3B-A3E8-A4229A381763}"/>
                  </a:ext>
                </a:extLst>
              </p:cNvPr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A0FA09A3-4C67-BDE4-7273-DFCCE4DD67E6}"/>
                </a:ext>
              </a:extLst>
            </p:cNvPr>
            <p:cNvGrpSpPr/>
            <p:nvPr/>
          </p:nvGrpSpPr>
          <p:grpSpPr>
            <a:xfrm flipH="1">
              <a:off x="18118034" y="-40817"/>
              <a:ext cx="18288000" cy="10241280"/>
              <a:chOff x="0" y="0"/>
              <a:chExt cx="18288000" cy="10241280"/>
            </a:xfrm>
          </p:grpSpPr>
          <p:sp>
            <p:nvSpPr>
              <p:cNvPr id="10" name="Freeform 2">
                <a:extLst>
                  <a:ext uri="{FF2B5EF4-FFF2-40B4-BE49-F238E27FC236}">
                    <a16:creationId xmlns:a16="http://schemas.microsoft.com/office/drawing/2014/main" id="{5780F806-61CD-9ACF-CA20-D1EB3839D0A2}"/>
                  </a:ext>
                </a:extLst>
              </p:cNvPr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  <p:sp>
            <p:nvSpPr>
              <p:cNvPr id="11" name="Freeform 3">
                <a:extLst>
                  <a:ext uri="{FF2B5EF4-FFF2-40B4-BE49-F238E27FC236}">
                    <a16:creationId xmlns:a16="http://schemas.microsoft.com/office/drawing/2014/main" id="{5F5ECA88-7BDB-78DF-B8B7-1179365E71A7}"/>
                  </a:ext>
                </a:extLst>
              </p:cNvPr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12" name="Freeform 4">
                <a:extLst>
                  <a:ext uri="{FF2B5EF4-FFF2-40B4-BE49-F238E27FC236}">
                    <a16:creationId xmlns:a16="http://schemas.microsoft.com/office/drawing/2014/main" id="{1F9AE79E-2B87-45BF-AE9E-23850847A614}"/>
                  </a:ext>
                </a:extLst>
              </p:cNvPr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6384" b="-6384"/>
                </a:stretch>
              </a:blipFill>
            </p:spPr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C22E778E-C763-4DA1-64BF-E87ADBA7C456}"/>
                  </a:ext>
                </a:extLst>
              </p:cNvPr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5" name="Freeform 9">
            <a:extLst>
              <a:ext uri="{FF2B5EF4-FFF2-40B4-BE49-F238E27FC236}">
                <a16:creationId xmlns:a16="http://schemas.microsoft.com/office/drawing/2014/main" id="{ECE579F9-ACC9-7E18-D237-297CFAA153E7}"/>
              </a:ext>
            </a:extLst>
          </p:cNvPr>
          <p:cNvSpPr/>
          <p:nvPr/>
        </p:nvSpPr>
        <p:spPr>
          <a:xfrm>
            <a:off x="-442662" y="4803369"/>
            <a:ext cx="8323100" cy="5143500"/>
          </a:xfrm>
          <a:custGeom>
            <a:avLst/>
            <a:gdLst/>
            <a:ahLst/>
            <a:cxnLst/>
            <a:rect l="l" t="t" r="r" b="b"/>
            <a:pathLst>
              <a:path w="11061499" h="5917902">
                <a:moveTo>
                  <a:pt x="0" y="0"/>
                </a:moveTo>
                <a:lnTo>
                  <a:pt x="11061499" y="0"/>
                </a:lnTo>
                <a:lnTo>
                  <a:pt x="11061499" y="5917902"/>
                </a:lnTo>
                <a:lnTo>
                  <a:pt x="0" y="59179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B5E4A861-2A41-4F6B-285B-4C43F886A00F}"/>
              </a:ext>
            </a:extLst>
          </p:cNvPr>
          <p:cNvSpPr/>
          <p:nvPr/>
        </p:nvSpPr>
        <p:spPr>
          <a:xfrm flipH="1">
            <a:off x="10954085" y="3411265"/>
            <a:ext cx="2683709" cy="6768720"/>
          </a:xfrm>
          <a:custGeom>
            <a:avLst/>
            <a:gdLst/>
            <a:ahLst/>
            <a:cxnLst/>
            <a:rect l="l" t="t" r="r" b="b"/>
            <a:pathLst>
              <a:path w="3314185" h="8625488">
                <a:moveTo>
                  <a:pt x="0" y="0"/>
                </a:moveTo>
                <a:lnTo>
                  <a:pt x="3314185" y="0"/>
                </a:lnTo>
                <a:lnTo>
                  <a:pt x="3314185" y="8625488"/>
                </a:lnTo>
                <a:lnTo>
                  <a:pt x="0" y="86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56681" y="3071810"/>
            <a:ext cx="6113643" cy="611364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9778517" y="8318350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Bối rối</a:t>
            </a:r>
            <a:endParaRPr lang="en-US" sz="4200" dirty="0"/>
          </a:p>
        </p:txBody>
      </p:sp>
      <p:sp>
        <p:nvSpPr>
          <p:cNvPr id="21" name="Rectangle 20"/>
          <p:cNvSpPr/>
          <p:nvPr/>
        </p:nvSpPr>
        <p:spPr>
          <a:xfrm>
            <a:off x="1111942" y="826161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Buồn phiền</a:t>
            </a:r>
            <a:endParaRPr lang="en-US" sz="4200" dirty="0"/>
          </a:p>
        </p:txBody>
      </p:sp>
      <p:sp>
        <p:nvSpPr>
          <p:cNvPr id="22" name="Rectangle 21"/>
          <p:cNvSpPr/>
          <p:nvPr/>
        </p:nvSpPr>
        <p:spPr>
          <a:xfrm>
            <a:off x="9778517" y="673847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Vui mừng</a:t>
            </a:r>
            <a:endParaRPr lang="en-US" sz="4200" dirty="0"/>
          </a:p>
        </p:txBody>
      </p:sp>
      <p:sp>
        <p:nvSpPr>
          <p:cNvPr id="23" name="Rectangle 22"/>
          <p:cNvSpPr/>
          <p:nvPr/>
        </p:nvSpPr>
        <p:spPr>
          <a:xfrm>
            <a:off x="1078610" y="670936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Tức giận</a:t>
            </a:r>
            <a:endParaRPr lang="en-US" sz="4200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771468" y="638605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818408" y="785504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204316" y="949396"/>
            <a:ext cx="153310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3: Nghe thấy các nhà chiêm tinh hỏi về vị cua dân Do thái Hêrôđê có thái độ nào? </a:t>
            </a:r>
            <a:endParaRPr lang="en-US" sz="66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6" name="c2 2">
            <a:hlinkClick r:id="rId13" action="ppaction://hlinksldjump"/>
            <a:extLst>
              <a:ext uri="{FF2B5EF4-FFF2-40B4-BE49-F238E27FC236}">
                <a16:creationId xmlns:a16="http://schemas.microsoft.com/office/drawing/2014/main" id="{4D7CB90E-0BC6-FB3D-1013-8C7F0FC931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55700" y="2408100"/>
            <a:ext cx="1929164" cy="200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09877E-6 L -1 -2.09877E-6 " pathEditMode="relative" rAng="0" ptsTypes="AA">
                                      <p:cBhvr>
                                        <p:cTn id="8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5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8333E-6 9.87654E-7 L -1 9.87654E-7 " pathEditMode="relative" rAng="0" ptsTypes="AA">
                                      <p:cBhvr>
                                        <p:cTn id="84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19753E-6 L -1 4.19753E-6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B5083CAE-E4CB-338E-0E27-928DF8B4E2E5}"/>
              </a:ext>
            </a:extLst>
          </p:cNvPr>
          <p:cNvGrpSpPr/>
          <p:nvPr/>
        </p:nvGrpSpPr>
        <p:grpSpPr>
          <a:xfrm>
            <a:off x="0" y="0"/>
            <a:ext cx="36499800" cy="10435318"/>
            <a:chOff x="0" y="0"/>
            <a:chExt cx="36499800" cy="10435318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32A536FC-141C-6E3D-C028-973118507537}"/>
                </a:ext>
              </a:extLst>
            </p:cNvPr>
            <p:cNvGrpSpPr/>
            <p:nvPr/>
          </p:nvGrpSpPr>
          <p:grpSpPr>
            <a:xfrm>
              <a:off x="0" y="0"/>
              <a:ext cx="18288000" cy="10397218"/>
              <a:chOff x="0" y="0"/>
              <a:chExt cx="18288000" cy="10397218"/>
            </a:xfrm>
          </p:grpSpPr>
          <p:sp>
            <p:nvSpPr>
              <p:cNvPr id="35" name="Freeform 2">
                <a:extLst>
                  <a:ext uri="{FF2B5EF4-FFF2-40B4-BE49-F238E27FC236}">
                    <a16:creationId xmlns:a16="http://schemas.microsoft.com/office/drawing/2014/main" id="{82D4E0A9-2D3B-AE30-8679-BEE71904AFAD}"/>
                  </a:ext>
                </a:extLst>
              </p:cNvPr>
              <p:cNvSpPr/>
              <p:nvPr/>
            </p:nvSpPr>
            <p:spPr>
              <a:xfrm>
                <a:off x="0" y="0"/>
                <a:ext cx="1828800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8700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87000"/>
                    </a:lnTo>
                    <a:lnTo>
                      <a:pt x="0" y="10287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6666"/>
                </a:stretch>
              </a:blipFill>
            </p:spPr>
          </p:sp>
          <p:sp>
            <p:nvSpPr>
              <p:cNvPr id="36" name="Freeform 6">
                <a:extLst>
                  <a:ext uri="{FF2B5EF4-FFF2-40B4-BE49-F238E27FC236}">
                    <a16:creationId xmlns:a16="http://schemas.microsoft.com/office/drawing/2014/main" id="{37C10C7E-6FD2-DA09-FD02-4568A50B343C}"/>
                  </a:ext>
                </a:extLst>
              </p:cNvPr>
              <p:cNvSpPr/>
              <p:nvPr/>
            </p:nvSpPr>
            <p:spPr>
              <a:xfrm>
                <a:off x="1028700" y="8578038"/>
                <a:ext cx="16230600" cy="1819180"/>
              </a:xfrm>
              <a:custGeom>
                <a:avLst/>
                <a:gdLst/>
                <a:ahLst/>
                <a:cxnLst/>
                <a:rect l="l" t="t" r="r" b="b"/>
                <a:pathLst>
                  <a:path w="16230600" h="1819180">
                    <a:moveTo>
                      <a:pt x="0" y="0"/>
                    </a:moveTo>
                    <a:lnTo>
                      <a:pt x="16230600" y="0"/>
                    </a:lnTo>
                    <a:lnTo>
                      <a:pt x="16230600" y="1819180"/>
                    </a:lnTo>
                    <a:lnTo>
                      <a:pt x="0" y="18191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alphaModFix amt="85000"/>
                </a:blip>
                <a:stretch>
                  <a:fillRect/>
                </a:stretch>
              </a:blipFill>
            </p:spPr>
          </p:sp>
          <p:sp>
            <p:nvSpPr>
              <p:cNvPr id="37" name="Freeform 7">
                <a:extLst>
                  <a:ext uri="{FF2B5EF4-FFF2-40B4-BE49-F238E27FC236}">
                    <a16:creationId xmlns:a16="http://schemas.microsoft.com/office/drawing/2014/main" id="{42A9EB7B-1A60-1F16-FB6D-3212A404171E}"/>
                  </a:ext>
                </a:extLst>
              </p:cNvPr>
              <p:cNvSpPr/>
              <p:nvPr/>
            </p:nvSpPr>
            <p:spPr>
              <a:xfrm>
                <a:off x="15454795" y="6172200"/>
                <a:ext cx="2833205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2833205" h="4114800">
                    <a:moveTo>
                      <a:pt x="0" y="0"/>
                    </a:moveTo>
                    <a:lnTo>
                      <a:pt x="2833205" y="0"/>
                    </a:lnTo>
                    <a:lnTo>
                      <a:pt x="2833205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B1072D33-8B2F-D350-1D82-102265921F1D}"/>
                </a:ext>
              </a:extLst>
            </p:cNvPr>
            <p:cNvGrpSpPr/>
            <p:nvPr/>
          </p:nvGrpSpPr>
          <p:grpSpPr>
            <a:xfrm flipH="1">
              <a:off x="18211800" y="38100"/>
              <a:ext cx="18288000" cy="10397218"/>
              <a:chOff x="0" y="0"/>
              <a:chExt cx="18288000" cy="10397218"/>
            </a:xfrm>
          </p:grpSpPr>
          <p:sp>
            <p:nvSpPr>
              <p:cNvPr id="5" name="Freeform 2">
                <a:extLst>
                  <a:ext uri="{FF2B5EF4-FFF2-40B4-BE49-F238E27FC236}">
                    <a16:creationId xmlns:a16="http://schemas.microsoft.com/office/drawing/2014/main" id="{6BF0AC24-44E4-50FC-7C54-106782ADBFD3}"/>
                  </a:ext>
                </a:extLst>
              </p:cNvPr>
              <p:cNvSpPr/>
              <p:nvPr/>
            </p:nvSpPr>
            <p:spPr>
              <a:xfrm>
                <a:off x="0" y="0"/>
                <a:ext cx="1828800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8700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87000"/>
                    </a:lnTo>
                    <a:lnTo>
                      <a:pt x="0" y="10287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6666"/>
                </a:stretch>
              </a:blipFill>
            </p:spPr>
          </p:sp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A09CC9CF-4591-0D52-633C-A822141BFEF5}"/>
                  </a:ext>
                </a:extLst>
              </p:cNvPr>
              <p:cNvSpPr/>
              <p:nvPr/>
            </p:nvSpPr>
            <p:spPr>
              <a:xfrm>
                <a:off x="1028700" y="8578038"/>
                <a:ext cx="16230600" cy="1819180"/>
              </a:xfrm>
              <a:custGeom>
                <a:avLst/>
                <a:gdLst/>
                <a:ahLst/>
                <a:cxnLst/>
                <a:rect l="l" t="t" r="r" b="b"/>
                <a:pathLst>
                  <a:path w="16230600" h="1819180">
                    <a:moveTo>
                      <a:pt x="0" y="0"/>
                    </a:moveTo>
                    <a:lnTo>
                      <a:pt x="16230600" y="0"/>
                    </a:lnTo>
                    <a:lnTo>
                      <a:pt x="16230600" y="1819180"/>
                    </a:lnTo>
                    <a:lnTo>
                      <a:pt x="0" y="18191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alphaModFix amt="85000"/>
                </a:blip>
                <a:stretch>
                  <a:fillRect/>
                </a:stretch>
              </a:blipFill>
            </p:spPr>
          </p:sp>
          <p:sp>
            <p:nvSpPr>
              <p:cNvPr id="33" name="Freeform 7">
                <a:extLst>
                  <a:ext uri="{FF2B5EF4-FFF2-40B4-BE49-F238E27FC236}">
                    <a16:creationId xmlns:a16="http://schemas.microsoft.com/office/drawing/2014/main" id="{9C57FDAD-3220-C3DB-2577-E36E861B8F40}"/>
                  </a:ext>
                </a:extLst>
              </p:cNvPr>
              <p:cNvSpPr/>
              <p:nvPr/>
            </p:nvSpPr>
            <p:spPr>
              <a:xfrm>
                <a:off x="15454795" y="6172200"/>
                <a:ext cx="2833205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2833205" h="4114800">
                    <a:moveTo>
                      <a:pt x="0" y="0"/>
                    </a:moveTo>
                    <a:lnTo>
                      <a:pt x="2833205" y="0"/>
                    </a:lnTo>
                    <a:lnTo>
                      <a:pt x="2833205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38" name="Freeform 9">
            <a:extLst>
              <a:ext uri="{FF2B5EF4-FFF2-40B4-BE49-F238E27FC236}">
                <a16:creationId xmlns:a16="http://schemas.microsoft.com/office/drawing/2014/main" id="{7256D994-4E76-7E11-07E3-7826D0DA0A16}"/>
              </a:ext>
            </a:extLst>
          </p:cNvPr>
          <p:cNvSpPr/>
          <p:nvPr/>
        </p:nvSpPr>
        <p:spPr>
          <a:xfrm>
            <a:off x="-442662" y="4803369"/>
            <a:ext cx="8323100" cy="5143500"/>
          </a:xfrm>
          <a:custGeom>
            <a:avLst/>
            <a:gdLst/>
            <a:ahLst/>
            <a:cxnLst/>
            <a:rect l="l" t="t" r="r" b="b"/>
            <a:pathLst>
              <a:path w="11061499" h="5917902">
                <a:moveTo>
                  <a:pt x="0" y="0"/>
                </a:moveTo>
                <a:lnTo>
                  <a:pt x="11061499" y="0"/>
                </a:lnTo>
                <a:lnTo>
                  <a:pt x="11061499" y="5917902"/>
                </a:lnTo>
                <a:lnTo>
                  <a:pt x="0" y="59179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5747" y="2822871"/>
            <a:ext cx="6441159" cy="644115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1094713" y="8112635"/>
            <a:ext cx="7025705" cy="16602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Bí mật mời các nhà chiêm tinh</a:t>
            </a:r>
            <a:endParaRPr lang="en-US" sz="4200" dirty="0"/>
          </a:p>
        </p:txBody>
      </p:sp>
      <p:sp>
        <p:nvSpPr>
          <p:cNvPr id="21" name="Rectangle 20"/>
          <p:cNvSpPr/>
          <p:nvPr/>
        </p:nvSpPr>
        <p:spPr>
          <a:xfrm>
            <a:off x="9970861" y="6786688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Dâng chiên bò</a:t>
            </a:r>
            <a:endParaRPr lang="en-US" sz="4200" dirty="0"/>
          </a:p>
        </p:txBody>
      </p:sp>
      <p:sp>
        <p:nvSpPr>
          <p:cNvPr id="22" name="Rectangle 21"/>
          <p:cNvSpPr/>
          <p:nvPr/>
        </p:nvSpPr>
        <p:spPr>
          <a:xfrm>
            <a:off x="9804182" y="8261615"/>
            <a:ext cx="7025705" cy="146781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Cùng đi với các nhà chiêm tinh</a:t>
            </a:r>
            <a:endParaRPr lang="en-US" sz="4200" dirty="0"/>
          </a:p>
        </p:txBody>
      </p:sp>
      <p:sp>
        <p:nvSpPr>
          <p:cNvPr id="23" name="Rectangle 22"/>
          <p:cNvSpPr/>
          <p:nvPr/>
        </p:nvSpPr>
        <p:spPr>
          <a:xfrm>
            <a:off x="1078610" y="6709368"/>
            <a:ext cx="7025705" cy="124771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Cho người đúc vàng dâng tiến</a:t>
            </a:r>
            <a:endParaRPr lang="en-US" sz="4200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604041" y="658447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298647" y="821596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53435" y="627484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442000" y="8297213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830294" y="2121453"/>
            <a:ext cx="14592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4: Vua Hêrôđê đã làm gì khi biết tin Dân Do Thái có vua?</a:t>
            </a:r>
            <a:endParaRPr lang="en-US" sz="60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EC2BC0E-E073-E0B8-298B-4424D0C5974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27322386" y="4733823"/>
            <a:ext cx="4871665" cy="5361597"/>
          </a:xfrm>
          <a:prstGeom prst="rect">
            <a:avLst/>
          </a:prstGeom>
        </p:spPr>
      </p:pic>
      <p:pic>
        <p:nvPicPr>
          <p:cNvPr id="39" name="c2 2">
            <a:hlinkClick r:id="rId13" action="ppaction://hlinksldjump"/>
            <a:extLst>
              <a:ext uri="{FF2B5EF4-FFF2-40B4-BE49-F238E27FC236}">
                <a16:creationId xmlns:a16="http://schemas.microsoft.com/office/drawing/2014/main" id="{5A096FAB-B3F4-209C-4362-6C1050709F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0200" y="2833830"/>
            <a:ext cx="1929164" cy="194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3457E-6 L -1 1.23457E-6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-1.7284E-6 L -1 -1.7284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9.87654E-7 L -1 9.87654E-7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931BAF8F-0173-EAEF-395D-A5C63A871960}"/>
              </a:ext>
            </a:extLst>
          </p:cNvPr>
          <p:cNvGrpSpPr/>
          <p:nvPr/>
        </p:nvGrpSpPr>
        <p:grpSpPr>
          <a:xfrm>
            <a:off x="0" y="0"/>
            <a:ext cx="36499800" cy="10435318"/>
            <a:chOff x="0" y="0"/>
            <a:chExt cx="36499800" cy="10435318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39712CE5-0509-96CD-562E-74F54F4E370D}"/>
                </a:ext>
              </a:extLst>
            </p:cNvPr>
            <p:cNvGrpSpPr/>
            <p:nvPr/>
          </p:nvGrpSpPr>
          <p:grpSpPr>
            <a:xfrm>
              <a:off x="0" y="0"/>
              <a:ext cx="18288000" cy="10397218"/>
              <a:chOff x="0" y="0"/>
              <a:chExt cx="18288000" cy="10397218"/>
            </a:xfrm>
          </p:grpSpPr>
          <p:sp>
            <p:nvSpPr>
              <p:cNvPr id="35" name="Freeform 2">
                <a:extLst>
                  <a:ext uri="{FF2B5EF4-FFF2-40B4-BE49-F238E27FC236}">
                    <a16:creationId xmlns:a16="http://schemas.microsoft.com/office/drawing/2014/main" id="{2204EF29-742A-19E2-055C-C826D3B1608B}"/>
                  </a:ext>
                </a:extLst>
              </p:cNvPr>
              <p:cNvSpPr/>
              <p:nvPr/>
            </p:nvSpPr>
            <p:spPr>
              <a:xfrm>
                <a:off x="0" y="0"/>
                <a:ext cx="1828800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8700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87000"/>
                    </a:lnTo>
                    <a:lnTo>
                      <a:pt x="0" y="10287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6666"/>
                </a:stretch>
              </a:blipFill>
            </p:spPr>
          </p:sp>
          <p:sp>
            <p:nvSpPr>
              <p:cNvPr id="36" name="Freeform 6">
                <a:extLst>
                  <a:ext uri="{FF2B5EF4-FFF2-40B4-BE49-F238E27FC236}">
                    <a16:creationId xmlns:a16="http://schemas.microsoft.com/office/drawing/2014/main" id="{2A17B257-94C3-0A4C-890D-DB3EF1C8DEB7}"/>
                  </a:ext>
                </a:extLst>
              </p:cNvPr>
              <p:cNvSpPr/>
              <p:nvPr/>
            </p:nvSpPr>
            <p:spPr>
              <a:xfrm>
                <a:off x="1028700" y="8578038"/>
                <a:ext cx="16230600" cy="1819180"/>
              </a:xfrm>
              <a:custGeom>
                <a:avLst/>
                <a:gdLst/>
                <a:ahLst/>
                <a:cxnLst/>
                <a:rect l="l" t="t" r="r" b="b"/>
                <a:pathLst>
                  <a:path w="16230600" h="1819180">
                    <a:moveTo>
                      <a:pt x="0" y="0"/>
                    </a:moveTo>
                    <a:lnTo>
                      <a:pt x="16230600" y="0"/>
                    </a:lnTo>
                    <a:lnTo>
                      <a:pt x="16230600" y="1819180"/>
                    </a:lnTo>
                    <a:lnTo>
                      <a:pt x="0" y="18191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alphaModFix amt="85000"/>
                </a:blip>
                <a:stretch>
                  <a:fillRect/>
                </a:stretch>
              </a:blipFill>
            </p:spPr>
          </p:sp>
          <p:sp>
            <p:nvSpPr>
              <p:cNvPr id="37" name="Freeform 7">
                <a:extLst>
                  <a:ext uri="{FF2B5EF4-FFF2-40B4-BE49-F238E27FC236}">
                    <a16:creationId xmlns:a16="http://schemas.microsoft.com/office/drawing/2014/main" id="{5EB9DA61-4806-FA19-18CB-3CEF4848044B}"/>
                  </a:ext>
                </a:extLst>
              </p:cNvPr>
              <p:cNvSpPr/>
              <p:nvPr/>
            </p:nvSpPr>
            <p:spPr>
              <a:xfrm>
                <a:off x="15454795" y="6172200"/>
                <a:ext cx="2833205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2833205" h="4114800">
                    <a:moveTo>
                      <a:pt x="0" y="0"/>
                    </a:moveTo>
                    <a:lnTo>
                      <a:pt x="2833205" y="0"/>
                    </a:lnTo>
                    <a:lnTo>
                      <a:pt x="2833205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6FAE4AE0-950C-5341-EC37-F92A1CC4C56B}"/>
                </a:ext>
              </a:extLst>
            </p:cNvPr>
            <p:cNvGrpSpPr/>
            <p:nvPr/>
          </p:nvGrpSpPr>
          <p:grpSpPr>
            <a:xfrm flipH="1">
              <a:off x="18211800" y="38100"/>
              <a:ext cx="18288000" cy="10397218"/>
              <a:chOff x="0" y="0"/>
              <a:chExt cx="18288000" cy="10397218"/>
            </a:xfrm>
          </p:grpSpPr>
          <p:sp>
            <p:nvSpPr>
              <p:cNvPr id="5" name="Freeform 2">
                <a:extLst>
                  <a:ext uri="{FF2B5EF4-FFF2-40B4-BE49-F238E27FC236}">
                    <a16:creationId xmlns:a16="http://schemas.microsoft.com/office/drawing/2014/main" id="{AFB22D0F-DA1D-805E-8520-4D1F230B0800}"/>
                  </a:ext>
                </a:extLst>
              </p:cNvPr>
              <p:cNvSpPr/>
              <p:nvPr/>
            </p:nvSpPr>
            <p:spPr>
              <a:xfrm>
                <a:off x="0" y="0"/>
                <a:ext cx="1828800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8700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87000"/>
                    </a:lnTo>
                    <a:lnTo>
                      <a:pt x="0" y="10287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6666"/>
                </a:stretch>
              </a:blipFill>
            </p:spPr>
          </p:sp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A52D4792-945D-AFD0-B28B-0463C81D79CD}"/>
                  </a:ext>
                </a:extLst>
              </p:cNvPr>
              <p:cNvSpPr/>
              <p:nvPr/>
            </p:nvSpPr>
            <p:spPr>
              <a:xfrm>
                <a:off x="1028700" y="8578038"/>
                <a:ext cx="16230600" cy="1819180"/>
              </a:xfrm>
              <a:custGeom>
                <a:avLst/>
                <a:gdLst/>
                <a:ahLst/>
                <a:cxnLst/>
                <a:rect l="l" t="t" r="r" b="b"/>
                <a:pathLst>
                  <a:path w="16230600" h="1819180">
                    <a:moveTo>
                      <a:pt x="0" y="0"/>
                    </a:moveTo>
                    <a:lnTo>
                      <a:pt x="16230600" y="0"/>
                    </a:lnTo>
                    <a:lnTo>
                      <a:pt x="16230600" y="1819180"/>
                    </a:lnTo>
                    <a:lnTo>
                      <a:pt x="0" y="18191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alphaModFix amt="85000"/>
                </a:blip>
                <a:stretch>
                  <a:fillRect/>
                </a:stretch>
              </a:blipFill>
            </p:spPr>
          </p:sp>
          <p:sp>
            <p:nvSpPr>
              <p:cNvPr id="33" name="Freeform 7">
                <a:extLst>
                  <a:ext uri="{FF2B5EF4-FFF2-40B4-BE49-F238E27FC236}">
                    <a16:creationId xmlns:a16="http://schemas.microsoft.com/office/drawing/2014/main" id="{618716B7-A3BF-A216-FB42-804A4BCAF13C}"/>
                  </a:ext>
                </a:extLst>
              </p:cNvPr>
              <p:cNvSpPr/>
              <p:nvPr/>
            </p:nvSpPr>
            <p:spPr>
              <a:xfrm>
                <a:off x="15454795" y="6172200"/>
                <a:ext cx="2833205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2833205" h="4114800">
                    <a:moveTo>
                      <a:pt x="0" y="0"/>
                    </a:moveTo>
                    <a:lnTo>
                      <a:pt x="2833205" y="0"/>
                    </a:lnTo>
                    <a:lnTo>
                      <a:pt x="2833205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38" name="Freeform 9">
            <a:extLst>
              <a:ext uri="{FF2B5EF4-FFF2-40B4-BE49-F238E27FC236}">
                <a16:creationId xmlns:a16="http://schemas.microsoft.com/office/drawing/2014/main" id="{F374E3D6-098A-AAF1-3C54-FB97B52FA924}"/>
              </a:ext>
            </a:extLst>
          </p:cNvPr>
          <p:cNvSpPr/>
          <p:nvPr/>
        </p:nvSpPr>
        <p:spPr>
          <a:xfrm>
            <a:off x="-442662" y="4803369"/>
            <a:ext cx="8323100" cy="5143500"/>
          </a:xfrm>
          <a:custGeom>
            <a:avLst/>
            <a:gdLst/>
            <a:ahLst/>
            <a:cxnLst/>
            <a:rect l="l" t="t" r="r" b="b"/>
            <a:pathLst>
              <a:path w="11061499" h="5917902">
                <a:moveTo>
                  <a:pt x="0" y="0"/>
                </a:moveTo>
                <a:lnTo>
                  <a:pt x="11061499" y="0"/>
                </a:lnTo>
                <a:lnTo>
                  <a:pt x="11061499" y="5917902"/>
                </a:lnTo>
                <a:lnTo>
                  <a:pt x="0" y="59179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03DF1AB-DE46-2373-FF5C-F78079FFB28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1260759" y="3853944"/>
            <a:ext cx="4871665" cy="536159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1109864" y="6875814"/>
            <a:ext cx="7025705" cy="138579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lphaUcPeriod"/>
            </a:pPr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Xin báo lại</a:t>
            </a:r>
            <a:endParaRPr lang="en-US" sz="4200" dirty="0"/>
          </a:p>
        </p:txBody>
      </p:sp>
      <p:sp>
        <p:nvSpPr>
          <p:cNvPr id="21" name="Rectangle 20"/>
          <p:cNvSpPr/>
          <p:nvPr/>
        </p:nvSpPr>
        <p:spPr>
          <a:xfrm>
            <a:off x="1204316" y="8763536"/>
            <a:ext cx="7025705" cy="12631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Cứ báo </a:t>
            </a:r>
            <a:endParaRPr lang="en-US" sz="4200" dirty="0"/>
          </a:p>
        </p:txBody>
      </p:sp>
      <p:sp>
        <p:nvSpPr>
          <p:cNvPr id="22" name="Rectangle 21"/>
          <p:cNvSpPr/>
          <p:nvPr/>
        </p:nvSpPr>
        <p:spPr>
          <a:xfrm>
            <a:off x="9738494" y="8639775"/>
            <a:ext cx="7025705" cy="135706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Ngài thì tin</a:t>
            </a:r>
            <a:endParaRPr lang="en-US" sz="4200" dirty="0"/>
          </a:p>
        </p:txBody>
      </p:sp>
      <p:sp>
        <p:nvSpPr>
          <p:cNvPr id="23" name="Rectangle 22"/>
          <p:cNvSpPr/>
          <p:nvPr/>
        </p:nvSpPr>
        <p:spPr>
          <a:xfrm>
            <a:off x="9670171" y="6954464"/>
            <a:ext cx="7025705" cy="120480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Quay trở lại </a:t>
            </a:r>
            <a:endParaRPr lang="en-US" sz="4200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10737" y="639621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105389" y="833655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647621" y="853851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969817" y="663406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204316" y="949396"/>
            <a:ext cx="149281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5: Điền vào chỗ trống: “Xin qúy Ngài đi dò hỏi tường tận về Hài Nhi và khi đã tìm thấy…cho tôi, để tôi cũng đến bái lạy Người</a:t>
            </a:r>
            <a:endParaRPr lang="en-US" sz="54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A402345-4B9F-11F1-0429-B1BD79D1528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8077319" y="4355882"/>
            <a:ext cx="5903364" cy="5670830"/>
          </a:xfrm>
          <a:prstGeom prst="rect">
            <a:avLst/>
          </a:prstGeom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id="{5E33991C-9454-DDE5-F7F7-8A1085B13907}"/>
              </a:ext>
            </a:extLst>
          </p:cNvPr>
          <p:cNvGrpSpPr/>
          <p:nvPr/>
        </p:nvGrpSpPr>
        <p:grpSpPr>
          <a:xfrm>
            <a:off x="29099837" y="2728173"/>
            <a:ext cx="1929164" cy="2075196"/>
            <a:chOff x="29679812" y="7024514"/>
            <a:chExt cx="1929164" cy="2075196"/>
          </a:xfrm>
        </p:grpSpPr>
        <p:pic>
          <p:nvPicPr>
            <p:cNvPr id="40" name="c2 2">
              <a:hlinkClick r:id="rId14" action="ppaction://hlinksldjump"/>
              <a:extLst>
                <a:ext uri="{FF2B5EF4-FFF2-40B4-BE49-F238E27FC236}">
                  <a16:creationId xmlns:a16="http://schemas.microsoft.com/office/drawing/2014/main" id="{3B19FC62-A90D-E674-A467-CCBDF6DB0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79812" y="7024514"/>
              <a:ext cx="1929164" cy="2075196"/>
            </a:xfrm>
            <a:prstGeom prst="rect">
              <a:avLst/>
            </a:prstGeom>
          </p:spPr>
        </p:pic>
        <p:sp>
          <p:nvSpPr>
            <p:cNvPr id="41" name="Hình Bầu dục 40">
              <a:hlinkClick r:id="rId14" action="ppaction://hlinksldjump"/>
              <a:extLst>
                <a:ext uri="{FF2B5EF4-FFF2-40B4-BE49-F238E27FC236}">
                  <a16:creationId xmlns:a16="http://schemas.microsoft.com/office/drawing/2014/main" id="{5C654F56-C298-3901-6D68-AA495FEE5F4F}"/>
                </a:ext>
              </a:extLst>
            </p:cNvPr>
            <p:cNvSpPr/>
            <p:nvPr/>
          </p:nvSpPr>
          <p:spPr>
            <a:xfrm>
              <a:off x="30099000" y="7401418"/>
              <a:ext cx="1138938" cy="11389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ln w="0"/>
                  <a:solidFill>
                    <a:srgbClr val="EF1BE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06</a:t>
              </a:r>
              <a:endParaRPr lang="vi-VN" sz="4400" b="1">
                <a:ln w="0"/>
                <a:solidFill>
                  <a:srgbClr val="EF1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939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3457E-6 L -1 1.23457E-6 " pathEditMode="relative" rAng="0" ptsTypes="AA">
                                      <p:cBhvr>
                                        <p:cTn id="8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6.17284E-7 L -1 6.17284E-7 " pathEditMode="relative" rAng="0" ptsTypes="AA">
                                      <p:cBhvr>
                                        <p:cTn id="8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L -1 -4.07407E-6 " pathEditMode="relative" rAng="0" ptsTypes="AA">
                                      <p:cBhvr>
                                        <p:cTn id="8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DBC1D5AE-B5BB-D79E-D895-2A8D04B5ED21}"/>
              </a:ext>
            </a:extLst>
          </p:cNvPr>
          <p:cNvSpPr/>
          <p:nvPr/>
        </p:nvSpPr>
        <p:spPr>
          <a:xfrm rot="2700000">
            <a:off x="6477000" y="2476500"/>
            <a:ext cx="5334000" cy="5334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F1E8CF8-7A01-DE69-4748-6D783CBF30CD}"/>
              </a:ext>
            </a:extLst>
          </p:cNvPr>
          <p:cNvSpPr/>
          <p:nvPr/>
        </p:nvSpPr>
        <p:spPr>
          <a:xfrm rot="2700000">
            <a:off x="8325202" y="4324700"/>
            <a:ext cx="1637597" cy="1637601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A6AF03A0-F09C-B36C-5732-7172C79E755B}"/>
              </a:ext>
            </a:extLst>
          </p:cNvPr>
          <p:cNvCxnSpPr/>
          <p:nvPr/>
        </p:nvCxnSpPr>
        <p:spPr>
          <a:xfrm flipV="1">
            <a:off x="6836229" y="2873829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6E76997A-7B1B-5861-C536-980D36054F9E}"/>
              </a:ext>
            </a:extLst>
          </p:cNvPr>
          <p:cNvCxnSpPr>
            <a:cxnSpLocks/>
          </p:cNvCxnSpPr>
          <p:nvPr/>
        </p:nvCxnSpPr>
        <p:spPr>
          <a:xfrm rot="16200000" flipV="1">
            <a:off x="9113378" y="2873829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723D0FC9-13B2-2BA8-7DD5-F07ECDB3B5FB}"/>
              </a:ext>
            </a:extLst>
          </p:cNvPr>
          <p:cNvCxnSpPr>
            <a:cxnSpLocks/>
          </p:cNvCxnSpPr>
          <p:nvPr/>
        </p:nvCxnSpPr>
        <p:spPr>
          <a:xfrm rot="16200000" flipV="1">
            <a:off x="6817179" y="5120378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2CF4383B-825B-47C8-2C20-7DBB43F23671}"/>
              </a:ext>
            </a:extLst>
          </p:cNvPr>
          <p:cNvCxnSpPr>
            <a:cxnSpLocks/>
          </p:cNvCxnSpPr>
          <p:nvPr/>
        </p:nvCxnSpPr>
        <p:spPr>
          <a:xfrm rot="5400000">
            <a:off x="9086850" y="5120378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87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D5B17303-A106-F95B-97EC-3B396A0EE83B}"/>
              </a:ext>
            </a:extLst>
          </p:cNvPr>
          <p:cNvGrpSpPr/>
          <p:nvPr/>
        </p:nvGrpSpPr>
        <p:grpSpPr>
          <a:xfrm>
            <a:off x="0" y="0"/>
            <a:ext cx="36499800" cy="10435318"/>
            <a:chOff x="0" y="0"/>
            <a:chExt cx="36499800" cy="10435318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19899B36-9EA3-E14B-409E-F7CA52BDDEBD}"/>
                </a:ext>
              </a:extLst>
            </p:cNvPr>
            <p:cNvGrpSpPr/>
            <p:nvPr/>
          </p:nvGrpSpPr>
          <p:grpSpPr>
            <a:xfrm>
              <a:off x="0" y="0"/>
              <a:ext cx="18288000" cy="10397218"/>
              <a:chOff x="0" y="0"/>
              <a:chExt cx="18288000" cy="10397218"/>
            </a:xfrm>
          </p:grpSpPr>
          <p:sp>
            <p:nvSpPr>
              <p:cNvPr id="37" name="Freeform 2">
                <a:extLst>
                  <a:ext uri="{FF2B5EF4-FFF2-40B4-BE49-F238E27FC236}">
                    <a16:creationId xmlns:a16="http://schemas.microsoft.com/office/drawing/2014/main" id="{0FBA7829-E588-BC37-3259-F1CE2243974D}"/>
                  </a:ext>
                </a:extLst>
              </p:cNvPr>
              <p:cNvSpPr/>
              <p:nvPr/>
            </p:nvSpPr>
            <p:spPr>
              <a:xfrm>
                <a:off x="0" y="0"/>
                <a:ext cx="1828800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8700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87000"/>
                    </a:lnTo>
                    <a:lnTo>
                      <a:pt x="0" y="10287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6666"/>
                </a:stretch>
              </a:blipFill>
            </p:spPr>
          </p:sp>
          <p:sp>
            <p:nvSpPr>
              <p:cNvPr id="38" name="Freeform 6">
                <a:extLst>
                  <a:ext uri="{FF2B5EF4-FFF2-40B4-BE49-F238E27FC236}">
                    <a16:creationId xmlns:a16="http://schemas.microsoft.com/office/drawing/2014/main" id="{3A64E6A4-425E-FCAA-2ECA-0FE2FD13BFAA}"/>
                  </a:ext>
                </a:extLst>
              </p:cNvPr>
              <p:cNvSpPr/>
              <p:nvPr/>
            </p:nvSpPr>
            <p:spPr>
              <a:xfrm>
                <a:off x="1028700" y="8578038"/>
                <a:ext cx="16230600" cy="1819180"/>
              </a:xfrm>
              <a:custGeom>
                <a:avLst/>
                <a:gdLst/>
                <a:ahLst/>
                <a:cxnLst/>
                <a:rect l="l" t="t" r="r" b="b"/>
                <a:pathLst>
                  <a:path w="16230600" h="1819180">
                    <a:moveTo>
                      <a:pt x="0" y="0"/>
                    </a:moveTo>
                    <a:lnTo>
                      <a:pt x="16230600" y="0"/>
                    </a:lnTo>
                    <a:lnTo>
                      <a:pt x="16230600" y="1819180"/>
                    </a:lnTo>
                    <a:lnTo>
                      <a:pt x="0" y="18191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alphaModFix amt="85000"/>
                </a:blip>
                <a:stretch>
                  <a:fillRect/>
                </a:stretch>
              </a:blipFill>
            </p:spPr>
          </p:sp>
          <p:sp>
            <p:nvSpPr>
              <p:cNvPr id="39" name="Freeform 7">
                <a:extLst>
                  <a:ext uri="{FF2B5EF4-FFF2-40B4-BE49-F238E27FC236}">
                    <a16:creationId xmlns:a16="http://schemas.microsoft.com/office/drawing/2014/main" id="{3074224D-103B-83C2-392A-89E07E6BFB52}"/>
                  </a:ext>
                </a:extLst>
              </p:cNvPr>
              <p:cNvSpPr/>
              <p:nvPr/>
            </p:nvSpPr>
            <p:spPr>
              <a:xfrm>
                <a:off x="15454795" y="6172200"/>
                <a:ext cx="2833205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2833205" h="4114800">
                    <a:moveTo>
                      <a:pt x="0" y="0"/>
                    </a:moveTo>
                    <a:lnTo>
                      <a:pt x="2833205" y="0"/>
                    </a:lnTo>
                    <a:lnTo>
                      <a:pt x="2833205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895F3D11-B5C7-327C-617D-596040662528}"/>
                </a:ext>
              </a:extLst>
            </p:cNvPr>
            <p:cNvGrpSpPr/>
            <p:nvPr/>
          </p:nvGrpSpPr>
          <p:grpSpPr>
            <a:xfrm flipH="1">
              <a:off x="18211800" y="38100"/>
              <a:ext cx="18288000" cy="10397218"/>
              <a:chOff x="0" y="0"/>
              <a:chExt cx="18288000" cy="10397218"/>
            </a:xfrm>
          </p:grpSpPr>
          <p:sp>
            <p:nvSpPr>
              <p:cNvPr id="5" name="Freeform 2">
                <a:extLst>
                  <a:ext uri="{FF2B5EF4-FFF2-40B4-BE49-F238E27FC236}">
                    <a16:creationId xmlns:a16="http://schemas.microsoft.com/office/drawing/2014/main" id="{2074B050-BC34-926E-1ADD-6B363E178162}"/>
                  </a:ext>
                </a:extLst>
              </p:cNvPr>
              <p:cNvSpPr/>
              <p:nvPr/>
            </p:nvSpPr>
            <p:spPr>
              <a:xfrm>
                <a:off x="0" y="0"/>
                <a:ext cx="1828800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8700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87000"/>
                    </a:lnTo>
                    <a:lnTo>
                      <a:pt x="0" y="10287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6666"/>
                </a:stretch>
              </a:blipFill>
            </p:spPr>
          </p:sp>
          <p:sp>
            <p:nvSpPr>
              <p:cNvPr id="35" name="Freeform 6">
                <a:extLst>
                  <a:ext uri="{FF2B5EF4-FFF2-40B4-BE49-F238E27FC236}">
                    <a16:creationId xmlns:a16="http://schemas.microsoft.com/office/drawing/2014/main" id="{AFB0F157-5AD5-28E7-2576-8D1B8FC7D086}"/>
                  </a:ext>
                </a:extLst>
              </p:cNvPr>
              <p:cNvSpPr/>
              <p:nvPr/>
            </p:nvSpPr>
            <p:spPr>
              <a:xfrm>
                <a:off x="1028700" y="8578038"/>
                <a:ext cx="16230600" cy="1819180"/>
              </a:xfrm>
              <a:custGeom>
                <a:avLst/>
                <a:gdLst/>
                <a:ahLst/>
                <a:cxnLst/>
                <a:rect l="l" t="t" r="r" b="b"/>
                <a:pathLst>
                  <a:path w="16230600" h="1819180">
                    <a:moveTo>
                      <a:pt x="0" y="0"/>
                    </a:moveTo>
                    <a:lnTo>
                      <a:pt x="16230600" y="0"/>
                    </a:lnTo>
                    <a:lnTo>
                      <a:pt x="16230600" y="1819180"/>
                    </a:lnTo>
                    <a:lnTo>
                      <a:pt x="0" y="18191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alphaModFix amt="85000"/>
                </a:blip>
                <a:stretch>
                  <a:fillRect/>
                </a:stretch>
              </a:blipFill>
            </p:spPr>
          </p:sp>
          <p:sp>
            <p:nvSpPr>
              <p:cNvPr id="36" name="Freeform 7">
                <a:extLst>
                  <a:ext uri="{FF2B5EF4-FFF2-40B4-BE49-F238E27FC236}">
                    <a16:creationId xmlns:a16="http://schemas.microsoft.com/office/drawing/2014/main" id="{2004D49C-E327-F9E3-C86B-FC2408FDC896}"/>
                  </a:ext>
                </a:extLst>
              </p:cNvPr>
              <p:cNvSpPr/>
              <p:nvPr/>
            </p:nvSpPr>
            <p:spPr>
              <a:xfrm>
                <a:off x="15454795" y="6172200"/>
                <a:ext cx="2833205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2833205" h="4114800">
                    <a:moveTo>
                      <a:pt x="0" y="0"/>
                    </a:moveTo>
                    <a:lnTo>
                      <a:pt x="2833205" y="0"/>
                    </a:lnTo>
                    <a:lnTo>
                      <a:pt x="2833205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40" name="Freeform 9">
            <a:extLst>
              <a:ext uri="{FF2B5EF4-FFF2-40B4-BE49-F238E27FC236}">
                <a16:creationId xmlns:a16="http://schemas.microsoft.com/office/drawing/2014/main" id="{005601B3-FE40-B342-FB09-D991796164D2}"/>
              </a:ext>
            </a:extLst>
          </p:cNvPr>
          <p:cNvSpPr/>
          <p:nvPr/>
        </p:nvSpPr>
        <p:spPr>
          <a:xfrm>
            <a:off x="-442662" y="4803369"/>
            <a:ext cx="8323100" cy="5143500"/>
          </a:xfrm>
          <a:custGeom>
            <a:avLst/>
            <a:gdLst/>
            <a:ahLst/>
            <a:cxnLst/>
            <a:rect l="l" t="t" r="r" b="b"/>
            <a:pathLst>
              <a:path w="11061499" h="5917902">
                <a:moveTo>
                  <a:pt x="0" y="0"/>
                </a:moveTo>
                <a:lnTo>
                  <a:pt x="11061499" y="0"/>
                </a:lnTo>
                <a:lnTo>
                  <a:pt x="11061499" y="5917902"/>
                </a:lnTo>
                <a:lnTo>
                  <a:pt x="0" y="59179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41" name="Picture 5">
            <a:extLst>
              <a:ext uri="{FF2B5EF4-FFF2-40B4-BE49-F238E27FC236}">
                <a16:creationId xmlns:a16="http://schemas.microsoft.com/office/drawing/2014/main" id="{34F95E04-CFD5-9CF0-2835-0F532D6D23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432952" y="2712487"/>
            <a:ext cx="5903364" cy="567083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1109864" y="6875814"/>
            <a:ext cx="7025705" cy="12755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Sấp mình thờ lạy Người</a:t>
            </a:r>
            <a:endParaRPr lang="en-US" sz="4200" dirty="0"/>
          </a:p>
        </p:txBody>
      </p:sp>
      <p:sp>
        <p:nvSpPr>
          <p:cNvPr id="21" name="Rectangle 20"/>
          <p:cNvSpPr/>
          <p:nvPr/>
        </p:nvSpPr>
        <p:spPr>
          <a:xfrm>
            <a:off x="1119315" y="8676118"/>
            <a:ext cx="7025705" cy="12239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Vui mừng nhảy múa</a:t>
            </a:r>
            <a:endParaRPr lang="en-US" sz="4200" dirty="0"/>
          </a:p>
        </p:txBody>
      </p:sp>
      <p:sp>
        <p:nvSpPr>
          <p:cNvPr id="22" name="Rectangle 21"/>
          <p:cNvSpPr/>
          <p:nvPr/>
        </p:nvSpPr>
        <p:spPr>
          <a:xfrm>
            <a:off x="9804182" y="82616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Chạy trốn</a:t>
            </a:r>
            <a:endParaRPr lang="en-US" sz="4200" dirty="0"/>
          </a:p>
        </p:txBody>
      </p:sp>
      <p:sp>
        <p:nvSpPr>
          <p:cNvPr id="23" name="Rectangle 22"/>
          <p:cNvSpPr/>
          <p:nvPr/>
        </p:nvSpPr>
        <p:spPr>
          <a:xfrm>
            <a:off x="9681206" y="6739292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Kinh ngạc</a:t>
            </a:r>
            <a:endParaRPr lang="en-US" sz="4200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965840" y="628842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797133" y="790919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75638" y="843518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49755" y="6412505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19623" y="1943369"/>
            <a:ext cx="135343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6: Các vị chiêm tinh ra đi đến tận nơi hài nhi ở, trông thấy hài nhi và than mâu họ đã làm gì?</a:t>
            </a:r>
            <a:endParaRPr lang="en-US" sz="48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6C51244-CA23-590E-1BD5-C3777F14E9D6}"/>
              </a:ext>
            </a:extLst>
          </p:cNvPr>
          <p:cNvSpPr/>
          <p:nvPr/>
        </p:nvSpPr>
        <p:spPr>
          <a:xfrm>
            <a:off x="25900729" y="3787411"/>
            <a:ext cx="7313111" cy="6112647"/>
          </a:xfrm>
          <a:custGeom>
            <a:avLst/>
            <a:gdLst/>
            <a:ahLst/>
            <a:cxnLst/>
            <a:rect l="l" t="t" r="r" b="b"/>
            <a:pathLst>
              <a:path w="5846963" h="4114800">
                <a:moveTo>
                  <a:pt x="0" y="0"/>
                </a:moveTo>
                <a:lnTo>
                  <a:pt x="5846962" y="0"/>
                </a:lnTo>
                <a:lnTo>
                  <a:pt x="58469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8E535D2C-DB6F-4951-23D8-5F1562A21233}"/>
              </a:ext>
            </a:extLst>
          </p:cNvPr>
          <p:cNvGrpSpPr/>
          <p:nvPr/>
        </p:nvGrpSpPr>
        <p:grpSpPr>
          <a:xfrm>
            <a:off x="26031925" y="1903023"/>
            <a:ext cx="1929164" cy="2006330"/>
            <a:chOff x="29575735" y="4484480"/>
            <a:chExt cx="1929164" cy="2006330"/>
          </a:xfrm>
        </p:grpSpPr>
        <p:pic>
          <p:nvPicPr>
            <p:cNvPr id="7" name="c2 2">
              <a:hlinkClick r:id="rId14" action="ppaction://hlinksldjump"/>
              <a:extLst>
                <a:ext uri="{FF2B5EF4-FFF2-40B4-BE49-F238E27FC236}">
                  <a16:creationId xmlns:a16="http://schemas.microsoft.com/office/drawing/2014/main" id="{0E803110-543B-C921-D249-26DEC4DF4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5735" y="4484480"/>
              <a:ext cx="1929164" cy="2006330"/>
            </a:xfrm>
            <a:prstGeom prst="rect">
              <a:avLst/>
            </a:prstGeom>
          </p:spPr>
        </p:pic>
        <p:sp>
          <p:nvSpPr>
            <p:cNvPr id="10" name="Hình Bầu dục 9">
              <a:hlinkClick r:id="rId14" action="ppaction://hlinksldjump"/>
              <a:extLst>
                <a:ext uri="{FF2B5EF4-FFF2-40B4-BE49-F238E27FC236}">
                  <a16:creationId xmlns:a16="http://schemas.microsoft.com/office/drawing/2014/main" id="{1FCDA326-CDD1-35DC-C479-D176F2A0DB06}"/>
                </a:ext>
              </a:extLst>
            </p:cNvPr>
            <p:cNvSpPr/>
            <p:nvPr/>
          </p:nvSpPr>
          <p:spPr>
            <a:xfrm>
              <a:off x="30098999" y="4914900"/>
              <a:ext cx="1143001" cy="1095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07</a:t>
              </a:r>
              <a:endParaRPr lang="vi-VN" sz="4800" b="1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336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3457E-6 L -1 1.23457E-6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1 2.22222E-6 " pathEditMode="relative" rAng="0" ptsTypes="AA">
                                      <p:cBhvr>
                                        <p:cTn id="8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778E-6 -1.7284E-6 L -1 -1.7284E-6 " pathEditMode="relative" rAng="0" ptsTypes="AA">
                                      <p:cBhvr>
                                        <p:cTn id="8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3125ED96-53A4-57E0-FCC3-D28C6CFA6804}"/>
              </a:ext>
            </a:extLst>
          </p:cNvPr>
          <p:cNvGrpSpPr/>
          <p:nvPr/>
        </p:nvGrpSpPr>
        <p:grpSpPr>
          <a:xfrm>
            <a:off x="0" y="0"/>
            <a:ext cx="36499800" cy="10435318"/>
            <a:chOff x="0" y="0"/>
            <a:chExt cx="36499800" cy="10435318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BACD2809-4887-4BF0-2394-CC872D50170B}"/>
                </a:ext>
              </a:extLst>
            </p:cNvPr>
            <p:cNvGrpSpPr/>
            <p:nvPr/>
          </p:nvGrpSpPr>
          <p:grpSpPr>
            <a:xfrm>
              <a:off x="0" y="0"/>
              <a:ext cx="18288000" cy="10397218"/>
              <a:chOff x="0" y="0"/>
              <a:chExt cx="18288000" cy="10397218"/>
            </a:xfrm>
          </p:grpSpPr>
          <p:sp>
            <p:nvSpPr>
              <p:cNvPr id="38" name="Freeform 2">
                <a:extLst>
                  <a:ext uri="{FF2B5EF4-FFF2-40B4-BE49-F238E27FC236}">
                    <a16:creationId xmlns:a16="http://schemas.microsoft.com/office/drawing/2014/main" id="{AA981F40-A075-3EF6-2D9C-957AB05DDF5D}"/>
                  </a:ext>
                </a:extLst>
              </p:cNvPr>
              <p:cNvSpPr/>
              <p:nvPr/>
            </p:nvSpPr>
            <p:spPr>
              <a:xfrm>
                <a:off x="0" y="0"/>
                <a:ext cx="1828800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8700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87000"/>
                    </a:lnTo>
                    <a:lnTo>
                      <a:pt x="0" y="10287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6666"/>
                </a:stretch>
              </a:blipFill>
            </p:spPr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F0BA5A44-B095-C68B-A689-730D1BBE572C}"/>
                  </a:ext>
                </a:extLst>
              </p:cNvPr>
              <p:cNvSpPr/>
              <p:nvPr/>
            </p:nvSpPr>
            <p:spPr>
              <a:xfrm>
                <a:off x="1028700" y="8578038"/>
                <a:ext cx="16230600" cy="1819180"/>
              </a:xfrm>
              <a:custGeom>
                <a:avLst/>
                <a:gdLst/>
                <a:ahLst/>
                <a:cxnLst/>
                <a:rect l="l" t="t" r="r" b="b"/>
                <a:pathLst>
                  <a:path w="16230600" h="1819180">
                    <a:moveTo>
                      <a:pt x="0" y="0"/>
                    </a:moveTo>
                    <a:lnTo>
                      <a:pt x="16230600" y="0"/>
                    </a:lnTo>
                    <a:lnTo>
                      <a:pt x="16230600" y="1819180"/>
                    </a:lnTo>
                    <a:lnTo>
                      <a:pt x="0" y="18191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alphaModFix amt="85000"/>
                </a:blip>
                <a:stretch>
                  <a:fillRect/>
                </a:stretch>
              </a:blipFill>
            </p:spPr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5A6DCFDE-8E13-6BD0-2335-00B1B9F56FCF}"/>
                  </a:ext>
                </a:extLst>
              </p:cNvPr>
              <p:cNvSpPr/>
              <p:nvPr/>
            </p:nvSpPr>
            <p:spPr>
              <a:xfrm>
                <a:off x="15454795" y="6172200"/>
                <a:ext cx="2833205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2833205" h="4114800">
                    <a:moveTo>
                      <a:pt x="0" y="0"/>
                    </a:moveTo>
                    <a:lnTo>
                      <a:pt x="2833205" y="0"/>
                    </a:lnTo>
                    <a:lnTo>
                      <a:pt x="2833205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295A2082-EB16-A17F-1E7E-B6297A9E0FCD}"/>
                </a:ext>
              </a:extLst>
            </p:cNvPr>
            <p:cNvGrpSpPr/>
            <p:nvPr/>
          </p:nvGrpSpPr>
          <p:grpSpPr>
            <a:xfrm flipH="1">
              <a:off x="18211800" y="38100"/>
              <a:ext cx="18288000" cy="10397218"/>
              <a:chOff x="0" y="0"/>
              <a:chExt cx="18288000" cy="10397218"/>
            </a:xfrm>
          </p:grpSpPr>
          <p:sp>
            <p:nvSpPr>
              <p:cNvPr id="35" name="Freeform 2">
                <a:extLst>
                  <a:ext uri="{FF2B5EF4-FFF2-40B4-BE49-F238E27FC236}">
                    <a16:creationId xmlns:a16="http://schemas.microsoft.com/office/drawing/2014/main" id="{219BF294-8BDE-ECF0-1D92-73C24733028B}"/>
                  </a:ext>
                </a:extLst>
              </p:cNvPr>
              <p:cNvSpPr/>
              <p:nvPr/>
            </p:nvSpPr>
            <p:spPr>
              <a:xfrm>
                <a:off x="0" y="0"/>
                <a:ext cx="1828800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8700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87000"/>
                    </a:lnTo>
                    <a:lnTo>
                      <a:pt x="0" y="10287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6666"/>
                </a:stretch>
              </a:blipFill>
            </p:spPr>
          </p:sp>
          <p:sp>
            <p:nvSpPr>
              <p:cNvPr id="36" name="Freeform 6">
                <a:extLst>
                  <a:ext uri="{FF2B5EF4-FFF2-40B4-BE49-F238E27FC236}">
                    <a16:creationId xmlns:a16="http://schemas.microsoft.com/office/drawing/2014/main" id="{65996D83-5653-B31C-A34D-BF92759BA7FF}"/>
                  </a:ext>
                </a:extLst>
              </p:cNvPr>
              <p:cNvSpPr/>
              <p:nvPr/>
            </p:nvSpPr>
            <p:spPr>
              <a:xfrm>
                <a:off x="1028700" y="8578038"/>
                <a:ext cx="16230600" cy="1819180"/>
              </a:xfrm>
              <a:custGeom>
                <a:avLst/>
                <a:gdLst/>
                <a:ahLst/>
                <a:cxnLst/>
                <a:rect l="l" t="t" r="r" b="b"/>
                <a:pathLst>
                  <a:path w="16230600" h="1819180">
                    <a:moveTo>
                      <a:pt x="0" y="0"/>
                    </a:moveTo>
                    <a:lnTo>
                      <a:pt x="16230600" y="0"/>
                    </a:lnTo>
                    <a:lnTo>
                      <a:pt x="16230600" y="1819180"/>
                    </a:lnTo>
                    <a:lnTo>
                      <a:pt x="0" y="18191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alphaModFix amt="85000"/>
                </a:blip>
                <a:stretch>
                  <a:fillRect/>
                </a:stretch>
              </a:blipFill>
            </p:spPr>
          </p:sp>
          <p:sp>
            <p:nvSpPr>
              <p:cNvPr id="37" name="Freeform 7">
                <a:extLst>
                  <a:ext uri="{FF2B5EF4-FFF2-40B4-BE49-F238E27FC236}">
                    <a16:creationId xmlns:a16="http://schemas.microsoft.com/office/drawing/2014/main" id="{4C16957F-4FE6-10BE-36E9-39D69D426790}"/>
                  </a:ext>
                </a:extLst>
              </p:cNvPr>
              <p:cNvSpPr/>
              <p:nvPr/>
            </p:nvSpPr>
            <p:spPr>
              <a:xfrm>
                <a:off x="15454795" y="6172200"/>
                <a:ext cx="2833205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2833205" h="4114800">
                    <a:moveTo>
                      <a:pt x="0" y="0"/>
                    </a:moveTo>
                    <a:lnTo>
                      <a:pt x="2833205" y="0"/>
                    </a:lnTo>
                    <a:lnTo>
                      <a:pt x="2833205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41" name="Freeform 9">
            <a:extLst>
              <a:ext uri="{FF2B5EF4-FFF2-40B4-BE49-F238E27FC236}">
                <a16:creationId xmlns:a16="http://schemas.microsoft.com/office/drawing/2014/main" id="{2C13EBA6-0F2B-5576-F30B-1B2B48F5DB21}"/>
              </a:ext>
            </a:extLst>
          </p:cNvPr>
          <p:cNvSpPr/>
          <p:nvPr/>
        </p:nvSpPr>
        <p:spPr>
          <a:xfrm>
            <a:off x="-442662" y="4803369"/>
            <a:ext cx="8323100" cy="5143500"/>
          </a:xfrm>
          <a:custGeom>
            <a:avLst/>
            <a:gdLst/>
            <a:ahLst/>
            <a:cxnLst/>
            <a:rect l="l" t="t" r="r" b="b"/>
            <a:pathLst>
              <a:path w="11061499" h="5917902">
                <a:moveTo>
                  <a:pt x="0" y="0"/>
                </a:moveTo>
                <a:lnTo>
                  <a:pt x="11061499" y="0"/>
                </a:lnTo>
                <a:lnTo>
                  <a:pt x="11061499" y="5917902"/>
                </a:lnTo>
                <a:lnTo>
                  <a:pt x="0" y="59179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ABE740A6-96AE-AF82-74F5-DD20FD895AB0}"/>
              </a:ext>
            </a:extLst>
          </p:cNvPr>
          <p:cNvSpPr/>
          <p:nvPr/>
        </p:nvSpPr>
        <p:spPr>
          <a:xfrm>
            <a:off x="9054858" y="3515300"/>
            <a:ext cx="7313111" cy="6112647"/>
          </a:xfrm>
          <a:custGeom>
            <a:avLst/>
            <a:gdLst/>
            <a:ahLst/>
            <a:cxnLst/>
            <a:rect l="l" t="t" r="r" b="b"/>
            <a:pathLst>
              <a:path w="5846963" h="4114800">
                <a:moveTo>
                  <a:pt x="0" y="0"/>
                </a:moveTo>
                <a:lnTo>
                  <a:pt x="5846962" y="0"/>
                </a:lnTo>
                <a:lnTo>
                  <a:pt x="58469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1109864" y="6875815"/>
            <a:ext cx="7025705" cy="13026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Chiên, dê</a:t>
            </a:r>
            <a:endParaRPr lang="en-US" sz="4200" dirty="0"/>
          </a:p>
        </p:txBody>
      </p:sp>
      <p:sp>
        <p:nvSpPr>
          <p:cNvPr id="21" name="Rectangle 20"/>
          <p:cNvSpPr/>
          <p:nvPr/>
        </p:nvSpPr>
        <p:spPr>
          <a:xfrm>
            <a:off x="1109864" y="8627809"/>
            <a:ext cx="7025705" cy="10001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Kim cương</a:t>
            </a:r>
            <a:endParaRPr lang="en-US" sz="4200" dirty="0"/>
          </a:p>
        </p:txBody>
      </p:sp>
      <p:sp>
        <p:nvSpPr>
          <p:cNvPr id="22" name="Rectangle 21"/>
          <p:cNvSpPr/>
          <p:nvPr/>
        </p:nvSpPr>
        <p:spPr>
          <a:xfrm>
            <a:off x="10083559" y="8772251"/>
            <a:ext cx="6947548" cy="8363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Bình bạch ngọc</a:t>
            </a:r>
            <a:endParaRPr lang="en-US" sz="4200" dirty="0"/>
          </a:p>
        </p:txBody>
      </p:sp>
      <p:sp>
        <p:nvSpPr>
          <p:cNvPr id="23" name="Rectangle 22"/>
          <p:cNvSpPr/>
          <p:nvPr/>
        </p:nvSpPr>
        <p:spPr>
          <a:xfrm>
            <a:off x="9681206" y="6803481"/>
            <a:ext cx="7025705" cy="136409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Vàng, nhũ hương, mộc dược</a:t>
            </a:r>
            <a:endParaRPr lang="en-US" sz="4200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59739" y="661203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977819" y="835093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16558" y="837812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108226" y="6337398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810000" y="2011809"/>
            <a:ext cx="112304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7: Kể tên những đồ vật mà các nhà chiêm tinh dâng tiến Hài Nhi?</a:t>
            </a:r>
            <a:endParaRPr lang="en-US" sz="48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3849D5C1-13E3-F0A2-3F80-294958CCA026}"/>
              </a:ext>
            </a:extLst>
          </p:cNvPr>
          <p:cNvGrpSpPr/>
          <p:nvPr/>
        </p:nvGrpSpPr>
        <p:grpSpPr>
          <a:xfrm>
            <a:off x="27823709" y="2372671"/>
            <a:ext cx="1929164" cy="2003681"/>
            <a:chOff x="28452569" y="2223585"/>
            <a:chExt cx="1929164" cy="2003681"/>
          </a:xfrm>
        </p:grpSpPr>
        <p:pic>
          <p:nvPicPr>
            <p:cNvPr id="3" name="c2 2">
              <a:hlinkClick r:id="rId13" action="ppaction://hlinksldjump"/>
              <a:extLst>
                <a:ext uri="{FF2B5EF4-FFF2-40B4-BE49-F238E27FC236}">
                  <a16:creationId xmlns:a16="http://schemas.microsoft.com/office/drawing/2014/main" id="{077760C6-2802-2552-A01B-4DD2F5CE6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2569" y="2223585"/>
              <a:ext cx="1929164" cy="2003681"/>
            </a:xfrm>
            <a:prstGeom prst="rect">
              <a:avLst/>
            </a:prstGeom>
          </p:spPr>
        </p:pic>
        <p:sp>
          <p:nvSpPr>
            <p:cNvPr id="4" name="Hình Bầu dục 3">
              <a:hlinkClick r:id="rId13" action="ppaction://hlinksldjump"/>
              <a:extLst>
                <a:ext uri="{FF2B5EF4-FFF2-40B4-BE49-F238E27FC236}">
                  <a16:creationId xmlns:a16="http://schemas.microsoft.com/office/drawing/2014/main" id="{8A037816-BD6E-A222-C550-08525E0F2FF7}"/>
                </a:ext>
              </a:extLst>
            </p:cNvPr>
            <p:cNvSpPr/>
            <p:nvPr/>
          </p:nvSpPr>
          <p:spPr>
            <a:xfrm>
              <a:off x="28929156" y="2602056"/>
              <a:ext cx="1093644" cy="1093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00B0F0"/>
                  </a:solidFill>
                </a:rPr>
                <a:t>08</a:t>
              </a:r>
              <a:endParaRPr lang="vi-VN" sz="4000" b="1">
                <a:solidFill>
                  <a:srgbClr val="00B0F0"/>
                </a:solidFill>
              </a:endParaRPr>
            </a:p>
          </p:txBody>
        </p:sp>
      </p:grpSp>
      <p:sp>
        <p:nvSpPr>
          <p:cNvPr id="43" name="Freeform 3">
            <a:extLst>
              <a:ext uri="{FF2B5EF4-FFF2-40B4-BE49-F238E27FC236}">
                <a16:creationId xmlns:a16="http://schemas.microsoft.com/office/drawing/2014/main" id="{E89B8D39-1DD6-364B-74EA-70E66604D4D4}"/>
              </a:ext>
            </a:extLst>
          </p:cNvPr>
          <p:cNvSpPr/>
          <p:nvPr/>
        </p:nvSpPr>
        <p:spPr>
          <a:xfrm>
            <a:off x="25784749" y="3788558"/>
            <a:ext cx="7467535" cy="6536542"/>
          </a:xfrm>
          <a:custGeom>
            <a:avLst/>
            <a:gdLst/>
            <a:ahLst/>
            <a:cxnLst/>
            <a:rect l="l" t="t" r="r" b="b"/>
            <a:pathLst>
              <a:path w="9783486" h="8291505">
                <a:moveTo>
                  <a:pt x="0" y="0"/>
                </a:moveTo>
                <a:lnTo>
                  <a:pt x="9783487" y="0"/>
                </a:lnTo>
                <a:lnTo>
                  <a:pt x="9783487" y="8291505"/>
                </a:lnTo>
                <a:lnTo>
                  <a:pt x="0" y="82915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4348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3457E-6 L -1 1.23457E-6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58025E-6 L -1 3.58025E-6 " pathEditMode="relative" rAng="0" ptsTypes="AA">
                                      <p:cBhvr>
                                        <p:cTn id="8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20988E-6 L -1 3.20988E-6 " pathEditMode="relative" rAng="0" ptsTypes="AA">
                                      <p:cBhvr>
                                        <p:cTn id="82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F2DB87D1-40E0-5F84-FBD7-F9D86D5587DA}"/>
              </a:ext>
            </a:extLst>
          </p:cNvPr>
          <p:cNvGrpSpPr/>
          <p:nvPr/>
        </p:nvGrpSpPr>
        <p:grpSpPr>
          <a:xfrm>
            <a:off x="416388" y="-38100"/>
            <a:ext cx="36499800" cy="10435318"/>
            <a:chOff x="0" y="0"/>
            <a:chExt cx="36499800" cy="10435318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0EDAB88F-7C9E-F291-3B9B-8A4741A3C821}"/>
                </a:ext>
              </a:extLst>
            </p:cNvPr>
            <p:cNvGrpSpPr/>
            <p:nvPr/>
          </p:nvGrpSpPr>
          <p:grpSpPr>
            <a:xfrm>
              <a:off x="0" y="0"/>
              <a:ext cx="18288000" cy="10397218"/>
              <a:chOff x="0" y="0"/>
              <a:chExt cx="18288000" cy="10397218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7C287AAF-38AC-ECAE-A26F-E616BCD97ABE}"/>
                  </a:ext>
                </a:extLst>
              </p:cNvPr>
              <p:cNvSpPr/>
              <p:nvPr/>
            </p:nvSpPr>
            <p:spPr>
              <a:xfrm>
                <a:off x="0" y="0"/>
                <a:ext cx="1828800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8700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87000"/>
                    </a:lnTo>
                    <a:lnTo>
                      <a:pt x="0" y="10287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6666"/>
                </a:stretch>
              </a:blipFill>
            </p:spPr>
          </p:sp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AD0877B6-D86E-FC61-1C25-4DE716B787C8}"/>
                  </a:ext>
                </a:extLst>
              </p:cNvPr>
              <p:cNvSpPr/>
              <p:nvPr/>
            </p:nvSpPr>
            <p:spPr>
              <a:xfrm>
                <a:off x="1028700" y="8578038"/>
                <a:ext cx="16230600" cy="1819180"/>
              </a:xfrm>
              <a:custGeom>
                <a:avLst/>
                <a:gdLst/>
                <a:ahLst/>
                <a:cxnLst/>
                <a:rect l="l" t="t" r="r" b="b"/>
                <a:pathLst>
                  <a:path w="16230600" h="1819180">
                    <a:moveTo>
                      <a:pt x="0" y="0"/>
                    </a:moveTo>
                    <a:lnTo>
                      <a:pt x="16230600" y="0"/>
                    </a:lnTo>
                    <a:lnTo>
                      <a:pt x="16230600" y="1819180"/>
                    </a:lnTo>
                    <a:lnTo>
                      <a:pt x="0" y="18191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alphaModFix amt="85000"/>
                </a:blip>
                <a:stretch>
                  <a:fillRect/>
                </a:stretch>
              </a:blipFill>
            </p:spPr>
          </p:sp>
          <p:sp>
            <p:nvSpPr>
              <p:cNvPr id="41" name="Freeform 7">
                <a:extLst>
                  <a:ext uri="{FF2B5EF4-FFF2-40B4-BE49-F238E27FC236}">
                    <a16:creationId xmlns:a16="http://schemas.microsoft.com/office/drawing/2014/main" id="{006BDA79-835F-589F-A819-4F770D463AB1}"/>
                  </a:ext>
                </a:extLst>
              </p:cNvPr>
              <p:cNvSpPr/>
              <p:nvPr/>
            </p:nvSpPr>
            <p:spPr>
              <a:xfrm>
                <a:off x="15454795" y="6172200"/>
                <a:ext cx="2833205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2833205" h="4114800">
                    <a:moveTo>
                      <a:pt x="0" y="0"/>
                    </a:moveTo>
                    <a:lnTo>
                      <a:pt x="2833205" y="0"/>
                    </a:lnTo>
                    <a:lnTo>
                      <a:pt x="2833205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20DA3605-EC87-14F3-A579-733DA058EF53}"/>
                </a:ext>
              </a:extLst>
            </p:cNvPr>
            <p:cNvGrpSpPr/>
            <p:nvPr/>
          </p:nvGrpSpPr>
          <p:grpSpPr>
            <a:xfrm flipH="1">
              <a:off x="18211800" y="38100"/>
              <a:ext cx="18288000" cy="10397218"/>
              <a:chOff x="0" y="0"/>
              <a:chExt cx="18288000" cy="10397218"/>
            </a:xfrm>
          </p:grpSpPr>
          <p:sp>
            <p:nvSpPr>
              <p:cNvPr id="11" name="Freeform 2">
                <a:extLst>
                  <a:ext uri="{FF2B5EF4-FFF2-40B4-BE49-F238E27FC236}">
                    <a16:creationId xmlns:a16="http://schemas.microsoft.com/office/drawing/2014/main" id="{D915601C-0A35-B88E-9C03-045C769CF024}"/>
                  </a:ext>
                </a:extLst>
              </p:cNvPr>
              <p:cNvSpPr/>
              <p:nvPr/>
            </p:nvSpPr>
            <p:spPr>
              <a:xfrm>
                <a:off x="0" y="0"/>
                <a:ext cx="1828800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8700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87000"/>
                    </a:lnTo>
                    <a:lnTo>
                      <a:pt x="0" y="10287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6666"/>
                </a:stretch>
              </a:blipFill>
            </p:spPr>
          </p:sp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9934FA5E-3562-BD06-8385-97893796FE9D}"/>
                  </a:ext>
                </a:extLst>
              </p:cNvPr>
              <p:cNvSpPr/>
              <p:nvPr/>
            </p:nvSpPr>
            <p:spPr>
              <a:xfrm>
                <a:off x="1028700" y="8578038"/>
                <a:ext cx="16230600" cy="1819180"/>
              </a:xfrm>
              <a:custGeom>
                <a:avLst/>
                <a:gdLst/>
                <a:ahLst/>
                <a:cxnLst/>
                <a:rect l="l" t="t" r="r" b="b"/>
                <a:pathLst>
                  <a:path w="16230600" h="1819180">
                    <a:moveTo>
                      <a:pt x="0" y="0"/>
                    </a:moveTo>
                    <a:lnTo>
                      <a:pt x="16230600" y="0"/>
                    </a:lnTo>
                    <a:lnTo>
                      <a:pt x="16230600" y="1819180"/>
                    </a:lnTo>
                    <a:lnTo>
                      <a:pt x="0" y="18191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alphaModFix amt="85000"/>
                </a:blip>
                <a:stretch>
                  <a:fillRect/>
                </a:stretch>
              </a:blipFill>
            </p:spPr>
          </p:sp>
          <p:sp>
            <p:nvSpPr>
              <p:cNvPr id="38" name="Freeform 7">
                <a:extLst>
                  <a:ext uri="{FF2B5EF4-FFF2-40B4-BE49-F238E27FC236}">
                    <a16:creationId xmlns:a16="http://schemas.microsoft.com/office/drawing/2014/main" id="{7DB597F3-530B-E25F-CEC7-2AB8AB8B0C61}"/>
                  </a:ext>
                </a:extLst>
              </p:cNvPr>
              <p:cNvSpPr/>
              <p:nvPr/>
            </p:nvSpPr>
            <p:spPr>
              <a:xfrm>
                <a:off x="15454795" y="6172200"/>
                <a:ext cx="2833205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2833205" h="4114800">
                    <a:moveTo>
                      <a:pt x="0" y="0"/>
                    </a:moveTo>
                    <a:lnTo>
                      <a:pt x="2833205" y="0"/>
                    </a:lnTo>
                    <a:lnTo>
                      <a:pt x="2833205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grpSp>
        <p:nvGrpSpPr>
          <p:cNvPr id="67" name="Nhóm 66">
            <a:extLst>
              <a:ext uri="{FF2B5EF4-FFF2-40B4-BE49-F238E27FC236}">
                <a16:creationId xmlns:a16="http://schemas.microsoft.com/office/drawing/2014/main" id="{EAB4BAB8-56DC-F1AA-0463-B8CCA78804D7}"/>
              </a:ext>
            </a:extLst>
          </p:cNvPr>
          <p:cNvGrpSpPr/>
          <p:nvPr/>
        </p:nvGrpSpPr>
        <p:grpSpPr>
          <a:xfrm>
            <a:off x="19004226" y="2336127"/>
            <a:ext cx="13929370" cy="7103412"/>
            <a:chOff x="16585981" y="267550"/>
            <a:chExt cx="20044088" cy="10167768"/>
          </a:xfrm>
        </p:grpSpPr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7F968E9C-8542-49DE-DFF7-77B2733E96CF}"/>
                </a:ext>
              </a:extLst>
            </p:cNvPr>
            <p:cNvSpPr/>
            <p:nvPr/>
          </p:nvSpPr>
          <p:spPr>
            <a:xfrm>
              <a:off x="26278371" y="1581678"/>
              <a:ext cx="10351698" cy="8229600"/>
            </a:xfrm>
            <a:custGeom>
              <a:avLst/>
              <a:gdLst/>
              <a:ahLst/>
              <a:cxnLst/>
              <a:rect l="l" t="t" r="r" b="b"/>
              <a:pathLst>
                <a:path w="10351698" h="8229600">
                  <a:moveTo>
                    <a:pt x="0" y="0"/>
                  </a:moveTo>
                  <a:lnTo>
                    <a:pt x="10351698" y="0"/>
                  </a:lnTo>
                  <a:lnTo>
                    <a:pt x="1035169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71ABF122-BDEC-3C29-25D9-DE553EB6DC8F}"/>
                </a:ext>
              </a:extLst>
            </p:cNvPr>
            <p:cNvSpPr/>
            <p:nvPr/>
          </p:nvSpPr>
          <p:spPr>
            <a:xfrm rot="335799">
              <a:off x="27882324" y="6606275"/>
              <a:ext cx="2932456" cy="3517189"/>
            </a:xfrm>
            <a:custGeom>
              <a:avLst/>
              <a:gdLst/>
              <a:ahLst/>
              <a:cxnLst/>
              <a:rect l="l" t="t" r="r" b="b"/>
              <a:pathLst>
                <a:path w="2932456" h="3517189">
                  <a:moveTo>
                    <a:pt x="0" y="0"/>
                  </a:moveTo>
                  <a:lnTo>
                    <a:pt x="2932456" y="0"/>
                  </a:lnTo>
                  <a:lnTo>
                    <a:pt x="2932456" y="3517189"/>
                  </a:lnTo>
                  <a:lnTo>
                    <a:pt x="0" y="35171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17494419-A2D1-F32F-C435-1AC46F18023B}"/>
                </a:ext>
              </a:extLst>
            </p:cNvPr>
            <p:cNvSpPr/>
            <p:nvPr/>
          </p:nvSpPr>
          <p:spPr>
            <a:xfrm rot="21250910">
              <a:off x="32074303" y="6611908"/>
              <a:ext cx="2945646" cy="3517189"/>
            </a:xfrm>
            <a:custGeom>
              <a:avLst/>
              <a:gdLst/>
              <a:ahLst/>
              <a:cxnLst/>
              <a:rect l="l" t="t" r="r" b="b"/>
              <a:pathLst>
                <a:path w="2945646" h="3517189">
                  <a:moveTo>
                    <a:pt x="0" y="0"/>
                  </a:moveTo>
                  <a:lnTo>
                    <a:pt x="2945646" y="0"/>
                  </a:lnTo>
                  <a:lnTo>
                    <a:pt x="2945646" y="3517189"/>
                  </a:lnTo>
                  <a:lnTo>
                    <a:pt x="0" y="35171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5F899B60-245C-1B67-875E-F3239D338B3C}"/>
                </a:ext>
              </a:extLst>
            </p:cNvPr>
            <p:cNvSpPr/>
            <p:nvPr/>
          </p:nvSpPr>
          <p:spPr>
            <a:xfrm flipH="1">
              <a:off x="30454738" y="8527913"/>
              <a:ext cx="2425952" cy="1907405"/>
            </a:xfrm>
            <a:custGeom>
              <a:avLst/>
              <a:gdLst/>
              <a:ahLst/>
              <a:cxnLst/>
              <a:rect l="l" t="t" r="r" b="b"/>
              <a:pathLst>
                <a:path w="2425952" h="1907405">
                  <a:moveTo>
                    <a:pt x="2425951" y="0"/>
                  </a:moveTo>
                  <a:lnTo>
                    <a:pt x="0" y="0"/>
                  </a:lnTo>
                  <a:lnTo>
                    <a:pt x="0" y="1907405"/>
                  </a:lnTo>
                  <a:lnTo>
                    <a:pt x="2425951" y="1907405"/>
                  </a:lnTo>
                  <a:lnTo>
                    <a:pt x="2425951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F7F96B44-EB65-2C9E-C02A-62074644A9BA}"/>
                </a:ext>
              </a:extLst>
            </p:cNvPr>
            <p:cNvSpPr/>
            <p:nvPr/>
          </p:nvSpPr>
          <p:spPr>
            <a:xfrm>
              <a:off x="25320872" y="7081634"/>
              <a:ext cx="2820384" cy="3265279"/>
            </a:xfrm>
            <a:custGeom>
              <a:avLst/>
              <a:gdLst/>
              <a:ahLst/>
              <a:cxnLst/>
              <a:rect l="l" t="t" r="r" b="b"/>
              <a:pathLst>
                <a:path w="2820384" h="3265279">
                  <a:moveTo>
                    <a:pt x="0" y="0"/>
                  </a:moveTo>
                  <a:lnTo>
                    <a:pt x="2820384" y="0"/>
                  </a:lnTo>
                  <a:lnTo>
                    <a:pt x="2820384" y="3265279"/>
                  </a:lnTo>
                  <a:lnTo>
                    <a:pt x="0" y="3265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B25DB9ED-4388-59EC-DFC7-987E8EACA787}"/>
                </a:ext>
              </a:extLst>
            </p:cNvPr>
            <p:cNvSpPr/>
            <p:nvPr/>
          </p:nvSpPr>
          <p:spPr>
            <a:xfrm>
              <a:off x="27479153" y="8800407"/>
              <a:ext cx="1590907" cy="1457668"/>
            </a:xfrm>
            <a:custGeom>
              <a:avLst/>
              <a:gdLst/>
              <a:ahLst/>
              <a:cxnLst/>
              <a:rect l="l" t="t" r="r" b="b"/>
              <a:pathLst>
                <a:path w="1590907" h="1457668">
                  <a:moveTo>
                    <a:pt x="0" y="0"/>
                  </a:moveTo>
                  <a:lnTo>
                    <a:pt x="1590907" y="0"/>
                  </a:lnTo>
                  <a:lnTo>
                    <a:pt x="1590907" y="1457668"/>
                  </a:lnTo>
                  <a:lnTo>
                    <a:pt x="0" y="1457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62" name="Freeform 30">
              <a:extLst>
                <a:ext uri="{FF2B5EF4-FFF2-40B4-BE49-F238E27FC236}">
                  <a16:creationId xmlns:a16="http://schemas.microsoft.com/office/drawing/2014/main" id="{50772CA9-FFF6-79A5-972A-81D92E32D6A6}"/>
                </a:ext>
              </a:extLst>
            </p:cNvPr>
            <p:cNvSpPr/>
            <p:nvPr/>
          </p:nvSpPr>
          <p:spPr>
            <a:xfrm flipH="1">
              <a:off x="25971701" y="267550"/>
              <a:ext cx="4016816" cy="3705513"/>
            </a:xfrm>
            <a:custGeom>
              <a:avLst/>
              <a:gdLst/>
              <a:ahLst/>
              <a:cxnLst/>
              <a:rect l="l" t="t" r="r" b="b"/>
              <a:pathLst>
                <a:path w="4016816" h="3705513">
                  <a:moveTo>
                    <a:pt x="4016817" y="0"/>
                  </a:moveTo>
                  <a:lnTo>
                    <a:pt x="0" y="0"/>
                  </a:lnTo>
                  <a:lnTo>
                    <a:pt x="0" y="3705513"/>
                  </a:lnTo>
                  <a:lnTo>
                    <a:pt x="4016817" y="3705513"/>
                  </a:lnTo>
                  <a:lnTo>
                    <a:pt x="4016817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  <p:sp>
          <p:nvSpPr>
            <p:cNvPr id="63" name="Freeform 31">
              <a:extLst>
                <a:ext uri="{FF2B5EF4-FFF2-40B4-BE49-F238E27FC236}">
                  <a16:creationId xmlns:a16="http://schemas.microsoft.com/office/drawing/2014/main" id="{722C96DA-DE0A-DEE4-C257-5E54CBE19A0F}"/>
                </a:ext>
              </a:extLst>
            </p:cNvPr>
            <p:cNvSpPr/>
            <p:nvPr/>
          </p:nvSpPr>
          <p:spPr>
            <a:xfrm flipH="1">
              <a:off x="32670634" y="267550"/>
              <a:ext cx="3649498" cy="3348414"/>
            </a:xfrm>
            <a:custGeom>
              <a:avLst/>
              <a:gdLst/>
              <a:ahLst/>
              <a:cxnLst/>
              <a:rect l="l" t="t" r="r" b="b"/>
              <a:pathLst>
                <a:path w="3649498" h="3348414">
                  <a:moveTo>
                    <a:pt x="3649498" y="0"/>
                  </a:moveTo>
                  <a:lnTo>
                    <a:pt x="0" y="0"/>
                  </a:lnTo>
                  <a:lnTo>
                    <a:pt x="0" y="3348414"/>
                  </a:lnTo>
                  <a:lnTo>
                    <a:pt x="3649498" y="3348414"/>
                  </a:lnTo>
                  <a:lnTo>
                    <a:pt x="3649498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id="{C6E0165B-80C3-517D-7B25-9545ADDFBA28}"/>
                </a:ext>
              </a:extLst>
            </p:cNvPr>
            <p:cNvSpPr/>
            <p:nvPr/>
          </p:nvSpPr>
          <p:spPr>
            <a:xfrm>
              <a:off x="20558906" y="2359861"/>
              <a:ext cx="3730547" cy="2443508"/>
            </a:xfrm>
            <a:custGeom>
              <a:avLst/>
              <a:gdLst/>
              <a:ahLst/>
              <a:cxnLst/>
              <a:rect l="l" t="t" r="r" b="b"/>
              <a:pathLst>
                <a:path w="3730547" h="2443508">
                  <a:moveTo>
                    <a:pt x="0" y="0"/>
                  </a:moveTo>
                  <a:lnTo>
                    <a:pt x="3730547" y="0"/>
                  </a:lnTo>
                  <a:lnTo>
                    <a:pt x="3730547" y="2443509"/>
                  </a:lnTo>
                  <a:lnTo>
                    <a:pt x="0" y="2443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65" name="Freeform 33">
              <a:extLst>
                <a:ext uri="{FF2B5EF4-FFF2-40B4-BE49-F238E27FC236}">
                  <a16:creationId xmlns:a16="http://schemas.microsoft.com/office/drawing/2014/main" id="{F0FD5AFE-0B4E-ABFD-DE33-79F64685DC1A}"/>
                </a:ext>
              </a:extLst>
            </p:cNvPr>
            <p:cNvSpPr/>
            <p:nvPr/>
          </p:nvSpPr>
          <p:spPr>
            <a:xfrm>
              <a:off x="16585981" y="2627453"/>
              <a:ext cx="5147446" cy="2245574"/>
            </a:xfrm>
            <a:custGeom>
              <a:avLst/>
              <a:gdLst/>
              <a:ahLst/>
              <a:cxnLst/>
              <a:rect l="l" t="t" r="r" b="b"/>
              <a:pathLst>
                <a:path w="5147446" h="2245574">
                  <a:moveTo>
                    <a:pt x="0" y="0"/>
                  </a:moveTo>
                  <a:lnTo>
                    <a:pt x="5147446" y="0"/>
                  </a:lnTo>
                  <a:lnTo>
                    <a:pt x="5147446" y="2245574"/>
                  </a:lnTo>
                  <a:lnTo>
                    <a:pt x="0" y="2245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66" name="Freeform 34">
              <a:extLst>
                <a:ext uri="{FF2B5EF4-FFF2-40B4-BE49-F238E27FC236}">
                  <a16:creationId xmlns:a16="http://schemas.microsoft.com/office/drawing/2014/main" id="{29106B19-CA0D-1B55-AA79-2D01B3F05341}"/>
                </a:ext>
              </a:extLst>
            </p:cNvPr>
            <p:cNvSpPr/>
            <p:nvPr/>
          </p:nvSpPr>
          <p:spPr>
            <a:xfrm flipH="1">
              <a:off x="23277665" y="2650458"/>
              <a:ext cx="3108926" cy="2199565"/>
            </a:xfrm>
            <a:custGeom>
              <a:avLst/>
              <a:gdLst/>
              <a:ahLst/>
              <a:cxnLst/>
              <a:rect l="l" t="t" r="r" b="b"/>
              <a:pathLst>
                <a:path w="3108926" h="2199565">
                  <a:moveTo>
                    <a:pt x="3108926" y="0"/>
                  </a:moveTo>
                  <a:lnTo>
                    <a:pt x="0" y="0"/>
                  </a:lnTo>
                  <a:lnTo>
                    <a:pt x="0" y="2199566"/>
                  </a:lnTo>
                  <a:lnTo>
                    <a:pt x="3108926" y="2199566"/>
                  </a:lnTo>
                  <a:lnTo>
                    <a:pt x="3108926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</p:grpSp>
      <p:sp>
        <p:nvSpPr>
          <p:cNvPr id="45" name="Freeform 3">
            <a:extLst>
              <a:ext uri="{FF2B5EF4-FFF2-40B4-BE49-F238E27FC236}">
                <a16:creationId xmlns:a16="http://schemas.microsoft.com/office/drawing/2014/main" id="{AA5E2F6F-A155-41B5-2CB0-8F7C4377A885}"/>
              </a:ext>
            </a:extLst>
          </p:cNvPr>
          <p:cNvSpPr/>
          <p:nvPr/>
        </p:nvSpPr>
        <p:spPr>
          <a:xfrm>
            <a:off x="10728600" y="4248566"/>
            <a:ext cx="6294426" cy="5336967"/>
          </a:xfrm>
          <a:custGeom>
            <a:avLst/>
            <a:gdLst/>
            <a:ahLst/>
            <a:cxnLst/>
            <a:rect l="l" t="t" r="r" b="b"/>
            <a:pathLst>
              <a:path w="9783486" h="8291505">
                <a:moveTo>
                  <a:pt x="0" y="0"/>
                </a:moveTo>
                <a:lnTo>
                  <a:pt x="9783487" y="0"/>
                </a:lnTo>
                <a:lnTo>
                  <a:pt x="9783487" y="8291505"/>
                </a:lnTo>
                <a:lnTo>
                  <a:pt x="0" y="829150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9">
            <a:extLst>
              <a:ext uri="{FF2B5EF4-FFF2-40B4-BE49-F238E27FC236}">
                <a16:creationId xmlns:a16="http://schemas.microsoft.com/office/drawing/2014/main" id="{77B46B80-7B63-B6D3-831B-19E8EF755AF1}"/>
              </a:ext>
            </a:extLst>
          </p:cNvPr>
          <p:cNvSpPr/>
          <p:nvPr/>
        </p:nvSpPr>
        <p:spPr>
          <a:xfrm>
            <a:off x="-207795" y="4769206"/>
            <a:ext cx="8323100" cy="5143500"/>
          </a:xfrm>
          <a:custGeom>
            <a:avLst/>
            <a:gdLst/>
            <a:ahLst/>
            <a:cxnLst/>
            <a:rect l="l" t="t" r="r" b="b"/>
            <a:pathLst>
              <a:path w="11061499" h="5917902">
                <a:moveTo>
                  <a:pt x="0" y="0"/>
                </a:moveTo>
                <a:lnTo>
                  <a:pt x="11061499" y="0"/>
                </a:lnTo>
                <a:lnTo>
                  <a:pt x="11061499" y="5917902"/>
                </a:lnTo>
                <a:lnTo>
                  <a:pt x="0" y="591790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1109864" y="6875814"/>
            <a:ext cx="7025705" cy="138579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</a:t>
            </a:r>
            <a:r>
              <a:rPr lang="vi-VN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Đ</a:t>
            </a:r>
            <a:r>
              <a:rPr lang="vi-VN" sz="4400">
                <a:solidFill>
                  <a:schemeClr val="bg1"/>
                </a:solidFill>
                <a:latin typeface="Montserrat Alternates Black" panose="00000A00000000000000" pitchFamily="50" charset="0"/>
              </a:rPr>
              <a:t>ừng trở lại gặp vua Hê-rô-đê nữa</a:t>
            </a:r>
            <a:endParaRPr lang="en-US" sz="4200" dirty="0"/>
          </a:p>
        </p:txBody>
      </p:sp>
      <p:sp>
        <p:nvSpPr>
          <p:cNvPr id="21" name="Rectangle 20"/>
          <p:cNvSpPr/>
          <p:nvPr/>
        </p:nvSpPr>
        <p:spPr>
          <a:xfrm>
            <a:off x="995634" y="8789786"/>
            <a:ext cx="7025705" cy="13268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vi-VN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Được chúc phúc</a:t>
            </a:r>
            <a:endParaRPr lang="en-US" sz="4200" dirty="0"/>
          </a:p>
        </p:txBody>
      </p:sp>
      <p:sp>
        <p:nvSpPr>
          <p:cNvPr id="22" name="Rectangle 21"/>
          <p:cNvSpPr/>
          <p:nvPr/>
        </p:nvSpPr>
        <p:spPr>
          <a:xfrm>
            <a:off x="9775672" y="8702978"/>
            <a:ext cx="7025705" cy="164549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Hê rô đê đang tìm cách giết họ</a:t>
            </a:r>
            <a:endParaRPr lang="en-US" sz="4200" dirty="0"/>
          </a:p>
        </p:txBody>
      </p:sp>
      <p:sp>
        <p:nvSpPr>
          <p:cNvPr id="23" name="Rectangle 22"/>
          <p:cNvSpPr/>
          <p:nvPr/>
        </p:nvSpPr>
        <p:spPr>
          <a:xfrm>
            <a:off x="9681206" y="6739292"/>
            <a:ext cx="7025705" cy="13256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Quay trở lại gặp Hêrôđê</a:t>
            </a:r>
            <a:endParaRPr lang="en-US" sz="4200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965840" y="628842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211189" y="8736928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30912" y="8549184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602096" y="6624966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453109" y="1908233"/>
            <a:ext cx="114667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8: Khi tìm thấy Hài Nhi các nhà chiêm tinh đã được báo điều gì?</a:t>
            </a:r>
            <a:endParaRPr lang="en-US" sz="60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3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id="{63DB0219-5709-5FE2-9A23-6B829E8BE4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5800" y="-707594"/>
            <a:ext cx="4342062" cy="434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78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5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7 4.93827E-6 L -1 4.93827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2222E-6 3.45679E-6 L -1.03247 -0.0123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3" y="-617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7222E-6 3.7037E-7 L -1.06033 -0.01744 " pathEditMode="relative" rAng="0" ptsTypes="AA">
                                      <p:cBhvr>
                                        <p:cTn id="8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021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E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8724" y="-1286084"/>
            <a:ext cx="19986128" cy="12964755"/>
            <a:chOff x="0" y="0"/>
            <a:chExt cx="26648171" cy="17286340"/>
          </a:xfrm>
        </p:grpSpPr>
        <p:sp>
          <p:nvSpPr>
            <p:cNvPr id="3" name="Freeform 3"/>
            <p:cNvSpPr/>
            <p:nvPr/>
          </p:nvSpPr>
          <p:spPr>
            <a:xfrm>
              <a:off x="1960823" y="0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050411" y="962443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7"/>
                  </a:lnTo>
                  <a:lnTo>
                    <a:pt x="13050078" y="1924887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13050078" y="4812216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7"/>
                  </a:lnTo>
                  <a:lnTo>
                    <a:pt x="13050078" y="1924887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3568651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6"/>
                  </a:lnTo>
                  <a:lnTo>
                    <a:pt x="0" y="192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243565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9"/>
                  </a:lnTo>
                  <a:lnTo>
                    <a:pt x="0" y="3287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 flipH="1">
              <a:off x="15010901" y="2206009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8"/>
                  </a:lnTo>
                  <a:lnTo>
                    <a:pt x="11637270" y="3287528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 flipH="1">
              <a:off x="6231777" y="1524688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8"/>
                  </a:lnTo>
                  <a:lnTo>
                    <a:pt x="11637269" y="3287528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960823" y="5274619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6"/>
                  </a:lnTo>
                  <a:lnTo>
                    <a:pt x="0" y="192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2050411" y="6237062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flipH="1">
              <a:off x="13050078" y="10086835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8843269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6518184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9"/>
                  </a:lnTo>
                  <a:lnTo>
                    <a:pt x="0" y="3287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 flipH="1">
              <a:off x="15010901" y="7480627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70" y="3287529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 flipH="1">
              <a:off x="6231777" y="6799306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69" y="3287529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960823" y="10549237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flipH="1">
              <a:off x="12050411" y="11511681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flipH="1">
              <a:off x="13050078" y="15361454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14117888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11792803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8"/>
                  </a:lnTo>
                  <a:lnTo>
                    <a:pt x="0" y="3287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2" name="Freeform 22"/>
            <p:cNvSpPr/>
            <p:nvPr/>
          </p:nvSpPr>
          <p:spPr>
            <a:xfrm flipH="1">
              <a:off x="15010901" y="12755246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70" y="3287529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3" name="Freeform 23"/>
            <p:cNvSpPr/>
            <p:nvPr/>
          </p:nvSpPr>
          <p:spPr>
            <a:xfrm flipH="1">
              <a:off x="6231777" y="12073925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69" y="3287529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4" name="Freeform 24"/>
          <p:cNvSpPr/>
          <p:nvPr/>
        </p:nvSpPr>
        <p:spPr>
          <a:xfrm rot="2861977" flipH="1">
            <a:off x="8028681" y="3444056"/>
            <a:ext cx="13903586" cy="16675965"/>
          </a:xfrm>
          <a:custGeom>
            <a:avLst/>
            <a:gdLst/>
            <a:ahLst/>
            <a:cxnLst/>
            <a:rect l="l" t="t" r="r" b="b"/>
            <a:pathLst>
              <a:path w="13903586" h="16675965">
                <a:moveTo>
                  <a:pt x="13903585" y="0"/>
                </a:moveTo>
                <a:lnTo>
                  <a:pt x="0" y="0"/>
                </a:lnTo>
                <a:lnTo>
                  <a:pt x="0" y="16675965"/>
                </a:lnTo>
                <a:lnTo>
                  <a:pt x="13903585" y="16675965"/>
                </a:lnTo>
                <a:lnTo>
                  <a:pt x="1390358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2347037" flipH="1">
            <a:off x="-4220445" y="3170604"/>
            <a:ext cx="13963121" cy="16672383"/>
          </a:xfrm>
          <a:custGeom>
            <a:avLst/>
            <a:gdLst/>
            <a:ahLst/>
            <a:cxnLst/>
            <a:rect l="l" t="t" r="r" b="b"/>
            <a:pathLst>
              <a:path w="13963121" h="16672383">
                <a:moveTo>
                  <a:pt x="13963121" y="0"/>
                </a:moveTo>
                <a:lnTo>
                  <a:pt x="0" y="0"/>
                </a:lnTo>
                <a:lnTo>
                  <a:pt x="0" y="16672383"/>
                </a:lnTo>
                <a:lnTo>
                  <a:pt x="13963121" y="16672383"/>
                </a:lnTo>
                <a:lnTo>
                  <a:pt x="1396312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421828">
            <a:off x="-2180007" y="6083557"/>
            <a:ext cx="10594886" cy="4079031"/>
          </a:xfrm>
          <a:custGeom>
            <a:avLst/>
            <a:gdLst/>
            <a:ahLst/>
            <a:cxnLst/>
            <a:rect l="l" t="t" r="r" b="b"/>
            <a:pathLst>
              <a:path w="10594886" h="4079031">
                <a:moveTo>
                  <a:pt x="0" y="0"/>
                </a:moveTo>
                <a:lnTo>
                  <a:pt x="10594886" y="0"/>
                </a:lnTo>
                <a:lnTo>
                  <a:pt x="10594886" y="4079031"/>
                </a:lnTo>
                <a:lnTo>
                  <a:pt x="0" y="4079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421828">
            <a:off x="-3027582" y="8585160"/>
            <a:ext cx="10594886" cy="4079031"/>
          </a:xfrm>
          <a:custGeom>
            <a:avLst/>
            <a:gdLst/>
            <a:ahLst/>
            <a:cxnLst/>
            <a:rect l="l" t="t" r="r" b="b"/>
            <a:pathLst>
              <a:path w="10594886" h="4079031">
                <a:moveTo>
                  <a:pt x="0" y="0"/>
                </a:moveTo>
                <a:lnTo>
                  <a:pt x="10594886" y="0"/>
                </a:lnTo>
                <a:lnTo>
                  <a:pt x="10594886" y="4079031"/>
                </a:lnTo>
                <a:lnTo>
                  <a:pt x="0" y="4079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1001975">
            <a:off x="9506640" y="6244248"/>
            <a:ext cx="10594886" cy="4079031"/>
          </a:xfrm>
          <a:custGeom>
            <a:avLst/>
            <a:gdLst/>
            <a:ahLst/>
            <a:cxnLst/>
            <a:rect l="l" t="t" r="r" b="b"/>
            <a:pathLst>
              <a:path w="10594886" h="4079031">
                <a:moveTo>
                  <a:pt x="0" y="0"/>
                </a:moveTo>
                <a:lnTo>
                  <a:pt x="10594886" y="0"/>
                </a:lnTo>
                <a:lnTo>
                  <a:pt x="10594886" y="4079031"/>
                </a:lnTo>
                <a:lnTo>
                  <a:pt x="0" y="4079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4494">
            <a:off x="8139745" y="8884360"/>
            <a:ext cx="10594886" cy="4079031"/>
          </a:xfrm>
          <a:custGeom>
            <a:avLst/>
            <a:gdLst/>
            <a:ahLst/>
            <a:cxnLst/>
            <a:rect l="l" t="t" r="r" b="b"/>
            <a:pathLst>
              <a:path w="10594886" h="4079031">
                <a:moveTo>
                  <a:pt x="0" y="0"/>
                </a:moveTo>
                <a:lnTo>
                  <a:pt x="10594886" y="0"/>
                </a:lnTo>
                <a:lnTo>
                  <a:pt x="10594886" y="4079031"/>
                </a:lnTo>
                <a:lnTo>
                  <a:pt x="0" y="4079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735407">
            <a:off x="918192" y="3715147"/>
            <a:ext cx="12741896" cy="10018316"/>
          </a:xfrm>
          <a:custGeom>
            <a:avLst/>
            <a:gdLst/>
            <a:ahLst/>
            <a:cxnLst/>
            <a:rect l="l" t="t" r="r" b="b"/>
            <a:pathLst>
              <a:path w="12741896" h="10018316">
                <a:moveTo>
                  <a:pt x="0" y="0"/>
                </a:moveTo>
                <a:lnTo>
                  <a:pt x="12741896" y="0"/>
                </a:lnTo>
                <a:lnTo>
                  <a:pt x="12741896" y="10018315"/>
                </a:lnTo>
                <a:lnTo>
                  <a:pt x="0" y="100183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2516531" y="-51426"/>
            <a:ext cx="13254937" cy="6028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6"/>
              </a:lnSpc>
              <a:spcBef>
                <a:spcPct val="0"/>
              </a:spcBef>
            </a:pPr>
            <a:r>
              <a:rPr lang="en-US" sz="24240">
                <a:solidFill>
                  <a:srgbClr val="FFFFFF"/>
                </a:solidFill>
                <a:latin typeface="Caveat Brush"/>
                <a:ea typeface="Caveat Brush"/>
                <a:cs typeface="Caveat Brush"/>
                <a:sym typeface="Caveat Brush"/>
              </a:rPr>
              <a:t>Thank You!</a:t>
            </a:r>
          </a:p>
        </p:txBody>
      </p:sp>
      <p:sp>
        <p:nvSpPr>
          <p:cNvPr id="32" name="Freeform 32"/>
          <p:cNvSpPr/>
          <p:nvPr/>
        </p:nvSpPr>
        <p:spPr>
          <a:xfrm>
            <a:off x="1180218" y="-633597"/>
            <a:ext cx="2631306" cy="2814231"/>
          </a:xfrm>
          <a:custGeom>
            <a:avLst/>
            <a:gdLst/>
            <a:ahLst/>
            <a:cxnLst/>
            <a:rect l="l" t="t" r="r" b="b"/>
            <a:pathLst>
              <a:path w="2631306" h="2814231">
                <a:moveTo>
                  <a:pt x="0" y="0"/>
                </a:moveTo>
                <a:lnTo>
                  <a:pt x="2631306" y="0"/>
                </a:lnTo>
                <a:lnTo>
                  <a:pt x="2631306" y="2814231"/>
                </a:lnTo>
                <a:lnTo>
                  <a:pt x="0" y="2814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B2A980D-5A8E-E08F-D295-BD6335938921}"/>
              </a:ext>
            </a:extLst>
          </p:cNvPr>
          <p:cNvSpPr txBox="1"/>
          <p:nvPr/>
        </p:nvSpPr>
        <p:spPr>
          <a:xfrm>
            <a:off x="1322980" y="4312504"/>
            <a:ext cx="1614742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900">
                <a:solidFill>
                  <a:srgbClr val="FFC000"/>
                </a:solidFill>
                <a:latin typeface="SVN-Neutraface 2" panose="02000600040000020004" pitchFamily="2" charset="0"/>
              </a:rPr>
              <a:t>     Vui học    kinh thánh</a:t>
            </a:r>
            <a:endParaRPr lang="vi-VN" sz="9900">
              <a:solidFill>
                <a:srgbClr val="FFC000"/>
              </a:solidFill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F1E8CF8-7A01-DE69-4748-6D783CBF30CD}"/>
              </a:ext>
            </a:extLst>
          </p:cNvPr>
          <p:cNvSpPr/>
          <p:nvPr/>
        </p:nvSpPr>
        <p:spPr>
          <a:xfrm rot="2700000">
            <a:off x="8215016" y="4636556"/>
            <a:ext cx="1013886" cy="1013889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29BE2CA-0C76-02A5-1FBF-B50A1A5FDE12}"/>
              </a:ext>
            </a:extLst>
          </p:cNvPr>
          <p:cNvSpPr txBox="1"/>
          <p:nvPr/>
        </p:nvSpPr>
        <p:spPr>
          <a:xfrm>
            <a:off x="5406248" y="5840609"/>
            <a:ext cx="74969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B050"/>
                </a:solidFill>
                <a:latin typeface="SVN-Neutraface 2" panose="02000600040000020004" pitchFamily="2" charset="0"/>
              </a:rPr>
              <a:t>mattheu 2, 1- 12</a:t>
            </a:r>
            <a:endParaRPr lang="vi-VN" sz="66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0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39284 0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4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9284 0 L 0.48763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" grpId="1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E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49064" y="-1338878"/>
            <a:ext cx="19986128" cy="12964755"/>
            <a:chOff x="0" y="0"/>
            <a:chExt cx="26648171" cy="17286340"/>
          </a:xfrm>
        </p:grpSpPr>
        <p:sp>
          <p:nvSpPr>
            <p:cNvPr id="3" name="Freeform 3"/>
            <p:cNvSpPr/>
            <p:nvPr/>
          </p:nvSpPr>
          <p:spPr>
            <a:xfrm>
              <a:off x="1960823" y="0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050411" y="962443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7"/>
                  </a:lnTo>
                  <a:lnTo>
                    <a:pt x="13050078" y="1924887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13050078" y="4812216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7"/>
                  </a:lnTo>
                  <a:lnTo>
                    <a:pt x="13050078" y="1924887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3568651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6"/>
                  </a:lnTo>
                  <a:lnTo>
                    <a:pt x="0" y="192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243565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9"/>
                  </a:lnTo>
                  <a:lnTo>
                    <a:pt x="0" y="3287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 flipH="1">
              <a:off x="15010901" y="2206009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8"/>
                  </a:lnTo>
                  <a:lnTo>
                    <a:pt x="11637270" y="3287528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 flipH="1">
              <a:off x="6231777" y="1524688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8"/>
                  </a:lnTo>
                  <a:lnTo>
                    <a:pt x="11637269" y="3287528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960823" y="5274619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6"/>
                  </a:lnTo>
                  <a:lnTo>
                    <a:pt x="0" y="192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2050411" y="6237062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flipH="1">
              <a:off x="13050078" y="10086835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8843269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6518184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9"/>
                  </a:lnTo>
                  <a:lnTo>
                    <a:pt x="0" y="3287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 flipH="1">
              <a:off x="15010901" y="7480627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70" y="3287529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 flipH="1">
              <a:off x="6231777" y="6799306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69" y="3287529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960823" y="10549237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flipH="1">
              <a:off x="12050411" y="11511681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flipH="1">
              <a:off x="13050078" y="15361454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14117888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11792803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8"/>
                  </a:lnTo>
                  <a:lnTo>
                    <a:pt x="0" y="3287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2" name="Freeform 22"/>
            <p:cNvSpPr/>
            <p:nvPr/>
          </p:nvSpPr>
          <p:spPr>
            <a:xfrm flipH="1">
              <a:off x="15010901" y="12755246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70" y="3287529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3" name="Freeform 23"/>
            <p:cNvSpPr/>
            <p:nvPr/>
          </p:nvSpPr>
          <p:spPr>
            <a:xfrm flipH="1">
              <a:off x="6231777" y="12073925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69" y="3287529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4" name="Freeform 24"/>
          <p:cNvSpPr/>
          <p:nvPr/>
        </p:nvSpPr>
        <p:spPr>
          <a:xfrm rot="2861977" flipH="1">
            <a:off x="8028681" y="3444056"/>
            <a:ext cx="13903586" cy="16675965"/>
          </a:xfrm>
          <a:custGeom>
            <a:avLst/>
            <a:gdLst/>
            <a:ahLst/>
            <a:cxnLst/>
            <a:rect l="l" t="t" r="r" b="b"/>
            <a:pathLst>
              <a:path w="13903586" h="16675965">
                <a:moveTo>
                  <a:pt x="13903585" y="0"/>
                </a:moveTo>
                <a:lnTo>
                  <a:pt x="0" y="0"/>
                </a:lnTo>
                <a:lnTo>
                  <a:pt x="0" y="16675965"/>
                </a:lnTo>
                <a:lnTo>
                  <a:pt x="13903585" y="16675965"/>
                </a:lnTo>
                <a:lnTo>
                  <a:pt x="1390358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2347037" flipH="1">
            <a:off x="-4220445" y="3170604"/>
            <a:ext cx="13963121" cy="16672383"/>
          </a:xfrm>
          <a:custGeom>
            <a:avLst/>
            <a:gdLst/>
            <a:ahLst/>
            <a:cxnLst/>
            <a:rect l="l" t="t" r="r" b="b"/>
            <a:pathLst>
              <a:path w="13963121" h="16672383">
                <a:moveTo>
                  <a:pt x="13963121" y="0"/>
                </a:moveTo>
                <a:lnTo>
                  <a:pt x="0" y="0"/>
                </a:lnTo>
                <a:lnTo>
                  <a:pt x="0" y="16672383"/>
                </a:lnTo>
                <a:lnTo>
                  <a:pt x="13963121" y="16672383"/>
                </a:lnTo>
                <a:lnTo>
                  <a:pt x="1396312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421828">
            <a:off x="-2180007" y="6083557"/>
            <a:ext cx="10594886" cy="4079031"/>
          </a:xfrm>
          <a:custGeom>
            <a:avLst/>
            <a:gdLst/>
            <a:ahLst/>
            <a:cxnLst/>
            <a:rect l="l" t="t" r="r" b="b"/>
            <a:pathLst>
              <a:path w="10594886" h="4079031">
                <a:moveTo>
                  <a:pt x="0" y="0"/>
                </a:moveTo>
                <a:lnTo>
                  <a:pt x="10594886" y="0"/>
                </a:lnTo>
                <a:lnTo>
                  <a:pt x="10594886" y="4079031"/>
                </a:lnTo>
                <a:lnTo>
                  <a:pt x="0" y="4079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421828">
            <a:off x="-3027582" y="8585160"/>
            <a:ext cx="10594886" cy="4079031"/>
          </a:xfrm>
          <a:custGeom>
            <a:avLst/>
            <a:gdLst/>
            <a:ahLst/>
            <a:cxnLst/>
            <a:rect l="l" t="t" r="r" b="b"/>
            <a:pathLst>
              <a:path w="10594886" h="4079031">
                <a:moveTo>
                  <a:pt x="0" y="0"/>
                </a:moveTo>
                <a:lnTo>
                  <a:pt x="10594886" y="0"/>
                </a:lnTo>
                <a:lnTo>
                  <a:pt x="10594886" y="4079031"/>
                </a:lnTo>
                <a:lnTo>
                  <a:pt x="0" y="4079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1001975">
            <a:off x="9506640" y="6244248"/>
            <a:ext cx="10594886" cy="4079031"/>
          </a:xfrm>
          <a:custGeom>
            <a:avLst/>
            <a:gdLst/>
            <a:ahLst/>
            <a:cxnLst/>
            <a:rect l="l" t="t" r="r" b="b"/>
            <a:pathLst>
              <a:path w="10594886" h="4079031">
                <a:moveTo>
                  <a:pt x="0" y="0"/>
                </a:moveTo>
                <a:lnTo>
                  <a:pt x="10594886" y="0"/>
                </a:lnTo>
                <a:lnTo>
                  <a:pt x="10594886" y="4079031"/>
                </a:lnTo>
                <a:lnTo>
                  <a:pt x="0" y="4079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4494">
            <a:off x="8139745" y="8884360"/>
            <a:ext cx="10594886" cy="4079031"/>
          </a:xfrm>
          <a:custGeom>
            <a:avLst/>
            <a:gdLst/>
            <a:ahLst/>
            <a:cxnLst/>
            <a:rect l="l" t="t" r="r" b="b"/>
            <a:pathLst>
              <a:path w="10594886" h="4079031">
                <a:moveTo>
                  <a:pt x="0" y="0"/>
                </a:moveTo>
                <a:lnTo>
                  <a:pt x="10594886" y="0"/>
                </a:lnTo>
                <a:lnTo>
                  <a:pt x="10594886" y="4079031"/>
                </a:lnTo>
                <a:lnTo>
                  <a:pt x="0" y="4079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735407">
            <a:off x="918192" y="3715147"/>
            <a:ext cx="12741896" cy="10018316"/>
          </a:xfrm>
          <a:custGeom>
            <a:avLst/>
            <a:gdLst/>
            <a:ahLst/>
            <a:cxnLst/>
            <a:rect l="l" t="t" r="r" b="b"/>
            <a:pathLst>
              <a:path w="12741896" h="10018316">
                <a:moveTo>
                  <a:pt x="0" y="0"/>
                </a:moveTo>
                <a:lnTo>
                  <a:pt x="12741896" y="0"/>
                </a:lnTo>
                <a:lnTo>
                  <a:pt x="12741896" y="10018315"/>
                </a:lnTo>
                <a:lnTo>
                  <a:pt x="0" y="100183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210018" y="2434116"/>
            <a:ext cx="18584150" cy="3221395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26644"/>
              </a:lnSpc>
              <a:spcBef>
                <a:spcPct val="0"/>
              </a:spcBef>
            </a:pPr>
            <a:r>
              <a:rPr lang="en-US" sz="19031">
                <a:solidFill>
                  <a:srgbClr val="FFFFFF"/>
                </a:solidFill>
                <a:latin typeface="UTM Cooper Black"/>
                <a:ea typeface="UTM Cooper Black"/>
                <a:cs typeface="UTM Cooper Black"/>
                <a:sym typeface="UTM Cooper Black"/>
              </a:rPr>
              <a:t>Lễ Hiển Linh</a:t>
            </a:r>
          </a:p>
        </p:txBody>
      </p:sp>
      <p:sp>
        <p:nvSpPr>
          <p:cNvPr id="32" name="Freeform 32"/>
          <p:cNvSpPr/>
          <p:nvPr/>
        </p:nvSpPr>
        <p:spPr>
          <a:xfrm>
            <a:off x="1221941" y="-630658"/>
            <a:ext cx="2631306" cy="2814231"/>
          </a:xfrm>
          <a:custGeom>
            <a:avLst/>
            <a:gdLst/>
            <a:ahLst/>
            <a:cxnLst/>
            <a:rect l="l" t="t" r="r" b="b"/>
            <a:pathLst>
              <a:path w="2631306" h="2814231">
                <a:moveTo>
                  <a:pt x="0" y="0"/>
                </a:moveTo>
                <a:lnTo>
                  <a:pt x="2631306" y="0"/>
                </a:lnTo>
                <a:lnTo>
                  <a:pt x="2631306" y="2814231"/>
                </a:lnTo>
                <a:lnTo>
                  <a:pt x="0" y="2814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E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49064" y="-1338878"/>
            <a:ext cx="19986128" cy="12964755"/>
            <a:chOff x="0" y="0"/>
            <a:chExt cx="26648171" cy="17286340"/>
          </a:xfrm>
        </p:grpSpPr>
        <p:sp>
          <p:nvSpPr>
            <p:cNvPr id="3" name="Freeform 3"/>
            <p:cNvSpPr/>
            <p:nvPr/>
          </p:nvSpPr>
          <p:spPr>
            <a:xfrm>
              <a:off x="1960823" y="0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050411" y="962443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7"/>
                  </a:lnTo>
                  <a:lnTo>
                    <a:pt x="13050078" y="1924887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13050078" y="4812216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7"/>
                  </a:lnTo>
                  <a:lnTo>
                    <a:pt x="13050078" y="1924887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3568651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6"/>
                  </a:lnTo>
                  <a:lnTo>
                    <a:pt x="0" y="192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243565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9"/>
                  </a:lnTo>
                  <a:lnTo>
                    <a:pt x="0" y="3287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 flipH="1">
              <a:off x="15010901" y="2206009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8"/>
                  </a:lnTo>
                  <a:lnTo>
                    <a:pt x="11637270" y="3287528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 flipH="1">
              <a:off x="6231777" y="1524688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8"/>
                  </a:lnTo>
                  <a:lnTo>
                    <a:pt x="11637269" y="3287528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960823" y="5274619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6"/>
                  </a:lnTo>
                  <a:lnTo>
                    <a:pt x="0" y="192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2050411" y="6237062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flipH="1">
              <a:off x="13050078" y="10086835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8843269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6518184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9"/>
                  </a:lnTo>
                  <a:lnTo>
                    <a:pt x="0" y="3287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 flipH="1">
              <a:off x="15010901" y="7480627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70" y="3287529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 flipH="1">
              <a:off x="6231777" y="6799306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69" y="3287529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960823" y="10549237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flipH="1">
              <a:off x="12050411" y="11511681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flipH="1">
              <a:off x="13050078" y="15361454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14117888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11792803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8"/>
                  </a:lnTo>
                  <a:lnTo>
                    <a:pt x="0" y="3287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2" name="Freeform 22"/>
            <p:cNvSpPr/>
            <p:nvPr/>
          </p:nvSpPr>
          <p:spPr>
            <a:xfrm flipH="1">
              <a:off x="15010901" y="12755246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70" y="3287529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3" name="Freeform 23"/>
            <p:cNvSpPr/>
            <p:nvPr/>
          </p:nvSpPr>
          <p:spPr>
            <a:xfrm flipH="1">
              <a:off x="6231777" y="12073925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69" y="3287529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4" name="Freeform 24"/>
          <p:cNvSpPr/>
          <p:nvPr/>
        </p:nvSpPr>
        <p:spPr>
          <a:xfrm>
            <a:off x="-935718" y="-2993789"/>
            <a:ext cx="9355818" cy="9355818"/>
          </a:xfrm>
          <a:custGeom>
            <a:avLst/>
            <a:gdLst/>
            <a:ahLst/>
            <a:cxnLst/>
            <a:rect l="l" t="t" r="r" b="b"/>
            <a:pathLst>
              <a:path w="9355818" h="9355818">
                <a:moveTo>
                  <a:pt x="0" y="0"/>
                </a:moveTo>
                <a:lnTo>
                  <a:pt x="9355818" y="0"/>
                </a:lnTo>
                <a:lnTo>
                  <a:pt x="9355818" y="9355818"/>
                </a:lnTo>
                <a:lnTo>
                  <a:pt x="0" y="93558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935718" y="4497710"/>
            <a:ext cx="9355818" cy="3898452"/>
          </a:xfrm>
          <a:custGeom>
            <a:avLst/>
            <a:gdLst/>
            <a:ahLst/>
            <a:cxnLst/>
            <a:rect l="l" t="t" r="r" b="b"/>
            <a:pathLst>
              <a:path w="9355818" h="3898452">
                <a:moveTo>
                  <a:pt x="0" y="0"/>
                </a:moveTo>
                <a:lnTo>
                  <a:pt x="9355818" y="0"/>
                </a:lnTo>
                <a:lnTo>
                  <a:pt x="9355818" y="3898452"/>
                </a:lnTo>
                <a:lnTo>
                  <a:pt x="0" y="38984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39988"/>
            </a:stretch>
          </a:blipFill>
        </p:spPr>
      </p:sp>
      <p:sp>
        <p:nvSpPr>
          <p:cNvPr id="26" name="Freeform 26"/>
          <p:cNvSpPr/>
          <p:nvPr/>
        </p:nvSpPr>
        <p:spPr>
          <a:xfrm flipV="1">
            <a:off x="-935718" y="7727426"/>
            <a:ext cx="9355818" cy="3898452"/>
          </a:xfrm>
          <a:custGeom>
            <a:avLst/>
            <a:gdLst/>
            <a:ahLst/>
            <a:cxnLst/>
            <a:rect l="l" t="t" r="r" b="b"/>
            <a:pathLst>
              <a:path w="9355818" h="3898452">
                <a:moveTo>
                  <a:pt x="0" y="3898452"/>
                </a:moveTo>
                <a:lnTo>
                  <a:pt x="9355818" y="3898452"/>
                </a:lnTo>
                <a:lnTo>
                  <a:pt x="9355818" y="0"/>
                </a:lnTo>
                <a:lnTo>
                  <a:pt x="0" y="0"/>
                </a:lnTo>
                <a:lnTo>
                  <a:pt x="0" y="3898452"/>
                </a:lnTo>
                <a:close/>
              </a:path>
            </a:pathLst>
          </a:custGeom>
          <a:blipFill>
            <a:blip r:embed="rId7"/>
            <a:stretch>
              <a:fillRect t="-139988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14449" y="-663713"/>
            <a:ext cx="8005651" cy="5243701"/>
          </a:xfrm>
          <a:custGeom>
            <a:avLst/>
            <a:gdLst/>
            <a:ahLst/>
            <a:cxnLst/>
            <a:rect l="l" t="t" r="r" b="b"/>
            <a:pathLst>
              <a:path w="8005651" h="5243701">
                <a:moveTo>
                  <a:pt x="0" y="0"/>
                </a:moveTo>
                <a:lnTo>
                  <a:pt x="8005651" y="0"/>
                </a:lnTo>
                <a:lnTo>
                  <a:pt x="8005651" y="5243701"/>
                </a:lnTo>
                <a:lnTo>
                  <a:pt x="0" y="52437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-5108690" y="3279408"/>
            <a:ext cx="11046278" cy="4818939"/>
          </a:xfrm>
          <a:custGeom>
            <a:avLst/>
            <a:gdLst/>
            <a:ahLst/>
            <a:cxnLst/>
            <a:rect l="l" t="t" r="r" b="b"/>
            <a:pathLst>
              <a:path w="11046278" h="4818939">
                <a:moveTo>
                  <a:pt x="0" y="0"/>
                </a:moveTo>
                <a:lnTo>
                  <a:pt x="11046278" y="0"/>
                </a:lnTo>
                <a:lnTo>
                  <a:pt x="11046278" y="4818939"/>
                </a:lnTo>
                <a:lnTo>
                  <a:pt x="0" y="48189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841219" y="5804918"/>
            <a:ext cx="6578881" cy="4720207"/>
          </a:xfrm>
          <a:custGeom>
            <a:avLst/>
            <a:gdLst/>
            <a:ahLst/>
            <a:cxnLst/>
            <a:rect l="l" t="t" r="r" b="b"/>
            <a:pathLst>
              <a:path w="6578881" h="4720207">
                <a:moveTo>
                  <a:pt x="6578881" y="0"/>
                </a:moveTo>
                <a:lnTo>
                  <a:pt x="0" y="0"/>
                </a:lnTo>
                <a:lnTo>
                  <a:pt x="0" y="4720207"/>
                </a:lnTo>
                <a:lnTo>
                  <a:pt x="6578881" y="4720207"/>
                </a:lnTo>
                <a:lnTo>
                  <a:pt x="6578881" y="0"/>
                </a:lnTo>
                <a:close/>
              </a:path>
            </a:pathLst>
          </a:custGeom>
          <a:blipFill>
            <a:blip r:embed="rId10"/>
            <a:stretch>
              <a:fillRect l="-1410"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8751586" y="1512670"/>
            <a:ext cx="9296043" cy="6585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3"/>
              </a:lnSpc>
              <a:spcBef>
                <a:spcPct val="0"/>
              </a:spcBef>
            </a:pPr>
            <a:r>
              <a:rPr lang="en-US" sz="5359" spc="107">
                <a:solidFill>
                  <a:srgbClr val="FFFFFF"/>
                </a:solidFill>
                <a:latin typeface="UTM Cooper Black"/>
                <a:ea typeface="UTM Cooper Black"/>
                <a:cs typeface="UTM Cooper Black"/>
                <a:sym typeface="UTM Cooper Black"/>
              </a:rPr>
              <a:t>KHI ĐỨC GIÊ-SU RA ĐỜI TẠI BÊ-LEM, MIỀN GIU-ĐÊ, THỜI VUA HÊ-RÔ-ĐÊ TRỊ VÌ, CÓ MẤY NHÀ CHIÊM TINH TỪ PHƯƠNG ĐÔNG ĐẾN GIÊ-RU-SA-LEM,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E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49064" y="-1338878"/>
            <a:ext cx="19986128" cy="12964755"/>
            <a:chOff x="0" y="0"/>
            <a:chExt cx="26648171" cy="17286340"/>
          </a:xfrm>
        </p:grpSpPr>
        <p:sp>
          <p:nvSpPr>
            <p:cNvPr id="3" name="Freeform 3"/>
            <p:cNvSpPr/>
            <p:nvPr/>
          </p:nvSpPr>
          <p:spPr>
            <a:xfrm>
              <a:off x="1960823" y="0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050411" y="962443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7"/>
                  </a:lnTo>
                  <a:lnTo>
                    <a:pt x="13050078" y="1924887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13050078" y="4812216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7"/>
                  </a:lnTo>
                  <a:lnTo>
                    <a:pt x="13050078" y="1924887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3568651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6"/>
                  </a:lnTo>
                  <a:lnTo>
                    <a:pt x="0" y="192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243565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9"/>
                  </a:lnTo>
                  <a:lnTo>
                    <a:pt x="0" y="3287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 flipH="1">
              <a:off x="15010901" y="2206009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8"/>
                  </a:lnTo>
                  <a:lnTo>
                    <a:pt x="11637270" y="3287528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 flipH="1">
              <a:off x="6231777" y="1524688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8"/>
                  </a:lnTo>
                  <a:lnTo>
                    <a:pt x="11637269" y="3287528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960823" y="5274619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6"/>
                  </a:lnTo>
                  <a:lnTo>
                    <a:pt x="0" y="192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2050411" y="6237062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flipH="1">
              <a:off x="13050078" y="10086835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8843269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6518184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9"/>
                  </a:lnTo>
                  <a:lnTo>
                    <a:pt x="0" y="3287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 flipH="1">
              <a:off x="15010901" y="7480627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70" y="3287529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 flipH="1">
              <a:off x="6231777" y="6799306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69" y="3287529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960823" y="10549237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flipH="1">
              <a:off x="12050411" y="11511681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flipH="1">
              <a:off x="13050078" y="15361454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14117888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11792803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8"/>
                  </a:lnTo>
                  <a:lnTo>
                    <a:pt x="0" y="3287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2" name="Freeform 22"/>
            <p:cNvSpPr/>
            <p:nvPr/>
          </p:nvSpPr>
          <p:spPr>
            <a:xfrm flipH="1">
              <a:off x="15010901" y="12755246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70" y="3287529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3" name="Freeform 23"/>
            <p:cNvSpPr/>
            <p:nvPr/>
          </p:nvSpPr>
          <p:spPr>
            <a:xfrm flipH="1">
              <a:off x="6231777" y="12073925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69" y="3287529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4" name="Freeform 24"/>
          <p:cNvSpPr/>
          <p:nvPr/>
        </p:nvSpPr>
        <p:spPr>
          <a:xfrm>
            <a:off x="14834331" y="264342"/>
            <a:ext cx="4540858" cy="12108955"/>
          </a:xfrm>
          <a:custGeom>
            <a:avLst/>
            <a:gdLst/>
            <a:ahLst/>
            <a:cxnLst/>
            <a:rect l="l" t="t" r="r" b="b"/>
            <a:pathLst>
              <a:path w="4540858" h="12108955">
                <a:moveTo>
                  <a:pt x="0" y="0"/>
                </a:moveTo>
                <a:lnTo>
                  <a:pt x="4540858" y="0"/>
                </a:lnTo>
                <a:lnTo>
                  <a:pt x="4540858" y="12108955"/>
                </a:lnTo>
                <a:lnTo>
                  <a:pt x="0" y="121089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3292518" y="3319334"/>
            <a:ext cx="4011277" cy="10804787"/>
          </a:xfrm>
          <a:custGeom>
            <a:avLst/>
            <a:gdLst/>
            <a:ahLst/>
            <a:cxnLst/>
            <a:rect l="l" t="t" r="r" b="b"/>
            <a:pathLst>
              <a:path w="4011277" h="10804787">
                <a:moveTo>
                  <a:pt x="0" y="0"/>
                </a:moveTo>
                <a:lnTo>
                  <a:pt x="4011277" y="0"/>
                </a:lnTo>
                <a:lnTo>
                  <a:pt x="4011277" y="10804787"/>
                </a:lnTo>
                <a:lnTo>
                  <a:pt x="0" y="108047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320731" y="5853270"/>
            <a:ext cx="3735339" cy="10164189"/>
          </a:xfrm>
          <a:custGeom>
            <a:avLst/>
            <a:gdLst/>
            <a:ahLst/>
            <a:cxnLst/>
            <a:rect l="l" t="t" r="r" b="b"/>
            <a:pathLst>
              <a:path w="3735339" h="10164189">
                <a:moveTo>
                  <a:pt x="0" y="0"/>
                </a:moveTo>
                <a:lnTo>
                  <a:pt x="3735340" y="0"/>
                </a:lnTo>
                <a:lnTo>
                  <a:pt x="3735340" y="10164189"/>
                </a:lnTo>
                <a:lnTo>
                  <a:pt x="0" y="101641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180029" y="8486867"/>
            <a:ext cx="601633" cy="624263"/>
          </a:xfrm>
          <a:custGeom>
            <a:avLst/>
            <a:gdLst/>
            <a:ahLst/>
            <a:cxnLst/>
            <a:rect l="l" t="t" r="r" b="b"/>
            <a:pathLst>
              <a:path w="601633" h="624263">
                <a:moveTo>
                  <a:pt x="0" y="0"/>
                </a:moveTo>
                <a:lnTo>
                  <a:pt x="601633" y="0"/>
                </a:lnTo>
                <a:lnTo>
                  <a:pt x="601633" y="624262"/>
                </a:lnTo>
                <a:lnTo>
                  <a:pt x="0" y="6242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069951" y="-25973"/>
            <a:ext cx="1972239" cy="2109346"/>
          </a:xfrm>
          <a:custGeom>
            <a:avLst/>
            <a:gdLst/>
            <a:ahLst/>
            <a:cxnLst/>
            <a:rect l="l" t="t" r="r" b="b"/>
            <a:pathLst>
              <a:path w="1972239" h="2109346">
                <a:moveTo>
                  <a:pt x="0" y="0"/>
                </a:moveTo>
                <a:lnTo>
                  <a:pt x="1972239" y="0"/>
                </a:lnTo>
                <a:lnTo>
                  <a:pt x="1972239" y="2109346"/>
                </a:lnTo>
                <a:lnTo>
                  <a:pt x="0" y="21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2454946" y="533064"/>
            <a:ext cx="11327012" cy="578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0"/>
              </a:lnSpc>
              <a:spcBef>
                <a:spcPct val="0"/>
              </a:spcBef>
            </a:pPr>
            <a:r>
              <a:rPr lang="en-US" sz="5464" spc="109">
                <a:solidFill>
                  <a:srgbClr val="FAF9F4"/>
                </a:solidFill>
                <a:latin typeface="UTM Cooper Black"/>
                <a:ea typeface="UTM Cooper Black"/>
                <a:cs typeface="UTM Cooper Black"/>
                <a:sym typeface="UTM Cooper Black"/>
              </a:rPr>
              <a:t>VÀ HỎI : "ĐỨC VUA DÂN DO-THÁI MỚI SINH, HIỆN Ở ĐÂU ? CHÚNG TÔI ĐÃ THẤY VÌ SAO CỦA NGƯỜI XUẤT HIỆN BÊN PHƯƠNG ĐÔNG, NÊN CHÚNG TÔI ĐẾN BÁI LẠY NGƯỜI." </a:t>
            </a:r>
          </a:p>
        </p:txBody>
      </p:sp>
      <p:sp>
        <p:nvSpPr>
          <p:cNvPr id="30" name="Freeform 30"/>
          <p:cNvSpPr/>
          <p:nvPr/>
        </p:nvSpPr>
        <p:spPr>
          <a:xfrm>
            <a:off x="-1403267" y="2583428"/>
            <a:ext cx="5768224" cy="15129768"/>
          </a:xfrm>
          <a:custGeom>
            <a:avLst/>
            <a:gdLst/>
            <a:ahLst/>
            <a:cxnLst/>
            <a:rect l="l" t="t" r="r" b="b"/>
            <a:pathLst>
              <a:path w="5768224" h="15129768">
                <a:moveTo>
                  <a:pt x="0" y="0"/>
                </a:moveTo>
                <a:lnTo>
                  <a:pt x="5768224" y="0"/>
                </a:lnTo>
                <a:lnTo>
                  <a:pt x="5768224" y="15129768"/>
                </a:lnTo>
                <a:lnTo>
                  <a:pt x="0" y="15129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E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49064" y="-1338878"/>
            <a:ext cx="19986128" cy="12964755"/>
            <a:chOff x="0" y="0"/>
            <a:chExt cx="26648171" cy="17286340"/>
          </a:xfrm>
        </p:grpSpPr>
        <p:sp>
          <p:nvSpPr>
            <p:cNvPr id="3" name="Freeform 3"/>
            <p:cNvSpPr/>
            <p:nvPr/>
          </p:nvSpPr>
          <p:spPr>
            <a:xfrm>
              <a:off x="1960823" y="0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050411" y="962443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7"/>
                  </a:lnTo>
                  <a:lnTo>
                    <a:pt x="13050078" y="1924887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13050078" y="4812216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7"/>
                  </a:lnTo>
                  <a:lnTo>
                    <a:pt x="13050078" y="1924887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3568651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6"/>
                  </a:lnTo>
                  <a:lnTo>
                    <a:pt x="0" y="192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243565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9"/>
                  </a:lnTo>
                  <a:lnTo>
                    <a:pt x="0" y="3287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 flipH="1">
              <a:off x="15010901" y="2206009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8"/>
                  </a:lnTo>
                  <a:lnTo>
                    <a:pt x="11637270" y="3287528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 flipH="1">
              <a:off x="6231777" y="1524688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8"/>
                  </a:lnTo>
                  <a:lnTo>
                    <a:pt x="11637269" y="3287528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960823" y="5274619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6"/>
                  </a:lnTo>
                  <a:lnTo>
                    <a:pt x="0" y="192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2050411" y="6237062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flipH="1">
              <a:off x="13050078" y="10086835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8843269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6518184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9"/>
                  </a:lnTo>
                  <a:lnTo>
                    <a:pt x="0" y="3287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 flipH="1">
              <a:off x="15010901" y="7480627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70" y="3287529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 flipH="1">
              <a:off x="6231777" y="6799306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69" y="3287529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960823" y="10549237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flipH="1">
              <a:off x="12050411" y="11511681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flipH="1">
              <a:off x="13050078" y="15361454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14117888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11792803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8"/>
                  </a:lnTo>
                  <a:lnTo>
                    <a:pt x="0" y="3287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2" name="Freeform 22"/>
            <p:cNvSpPr/>
            <p:nvPr/>
          </p:nvSpPr>
          <p:spPr>
            <a:xfrm flipH="1">
              <a:off x="15010901" y="12755246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70" y="3287529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3" name="Freeform 23"/>
            <p:cNvSpPr/>
            <p:nvPr/>
          </p:nvSpPr>
          <p:spPr>
            <a:xfrm flipH="1">
              <a:off x="6231777" y="12073925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69" y="3287529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4" name="Freeform 24"/>
          <p:cNvSpPr/>
          <p:nvPr/>
        </p:nvSpPr>
        <p:spPr>
          <a:xfrm flipH="1">
            <a:off x="15044075" y="603415"/>
            <a:ext cx="3243925" cy="5844948"/>
          </a:xfrm>
          <a:custGeom>
            <a:avLst/>
            <a:gdLst/>
            <a:ahLst/>
            <a:cxnLst/>
            <a:rect l="l" t="t" r="r" b="b"/>
            <a:pathLst>
              <a:path w="3243925" h="5844948">
                <a:moveTo>
                  <a:pt x="3243925" y="0"/>
                </a:moveTo>
                <a:lnTo>
                  <a:pt x="0" y="0"/>
                </a:lnTo>
                <a:lnTo>
                  <a:pt x="0" y="5844948"/>
                </a:lnTo>
                <a:lnTo>
                  <a:pt x="3243925" y="5844948"/>
                </a:lnTo>
                <a:lnTo>
                  <a:pt x="3243925" y="0"/>
                </a:lnTo>
                <a:close/>
              </a:path>
            </a:pathLst>
          </a:custGeom>
          <a:blipFill>
            <a:blip r:embed="rId6"/>
            <a:stretch>
              <a:fillRect l="-20495" r="-20495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80029" y="8486867"/>
            <a:ext cx="601633" cy="624263"/>
          </a:xfrm>
          <a:custGeom>
            <a:avLst/>
            <a:gdLst/>
            <a:ahLst/>
            <a:cxnLst/>
            <a:rect l="l" t="t" r="r" b="b"/>
            <a:pathLst>
              <a:path w="601633" h="624263">
                <a:moveTo>
                  <a:pt x="0" y="0"/>
                </a:moveTo>
                <a:lnTo>
                  <a:pt x="601633" y="0"/>
                </a:lnTo>
                <a:lnTo>
                  <a:pt x="601633" y="624262"/>
                </a:lnTo>
                <a:lnTo>
                  <a:pt x="0" y="6242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069951" y="-25973"/>
            <a:ext cx="1972239" cy="2109346"/>
          </a:xfrm>
          <a:custGeom>
            <a:avLst/>
            <a:gdLst/>
            <a:ahLst/>
            <a:cxnLst/>
            <a:rect l="l" t="t" r="r" b="b"/>
            <a:pathLst>
              <a:path w="1972239" h="2109346">
                <a:moveTo>
                  <a:pt x="0" y="0"/>
                </a:moveTo>
                <a:lnTo>
                  <a:pt x="1972239" y="0"/>
                </a:lnTo>
                <a:lnTo>
                  <a:pt x="1972239" y="2109346"/>
                </a:lnTo>
                <a:lnTo>
                  <a:pt x="0" y="21093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742939" y="309427"/>
            <a:ext cx="11327012" cy="7588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0"/>
              </a:lnSpc>
              <a:spcBef>
                <a:spcPct val="0"/>
              </a:spcBef>
            </a:pPr>
            <a:r>
              <a:rPr lang="en-US" sz="5364" spc="107">
                <a:solidFill>
                  <a:srgbClr val="FAF9F4"/>
                </a:solidFill>
                <a:latin typeface="UTM Cooper Black"/>
                <a:ea typeface="UTM Cooper Black"/>
                <a:cs typeface="UTM Cooper Black"/>
                <a:sym typeface="UTM Cooper Black"/>
              </a:rPr>
              <a:t>NGHE TIN ẤY, VUA HÊ-RÔ-ĐÊ BỐI RỐI, VÀ CẢ THÀNH GIÊ-RU-SA-LEM CŨNG XÔN XAO.  NHÀ VUA LIỀN TRIỆU TẬP TẤT CẢ CÁC THƯỢNG TẾ VÀ KINH SƯ TRONG DÂN LẠI, RỒI HỎI CHO BIẾT ĐẤNG KI-TÔ PHẢI SINH RA Ở ĐÂU.</a:t>
            </a:r>
          </a:p>
        </p:txBody>
      </p:sp>
      <p:sp>
        <p:nvSpPr>
          <p:cNvPr id="28" name="Freeform 28"/>
          <p:cNvSpPr/>
          <p:nvPr/>
        </p:nvSpPr>
        <p:spPr>
          <a:xfrm>
            <a:off x="-1403267" y="2583428"/>
            <a:ext cx="5768224" cy="15129768"/>
          </a:xfrm>
          <a:custGeom>
            <a:avLst/>
            <a:gdLst/>
            <a:ahLst/>
            <a:cxnLst/>
            <a:rect l="l" t="t" r="r" b="b"/>
            <a:pathLst>
              <a:path w="5768224" h="15129768">
                <a:moveTo>
                  <a:pt x="0" y="0"/>
                </a:moveTo>
                <a:lnTo>
                  <a:pt x="5768224" y="0"/>
                </a:lnTo>
                <a:lnTo>
                  <a:pt x="5768224" y="15129768"/>
                </a:lnTo>
                <a:lnTo>
                  <a:pt x="0" y="15129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3830618" y="2333563"/>
            <a:ext cx="4906899" cy="8229600"/>
          </a:xfrm>
          <a:custGeom>
            <a:avLst/>
            <a:gdLst/>
            <a:ahLst/>
            <a:cxnLst/>
            <a:rect l="l" t="t" r="r" b="b"/>
            <a:pathLst>
              <a:path w="4906899" h="8229600">
                <a:moveTo>
                  <a:pt x="4906899" y="0"/>
                </a:moveTo>
                <a:lnTo>
                  <a:pt x="0" y="0"/>
                </a:lnTo>
                <a:lnTo>
                  <a:pt x="0" y="8229600"/>
                </a:lnTo>
                <a:lnTo>
                  <a:pt x="4906899" y="8229600"/>
                </a:lnTo>
                <a:lnTo>
                  <a:pt x="49068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flipH="1">
            <a:off x="14069951" y="4557902"/>
            <a:ext cx="5593032" cy="5729098"/>
          </a:xfrm>
          <a:custGeom>
            <a:avLst/>
            <a:gdLst/>
            <a:ahLst/>
            <a:cxnLst/>
            <a:rect l="l" t="t" r="r" b="b"/>
            <a:pathLst>
              <a:path w="5593032" h="5729098">
                <a:moveTo>
                  <a:pt x="5593032" y="0"/>
                </a:moveTo>
                <a:lnTo>
                  <a:pt x="0" y="0"/>
                </a:lnTo>
                <a:lnTo>
                  <a:pt x="0" y="5729098"/>
                </a:lnTo>
                <a:lnTo>
                  <a:pt x="5593032" y="5729098"/>
                </a:lnTo>
                <a:lnTo>
                  <a:pt x="5593032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E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49064" y="-1338878"/>
            <a:ext cx="19986128" cy="12964755"/>
            <a:chOff x="0" y="0"/>
            <a:chExt cx="26648171" cy="17286340"/>
          </a:xfrm>
        </p:grpSpPr>
        <p:sp>
          <p:nvSpPr>
            <p:cNvPr id="3" name="Freeform 3"/>
            <p:cNvSpPr/>
            <p:nvPr/>
          </p:nvSpPr>
          <p:spPr>
            <a:xfrm>
              <a:off x="1960823" y="0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050411" y="962443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7"/>
                  </a:lnTo>
                  <a:lnTo>
                    <a:pt x="13050078" y="1924887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13050078" y="4812216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7"/>
                  </a:lnTo>
                  <a:lnTo>
                    <a:pt x="13050078" y="1924887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3568651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6"/>
                  </a:lnTo>
                  <a:lnTo>
                    <a:pt x="0" y="192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243565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9"/>
                  </a:lnTo>
                  <a:lnTo>
                    <a:pt x="0" y="3287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 flipH="1">
              <a:off x="15010901" y="2206009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8"/>
                  </a:lnTo>
                  <a:lnTo>
                    <a:pt x="11637270" y="3287528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 flipH="1">
              <a:off x="6231777" y="1524688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8"/>
                  </a:lnTo>
                  <a:lnTo>
                    <a:pt x="11637269" y="3287528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960823" y="5274619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6"/>
                  </a:lnTo>
                  <a:lnTo>
                    <a:pt x="0" y="192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2050411" y="6237062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flipH="1">
              <a:off x="13050078" y="10086835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8843269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6518184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9"/>
                  </a:lnTo>
                  <a:lnTo>
                    <a:pt x="0" y="3287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 flipH="1">
              <a:off x="15010901" y="7480627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70" y="3287529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 flipH="1">
              <a:off x="6231777" y="6799306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69" y="3287529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960823" y="10549237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flipH="1">
              <a:off x="12050411" y="11511681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flipH="1">
              <a:off x="13050078" y="15361454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14117888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11792803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8"/>
                  </a:lnTo>
                  <a:lnTo>
                    <a:pt x="0" y="3287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2" name="Freeform 22"/>
            <p:cNvSpPr/>
            <p:nvPr/>
          </p:nvSpPr>
          <p:spPr>
            <a:xfrm flipH="1">
              <a:off x="15010901" y="12755246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70" y="3287529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3" name="Freeform 23"/>
            <p:cNvSpPr/>
            <p:nvPr/>
          </p:nvSpPr>
          <p:spPr>
            <a:xfrm flipH="1">
              <a:off x="6231777" y="12073925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69" y="3287529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4" name="Freeform 24"/>
          <p:cNvSpPr/>
          <p:nvPr/>
        </p:nvSpPr>
        <p:spPr>
          <a:xfrm>
            <a:off x="209367" y="-470374"/>
            <a:ext cx="2035427" cy="3357405"/>
          </a:xfrm>
          <a:custGeom>
            <a:avLst/>
            <a:gdLst/>
            <a:ahLst/>
            <a:cxnLst/>
            <a:rect l="l" t="t" r="r" b="b"/>
            <a:pathLst>
              <a:path w="2035427" h="3357405">
                <a:moveTo>
                  <a:pt x="0" y="0"/>
                </a:moveTo>
                <a:lnTo>
                  <a:pt x="2035427" y="0"/>
                </a:lnTo>
                <a:lnTo>
                  <a:pt x="2035427" y="3357405"/>
                </a:lnTo>
                <a:lnTo>
                  <a:pt x="0" y="33574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046413" y="-1106442"/>
            <a:ext cx="1047225" cy="2601800"/>
          </a:xfrm>
          <a:custGeom>
            <a:avLst/>
            <a:gdLst/>
            <a:ahLst/>
            <a:cxnLst/>
            <a:rect l="l" t="t" r="r" b="b"/>
            <a:pathLst>
              <a:path w="1047225" h="2601800">
                <a:moveTo>
                  <a:pt x="0" y="0"/>
                </a:moveTo>
                <a:lnTo>
                  <a:pt x="1047225" y="0"/>
                </a:lnTo>
                <a:lnTo>
                  <a:pt x="1047225" y="2601800"/>
                </a:lnTo>
                <a:lnTo>
                  <a:pt x="0" y="2601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flipH="1">
            <a:off x="15205349" y="-1106442"/>
            <a:ext cx="1047225" cy="2601800"/>
          </a:xfrm>
          <a:custGeom>
            <a:avLst/>
            <a:gdLst/>
            <a:ahLst/>
            <a:cxnLst/>
            <a:rect l="l" t="t" r="r" b="b"/>
            <a:pathLst>
              <a:path w="1047225" h="2601800">
                <a:moveTo>
                  <a:pt x="1047224" y="0"/>
                </a:moveTo>
                <a:lnTo>
                  <a:pt x="0" y="0"/>
                </a:lnTo>
                <a:lnTo>
                  <a:pt x="0" y="2601800"/>
                </a:lnTo>
                <a:lnTo>
                  <a:pt x="1047224" y="2601800"/>
                </a:lnTo>
                <a:lnTo>
                  <a:pt x="104722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flipH="1">
            <a:off x="16252573" y="-650002"/>
            <a:ext cx="2035427" cy="3357405"/>
          </a:xfrm>
          <a:custGeom>
            <a:avLst/>
            <a:gdLst/>
            <a:ahLst/>
            <a:cxnLst/>
            <a:rect l="l" t="t" r="r" b="b"/>
            <a:pathLst>
              <a:path w="2035427" h="3357405">
                <a:moveTo>
                  <a:pt x="2035427" y="0"/>
                </a:moveTo>
                <a:lnTo>
                  <a:pt x="0" y="0"/>
                </a:lnTo>
                <a:lnTo>
                  <a:pt x="0" y="3357404"/>
                </a:lnTo>
                <a:lnTo>
                  <a:pt x="2035427" y="3357404"/>
                </a:lnTo>
                <a:lnTo>
                  <a:pt x="203542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6647330" y="6964283"/>
            <a:ext cx="5002591" cy="3933287"/>
          </a:xfrm>
          <a:custGeom>
            <a:avLst/>
            <a:gdLst/>
            <a:ahLst/>
            <a:cxnLst/>
            <a:rect l="l" t="t" r="r" b="b"/>
            <a:pathLst>
              <a:path w="5002591" h="3933287">
                <a:moveTo>
                  <a:pt x="0" y="0"/>
                </a:moveTo>
                <a:lnTo>
                  <a:pt x="5002592" y="0"/>
                </a:lnTo>
                <a:lnTo>
                  <a:pt x="5002592" y="3933288"/>
                </a:lnTo>
                <a:lnTo>
                  <a:pt x="0" y="39332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2046413" y="1323908"/>
            <a:ext cx="14670403" cy="6913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1"/>
              </a:lnSpc>
            </a:pPr>
            <a:r>
              <a:rPr lang="en-US" sz="5601">
                <a:solidFill>
                  <a:srgbClr val="FAF9F4"/>
                </a:solidFill>
                <a:latin typeface="iCiel Nabila"/>
                <a:ea typeface="iCiel Nabila"/>
                <a:cs typeface="iCiel Nabila"/>
                <a:sym typeface="iCiel Nabila"/>
              </a:rPr>
              <a:t>Họ trả lời : "Tại Bê-lem, miền Giu-đê, vì trong sách ngôn sứ, có chép rằng : 'Phần ngươi, hỡi Bê-lem, miền đất Giu-đa, ngươi đâu phải là thành nhỏ nhất của Giu-đa, vì ngươi là nơi vị lãnh tụ chăn dắt Ít-ra-en dân Ta sẽ ra đời."</a:t>
            </a:r>
          </a:p>
          <a:p>
            <a:pPr marL="0" lvl="0" indent="0" algn="ctr">
              <a:lnSpc>
                <a:spcPts val="7841"/>
              </a:lnSpc>
              <a:spcBef>
                <a:spcPct val="0"/>
              </a:spcBef>
            </a:pPr>
            <a:endParaRPr lang="en-US" sz="5601">
              <a:solidFill>
                <a:srgbClr val="FAF9F4"/>
              </a:solidFill>
              <a:latin typeface="iCiel Nabila"/>
              <a:ea typeface="iCiel Nabila"/>
              <a:cs typeface="iCiel Nabila"/>
              <a:sym typeface="iCiel Nabila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-2186493" y="8724678"/>
            <a:ext cx="5643876" cy="2172892"/>
          </a:xfrm>
          <a:custGeom>
            <a:avLst/>
            <a:gdLst/>
            <a:ahLst/>
            <a:cxnLst/>
            <a:rect l="l" t="t" r="r" b="b"/>
            <a:pathLst>
              <a:path w="5643876" h="2172892">
                <a:moveTo>
                  <a:pt x="0" y="0"/>
                </a:moveTo>
                <a:lnTo>
                  <a:pt x="5643875" y="0"/>
                </a:lnTo>
                <a:lnTo>
                  <a:pt x="5643875" y="2172893"/>
                </a:lnTo>
                <a:lnTo>
                  <a:pt x="0" y="21728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4830618" y="8724678"/>
            <a:ext cx="5643876" cy="2172892"/>
          </a:xfrm>
          <a:custGeom>
            <a:avLst/>
            <a:gdLst/>
            <a:ahLst/>
            <a:cxnLst/>
            <a:rect l="l" t="t" r="r" b="b"/>
            <a:pathLst>
              <a:path w="5643876" h="2172892">
                <a:moveTo>
                  <a:pt x="0" y="0"/>
                </a:moveTo>
                <a:lnTo>
                  <a:pt x="5643875" y="0"/>
                </a:lnTo>
                <a:lnTo>
                  <a:pt x="5643875" y="2172893"/>
                </a:lnTo>
                <a:lnTo>
                  <a:pt x="0" y="21728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flipH="1">
            <a:off x="1450854" y="6691500"/>
            <a:ext cx="4132541" cy="4934378"/>
          </a:xfrm>
          <a:custGeom>
            <a:avLst/>
            <a:gdLst/>
            <a:ahLst/>
            <a:cxnLst/>
            <a:rect l="l" t="t" r="r" b="b"/>
            <a:pathLst>
              <a:path w="4132541" h="4934378">
                <a:moveTo>
                  <a:pt x="4132541" y="0"/>
                </a:moveTo>
                <a:lnTo>
                  <a:pt x="0" y="0"/>
                </a:lnTo>
                <a:lnTo>
                  <a:pt x="0" y="4934378"/>
                </a:lnTo>
                <a:lnTo>
                  <a:pt x="4132541" y="4934378"/>
                </a:lnTo>
                <a:lnTo>
                  <a:pt x="413254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12713857" y="6691500"/>
            <a:ext cx="4114038" cy="4934378"/>
          </a:xfrm>
          <a:custGeom>
            <a:avLst/>
            <a:gdLst/>
            <a:ahLst/>
            <a:cxnLst/>
            <a:rect l="l" t="t" r="r" b="b"/>
            <a:pathLst>
              <a:path w="4114038" h="4934378">
                <a:moveTo>
                  <a:pt x="4114037" y="0"/>
                </a:moveTo>
                <a:lnTo>
                  <a:pt x="0" y="0"/>
                </a:lnTo>
                <a:lnTo>
                  <a:pt x="0" y="4934378"/>
                </a:lnTo>
                <a:lnTo>
                  <a:pt x="4114037" y="4934378"/>
                </a:lnTo>
                <a:lnTo>
                  <a:pt x="4114037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E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49064" y="-1338878"/>
            <a:ext cx="19986128" cy="12964755"/>
            <a:chOff x="0" y="0"/>
            <a:chExt cx="26648171" cy="17286340"/>
          </a:xfrm>
        </p:grpSpPr>
        <p:sp>
          <p:nvSpPr>
            <p:cNvPr id="3" name="Freeform 3"/>
            <p:cNvSpPr/>
            <p:nvPr/>
          </p:nvSpPr>
          <p:spPr>
            <a:xfrm>
              <a:off x="1960823" y="0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050411" y="962443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7"/>
                  </a:lnTo>
                  <a:lnTo>
                    <a:pt x="13050078" y="1924887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13050078" y="4812216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7"/>
                  </a:lnTo>
                  <a:lnTo>
                    <a:pt x="13050078" y="1924887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3568651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6"/>
                  </a:lnTo>
                  <a:lnTo>
                    <a:pt x="0" y="192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243565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9"/>
                  </a:lnTo>
                  <a:lnTo>
                    <a:pt x="0" y="3287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 flipH="1">
              <a:off x="15010901" y="2206009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8"/>
                  </a:lnTo>
                  <a:lnTo>
                    <a:pt x="11637270" y="3287528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 flipH="1">
              <a:off x="6231777" y="1524688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8"/>
                  </a:lnTo>
                  <a:lnTo>
                    <a:pt x="11637269" y="3287528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960823" y="5274619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6"/>
                  </a:lnTo>
                  <a:lnTo>
                    <a:pt x="0" y="192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2050411" y="6237062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flipH="1">
              <a:off x="13050078" y="10086835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8843269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6518184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9"/>
                  </a:lnTo>
                  <a:lnTo>
                    <a:pt x="0" y="3287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 flipH="1">
              <a:off x="15010901" y="7480627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70" y="3287529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 flipH="1">
              <a:off x="6231777" y="6799306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69" y="3287529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960823" y="10549237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flipH="1">
              <a:off x="12050411" y="11511681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flipH="1">
              <a:off x="13050078" y="15361454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13050078" y="0"/>
                  </a:moveTo>
                  <a:lnTo>
                    <a:pt x="0" y="0"/>
                  </a:lnTo>
                  <a:lnTo>
                    <a:pt x="0" y="1924886"/>
                  </a:lnTo>
                  <a:lnTo>
                    <a:pt x="13050078" y="1924886"/>
                  </a:lnTo>
                  <a:lnTo>
                    <a:pt x="13050078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14117888"/>
              <a:ext cx="13050078" cy="1924887"/>
            </a:xfrm>
            <a:custGeom>
              <a:avLst/>
              <a:gdLst/>
              <a:ahLst/>
              <a:cxnLst/>
              <a:rect l="l" t="t" r="r" b="b"/>
              <a:pathLst>
                <a:path w="13050078" h="1924887">
                  <a:moveTo>
                    <a:pt x="0" y="0"/>
                  </a:moveTo>
                  <a:lnTo>
                    <a:pt x="13050078" y="0"/>
                  </a:lnTo>
                  <a:lnTo>
                    <a:pt x="13050078" y="1924887"/>
                  </a:lnTo>
                  <a:lnTo>
                    <a:pt x="0" y="192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11792803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0" y="0"/>
                  </a:moveTo>
                  <a:lnTo>
                    <a:pt x="11637270" y="0"/>
                  </a:lnTo>
                  <a:lnTo>
                    <a:pt x="11637270" y="3287528"/>
                  </a:lnTo>
                  <a:lnTo>
                    <a:pt x="0" y="3287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2" name="Freeform 22"/>
            <p:cNvSpPr/>
            <p:nvPr/>
          </p:nvSpPr>
          <p:spPr>
            <a:xfrm flipH="1">
              <a:off x="15010901" y="12755246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70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70" y="3287529"/>
                  </a:lnTo>
                  <a:lnTo>
                    <a:pt x="11637270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3" name="Freeform 23"/>
            <p:cNvSpPr/>
            <p:nvPr/>
          </p:nvSpPr>
          <p:spPr>
            <a:xfrm flipH="1">
              <a:off x="6231777" y="12073925"/>
              <a:ext cx="11637270" cy="3287529"/>
            </a:xfrm>
            <a:custGeom>
              <a:avLst/>
              <a:gdLst/>
              <a:ahLst/>
              <a:cxnLst/>
              <a:rect l="l" t="t" r="r" b="b"/>
              <a:pathLst>
                <a:path w="11637270" h="3287529">
                  <a:moveTo>
                    <a:pt x="11637269" y="0"/>
                  </a:moveTo>
                  <a:lnTo>
                    <a:pt x="0" y="0"/>
                  </a:lnTo>
                  <a:lnTo>
                    <a:pt x="0" y="3287529"/>
                  </a:lnTo>
                  <a:lnTo>
                    <a:pt x="11637269" y="3287529"/>
                  </a:lnTo>
                  <a:lnTo>
                    <a:pt x="11637269" y="0"/>
                  </a:lnTo>
                  <a:close/>
                </a:path>
              </a:pathLst>
            </a:custGeom>
            <a:blipFill>
              <a:blip r:embed="rId4"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4" name="Freeform 24"/>
          <p:cNvSpPr/>
          <p:nvPr/>
        </p:nvSpPr>
        <p:spPr>
          <a:xfrm>
            <a:off x="14834331" y="264342"/>
            <a:ext cx="4540858" cy="12108955"/>
          </a:xfrm>
          <a:custGeom>
            <a:avLst/>
            <a:gdLst/>
            <a:ahLst/>
            <a:cxnLst/>
            <a:rect l="l" t="t" r="r" b="b"/>
            <a:pathLst>
              <a:path w="4540858" h="12108955">
                <a:moveTo>
                  <a:pt x="0" y="0"/>
                </a:moveTo>
                <a:lnTo>
                  <a:pt x="4540858" y="0"/>
                </a:lnTo>
                <a:lnTo>
                  <a:pt x="4540858" y="12108955"/>
                </a:lnTo>
                <a:lnTo>
                  <a:pt x="0" y="121089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3747703" y="3396604"/>
            <a:ext cx="4011277" cy="10804787"/>
          </a:xfrm>
          <a:custGeom>
            <a:avLst/>
            <a:gdLst/>
            <a:ahLst/>
            <a:cxnLst/>
            <a:rect l="l" t="t" r="r" b="b"/>
            <a:pathLst>
              <a:path w="4011277" h="10804787">
                <a:moveTo>
                  <a:pt x="0" y="0"/>
                </a:moveTo>
                <a:lnTo>
                  <a:pt x="4011277" y="0"/>
                </a:lnTo>
                <a:lnTo>
                  <a:pt x="4011277" y="10804788"/>
                </a:lnTo>
                <a:lnTo>
                  <a:pt x="0" y="108047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505455" y="5204906"/>
            <a:ext cx="3735339" cy="10164189"/>
          </a:xfrm>
          <a:custGeom>
            <a:avLst/>
            <a:gdLst/>
            <a:ahLst/>
            <a:cxnLst/>
            <a:rect l="l" t="t" r="r" b="b"/>
            <a:pathLst>
              <a:path w="3735339" h="10164189">
                <a:moveTo>
                  <a:pt x="0" y="0"/>
                </a:moveTo>
                <a:lnTo>
                  <a:pt x="3735339" y="0"/>
                </a:lnTo>
                <a:lnTo>
                  <a:pt x="3735339" y="10164188"/>
                </a:lnTo>
                <a:lnTo>
                  <a:pt x="0" y="101641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180029" y="8486867"/>
            <a:ext cx="601633" cy="624263"/>
          </a:xfrm>
          <a:custGeom>
            <a:avLst/>
            <a:gdLst/>
            <a:ahLst/>
            <a:cxnLst/>
            <a:rect l="l" t="t" r="r" b="b"/>
            <a:pathLst>
              <a:path w="601633" h="624263">
                <a:moveTo>
                  <a:pt x="0" y="0"/>
                </a:moveTo>
                <a:lnTo>
                  <a:pt x="601633" y="0"/>
                </a:lnTo>
                <a:lnTo>
                  <a:pt x="601633" y="624262"/>
                </a:lnTo>
                <a:lnTo>
                  <a:pt x="0" y="6242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069951" y="-25973"/>
            <a:ext cx="1972239" cy="2109346"/>
          </a:xfrm>
          <a:custGeom>
            <a:avLst/>
            <a:gdLst/>
            <a:ahLst/>
            <a:cxnLst/>
            <a:rect l="l" t="t" r="r" b="b"/>
            <a:pathLst>
              <a:path w="1972239" h="2109346">
                <a:moveTo>
                  <a:pt x="0" y="0"/>
                </a:moveTo>
                <a:lnTo>
                  <a:pt x="1972239" y="0"/>
                </a:lnTo>
                <a:lnTo>
                  <a:pt x="1972239" y="2109346"/>
                </a:lnTo>
                <a:lnTo>
                  <a:pt x="0" y="21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3190712" y="254803"/>
            <a:ext cx="11327012" cy="854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0"/>
              </a:lnSpc>
              <a:spcBef>
                <a:spcPct val="0"/>
              </a:spcBef>
            </a:pPr>
            <a:r>
              <a:rPr lang="en-US" sz="4864" spc="97">
                <a:solidFill>
                  <a:srgbClr val="FAF9F4"/>
                </a:solidFill>
                <a:latin typeface="UTM Cooper Black"/>
                <a:ea typeface="UTM Cooper Black"/>
                <a:cs typeface="UTM Cooper Black"/>
                <a:sym typeface="UTM Cooper Black"/>
              </a:rPr>
              <a:t> BẤY GIỜ VUA HÊ-RÔ-ĐÊ BÍ MẬT VỜI CÁC NHÀ CHIÊM TINH ĐẾN, HỎI CẶN KẼ VỀ NGÀY GIỜ NGÔI SAO ĐÃ XUẤT HIỆN.  RỒI VUA PHÁI CÁC VỊ ẤY ĐI BÊ-LEM VÀ DẶN RẰNG : "XIN QUÝ NGÀI ĐI DÒ HỎI TƯỜNG TẬN VỀ HÀI NHI, VÀ KHI ĐÃ TÌM THẤY, XIN BÁO LẠI CHO TÔI, ĐỂ TÔI CŨNG ĐẾN BÁI LẠY NGƯỜI." </a:t>
            </a:r>
          </a:p>
        </p:txBody>
      </p:sp>
      <p:sp>
        <p:nvSpPr>
          <p:cNvPr id="30" name="Freeform 30"/>
          <p:cNvSpPr/>
          <p:nvPr/>
        </p:nvSpPr>
        <p:spPr>
          <a:xfrm>
            <a:off x="-1403267" y="2583428"/>
            <a:ext cx="5768224" cy="15129768"/>
          </a:xfrm>
          <a:custGeom>
            <a:avLst/>
            <a:gdLst/>
            <a:ahLst/>
            <a:cxnLst/>
            <a:rect l="l" t="t" r="r" b="b"/>
            <a:pathLst>
              <a:path w="5768224" h="15129768">
                <a:moveTo>
                  <a:pt x="0" y="0"/>
                </a:moveTo>
                <a:lnTo>
                  <a:pt x="5768224" y="0"/>
                </a:lnTo>
                <a:lnTo>
                  <a:pt x="5768224" y="15129768"/>
                </a:lnTo>
                <a:lnTo>
                  <a:pt x="0" y="15129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738</Words>
  <Application>Microsoft Office PowerPoint</Application>
  <PresentationFormat>Tùy chỉnh</PresentationFormat>
  <Paragraphs>59</Paragraphs>
  <Slides>23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33" baseType="lpstr">
      <vt:lpstr>iCiel Cadena</vt:lpstr>
      <vt:lpstr>UTM American Sans</vt:lpstr>
      <vt:lpstr>Calibri</vt:lpstr>
      <vt:lpstr>SVN-Neutraface 2</vt:lpstr>
      <vt:lpstr>UTM Cooper Black</vt:lpstr>
      <vt:lpstr>iCiel Nabila</vt:lpstr>
      <vt:lpstr>Caveat Brush</vt:lpstr>
      <vt:lpstr>Arial</vt:lpstr>
      <vt:lpstr>Montserrat Alternates Black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Lễ Hiển Linh</dc:title>
  <cp:lastModifiedBy>bongbongcute12@gmail.com</cp:lastModifiedBy>
  <cp:revision>7</cp:revision>
  <dcterms:created xsi:type="dcterms:W3CDTF">2006-08-16T00:00:00Z</dcterms:created>
  <dcterms:modified xsi:type="dcterms:W3CDTF">2025-01-03T14:41:50Z</dcterms:modified>
  <dc:identifier>DAGbGF7Fse8</dc:identifier>
</cp:coreProperties>
</file>