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9" r:id="rId5"/>
    <p:sldId id="270" r:id="rId6"/>
    <p:sldId id="272" r:id="rId7"/>
    <p:sldId id="271" r:id="rId8"/>
    <p:sldId id="273" r:id="rId9"/>
    <p:sldId id="308" r:id="rId10"/>
    <p:sldId id="313" r:id="rId11"/>
    <p:sldId id="309" r:id="rId12"/>
    <p:sldId id="314" r:id="rId13"/>
    <p:sldId id="307" r:id="rId14"/>
    <p:sldId id="261" r:id="rId15"/>
    <p:sldId id="274" r:id="rId16"/>
    <p:sldId id="280" r:id="rId17"/>
    <p:sldId id="276" r:id="rId18"/>
    <p:sldId id="279" r:id="rId19"/>
    <p:sldId id="277" r:id="rId20"/>
    <p:sldId id="278" r:id="rId21"/>
    <p:sldId id="306" r:id="rId22"/>
    <p:sldId id="283" r:id="rId23"/>
    <p:sldId id="275" r:id="rId24"/>
    <p:sldId id="284" r:id="rId25"/>
    <p:sldId id="285" r:id="rId26"/>
    <p:sldId id="289" r:id="rId27"/>
    <p:sldId id="286" r:id="rId28"/>
    <p:sldId id="290" r:id="rId29"/>
    <p:sldId id="287" r:id="rId30"/>
    <p:sldId id="291" r:id="rId31"/>
    <p:sldId id="288" r:id="rId32"/>
    <p:sldId id="292" r:id="rId33"/>
    <p:sldId id="305" r:id="rId34"/>
    <p:sldId id="293" r:id="rId35"/>
    <p:sldId id="281" r:id="rId36"/>
    <p:sldId id="294" r:id="rId37"/>
    <p:sldId id="295" r:id="rId38"/>
    <p:sldId id="297" r:id="rId39"/>
    <p:sldId id="296" r:id="rId40"/>
    <p:sldId id="298" r:id="rId41"/>
    <p:sldId id="310" r:id="rId42"/>
    <p:sldId id="299" r:id="rId43"/>
    <p:sldId id="282" r:id="rId44"/>
    <p:sldId id="304" r:id="rId45"/>
    <p:sldId id="300" r:id="rId46"/>
    <p:sldId id="303" r:id="rId47"/>
    <p:sldId id="301" r:id="rId48"/>
    <p:sldId id="302" r:id="rId49"/>
    <p:sldId id="311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804B-5B32-411E-B4BF-3C392568469F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1CB2-F375-4D84-944E-C6F6A0C1E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04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804B-5B32-411E-B4BF-3C392568469F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1CB2-F375-4D84-944E-C6F6A0C1E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98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804B-5B32-411E-B4BF-3C392568469F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1CB2-F375-4D84-944E-C6F6A0C1E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23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804B-5B32-411E-B4BF-3C392568469F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1CB2-F375-4D84-944E-C6F6A0C1E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30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804B-5B32-411E-B4BF-3C392568469F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1CB2-F375-4D84-944E-C6F6A0C1E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10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804B-5B32-411E-B4BF-3C392568469F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1CB2-F375-4D84-944E-C6F6A0C1E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10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804B-5B32-411E-B4BF-3C392568469F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1CB2-F375-4D84-944E-C6F6A0C1E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34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804B-5B32-411E-B4BF-3C392568469F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1CB2-F375-4D84-944E-C6F6A0C1E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04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804B-5B32-411E-B4BF-3C392568469F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1CB2-F375-4D84-944E-C6F6A0C1E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18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804B-5B32-411E-B4BF-3C392568469F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1CB2-F375-4D84-944E-C6F6A0C1E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21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804B-5B32-411E-B4BF-3C392568469F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1CB2-F375-4D84-944E-C6F6A0C1E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20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4804B-5B32-411E-B4BF-3C392568469F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41CB2-F375-4D84-944E-C6F6A0C1E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5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99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3644961" y="287477"/>
            <a:ext cx="5541818" cy="11407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CA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8691" y="1911927"/>
            <a:ext cx="115245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7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Lạy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Chúa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7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Thiên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Chúa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7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thờ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7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Chúa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vời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vượt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mây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trời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ngàn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danh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Chúa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ngời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351166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842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3324329" y="287477"/>
            <a:ext cx="5541818" cy="10761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ALLELUIA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8739" y="1884218"/>
            <a:ext cx="11614504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Ai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6718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3354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627" cy="68583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41721" y="2636874"/>
            <a:ext cx="9239693" cy="1614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5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LỄ MÙA XUÂN</a:t>
            </a:r>
            <a:endParaRPr lang="en-US" sz="5400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CSC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6310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m khảo hình nền Powerpoint Tết đẹp, độc đáo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47485" y="0"/>
            <a:ext cx="29496" cy="68580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117987"/>
            <a:ext cx="12192000" cy="1966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034684" y="0"/>
            <a:ext cx="9832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725265"/>
            <a:ext cx="12192000" cy="983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76981" y="137652"/>
            <a:ext cx="11857703" cy="6378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khoe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chào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rượu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ngát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55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m khảo hình nền Powerpoint Tết đẹp, độc đáo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47485" y="0"/>
            <a:ext cx="29496" cy="68580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117987"/>
            <a:ext cx="12192000" cy="1966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034684" y="0"/>
            <a:ext cx="9832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725265"/>
            <a:ext cx="12192000" cy="983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24466" y="425302"/>
            <a:ext cx="11562734" cy="5773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Xin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tuôn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005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m khảo hình nền Powerpoint Tết đẹp, độc đáo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47485" y="0"/>
            <a:ext cx="29496" cy="68580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117987"/>
            <a:ext cx="12192000" cy="1966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034684" y="0"/>
            <a:ext cx="9832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725265"/>
            <a:ext cx="12192000" cy="983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24466" y="404037"/>
            <a:ext cx="11562734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 con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lắng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ưu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phiền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sớm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đoái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ban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tràn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lành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943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m khảo hình nền Powerpoint Tết đẹp, độc đáo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47485" y="0"/>
            <a:ext cx="29496" cy="68580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117987"/>
            <a:ext cx="12192000" cy="1966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034684" y="0"/>
            <a:ext cx="9832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725265"/>
            <a:ext cx="12192000" cy="983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24466" y="425302"/>
            <a:ext cx="11562734" cy="5773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Xin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tuôn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375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m khảo hình nền Powerpoint Tết đẹp, độc đáo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47485" y="0"/>
            <a:ext cx="29496" cy="68580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117987"/>
            <a:ext cx="12192000" cy="1966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034684" y="0"/>
            <a:ext cx="9832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725265"/>
            <a:ext cx="12192000" cy="983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14635" y="425302"/>
            <a:ext cx="11562734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sum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03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9716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57745" y="2632364"/>
            <a:ext cx="9319491" cy="1755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 HỒNG VỪA SANG</a:t>
            </a:r>
            <a:endParaRPr lang="en-US" sz="5400" dirty="0" smtClean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Đỗ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2897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m khảo hình nền Powerpoint Tết đẹp, độc đáo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47485" y="0"/>
            <a:ext cx="29496" cy="68580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117987"/>
            <a:ext cx="12192000" cy="1966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034684" y="0"/>
            <a:ext cx="9832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725265"/>
            <a:ext cx="12192000" cy="983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24466" y="425302"/>
            <a:ext cx="11562734" cy="5773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Xin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tuôn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009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0953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83855" y="3064285"/>
            <a:ext cx="9467272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 </a:t>
            </a:r>
            <a:r>
              <a:rPr lang="en-US" sz="4800" b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 </a:t>
            </a:r>
            <a:r>
              <a:rPr lang="en-US" sz="4800" b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TƯƠI 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 </a:t>
            </a:r>
            <a:endParaRPr lang="en-US" sz="4800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4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endParaRPr lang="en-US" sz="4800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6579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m khảo hình nền Powerpoint Tết đẹp, độc đáo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47485" y="0"/>
            <a:ext cx="29496" cy="68580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117987"/>
            <a:ext cx="12192000" cy="1966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034684" y="0"/>
            <a:ext cx="9832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725265"/>
            <a:ext cx="12192000" cy="983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24465" y="415636"/>
            <a:ext cx="11562735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cỏ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chào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phơi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phới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an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phơi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mầu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ca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giọng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50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m khảo hình nền Powerpoint Tết đẹp, độc đáo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47485" y="0"/>
            <a:ext cx="29496" cy="68580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117987"/>
            <a:ext cx="12192000" cy="1966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034684" y="0"/>
            <a:ext cx="9832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725265"/>
            <a:ext cx="12192000" cy="983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50723" y="127819"/>
            <a:ext cx="11710218" cy="6378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ngát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ngợi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50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m khảo hình nền Powerpoint Tết đẹp, độc đáo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47485" y="0"/>
            <a:ext cx="29496" cy="68580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117987"/>
            <a:ext cx="12192000" cy="1966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034684" y="0"/>
            <a:ext cx="9832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725265"/>
            <a:ext cx="12192000" cy="983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50723" y="127819"/>
            <a:ext cx="11710218" cy="6705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khứ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sướng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giây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giây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trôi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giòng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Dám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99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m khảo hình nền Powerpoint Tết đẹp, độc đáo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47485" y="0"/>
            <a:ext cx="29496" cy="68580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117987"/>
            <a:ext cx="12192000" cy="1966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034684" y="0"/>
            <a:ext cx="9832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725265"/>
            <a:ext cx="12192000" cy="983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50723" y="127819"/>
            <a:ext cx="11710218" cy="6378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ngát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ngợi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72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m khảo hình nền Powerpoint Tết đẹp, độc đáo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47485" y="0"/>
            <a:ext cx="29496" cy="68580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117987"/>
            <a:ext cx="12192000" cy="1966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034684" y="0"/>
            <a:ext cx="9832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725265"/>
            <a:ext cx="12192000" cy="983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24466" y="544945"/>
            <a:ext cx="11479608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Nguyền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rạng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nguyền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Nguyền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Nguyền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E-van.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32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m khảo hình nền Powerpoint Tết đẹp, độc đáo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47485" y="0"/>
            <a:ext cx="29496" cy="68580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117987"/>
            <a:ext cx="12192000" cy="1966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034684" y="0"/>
            <a:ext cx="9832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725265"/>
            <a:ext cx="12192000" cy="983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50723" y="127819"/>
            <a:ext cx="11710218" cy="6378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ngát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ngợi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29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m khảo hình nền Powerpoint Tết đẹp, độc đáo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47485" y="0"/>
            <a:ext cx="29496" cy="68580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117987"/>
            <a:ext cx="12192000" cy="1966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034684" y="0"/>
            <a:ext cx="9832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725265"/>
            <a:ext cx="12192000" cy="983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50723" y="127819"/>
            <a:ext cx="11710218" cy="6705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Rày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ủi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nguyền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chở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Nguyền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siêng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nghỉ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1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m khảo hình nền Powerpoint Tết đẹp, độc đáo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47485" y="0"/>
            <a:ext cx="29496" cy="68580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117987"/>
            <a:ext cx="12192000" cy="1966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034684" y="0"/>
            <a:ext cx="9832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725265"/>
            <a:ext cx="12192000" cy="983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52582" y="406400"/>
            <a:ext cx="1124065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nảy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mầm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gió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Con ca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</a:t>
            </a:r>
            <a:r>
              <a:rPr lang="en-US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53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m khảo hình nền Powerpoint Tết đẹp, độc đáo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47485" y="0"/>
            <a:ext cx="29496" cy="68580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117987"/>
            <a:ext cx="12192000" cy="1966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034684" y="0"/>
            <a:ext cx="9832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725265"/>
            <a:ext cx="12192000" cy="983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50723" y="127819"/>
            <a:ext cx="11710218" cy="6378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ngát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ngợi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04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m khảo hình nền Powerpoint Tết đẹp, độc đáo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47485" y="0"/>
            <a:ext cx="29496" cy="68580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117987"/>
            <a:ext cx="12192000" cy="1966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034684" y="0"/>
            <a:ext cx="9832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725265"/>
            <a:ext cx="12192000" cy="983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80291" y="397164"/>
            <a:ext cx="11222182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sướng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Đừng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ham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tước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đừng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quý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sướng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hèn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Rày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hầu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hỉ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lướt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mây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663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m khảo hình nền Powerpoint Tết đẹp, độc đáo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47485" y="0"/>
            <a:ext cx="29496" cy="68580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117987"/>
            <a:ext cx="12192000" cy="1966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034684" y="0"/>
            <a:ext cx="9832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725265"/>
            <a:ext cx="12192000" cy="983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50723" y="127819"/>
            <a:ext cx="11710218" cy="6378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ngát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ngợi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41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344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97164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20799" y="2918691"/>
            <a:ext cx="9735127" cy="1543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 HỒNG ÂN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Lm.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1405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m khảo hình nền Powerpoint Tết đẹp, độc đáo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47485" y="0"/>
            <a:ext cx="29496" cy="68580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117987"/>
            <a:ext cx="12192000" cy="1966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034684" y="0"/>
            <a:ext cx="9832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725265"/>
            <a:ext cx="12192000" cy="983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76981" y="137652"/>
            <a:ext cx="11857703" cy="6705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ah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ah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Tung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ngợi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ngời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19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m khảo hình nền Powerpoint Tết đẹp, độc đáo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47485" y="0"/>
            <a:ext cx="29496" cy="68580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117987"/>
            <a:ext cx="12192000" cy="1966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034684" y="0"/>
            <a:ext cx="9832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725265"/>
            <a:ext cx="12192000" cy="983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76981" y="137652"/>
            <a:ext cx="11857703" cy="6378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Con ca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ngợi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Xin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 ban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Cho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1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m khảo hình nền Powerpoint Tết đẹp, độc đáo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47485" y="0"/>
            <a:ext cx="29496" cy="68580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117987"/>
            <a:ext cx="12192000" cy="1966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034684" y="0"/>
            <a:ext cx="9832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725265"/>
            <a:ext cx="12192000" cy="983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76981" y="137652"/>
            <a:ext cx="11857703" cy="6705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ah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ah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trôi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thù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66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m khảo hình nền Powerpoint Tết đẹp, độc đáo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47485" y="0"/>
            <a:ext cx="29496" cy="68580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117987"/>
            <a:ext cx="12192000" cy="1966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034684" y="0"/>
            <a:ext cx="9832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725265"/>
            <a:ext cx="12192000" cy="983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76981" y="137652"/>
            <a:ext cx="11857703" cy="6378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Con ca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ngợi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Xin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 ban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Cho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00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m khảo hình nền Powerpoint Tết đẹp, độc đáo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47485" y="0"/>
            <a:ext cx="29496" cy="68580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117987"/>
            <a:ext cx="12192000" cy="1966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034684" y="0"/>
            <a:ext cx="9832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725265"/>
            <a:ext cx="12192000" cy="983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76981" y="137652"/>
            <a:ext cx="11857703" cy="6705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ah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ah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quay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Cha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cuồng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say quay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249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m khảo hình nền Powerpoint Tết đẹp, độc đáo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47485" y="0"/>
            <a:ext cx="29496" cy="68580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117987"/>
            <a:ext cx="12192000" cy="1966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034684" y="0"/>
            <a:ext cx="9832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725265"/>
            <a:ext cx="12192000" cy="983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47485" y="137652"/>
            <a:ext cx="11887199" cy="6378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say men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vững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</a:t>
            </a:r>
            <a:r>
              <a:rPr lang="en-US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09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m khảo hình nền Powerpoint Tết đẹp, độc đáo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47485" y="0"/>
            <a:ext cx="29496" cy="68580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117987"/>
            <a:ext cx="12192000" cy="1966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034684" y="0"/>
            <a:ext cx="9832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725265"/>
            <a:ext cx="12192000" cy="983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76981" y="137652"/>
            <a:ext cx="11857703" cy="6378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Con ca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ngợi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Xin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 ban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Cho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37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788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7" y="0"/>
            <a:ext cx="12192627" cy="68583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20800" y="2733965"/>
            <a:ext cx="9651999" cy="143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 VƯƠNG MÙA XUÂN 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Lm.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5324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m khảo hình nền Powerpoint Tết đẹp, độc đáo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47485" y="0"/>
            <a:ext cx="29496" cy="68580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117987"/>
            <a:ext cx="12192000" cy="1966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034684" y="0"/>
            <a:ext cx="9832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725265"/>
            <a:ext cx="12192000" cy="983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76981" y="137652"/>
            <a:ext cx="11857703" cy="6378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Ðông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trúc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đợi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chờ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say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ngát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gió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06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m khảo hình nền Powerpoint Tết đẹp, độc đáo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47485" y="0"/>
            <a:ext cx="29496" cy="68580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117987"/>
            <a:ext cx="12192000" cy="1966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034684" y="0"/>
            <a:ext cx="9832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725265"/>
            <a:ext cx="12192000" cy="983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76981" y="137652"/>
            <a:ext cx="11857703" cy="6378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ÐK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Ma-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-a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327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m khảo hình nền Powerpoint Tết đẹp, độc đáo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47485" y="0"/>
            <a:ext cx="29496" cy="68580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117987"/>
            <a:ext cx="12192000" cy="1966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034684" y="0"/>
            <a:ext cx="9832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725265"/>
            <a:ext cx="12192000" cy="983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86813" y="-120073"/>
            <a:ext cx="11847871" cy="7264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êm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say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ngất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ngây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nụ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gió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đương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Tim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ươm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thắm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xinh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biếc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6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36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m khảo hình nền Powerpoint Tết đẹp, độc đáo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47485" y="0"/>
            <a:ext cx="29496" cy="68580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117987"/>
            <a:ext cx="12192000" cy="1966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034684" y="0"/>
            <a:ext cx="9832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725265"/>
            <a:ext cx="12192000" cy="983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76981" y="137652"/>
            <a:ext cx="11857703" cy="6378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ÐK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Ma-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-a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062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m khảo hình nền Powerpoint Tết đẹp, độc đáo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47485" y="0"/>
            <a:ext cx="29496" cy="68580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117987"/>
            <a:ext cx="12192000" cy="1966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034684" y="0"/>
            <a:ext cx="9832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725265"/>
            <a:ext cx="12192000" cy="983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76981" y="137652"/>
            <a:ext cx="11857703" cy="6378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 chi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hiền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trông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quay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35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m khảo hình nền Powerpoint Tết đẹp, độc đáo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47485" y="0"/>
            <a:ext cx="29496" cy="68580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117987"/>
            <a:ext cx="12192000" cy="1966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034684" y="0"/>
            <a:ext cx="9832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725265"/>
            <a:ext cx="12192000" cy="983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76981" y="137652"/>
            <a:ext cx="11857703" cy="6378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ÐK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Ma-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-a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386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6052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m khảo hình nền Powerpoint Tết đẹp, độc đáo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47485" y="0"/>
            <a:ext cx="29496" cy="68580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117987"/>
            <a:ext cx="12192000" cy="1966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034684" y="0"/>
            <a:ext cx="9832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725265"/>
            <a:ext cx="12192000" cy="983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47485" y="137652"/>
            <a:ext cx="11887199" cy="6378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Tơ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nhịp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gió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Con ca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ngợi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50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m khảo hình nền Powerpoint Tết đẹp, độc đáo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47485" y="0"/>
            <a:ext cx="29496" cy="68580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117987"/>
            <a:ext cx="12192000" cy="1966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034684" y="0"/>
            <a:ext cx="9832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725265"/>
            <a:ext cx="12192000" cy="983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47485" y="137652"/>
            <a:ext cx="11887199" cy="6378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say men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vững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</a:t>
            </a:r>
            <a:r>
              <a:rPr lang="en-US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95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m khảo hình nền Powerpoint Tết đẹp, độc đáo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47485" y="0"/>
            <a:ext cx="29496" cy="68580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117987"/>
            <a:ext cx="12192000" cy="1966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034684" y="0"/>
            <a:ext cx="9832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725265"/>
            <a:ext cx="12192000" cy="983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24466" y="434108"/>
            <a:ext cx="11322589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bừng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reo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135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m khảo hình nền Powerpoint Tết đẹp, độc đáo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47485" y="0"/>
            <a:ext cx="29496" cy="68580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117987"/>
            <a:ext cx="12192000" cy="1966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034684" y="0"/>
            <a:ext cx="9832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725265"/>
            <a:ext cx="12192000" cy="983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47485" y="137652"/>
            <a:ext cx="11887199" cy="6378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say men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vững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</a:t>
            </a:r>
            <a:r>
              <a:rPr lang="en-US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4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386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1802</Words>
  <Application>Microsoft Office PowerPoint</Application>
  <PresentationFormat>Widescreen</PresentationFormat>
  <Paragraphs>48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16</cp:revision>
  <dcterms:created xsi:type="dcterms:W3CDTF">2025-01-14T13:40:39Z</dcterms:created>
  <dcterms:modified xsi:type="dcterms:W3CDTF">2025-01-15T01:29:55Z</dcterms:modified>
</cp:coreProperties>
</file>