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79AB90-48BB-4BA7-856C-28DE7BDA301B}"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B471C-9EDC-4756-96B5-7EBAC4483EA3}" type="slidenum">
              <a:rPr lang="en-US" smtClean="0"/>
              <a:t>‹#›</a:t>
            </a:fld>
            <a:endParaRPr lang="en-US"/>
          </a:p>
        </p:txBody>
      </p:sp>
    </p:spTree>
    <p:extLst>
      <p:ext uri="{BB962C8B-B14F-4D97-AF65-F5344CB8AC3E}">
        <p14:creationId xmlns:p14="http://schemas.microsoft.com/office/powerpoint/2010/main" val="219173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9AB90-48BB-4BA7-856C-28DE7BDA301B}"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B471C-9EDC-4756-96B5-7EBAC4483EA3}" type="slidenum">
              <a:rPr lang="en-US" smtClean="0"/>
              <a:t>‹#›</a:t>
            </a:fld>
            <a:endParaRPr lang="en-US"/>
          </a:p>
        </p:txBody>
      </p:sp>
    </p:spTree>
    <p:extLst>
      <p:ext uri="{BB962C8B-B14F-4D97-AF65-F5344CB8AC3E}">
        <p14:creationId xmlns:p14="http://schemas.microsoft.com/office/powerpoint/2010/main" val="1844381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9AB90-48BB-4BA7-856C-28DE7BDA301B}"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B471C-9EDC-4756-96B5-7EBAC4483EA3}" type="slidenum">
              <a:rPr lang="en-US" smtClean="0"/>
              <a:t>‹#›</a:t>
            </a:fld>
            <a:endParaRPr lang="en-US"/>
          </a:p>
        </p:txBody>
      </p:sp>
    </p:spTree>
    <p:extLst>
      <p:ext uri="{BB962C8B-B14F-4D97-AF65-F5344CB8AC3E}">
        <p14:creationId xmlns:p14="http://schemas.microsoft.com/office/powerpoint/2010/main" val="2626840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79AB90-48BB-4BA7-856C-28DE7BDA301B}"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B471C-9EDC-4756-96B5-7EBAC4483EA3}" type="slidenum">
              <a:rPr lang="en-US" smtClean="0"/>
              <a:t>‹#›</a:t>
            </a:fld>
            <a:endParaRPr lang="en-US"/>
          </a:p>
        </p:txBody>
      </p:sp>
    </p:spTree>
    <p:extLst>
      <p:ext uri="{BB962C8B-B14F-4D97-AF65-F5344CB8AC3E}">
        <p14:creationId xmlns:p14="http://schemas.microsoft.com/office/powerpoint/2010/main" val="1850328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C79AB90-48BB-4BA7-856C-28DE7BDA301B}"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B471C-9EDC-4756-96B5-7EBAC4483EA3}" type="slidenum">
              <a:rPr lang="en-US" smtClean="0"/>
              <a:t>‹#›</a:t>
            </a:fld>
            <a:endParaRPr lang="en-US"/>
          </a:p>
        </p:txBody>
      </p:sp>
    </p:spTree>
    <p:extLst>
      <p:ext uri="{BB962C8B-B14F-4D97-AF65-F5344CB8AC3E}">
        <p14:creationId xmlns:p14="http://schemas.microsoft.com/office/powerpoint/2010/main" val="2836285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79AB90-48BB-4BA7-856C-28DE7BDA301B}"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B471C-9EDC-4756-96B5-7EBAC4483EA3}" type="slidenum">
              <a:rPr lang="en-US" smtClean="0"/>
              <a:t>‹#›</a:t>
            </a:fld>
            <a:endParaRPr lang="en-US"/>
          </a:p>
        </p:txBody>
      </p:sp>
    </p:spTree>
    <p:extLst>
      <p:ext uri="{BB962C8B-B14F-4D97-AF65-F5344CB8AC3E}">
        <p14:creationId xmlns:p14="http://schemas.microsoft.com/office/powerpoint/2010/main" val="4154030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79AB90-48BB-4BA7-856C-28DE7BDA301B}"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CB471C-9EDC-4756-96B5-7EBAC4483EA3}" type="slidenum">
              <a:rPr lang="en-US" smtClean="0"/>
              <a:t>‹#›</a:t>
            </a:fld>
            <a:endParaRPr lang="en-US"/>
          </a:p>
        </p:txBody>
      </p:sp>
    </p:spTree>
    <p:extLst>
      <p:ext uri="{BB962C8B-B14F-4D97-AF65-F5344CB8AC3E}">
        <p14:creationId xmlns:p14="http://schemas.microsoft.com/office/powerpoint/2010/main" val="870717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79AB90-48BB-4BA7-856C-28DE7BDA301B}"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CB471C-9EDC-4756-96B5-7EBAC4483EA3}" type="slidenum">
              <a:rPr lang="en-US" smtClean="0"/>
              <a:t>‹#›</a:t>
            </a:fld>
            <a:endParaRPr lang="en-US"/>
          </a:p>
        </p:txBody>
      </p:sp>
    </p:spTree>
    <p:extLst>
      <p:ext uri="{BB962C8B-B14F-4D97-AF65-F5344CB8AC3E}">
        <p14:creationId xmlns:p14="http://schemas.microsoft.com/office/powerpoint/2010/main" val="3114837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9AB90-48BB-4BA7-856C-28DE7BDA301B}"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CB471C-9EDC-4756-96B5-7EBAC4483EA3}" type="slidenum">
              <a:rPr lang="en-US" smtClean="0"/>
              <a:t>‹#›</a:t>
            </a:fld>
            <a:endParaRPr lang="en-US"/>
          </a:p>
        </p:txBody>
      </p:sp>
    </p:spTree>
    <p:extLst>
      <p:ext uri="{BB962C8B-B14F-4D97-AF65-F5344CB8AC3E}">
        <p14:creationId xmlns:p14="http://schemas.microsoft.com/office/powerpoint/2010/main" val="3542529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79AB90-48BB-4BA7-856C-28DE7BDA301B}"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B471C-9EDC-4756-96B5-7EBAC4483EA3}" type="slidenum">
              <a:rPr lang="en-US" smtClean="0"/>
              <a:t>‹#›</a:t>
            </a:fld>
            <a:endParaRPr lang="en-US"/>
          </a:p>
        </p:txBody>
      </p:sp>
    </p:spTree>
    <p:extLst>
      <p:ext uri="{BB962C8B-B14F-4D97-AF65-F5344CB8AC3E}">
        <p14:creationId xmlns:p14="http://schemas.microsoft.com/office/powerpoint/2010/main" val="899779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C79AB90-48BB-4BA7-856C-28DE7BDA301B}"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B471C-9EDC-4756-96B5-7EBAC4483EA3}" type="slidenum">
              <a:rPr lang="en-US" smtClean="0"/>
              <a:t>‹#›</a:t>
            </a:fld>
            <a:endParaRPr lang="en-US"/>
          </a:p>
        </p:txBody>
      </p:sp>
    </p:spTree>
    <p:extLst>
      <p:ext uri="{BB962C8B-B14F-4D97-AF65-F5344CB8AC3E}">
        <p14:creationId xmlns:p14="http://schemas.microsoft.com/office/powerpoint/2010/main" val="626603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9AB90-48BB-4BA7-856C-28DE7BDA301B}" type="datetimeFigureOut">
              <a:rPr lang="en-US" smtClean="0"/>
              <a:t>1/21/2025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B471C-9EDC-4756-96B5-7EBAC4483EA3}" type="slidenum">
              <a:rPr lang="en-US" smtClean="0"/>
              <a:t>‹#›</a:t>
            </a:fld>
            <a:endParaRPr lang="en-US"/>
          </a:p>
        </p:txBody>
      </p:sp>
    </p:spTree>
    <p:extLst>
      <p:ext uri="{BB962C8B-B14F-4D97-AF65-F5344CB8AC3E}">
        <p14:creationId xmlns:p14="http://schemas.microsoft.com/office/powerpoint/2010/main" val="127691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pic>
        <p:nvPicPr>
          <p:cNvPr id="4" name="Picture 3"/>
          <p:cNvPicPr>
            <a:picLocks noChangeAspect="1"/>
          </p:cNvPicPr>
          <p:nvPr/>
        </p:nvPicPr>
        <p:blipFill>
          <a:blip r:embed="rId3"/>
          <a:stretch>
            <a:fillRect/>
          </a:stretch>
        </p:blipFill>
        <p:spPr>
          <a:xfrm>
            <a:off x="9642764" y="0"/>
            <a:ext cx="2549236" cy="1413876"/>
          </a:xfrm>
          <a:prstGeom prst="rect">
            <a:avLst/>
          </a:prstGeom>
        </p:spPr>
      </p:pic>
    </p:spTree>
    <p:extLst>
      <p:ext uri="{BB962C8B-B14F-4D97-AF65-F5344CB8AC3E}">
        <p14:creationId xmlns:p14="http://schemas.microsoft.com/office/powerpoint/2010/main" val="427268584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ounded Rectangle 2"/>
          <p:cNvSpPr/>
          <p:nvPr/>
        </p:nvSpPr>
        <p:spPr>
          <a:xfrm>
            <a:off x="3644961" y="287477"/>
            <a:ext cx="5541818" cy="114075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600" b="1" dirty="0" smtClean="0">
                <a:solidFill>
                  <a:srgbClr val="FF0000"/>
                </a:solidFill>
                <a:latin typeface="Times New Roman" panose="02020603050405020304" pitchFamily="18" charset="0"/>
                <a:cs typeface="Times New Roman" panose="02020603050405020304" pitchFamily="18" charset="0"/>
              </a:rPr>
              <a:t>ĐÁP CA</a:t>
            </a:r>
            <a:endParaRPr lang="en-US" sz="66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88739" y="1571333"/>
            <a:ext cx="11758882" cy="5262333"/>
          </a:xfrm>
          <a:prstGeom prst="rect">
            <a:avLst/>
          </a:prstGeom>
        </p:spPr>
        <p:txBody>
          <a:bodyPr wrap="square">
            <a:spAutoFit/>
          </a:bodyPr>
          <a:lstStyle/>
          <a:p>
            <a:pPr algn="just">
              <a:lnSpc>
                <a:spcPct val="135000"/>
              </a:lnSpc>
              <a:spcAft>
                <a:spcPts val="0"/>
              </a:spcAft>
            </a:pPr>
            <a:r>
              <a:rPr lang="en-US" sz="8000" b="1" dirty="0" err="1">
                <a:latin typeface="Times New Roman" panose="02020603050405020304" pitchFamily="18" charset="0"/>
                <a:ea typeface="Calibri" panose="020F0502020204030204" pitchFamily="34" charset="0"/>
                <a:cs typeface="Times New Roman" panose="02020603050405020304" pitchFamily="18" charset="0"/>
              </a:rPr>
              <a:t>Hãy</a:t>
            </a:r>
            <a:r>
              <a:rPr lang="en-US" sz="8000" b="1" dirty="0">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latin typeface="Times New Roman" panose="02020603050405020304" pitchFamily="18" charset="0"/>
                <a:ea typeface="Calibri" panose="020F0502020204030204" pitchFamily="34" charset="0"/>
                <a:cs typeface="Times New Roman" panose="02020603050405020304" pitchFamily="18" charset="0"/>
              </a:rPr>
              <a:t>ký</a:t>
            </a:r>
            <a:r>
              <a:rPr lang="en-US" sz="8000" b="1" dirty="0">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latin typeface="Times New Roman" panose="02020603050405020304" pitchFamily="18" charset="0"/>
                <a:ea typeface="Calibri" panose="020F0502020204030204" pitchFamily="34" charset="0"/>
                <a:cs typeface="Times New Roman" panose="02020603050405020304" pitchFamily="18" charset="0"/>
              </a:rPr>
              <a:t>thác</a:t>
            </a:r>
            <a:r>
              <a:rPr lang="en-US" sz="8000" b="1" dirty="0">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8000" b="1" dirty="0">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8000" b="1" dirty="0">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latin typeface="Times New Roman" panose="02020603050405020304" pitchFamily="18" charset="0"/>
                <a:ea typeface="Calibri" panose="020F0502020204030204" pitchFamily="34" charset="0"/>
                <a:cs typeface="Times New Roman" panose="02020603050405020304" pitchFamily="18" charset="0"/>
              </a:rPr>
              <a:t>cho</a:t>
            </a:r>
            <a:r>
              <a:rPr lang="en-US" sz="8000" b="1" dirty="0">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8000" b="1" dirty="0">
                <a:latin typeface="Times New Roman" panose="02020603050405020304" pitchFamily="18" charset="0"/>
                <a:ea typeface="Calibri" panose="020F0502020204030204" pitchFamily="34" charset="0"/>
                <a:cs typeface="Times New Roman" panose="02020603050405020304" pitchFamily="18" charset="0"/>
              </a:rPr>
              <a:t>, tin </a:t>
            </a:r>
            <a:r>
              <a:rPr lang="en-US" sz="8000" b="1" dirty="0" err="1">
                <a:latin typeface="Times New Roman" panose="02020603050405020304" pitchFamily="18" charset="0"/>
                <a:ea typeface="Calibri" panose="020F0502020204030204" pitchFamily="34" charset="0"/>
                <a:cs typeface="Times New Roman" panose="02020603050405020304" pitchFamily="18" charset="0"/>
              </a:rPr>
              <a:t>tưởng</a:t>
            </a:r>
            <a:r>
              <a:rPr lang="en-US" sz="8000" b="1" dirty="0">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latin typeface="Times New Roman" panose="02020603050405020304" pitchFamily="18" charset="0"/>
                <a:ea typeface="Calibri" panose="020F0502020204030204" pitchFamily="34" charset="0"/>
                <a:cs typeface="Times New Roman" panose="02020603050405020304" pitchFamily="18" charset="0"/>
              </a:rPr>
              <a:t>nơi</a:t>
            </a:r>
            <a:r>
              <a:rPr lang="en-US" sz="8000" b="1" dirty="0">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latin typeface="Times New Roman" panose="02020603050405020304" pitchFamily="18" charset="0"/>
                <a:ea typeface="Calibri" panose="020F0502020204030204" pitchFamily="34" charset="0"/>
                <a:cs typeface="Times New Roman" panose="02020603050405020304" pitchFamily="18" charset="0"/>
              </a:rPr>
              <a:t>Ngài</a:t>
            </a:r>
            <a:r>
              <a:rPr lang="en-US" sz="8000" b="1" dirty="0">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latin typeface="Times New Roman" panose="02020603050405020304" pitchFamily="18" charset="0"/>
                <a:ea typeface="Calibri" panose="020F0502020204030204" pitchFamily="34" charset="0"/>
                <a:cs typeface="Times New Roman" panose="02020603050405020304" pitchFamily="18" charset="0"/>
              </a:rPr>
              <a:t>Ngài</a:t>
            </a:r>
            <a:r>
              <a:rPr lang="en-US" sz="8000" b="1" dirty="0">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latin typeface="Times New Roman" panose="02020603050405020304" pitchFamily="18" charset="0"/>
                <a:ea typeface="Calibri" panose="020F0502020204030204" pitchFamily="34" charset="0"/>
                <a:cs typeface="Times New Roman" panose="02020603050405020304" pitchFamily="18" charset="0"/>
              </a:rPr>
              <a:t>sẽ</a:t>
            </a:r>
            <a:r>
              <a:rPr lang="en-US" sz="8000" b="1" dirty="0">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latin typeface="Times New Roman" panose="02020603050405020304" pitchFamily="18" charset="0"/>
                <a:ea typeface="Calibri" panose="020F0502020204030204" pitchFamily="34" charset="0"/>
                <a:cs typeface="Times New Roman" panose="02020603050405020304" pitchFamily="18" charset="0"/>
              </a:rPr>
              <a:t>ra</a:t>
            </a:r>
            <a:r>
              <a:rPr lang="en-US" sz="8000" b="1" dirty="0">
                <a:latin typeface="Times New Roman" panose="02020603050405020304" pitchFamily="18" charset="0"/>
                <a:ea typeface="Calibri" panose="020F0502020204030204" pitchFamily="34" charset="0"/>
                <a:cs typeface="Times New Roman" panose="02020603050405020304" pitchFamily="18" charset="0"/>
              </a:rPr>
              <a:t> </a:t>
            </a:r>
            <a:r>
              <a:rPr lang="en-US" sz="8000" b="1" dirty="0" err="1">
                <a:latin typeface="Times New Roman" panose="02020603050405020304" pitchFamily="18" charset="0"/>
                <a:ea typeface="Calibri" panose="020F0502020204030204" pitchFamily="34" charset="0"/>
                <a:cs typeface="Times New Roman" panose="02020603050405020304" pitchFamily="18" charset="0"/>
              </a:rPr>
              <a:t>tay</a:t>
            </a:r>
            <a:r>
              <a:rPr lang="en-US" sz="8000" b="1"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494542959"/>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pic>
        <p:nvPicPr>
          <p:cNvPr id="4" name="Picture 3"/>
          <p:cNvPicPr>
            <a:picLocks noChangeAspect="1"/>
          </p:cNvPicPr>
          <p:nvPr/>
        </p:nvPicPr>
        <p:blipFill>
          <a:blip r:embed="rId3"/>
          <a:stretch>
            <a:fillRect/>
          </a:stretch>
        </p:blipFill>
        <p:spPr>
          <a:xfrm>
            <a:off x="9642764" y="0"/>
            <a:ext cx="2549236" cy="1413876"/>
          </a:xfrm>
          <a:prstGeom prst="rect">
            <a:avLst/>
          </a:prstGeom>
        </p:spPr>
      </p:pic>
    </p:spTree>
    <p:extLst>
      <p:ext uri="{BB962C8B-B14F-4D97-AF65-F5344CB8AC3E}">
        <p14:creationId xmlns:p14="http://schemas.microsoft.com/office/powerpoint/2010/main" val="391865348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fabric with small dots&#10;&#10;Description automatically generated with medium confidence">
            <a:extLst>
              <a:ext uri="{FF2B5EF4-FFF2-40B4-BE49-F238E27FC236}">
                <a16:creationId xmlns:a16="http://schemas.microsoft.com/office/drawing/2014/main" id="{A95353C0-65CB-8277-A5CE-A4958B00D5E0}"/>
              </a:ext>
            </a:extLst>
          </p:cNvPr>
          <p:cNvPicPr>
            <a:picLocks noChangeAspect="1"/>
          </p:cNvPicPr>
          <p:nvPr/>
        </p:nvPicPr>
        <p:blipFill>
          <a:blip r:embed="rId2"/>
          <a:srcRect t="7966" b="8717"/>
          <a:stretch/>
        </p:blipFill>
        <p:spPr>
          <a:xfrm>
            <a:off x="20" y="1282"/>
            <a:ext cx="12191980" cy="6856718"/>
          </a:xfrm>
          <a:prstGeom prst="rect">
            <a:avLst/>
          </a:prstGeom>
        </p:spPr>
      </p:pic>
      <p:cxnSp>
        <p:nvCxnSpPr>
          <p:cNvPr id="4" name="Straight Connector 3">
            <a:extLst>
              <a:ext uri="{FF2B5EF4-FFF2-40B4-BE49-F238E27FC236}">
                <a16:creationId xmlns:a16="http://schemas.microsoft.com/office/drawing/2014/main" id="{1F383065-5AC3-08F3-DF18-7B0AB043BAC0}"/>
              </a:ext>
            </a:extLst>
          </p:cNvPr>
          <p:cNvCxnSpPr>
            <a:cxnSpLocks/>
          </p:cNvCxnSpPr>
          <p:nvPr/>
        </p:nvCxnSpPr>
        <p:spPr>
          <a:xfrm>
            <a:off x="144379"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AFACD5D6-C603-1693-11D7-FAE07463F10E}"/>
              </a:ext>
            </a:extLst>
          </p:cNvPr>
          <p:cNvCxnSpPr/>
          <p:nvPr/>
        </p:nvCxnSpPr>
        <p:spPr>
          <a:xfrm>
            <a:off x="0" y="144379"/>
            <a:ext cx="121920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5E1ABAA0-A4B7-DEE1-EB9C-81D3B9E08768}"/>
              </a:ext>
            </a:extLst>
          </p:cNvPr>
          <p:cNvCxnSpPr/>
          <p:nvPr/>
        </p:nvCxnSpPr>
        <p:spPr>
          <a:xfrm>
            <a:off x="12047621" y="0"/>
            <a:ext cx="0" cy="6856718"/>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3062CC16-7D95-E67B-7003-1F92621F5F19}"/>
              </a:ext>
            </a:extLst>
          </p:cNvPr>
          <p:cNvCxnSpPr/>
          <p:nvPr/>
        </p:nvCxnSpPr>
        <p:spPr>
          <a:xfrm>
            <a:off x="0" y="6713621"/>
            <a:ext cx="12190476" cy="0"/>
          </a:xfrm>
          <a:prstGeom prst="line">
            <a:avLst/>
          </a:prstGeom>
        </p:spPr>
        <p:style>
          <a:lnRef idx="3">
            <a:schemeClr val="dk1"/>
          </a:lnRef>
          <a:fillRef idx="0">
            <a:schemeClr val="dk1"/>
          </a:fillRef>
          <a:effectRef idx="2">
            <a:schemeClr val="dk1"/>
          </a:effectRef>
          <a:fontRef idx="minor">
            <a:schemeClr val="tx1"/>
          </a:fontRef>
        </p:style>
      </p:cxnSp>
      <p:sp>
        <p:nvSpPr>
          <p:cNvPr id="3" name="Rounded Rectangle 2"/>
          <p:cNvSpPr/>
          <p:nvPr/>
        </p:nvSpPr>
        <p:spPr>
          <a:xfrm>
            <a:off x="3324329" y="287477"/>
            <a:ext cx="5541818" cy="107610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600" b="1" dirty="0" smtClean="0">
                <a:solidFill>
                  <a:srgbClr val="FF0000"/>
                </a:solidFill>
                <a:latin typeface="Times New Roman" panose="02020603050405020304" pitchFamily="18" charset="0"/>
                <a:cs typeface="Times New Roman" panose="02020603050405020304" pitchFamily="18" charset="0"/>
              </a:rPr>
              <a:t>ALLELUIA</a:t>
            </a:r>
            <a:endParaRPr lang="en-US" sz="66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42855" y="1745673"/>
            <a:ext cx="11827472" cy="5016758"/>
          </a:xfrm>
          <a:prstGeom prst="rect">
            <a:avLst/>
          </a:prstGeom>
        </p:spPr>
        <p:txBody>
          <a:bodyPr wrap="square">
            <a:spAutoFit/>
          </a:bodyPr>
          <a:lstStyle/>
          <a:p>
            <a:pPr algn="just"/>
            <a:r>
              <a:rPr lang="en-US" sz="8000" b="1" dirty="0" err="1">
                <a:latin typeface="Times New Roman" panose="02020603050405020304" pitchFamily="18" charset="0"/>
                <a:ea typeface="Calibri" panose="020F0502020204030204" pitchFamily="34" charset="0"/>
              </a:rPr>
              <a:t>Ngày</a:t>
            </a:r>
            <a:r>
              <a:rPr lang="en-US" sz="8000" b="1" dirty="0">
                <a:latin typeface="Times New Roman" panose="02020603050405020304" pitchFamily="18" charset="0"/>
                <a:ea typeface="Calibri" panose="020F0502020204030204" pitchFamily="34" charset="0"/>
              </a:rPr>
              <a:t> </a:t>
            </a:r>
            <a:r>
              <a:rPr lang="en-US" sz="8000" b="1" dirty="0" err="1">
                <a:latin typeface="Times New Roman" panose="02020603050405020304" pitchFamily="18" charset="0"/>
                <a:ea typeface="Calibri" panose="020F0502020204030204" pitchFamily="34" charset="0"/>
              </a:rPr>
              <a:t>lại</a:t>
            </a:r>
            <a:r>
              <a:rPr lang="en-US" sz="8000" b="1" dirty="0">
                <a:latin typeface="Times New Roman" panose="02020603050405020304" pitchFamily="18" charset="0"/>
                <a:ea typeface="Calibri" panose="020F0502020204030204" pitchFamily="34" charset="0"/>
              </a:rPr>
              <a:t> </a:t>
            </a:r>
            <a:r>
              <a:rPr lang="en-US" sz="8000" b="1" dirty="0" err="1">
                <a:latin typeface="Times New Roman" panose="02020603050405020304" pitchFamily="18" charset="0"/>
                <a:ea typeface="Calibri" panose="020F0502020204030204" pitchFamily="34" charset="0"/>
              </a:rPr>
              <a:t>ngày</a:t>
            </a:r>
            <a:r>
              <a:rPr lang="en-US" sz="8000" b="1" dirty="0">
                <a:latin typeface="Times New Roman" panose="02020603050405020304" pitchFamily="18" charset="0"/>
                <a:ea typeface="Calibri" panose="020F0502020204030204" pitchFamily="34" charset="0"/>
              </a:rPr>
              <a:t>, </a:t>
            </a:r>
            <a:r>
              <a:rPr lang="en-US" sz="8000" b="1" dirty="0" err="1">
                <a:latin typeface="Times New Roman" panose="02020603050405020304" pitchFamily="18" charset="0"/>
                <a:ea typeface="Calibri" panose="020F0502020204030204" pitchFamily="34" charset="0"/>
              </a:rPr>
              <a:t>chúng</a:t>
            </a:r>
            <a:r>
              <a:rPr lang="en-US" sz="8000" b="1" dirty="0">
                <a:latin typeface="Times New Roman" panose="02020603050405020304" pitchFamily="18" charset="0"/>
                <a:ea typeface="Calibri" panose="020F0502020204030204" pitchFamily="34" charset="0"/>
              </a:rPr>
              <a:t> con ca </a:t>
            </a:r>
            <a:r>
              <a:rPr lang="en-US" sz="8000" b="1" dirty="0" err="1">
                <a:latin typeface="Times New Roman" panose="02020603050405020304" pitchFamily="18" charset="0"/>
                <a:ea typeface="Calibri" panose="020F0502020204030204" pitchFamily="34" charset="0"/>
              </a:rPr>
              <a:t>ngợi</a:t>
            </a:r>
            <a:r>
              <a:rPr lang="en-US" sz="8000" b="1" dirty="0">
                <a:latin typeface="Times New Roman" panose="02020603050405020304" pitchFamily="18" charset="0"/>
                <a:ea typeface="Calibri" panose="020F0502020204030204" pitchFamily="34" charset="0"/>
              </a:rPr>
              <a:t> </a:t>
            </a:r>
            <a:r>
              <a:rPr lang="en-US" sz="8000" b="1" dirty="0" err="1">
                <a:latin typeface="Times New Roman" panose="02020603050405020304" pitchFamily="18" charset="0"/>
                <a:ea typeface="Calibri" panose="020F0502020204030204" pitchFamily="34" charset="0"/>
              </a:rPr>
              <a:t>Chúa</a:t>
            </a:r>
            <a:r>
              <a:rPr lang="en-US" sz="8000" b="1" dirty="0">
                <a:latin typeface="Times New Roman" panose="02020603050405020304" pitchFamily="18" charset="0"/>
                <a:ea typeface="Calibri" panose="020F0502020204030204" pitchFamily="34" charset="0"/>
              </a:rPr>
              <a:t>, </a:t>
            </a:r>
            <a:r>
              <a:rPr lang="en-US" sz="8000" b="1" dirty="0" err="1">
                <a:latin typeface="Times New Roman" panose="02020603050405020304" pitchFamily="18" charset="0"/>
                <a:ea typeface="Calibri" panose="020F0502020204030204" pitchFamily="34" charset="0"/>
              </a:rPr>
              <a:t>mãi</a:t>
            </a:r>
            <a:r>
              <a:rPr lang="en-US" sz="8000" b="1" dirty="0">
                <a:latin typeface="Times New Roman" panose="02020603050405020304" pitchFamily="18" charset="0"/>
                <a:ea typeface="Calibri" panose="020F0502020204030204" pitchFamily="34" charset="0"/>
              </a:rPr>
              <a:t> </a:t>
            </a:r>
            <a:r>
              <a:rPr lang="en-US" sz="8000" b="1" dirty="0" err="1">
                <a:latin typeface="Times New Roman" panose="02020603050405020304" pitchFamily="18" charset="0"/>
                <a:ea typeface="Calibri" panose="020F0502020204030204" pitchFamily="34" charset="0"/>
              </a:rPr>
              <a:t>ngàn</a:t>
            </a:r>
            <a:r>
              <a:rPr lang="en-US" sz="8000" b="1" dirty="0">
                <a:latin typeface="Times New Roman" panose="02020603050405020304" pitchFamily="18" charset="0"/>
                <a:ea typeface="Calibri" panose="020F0502020204030204" pitchFamily="34" charset="0"/>
              </a:rPr>
              <a:t> </a:t>
            </a:r>
            <a:r>
              <a:rPr lang="en-US" sz="8000" b="1" dirty="0" err="1">
                <a:latin typeface="Times New Roman" panose="02020603050405020304" pitchFamily="18" charset="0"/>
                <a:ea typeface="Calibri" panose="020F0502020204030204" pitchFamily="34" charset="0"/>
              </a:rPr>
              <a:t>năm</a:t>
            </a:r>
            <a:r>
              <a:rPr lang="en-US" sz="8000" b="1" dirty="0">
                <a:latin typeface="Times New Roman" panose="02020603050405020304" pitchFamily="18" charset="0"/>
                <a:ea typeface="Calibri" panose="020F0502020204030204" pitchFamily="34" charset="0"/>
              </a:rPr>
              <a:t>, </a:t>
            </a:r>
            <a:r>
              <a:rPr lang="en-US" sz="8000" b="1" dirty="0" err="1">
                <a:latin typeface="Times New Roman" panose="02020603050405020304" pitchFamily="18" charset="0"/>
                <a:ea typeface="Calibri" panose="020F0502020204030204" pitchFamily="34" charset="0"/>
              </a:rPr>
              <a:t>xin</a:t>
            </a:r>
            <a:r>
              <a:rPr lang="en-US" sz="8000" b="1" dirty="0">
                <a:latin typeface="Times New Roman" panose="02020603050405020304" pitchFamily="18" charset="0"/>
                <a:ea typeface="Calibri" panose="020F0502020204030204" pitchFamily="34" charset="0"/>
              </a:rPr>
              <a:t> </a:t>
            </a:r>
            <a:r>
              <a:rPr lang="en-US" sz="8000" b="1" dirty="0" err="1">
                <a:latin typeface="Times New Roman" panose="02020603050405020304" pitchFamily="18" charset="0"/>
                <a:ea typeface="Calibri" panose="020F0502020204030204" pitchFamily="34" charset="0"/>
              </a:rPr>
              <a:t>chúc</a:t>
            </a:r>
            <a:r>
              <a:rPr lang="en-US" sz="8000" b="1" dirty="0">
                <a:latin typeface="Times New Roman" panose="02020603050405020304" pitchFamily="18" charset="0"/>
                <a:ea typeface="Calibri" panose="020F0502020204030204" pitchFamily="34" charset="0"/>
              </a:rPr>
              <a:t> </a:t>
            </a:r>
            <a:r>
              <a:rPr lang="en-US" sz="8000" b="1" dirty="0" err="1">
                <a:latin typeface="Times New Roman" panose="02020603050405020304" pitchFamily="18" charset="0"/>
                <a:ea typeface="Calibri" panose="020F0502020204030204" pitchFamily="34" charset="0"/>
              </a:rPr>
              <a:t>tụng</a:t>
            </a:r>
            <a:r>
              <a:rPr lang="en-US" sz="8000" b="1" dirty="0">
                <a:latin typeface="Times New Roman" panose="02020603050405020304" pitchFamily="18" charset="0"/>
                <a:ea typeface="Calibri" panose="020F0502020204030204" pitchFamily="34" charset="0"/>
              </a:rPr>
              <a:t> </a:t>
            </a:r>
            <a:r>
              <a:rPr lang="en-US" sz="8000" b="1" dirty="0" err="1">
                <a:latin typeface="Times New Roman" panose="02020603050405020304" pitchFamily="18" charset="0"/>
                <a:ea typeface="Calibri" panose="020F0502020204030204" pitchFamily="34" charset="0"/>
              </a:rPr>
              <a:t>danh</a:t>
            </a:r>
            <a:r>
              <a:rPr lang="en-US" sz="8000" b="1" dirty="0">
                <a:latin typeface="Times New Roman" panose="02020603050405020304" pitchFamily="18" charset="0"/>
                <a:ea typeface="Calibri" panose="020F0502020204030204" pitchFamily="34" charset="0"/>
              </a:rPr>
              <a:t> </a:t>
            </a:r>
            <a:r>
              <a:rPr lang="en-US" sz="8000" b="1" dirty="0" err="1">
                <a:latin typeface="Times New Roman" panose="02020603050405020304" pitchFamily="18" charset="0"/>
                <a:ea typeface="Calibri" panose="020F0502020204030204" pitchFamily="34" charset="0"/>
              </a:rPr>
              <a:t>Ngài</a:t>
            </a:r>
            <a:r>
              <a:rPr lang="en-US" sz="8000" b="1" dirty="0">
                <a:latin typeface="Times New Roman" panose="02020603050405020304" pitchFamily="18" charset="0"/>
                <a:ea typeface="Calibri" panose="020F0502020204030204" pitchFamily="34" charset="0"/>
              </a:rPr>
              <a:t>.</a:t>
            </a:r>
            <a:endParaRPr lang="en-US" sz="8000" b="1" dirty="0"/>
          </a:p>
        </p:txBody>
      </p:sp>
    </p:spTree>
    <p:extLst>
      <p:ext uri="{BB962C8B-B14F-4D97-AF65-F5344CB8AC3E}">
        <p14:creationId xmlns:p14="http://schemas.microsoft.com/office/powerpoint/2010/main" val="1435017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pic>
        <p:nvPicPr>
          <p:cNvPr id="4" name="Picture 3"/>
          <p:cNvPicPr>
            <a:picLocks noChangeAspect="1"/>
          </p:cNvPicPr>
          <p:nvPr/>
        </p:nvPicPr>
        <p:blipFill>
          <a:blip r:embed="rId3"/>
          <a:stretch>
            <a:fillRect/>
          </a:stretch>
        </p:blipFill>
        <p:spPr>
          <a:xfrm>
            <a:off x="9642764" y="0"/>
            <a:ext cx="2549236" cy="1413876"/>
          </a:xfrm>
          <a:prstGeom prst="rect">
            <a:avLst/>
          </a:prstGeom>
        </p:spPr>
      </p:pic>
    </p:spTree>
    <p:extLst>
      <p:ext uri="{BB962C8B-B14F-4D97-AF65-F5344CB8AC3E}">
        <p14:creationId xmlns:p14="http://schemas.microsoft.com/office/powerpoint/2010/main" val="3794235666"/>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627" cy="6858352"/>
          </a:xfrm>
          <a:prstGeom prst="rect">
            <a:avLst/>
          </a:prstGeom>
        </p:spPr>
      </p:pic>
      <p:sp>
        <p:nvSpPr>
          <p:cNvPr id="3" name="Rectangle 2"/>
          <p:cNvSpPr/>
          <p:nvPr/>
        </p:nvSpPr>
        <p:spPr>
          <a:xfrm>
            <a:off x="1413164" y="2318327"/>
            <a:ext cx="9458036" cy="2585323"/>
          </a:xfrm>
          <a:prstGeom prst="rect">
            <a:avLst/>
          </a:prstGeom>
        </p:spPr>
        <p:txBody>
          <a:bodyPr wrap="square">
            <a:spAutoFit/>
          </a:bodyPr>
          <a:lstStyle/>
          <a:p>
            <a:pPr algn="ctr">
              <a:lnSpc>
                <a:spcPct val="135000"/>
              </a:lnSpc>
              <a:spcAft>
                <a:spcPts val="0"/>
              </a:spcAft>
            </a:pPr>
            <a:r>
              <a:rPr lang="en-US" sz="6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ĐẦU NĂM DÂNG LỄ 2 </a:t>
            </a:r>
            <a:endParaRPr lang="en-US" sz="60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5000"/>
              </a:lnSpc>
              <a:spcAft>
                <a:spcPts val="0"/>
              </a:spcAft>
            </a:pPr>
            <a:r>
              <a:rPr lang="en-US" sz="6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Thy </a:t>
            </a:r>
            <a:r>
              <a:rPr lang="en-US" sz="60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Yên</a:t>
            </a:r>
            <a:endParaRPr lang="en-US" sz="60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02941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324466" y="368563"/>
            <a:ext cx="11488844" cy="5701561"/>
          </a:xfrm>
          <a:prstGeom prst="rect">
            <a:avLst/>
          </a:prstGeom>
        </p:spPr>
        <p:txBody>
          <a:bodyPr wrap="square">
            <a:spAutoFit/>
          </a:bodyPr>
          <a:lstStyle/>
          <a:p>
            <a:pPr algn="just">
              <a:lnSpc>
                <a:spcPct val="135000"/>
              </a:lnSpc>
              <a:spcAft>
                <a:spcPts val="0"/>
              </a:spcAft>
            </a:pPr>
            <a:r>
              <a:rPr lang="en-US" sz="5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5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5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xin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trọn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hồn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hoà</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tụng</a:t>
            </a:r>
            <a:r>
              <a:rPr lang="en-US" sz="5400" dirty="0">
                <a:latin typeface="Times New Roman" panose="02020603050405020304" pitchFamily="18" charset="0"/>
                <a:ea typeface="Calibri" panose="020F0502020204030204" pitchFamily="34" charset="0"/>
                <a:cs typeface="Times New Roman" panose="02020603050405020304" pitchFamily="18" charset="0"/>
              </a:rPr>
              <a:t> ca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hát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hiệp</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đàn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Chào</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mừng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đoàn</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chúc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khen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dirty="0">
                <a:latin typeface="Times New Roman" panose="02020603050405020304" pitchFamily="18" charset="0"/>
                <a:ea typeface="Calibri" panose="020F0502020204030204" pitchFamily="34" charset="0"/>
                <a:cs typeface="Times New Roman" panose="02020603050405020304" pitchFamily="18" charset="0"/>
              </a:rPr>
              <a:t> Cha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lành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Ngôi</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Thánh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Thần</a:t>
            </a:r>
            <a:r>
              <a:rPr lang="en-US" sz="5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28368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76981" y="137653"/>
            <a:ext cx="11774874" cy="6193555"/>
          </a:xfrm>
          <a:prstGeom prst="rect">
            <a:avLst/>
          </a:prstGeom>
        </p:spPr>
        <p:txBody>
          <a:bodyPr wrap="square">
            <a:spAutoFit/>
          </a:bodyPr>
          <a:lstStyle/>
          <a:p>
            <a:pPr algn="just">
              <a:lnSpc>
                <a:spcPct val="135000"/>
              </a:lnSpc>
              <a:spcAft>
                <a:spcPts val="0"/>
              </a:spcAft>
            </a:pPr>
            <a:r>
              <a:rPr lang="en-US" sz="60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6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0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Kính</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chúc</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chúc</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tụng</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loài</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Kính</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chúc</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chúc</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tụng</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Kính</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chúc</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mùa</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thắm</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Kính</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chúc</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ngàn</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mùa</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vui</a:t>
            </a:r>
            <a:r>
              <a:rPr lang="en-US" sz="6000" i="1" dirty="0">
                <a:latin typeface="Times New Roman" panose="02020603050405020304" pitchFamily="18" charset="0"/>
                <a:ea typeface="Calibri" panose="020F0502020204030204" pitchFamily="34" charset="0"/>
                <a:cs typeface="Times New Roman" panose="02020603050405020304" pitchFamily="18" charset="0"/>
              </a:rPr>
              <a:t>.</a:t>
            </a:r>
            <a:endParaRPr lang="en-US" sz="6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74641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76981" y="137653"/>
            <a:ext cx="11774874" cy="6193555"/>
          </a:xfrm>
          <a:prstGeom prst="rect">
            <a:avLst/>
          </a:prstGeom>
        </p:spPr>
        <p:txBody>
          <a:bodyPr wrap="square">
            <a:spAutoFit/>
          </a:bodyPr>
          <a:lstStyle/>
          <a:p>
            <a:pPr algn="just">
              <a:lnSpc>
                <a:spcPct val="135000"/>
              </a:lnSpc>
              <a:spcAft>
                <a:spcPts val="0"/>
              </a:spcAft>
            </a:pPr>
            <a:r>
              <a:rPr lang="en-US" sz="6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6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dâng</a:t>
            </a:r>
            <a:r>
              <a:rPr lang="en-US" sz="6000" dirty="0">
                <a:latin typeface="Times New Roman" panose="02020603050405020304" pitchFamily="18" charset="0"/>
                <a:ea typeface="Calibri" panose="020F0502020204030204" pitchFamily="34" charset="0"/>
                <a:cs typeface="Times New Roman" panose="02020603050405020304" pitchFamily="18" charset="0"/>
              </a:rPr>
              <a:t> Cha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này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lễ</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tạ</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ơn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mến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trọn</a:t>
            </a:r>
            <a:r>
              <a:rPr lang="en-US" sz="6000" dirty="0">
                <a:latin typeface="Times New Roman" panose="02020603050405020304" pitchFamily="18" charset="0"/>
                <a:ea typeface="Calibri" panose="020F0502020204030204" pitchFamily="34" charset="0"/>
                <a:cs typeface="Times New Roman" panose="02020603050405020304" pitchFamily="18" charset="0"/>
              </a:rPr>
              <a:t> ý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kính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6000" dirty="0">
                <a:latin typeface="Times New Roman" panose="02020603050405020304" pitchFamily="18" charset="0"/>
                <a:ea typeface="Calibri" panose="020F0502020204030204" pitchFamily="34" charset="0"/>
                <a:cs typeface="Times New Roman" panose="02020603050405020304" pitchFamily="18" charset="0"/>
              </a:rPr>
              <a:t> ca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vinh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rượu</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lành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bánh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thiêng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nuôi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xác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hồn</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76293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76981" y="137653"/>
            <a:ext cx="11774874" cy="6193555"/>
          </a:xfrm>
          <a:prstGeom prst="rect">
            <a:avLst/>
          </a:prstGeom>
        </p:spPr>
        <p:txBody>
          <a:bodyPr wrap="square">
            <a:spAutoFit/>
          </a:bodyPr>
          <a:lstStyle/>
          <a:p>
            <a:pPr algn="just">
              <a:lnSpc>
                <a:spcPct val="135000"/>
              </a:lnSpc>
              <a:spcAft>
                <a:spcPts val="0"/>
              </a:spcAft>
            </a:pPr>
            <a:r>
              <a:rPr lang="en-US" sz="60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60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0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Kính</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chúc</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chúc</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tụng</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loài</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Kính</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chúc</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chúc</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tụng</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Kính</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chúc</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mùa</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thắm</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Kính</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chúc</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ngàn</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mùa</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6000" i="1" dirty="0">
                <a:latin typeface="Times New Roman" panose="02020603050405020304" pitchFamily="18" charset="0"/>
                <a:ea typeface="Calibri" panose="020F0502020204030204" pitchFamily="34" charset="0"/>
                <a:cs typeface="Times New Roman" panose="02020603050405020304" pitchFamily="18" charset="0"/>
              </a:rPr>
              <a:t> </a:t>
            </a:r>
            <a:r>
              <a:rPr lang="en-US" sz="6000" i="1" dirty="0" err="1">
                <a:latin typeface="Times New Roman" panose="02020603050405020304" pitchFamily="18" charset="0"/>
                <a:ea typeface="Calibri" panose="020F0502020204030204" pitchFamily="34" charset="0"/>
                <a:cs typeface="Times New Roman" panose="02020603050405020304" pitchFamily="18" charset="0"/>
              </a:rPr>
              <a:t>vui</a:t>
            </a:r>
            <a:r>
              <a:rPr lang="en-US" sz="6000" i="1" dirty="0">
                <a:latin typeface="Times New Roman" panose="02020603050405020304" pitchFamily="18" charset="0"/>
                <a:ea typeface="Calibri" panose="020F0502020204030204" pitchFamily="34" charset="0"/>
                <a:cs typeface="Times New Roman" panose="02020603050405020304" pitchFamily="18" charset="0"/>
              </a:rPr>
              <a:t>.</a:t>
            </a:r>
            <a:endParaRPr lang="en-US" sz="6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35558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6798374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66368"/>
            <a:ext cx="12192000" cy="6791632"/>
          </a:xfrm>
          <a:prstGeom prst="rect">
            <a:avLst/>
          </a:prstGeom>
        </p:spPr>
      </p:pic>
      <p:sp>
        <p:nvSpPr>
          <p:cNvPr id="2" name="Rectangle 1"/>
          <p:cNvSpPr/>
          <p:nvPr/>
        </p:nvSpPr>
        <p:spPr>
          <a:xfrm>
            <a:off x="1191491" y="2743199"/>
            <a:ext cx="10067636" cy="2252924"/>
          </a:xfrm>
          <a:prstGeom prst="rect">
            <a:avLst/>
          </a:prstGeom>
        </p:spPr>
        <p:txBody>
          <a:bodyPr wrap="square">
            <a:spAutoFit/>
          </a:bodyPr>
          <a:lstStyle/>
          <a:p>
            <a:pPr algn="ctr">
              <a:lnSpc>
                <a:spcPct val="135000"/>
              </a:lnSpc>
              <a:spcAft>
                <a:spcPts val="0"/>
              </a:spcAft>
            </a:pPr>
            <a:r>
              <a:rPr lang="en-US" sz="6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MỪNG CHÀO MỪA XUÂN </a:t>
            </a:r>
            <a:endParaRPr lang="en-US" sz="60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5000"/>
              </a:lnSpc>
              <a:spcAft>
                <a:spcPts val="0"/>
              </a:spcAft>
            </a:pPr>
            <a:r>
              <a:rPr lang="en-US" sz="44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Đỗ</a:t>
            </a:r>
            <a:r>
              <a:rPr lang="en-US" sz="4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Vy</a:t>
            </a:r>
            <a:r>
              <a:rPr lang="en-US" sz="4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Hạ</a:t>
            </a:r>
            <a:endParaRPr lang="en-US" sz="4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6615525"/>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2000" cy="6858000"/>
          </a:xfrm>
          <a:prstGeom prst="rect">
            <a:avLst/>
          </a:prstGeom>
        </p:spPr>
      </p:pic>
      <p:sp>
        <p:nvSpPr>
          <p:cNvPr id="2" name="Rectangle 1"/>
          <p:cNvSpPr/>
          <p:nvPr/>
        </p:nvSpPr>
        <p:spPr>
          <a:xfrm>
            <a:off x="1302326" y="2588771"/>
            <a:ext cx="9014691" cy="2709973"/>
          </a:xfrm>
          <a:prstGeom prst="rect">
            <a:avLst/>
          </a:prstGeom>
        </p:spPr>
        <p:txBody>
          <a:bodyPr wrap="square">
            <a:spAutoFit/>
          </a:bodyPr>
          <a:lstStyle/>
          <a:p>
            <a:pPr algn="ctr">
              <a:lnSpc>
                <a:spcPct val="135000"/>
              </a:lnSpc>
              <a:spcAft>
                <a:spcPts val="0"/>
              </a:spcAft>
            </a:pPr>
            <a:r>
              <a:rPr lang="en-US" sz="72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MỪNG XUÂN MỚI</a:t>
            </a:r>
            <a:endParaRPr lang="en-US" sz="72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5000"/>
              </a:lnSpc>
              <a:spcAft>
                <a:spcPts val="0"/>
              </a:spcAft>
            </a:pPr>
            <a:r>
              <a:rPr lang="en-US" sz="5400" b="1"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Lm</a:t>
            </a:r>
            <a:r>
              <a:rPr lang="en-US" sz="5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Kim Long</a:t>
            </a:r>
            <a:endParaRPr lang="en-US" sz="5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2157009"/>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2" y="-37839"/>
            <a:ext cx="12034684"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86813" y="0"/>
            <a:ext cx="11847871" cy="7105329"/>
          </a:xfrm>
          <a:prstGeom prst="rect">
            <a:avLst/>
          </a:prstGeom>
        </p:spPr>
        <p:txBody>
          <a:bodyPr wrap="square">
            <a:spAutoFit/>
          </a:bodyPr>
          <a:lstStyle/>
          <a:p>
            <a:pPr algn="just">
              <a:lnSpc>
                <a:spcPct val="135000"/>
              </a:lnSpc>
              <a:spcAft>
                <a:spcPts val="0"/>
              </a:spcAft>
            </a:pPr>
            <a:r>
              <a:rPr lang="en-US" sz="48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ÐK</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Mùa</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đông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đã</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tàn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phai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mừng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mới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đây</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hoa</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ngát</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thơm</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chim</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tung</a:t>
            </a:r>
            <a:r>
              <a:rPr lang="en-US" sz="4800" i="1" dirty="0">
                <a:latin typeface="Times New Roman" panose="02020603050405020304" pitchFamily="18" charset="0"/>
                <a:ea typeface="Calibri" panose="020F0502020204030204" pitchFamily="34" charset="0"/>
                <a:cs typeface="Times New Roman" panose="02020603050405020304" pitchFamily="18" charset="0"/>
              </a:rPr>
              <a:t> bay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nắng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vàng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bao</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lời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chúc</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vang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lừng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giây</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phút</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năm</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đoàn</a:t>
            </a:r>
            <a:r>
              <a:rPr lang="en-US" sz="4800" i="1" dirty="0">
                <a:latin typeface="Times New Roman" panose="02020603050405020304" pitchFamily="18" charset="0"/>
                <a:ea typeface="Calibri" panose="020F0502020204030204" pitchFamily="34" charset="0"/>
                <a:cs typeface="Times New Roman" panose="02020603050405020304" pitchFamily="18" charset="0"/>
              </a:rPr>
              <a:t> con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quỳ</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đây</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câu</a:t>
            </a:r>
            <a:r>
              <a:rPr lang="en-US" sz="4800" i="1" dirty="0">
                <a:latin typeface="Times New Roman" panose="02020603050405020304" pitchFamily="18" charset="0"/>
                <a:ea typeface="Calibri" panose="020F0502020204030204" pitchFamily="34" charset="0"/>
                <a:cs typeface="Times New Roman" panose="02020603050405020304" pitchFamily="18" charset="0"/>
              </a:rPr>
              <a:t> ca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vang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khắp</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nơi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tung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hô</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uy</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danh</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đã</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mùa</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nở</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48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85347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324466" y="452582"/>
            <a:ext cx="11562734" cy="5576911"/>
          </a:xfrm>
          <a:prstGeom prst="rect">
            <a:avLst/>
          </a:prstGeom>
        </p:spPr>
        <p:txBody>
          <a:bodyPr wrap="square">
            <a:spAutoFit/>
          </a:bodyPr>
          <a:lstStyle/>
          <a:p>
            <a:pPr algn="just">
              <a:lnSpc>
                <a:spcPct val="135000"/>
              </a:lnSpc>
              <a:spcAft>
                <a:spcPts val="0"/>
              </a:spcAft>
            </a:pPr>
            <a:r>
              <a:rPr lang="en-US" sz="6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6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6600" dirty="0">
                <a:latin typeface="Times New Roman" panose="02020603050405020304" pitchFamily="18" charset="0"/>
                <a:ea typeface="Calibri" panose="020F0502020204030204" pitchFamily="34" charset="0"/>
                <a:cs typeface="Times New Roman" panose="02020603050405020304" pitchFamily="18" charset="0"/>
              </a:rPr>
              <a:t> qua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mau</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bao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là</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lỗi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lầm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Ðoàn</a:t>
            </a:r>
            <a:r>
              <a:rPr lang="en-US" sz="6600" dirty="0">
                <a:latin typeface="Times New Roman" panose="02020603050405020304" pitchFamily="18" charset="0"/>
                <a:ea typeface="Calibri" panose="020F0502020204030204" pitchFamily="34" charset="0"/>
                <a:cs typeface="Times New Roman" panose="02020603050405020304" pitchFamily="18" charset="0"/>
              </a:rPr>
              <a:t> con nay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đợi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trông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rửa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sạch</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nắng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6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9744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2" y="-37839"/>
            <a:ext cx="12034684"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86813" y="0"/>
            <a:ext cx="11847871" cy="7105329"/>
          </a:xfrm>
          <a:prstGeom prst="rect">
            <a:avLst/>
          </a:prstGeom>
        </p:spPr>
        <p:txBody>
          <a:bodyPr wrap="square">
            <a:spAutoFit/>
          </a:bodyPr>
          <a:lstStyle/>
          <a:p>
            <a:pPr algn="just">
              <a:lnSpc>
                <a:spcPct val="135000"/>
              </a:lnSpc>
              <a:spcAft>
                <a:spcPts val="0"/>
              </a:spcAft>
            </a:pPr>
            <a:r>
              <a:rPr lang="en-US" sz="48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ÐK</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Mùa</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đông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đã</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tàn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phai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mừng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mới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đây</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hoa</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ngát</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thơm</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chim</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tung</a:t>
            </a:r>
            <a:r>
              <a:rPr lang="en-US" sz="4800" i="1" dirty="0">
                <a:latin typeface="Times New Roman" panose="02020603050405020304" pitchFamily="18" charset="0"/>
                <a:ea typeface="Calibri" panose="020F0502020204030204" pitchFamily="34" charset="0"/>
                <a:cs typeface="Times New Roman" panose="02020603050405020304" pitchFamily="18" charset="0"/>
              </a:rPr>
              <a:t> bay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nắng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vàng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bao</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lời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chúc</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vang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lừng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giây</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phút</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năm</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đoàn</a:t>
            </a:r>
            <a:r>
              <a:rPr lang="en-US" sz="4800" i="1" dirty="0">
                <a:latin typeface="Times New Roman" panose="02020603050405020304" pitchFamily="18" charset="0"/>
                <a:ea typeface="Calibri" panose="020F0502020204030204" pitchFamily="34" charset="0"/>
                <a:cs typeface="Times New Roman" panose="02020603050405020304" pitchFamily="18" charset="0"/>
              </a:rPr>
              <a:t> con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quỳ</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đây</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câu</a:t>
            </a:r>
            <a:r>
              <a:rPr lang="en-US" sz="4800" i="1" dirty="0">
                <a:latin typeface="Times New Roman" panose="02020603050405020304" pitchFamily="18" charset="0"/>
                <a:ea typeface="Calibri" panose="020F0502020204030204" pitchFamily="34" charset="0"/>
                <a:cs typeface="Times New Roman" panose="02020603050405020304" pitchFamily="18" charset="0"/>
              </a:rPr>
              <a:t> ca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vang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khắp</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nơi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tung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hô</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uy</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danh</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đã</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mùa</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nở</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48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54544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76981" y="117988"/>
            <a:ext cx="11710219" cy="6941308"/>
          </a:xfrm>
          <a:prstGeom prst="rect">
            <a:avLst/>
          </a:prstGeom>
        </p:spPr>
        <p:txBody>
          <a:bodyPr wrap="square">
            <a:spAutoFit/>
          </a:bodyPr>
          <a:lstStyle/>
          <a:p>
            <a:pPr algn="just">
              <a:lnSpc>
                <a:spcPct val="135000"/>
              </a:lnSpc>
              <a:spcAft>
                <a:spcPts val="0"/>
              </a:spcAft>
            </a:pPr>
            <a:r>
              <a:rPr lang="en-US" sz="6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6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6600" dirty="0">
                <a:latin typeface="Times New Roman" panose="02020603050405020304" pitchFamily="18" charset="0"/>
                <a:ea typeface="Calibri" panose="020F0502020204030204" pitchFamily="34" charset="0"/>
                <a:cs typeface="Times New Roman" panose="02020603050405020304" pitchFamily="18" charset="0"/>
              </a:rPr>
              <a:t> reo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vui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nhắc</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tâm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hồn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hướng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mai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sau</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hưởng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vui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6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06096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2" y="-37839"/>
            <a:ext cx="12034684"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86813" y="0"/>
            <a:ext cx="11847871" cy="7105329"/>
          </a:xfrm>
          <a:prstGeom prst="rect">
            <a:avLst/>
          </a:prstGeom>
        </p:spPr>
        <p:txBody>
          <a:bodyPr wrap="square">
            <a:spAutoFit/>
          </a:bodyPr>
          <a:lstStyle/>
          <a:p>
            <a:pPr algn="just">
              <a:lnSpc>
                <a:spcPct val="135000"/>
              </a:lnSpc>
              <a:spcAft>
                <a:spcPts val="0"/>
              </a:spcAft>
            </a:pPr>
            <a:r>
              <a:rPr lang="en-US" sz="48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ÐK</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Mùa</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đông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đã</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tàn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phai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mừng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mới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đây</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hoa</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ngát</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thơm</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chim</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tung</a:t>
            </a:r>
            <a:r>
              <a:rPr lang="en-US" sz="4800" i="1" dirty="0">
                <a:latin typeface="Times New Roman" panose="02020603050405020304" pitchFamily="18" charset="0"/>
                <a:ea typeface="Calibri" panose="020F0502020204030204" pitchFamily="34" charset="0"/>
                <a:cs typeface="Times New Roman" panose="02020603050405020304" pitchFamily="18" charset="0"/>
              </a:rPr>
              <a:t> bay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nắng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vàng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bao</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lời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chúc</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vang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lừng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giây</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phút</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năm</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đoàn</a:t>
            </a:r>
            <a:r>
              <a:rPr lang="en-US" sz="4800" i="1" dirty="0">
                <a:latin typeface="Times New Roman" panose="02020603050405020304" pitchFamily="18" charset="0"/>
                <a:ea typeface="Calibri" panose="020F0502020204030204" pitchFamily="34" charset="0"/>
                <a:cs typeface="Times New Roman" panose="02020603050405020304" pitchFamily="18" charset="0"/>
              </a:rPr>
              <a:t> con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quỳ</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đây</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câu</a:t>
            </a:r>
            <a:r>
              <a:rPr lang="en-US" sz="4800" i="1" dirty="0">
                <a:latin typeface="Times New Roman" panose="02020603050405020304" pitchFamily="18" charset="0"/>
                <a:ea typeface="Calibri" panose="020F0502020204030204" pitchFamily="34" charset="0"/>
                <a:cs typeface="Times New Roman" panose="02020603050405020304" pitchFamily="18" charset="0"/>
              </a:rPr>
              <a:t> ca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vang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khắp</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nơi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tung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hô</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uy</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danh</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đã</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mùa</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nở</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48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34402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76981" y="137652"/>
            <a:ext cx="11710219" cy="6921643"/>
          </a:xfrm>
          <a:prstGeom prst="rect">
            <a:avLst/>
          </a:prstGeom>
        </p:spPr>
        <p:txBody>
          <a:bodyPr wrap="square">
            <a:spAutoFit/>
          </a:bodyPr>
          <a:lstStyle/>
          <a:p>
            <a:pPr algn="just">
              <a:lnSpc>
                <a:spcPct val="135000"/>
              </a:lnSpc>
              <a:spcAft>
                <a:spcPts val="0"/>
              </a:spcAft>
            </a:pPr>
            <a:r>
              <a:rPr lang="en-US" sz="6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6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600" dirty="0">
                <a:latin typeface="Times New Roman" panose="02020603050405020304" pitchFamily="18" charset="0"/>
                <a:ea typeface="Calibri" panose="020F0502020204030204" pitchFamily="34" charset="0"/>
                <a:cs typeface="Times New Roman" panose="02020603050405020304" pitchFamily="18" charset="0"/>
              </a:rPr>
              <a:t>Xin </a:t>
            </a:r>
            <a:r>
              <a:rPr lang="en-US" sz="66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khoan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khấng</a:t>
            </a:r>
            <a:r>
              <a:rPr lang="en-US" sz="6600" dirty="0">
                <a:latin typeface="Times New Roman" panose="02020603050405020304" pitchFamily="18" charset="0"/>
                <a:ea typeface="Calibri" panose="020F0502020204030204" pitchFamily="34" charset="0"/>
                <a:cs typeface="Times New Roman" panose="02020603050405020304" pitchFamily="18" charset="0"/>
              </a:rPr>
              <a:t> ban </a:t>
            </a:r>
            <a:r>
              <a:rPr lang="en-US" sz="66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phúc</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tuôn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tràn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khi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thêm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thêm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mến</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yêu</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6600" dirty="0">
                <a:latin typeface="Times New Roman" panose="02020603050405020304" pitchFamily="18" charset="0"/>
                <a:ea typeface="Calibri" panose="020F0502020204030204" pitchFamily="34" charset="0"/>
                <a:cs typeface="Times New Roman" panose="02020603050405020304" pitchFamily="18" charset="0"/>
              </a:rPr>
              <a:t> qua </a:t>
            </a:r>
            <a:r>
              <a:rPr lang="en-US" sz="66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6600" dirty="0">
                <a:latin typeface="Times New Roman" panose="02020603050405020304" pitchFamily="18" charset="0"/>
                <a:ea typeface="Calibri" panose="020F0502020204030204" pitchFamily="34" charset="0"/>
                <a:cs typeface="Times New Roman" panose="02020603050405020304" pitchFamily="18" charset="0"/>
              </a:rPr>
              <a:t> tin </a:t>
            </a:r>
            <a:r>
              <a:rPr lang="en-US" sz="6600" dirty="0" err="1">
                <a:latin typeface="Times New Roman" panose="02020603050405020304" pitchFamily="18" charset="0"/>
                <a:ea typeface="Calibri" panose="020F0502020204030204" pitchFamily="34" charset="0"/>
                <a:cs typeface="Times New Roman" panose="02020603050405020304" pitchFamily="18" charset="0"/>
              </a:rPr>
              <a:t>thêm</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vững</a:t>
            </a:r>
            <a:r>
              <a:rPr lang="en-US" sz="6600" dirty="0">
                <a:latin typeface="Times New Roman" panose="02020603050405020304" pitchFamily="18" charset="0"/>
                <a:ea typeface="Calibri" panose="020F0502020204030204" pitchFamily="34" charset="0"/>
                <a:cs typeface="Times New Roman" panose="02020603050405020304" pitchFamily="18" charset="0"/>
              </a:rPr>
              <a:t> </a:t>
            </a:r>
            <a:r>
              <a:rPr lang="en-US" sz="6600" dirty="0" err="1">
                <a:latin typeface="Times New Roman" panose="02020603050405020304" pitchFamily="18" charset="0"/>
                <a:ea typeface="Calibri" panose="020F0502020204030204" pitchFamily="34" charset="0"/>
                <a:cs typeface="Times New Roman" panose="02020603050405020304" pitchFamily="18" charset="0"/>
              </a:rPr>
              <a:t>bền</a:t>
            </a:r>
            <a:endParaRPr lang="en-US" sz="6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59684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2" y="-37839"/>
            <a:ext cx="12034684"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86813" y="0"/>
            <a:ext cx="11847871" cy="7105329"/>
          </a:xfrm>
          <a:prstGeom prst="rect">
            <a:avLst/>
          </a:prstGeom>
        </p:spPr>
        <p:txBody>
          <a:bodyPr wrap="square">
            <a:spAutoFit/>
          </a:bodyPr>
          <a:lstStyle/>
          <a:p>
            <a:pPr algn="just">
              <a:lnSpc>
                <a:spcPct val="135000"/>
              </a:lnSpc>
              <a:spcAft>
                <a:spcPts val="0"/>
              </a:spcAft>
            </a:pPr>
            <a:r>
              <a:rPr lang="en-US" sz="48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ÐK</a:t>
            </a:r>
            <a:r>
              <a:rPr lang="en-US" sz="4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4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Mùa</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đông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đã</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tàn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phai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mừng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mới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đây</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hoa</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ngát</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thơm</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chim</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tung</a:t>
            </a:r>
            <a:r>
              <a:rPr lang="en-US" sz="4800" i="1" dirty="0">
                <a:latin typeface="Times New Roman" panose="02020603050405020304" pitchFamily="18" charset="0"/>
                <a:ea typeface="Calibri" panose="020F0502020204030204" pitchFamily="34" charset="0"/>
                <a:cs typeface="Times New Roman" panose="02020603050405020304" pitchFamily="18" charset="0"/>
              </a:rPr>
              <a:t> bay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nắng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vàng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bao</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lời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chúc</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vang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lừng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giây</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phút</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năm</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đoàn</a:t>
            </a:r>
            <a:r>
              <a:rPr lang="en-US" sz="4800" i="1" dirty="0">
                <a:latin typeface="Times New Roman" panose="02020603050405020304" pitchFamily="18" charset="0"/>
                <a:ea typeface="Calibri" panose="020F0502020204030204" pitchFamily="34" charset="0"/>
                <a:cs typeface="Times New Roman" panose="02020603050405020304" pitchFamily="18" charset="0"/>
              </a:rPr>
              <a:t> con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quỳ</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đây</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câu</a:t>
            </a:r>
            <a:r>
              <a:rPr lang="en-US" sz="4800" i="1" dirty="0">
                <a:latin typeface="Times New Roman" panose="02020603050405020304" pitchFamily="18" charset="0"/>
                <a:ea typeface="Calibri" panose="020F0502020204030204" pitchFamily="34" charset="0"/>
                <a:cs typeface="Times New Roman" panose="02020603050405020304" pitchFamily="18" charset="0"/>
              </a:rPr>
              <a:t> ca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vang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khắp</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nơi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tung</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hô</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uy</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danh</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đã</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mùa</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nở</a:t>
            </a:r>
            <a:r>
              <a:rPr lang="en-US" sz="4800" i="1" dirty="0">
                <a:latin typeface="Times New Roman" panose="02020603050405020304" pitchFamily="18" charset="0"/>
                <a:ea typeface="Calibri" panose="020F0502020204030204" pitchFamily="34" charset="0"/>
                <a:cs typeface="Times New Roman" panose="02020603050405020304" pitchFamily="18" charset="0"/>
              </a:rPr>
              <a:t> </a:t>
            </a:r>
            <a:r>
              <a:rPr lang="en-US" sz="4800" i="1"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48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97454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96173453"/>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3097164" cy="6858000"/>
          </a:xfrm>
          <a:prstGeom prst="rect">
            <a:avLst/>
          </a:prstGeom>
        </p:spPr>
      </p:pic>
      <p:sp>
        <p:nvSpPr>
          <p:cNvPr id="3" name="Rectangle 2"/>
          <p:cNvSpPr/>
          <p:nvPr/>
        </p:nvSpPr>
        <p:spPr>
          <a:xfrm>
            <a:off x="1339273" y="2706255"/>
            <a:ext cx="9725891" cy="1477328"/>
          </a:xfrm>
          <a:prstGeom prst="rect">
            <a:avLst/>
          </a:prstGeom>
        </p:spPr>
        <p:txBody>
          <a:bodyPr wrap="square">
            <a:spAutoFit/>
          </a:bodyPr>
          <a:lstStyle/>
          <a:p>
            <a:pPr algn="ctr"/>
            <a:r>
              <a:rPr lang="vi-VN" sz="5400" b="1" dirty="0">
                <a:solidFill>
                  <a:srgbClr val="FF0000"/>
                </a:solidFill>
                <a:latin typeface="+mj-lt"/>
              </a:rPr>
              <a:t>XUÂN HY VỌNG</a:t>
            </a:r>
          </a:p>
          <a:p>
            <a:pPr algn="ctr"/>
            <a:r>
              <a:rPr lang="vi-VN" sz="3600" b="1" dirty="0">
                <a:solidFill>
                  <a:srgbClr val="FF0000"/>
                </a:solidFill>
                <a:latin typeface="+mj-lt"/>
              </a:rPr>
              <a:t>Nguyên Kha</a:t>
            </a:r>
          </a:p>
        </p:txBody>
      </p:sp>
    </p:spTree>
    <p:extLst>
      <p:ext uri="{BB962C8B-B14F-4D97-AF65-F5344CB8AC3E}">
        <p14:creationId xmlns:p14="http://schemas.microsoft.com/office/powerpoint/2010/main" val="326128530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76981" y="137652"/>
            <a:ext cx="11857703" cy="6193555"/>
          </a:xfrm>
          <a:prstGeom prst="rect">
            <a:avLst/>
          </a:prstGeom>
        </p:spPr>
        <p:txBody>
          <a:bodyPr wrap="square">
            <a:spAutoFit/>
          </a:bodyPr>
          <a:lstStyle/>
          <a:p>
            <a:pPr algn="just">
              <a:lnSpc>
                <a:spcPct val="135000"/>
              </a:lnSpc>
              <a:spcAft>
                <a:spcPts val="0"/>
              </a:spcAft>
            </a:pPr>
            <a:r>
              <a:rPr lang="en-US" sz="6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6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Hòa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tụng</a:t>
            </a:r>
            <a:r>
              <a:rPr lang="en-US" sz="6000" dirty="0">
                <a:latin typeface="Times New Roman" panose="02020603050405020304" pitchFamily="18" charset="0"/>
                <a:ea typeface="Calibri" panose="020F0502020204030204" pitchFamily="34" charset="0"/>
                <a:cs typeface="Times New Roman" panose="02020603050405020304" pitchFamily="18" charset="0"/>
              </a:rPr>
              <a:t> ca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mừng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Tân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Niên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a:latin typeface="Times New Roman" panose="02020603050405020304" pitchFamily="18" charset="0"/>
                <a:ea typeface="Calibri" panose="020F0502020204030204" pitchFamily="34" charset="0"/>
                <a:cs typeface="Times New Roman" panose="02020603050405020304" pitchFamily="18" charset="0"/>
              </a:rPr>
              <a:t> ban.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tràn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thắm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ân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hân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hoan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vì</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6000" dirty="0">
                <a:latin typeface="Times New Roman" panose="02020603050405020304" pitchFamily="18" charset="0"/>
                <a:ea typeface="Calibri" panose="020F0502020204030204" pitchFamily="34" charset="0"/>
                <a:cs typeface="Times New Roman" panose="02020603050405020304" pitchFamily="18" charset="0"/>
              </a:rPr>
              <a:t> ban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tháng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Hát</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khen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danh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35675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258618" y="335846"/>
            <a:ext cx="11628582" cy="6186309"/>
          </a:xfrm>
          <a:prstGeom prst="rect">
            <a:avLst/>
          </a:prstGeom>
        </p:spPr>
        <p:txBody>
          <a:bodyPr wrap="square">
            <a:spAutoFit/>
          </a:bodyPr>
          <a:lstStyle/>
          <a:p>
            <a:pPr algn="just"/>
            <a:r>
              <a:rPr lang="vi-VN" sz="6600" b="1" dirty="0" smtClean="0">
                <a:solidFill>
                  <a:srgbClr val="FF0000"/>
                </a:solidFill>
                <a:latin typeface="+mj-lt"/>
              </a:rPr>
              <a:t>ĐK.</a:t>
            </a:r>
            <a:r>
              <a:rPr lang="vi-VN" sz="6600" dirty="0" smtClean="0">
                <a:latin typeface="+mj-lt"/>
              </a:rPr>
              <a:t> Ngày đầu xuân con dâng lên Thiên Chúa chí tôn lời cảm mến chúc khen cha chí lành. Chúa đã ban thêm </a:t>
            </a:r>
            <a:r>
              <a:rPr lang="en-US" sz="6600" dirty="0" err="1" smtClean="0">
                <a:latin typeface="Times New Roman" panose="02020603050405020304" pitchFamily="18" charset="0"/>
                <a:cs typeface="Times New Roman" panose="02020603050405020304" pitchFamily="18" charset="0"/>
              </a:rPr>
              <a:t>một</a:t>
            </a:r>
            <a:r>
              <a:rPr lang="vi-VN" sz="6600" dirty="0" smtClean="0">
                <a:latin typeface="+mj-lt"/>
              </a:rPr>
              <a:t> mùa xuân, mùa xuân sáng tươi hy vọng cho mọi người trên dương gian.</a:t>
            </a:r>
          </a:p>
        </p:txBody>
      </p:sp>
    </p:spTree>
    <p:extLst>
      <p:ext uri="{BB962C8B-B14F-4D97-AF65-F5344CB8AC3E}">
        <p14:creationId xmlns:p14="http://schemas.microsoft.com/office/powerpoint/2010/main" val="23697297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258618" y="335846"/>
            <a:ext cx="11628582" cy="5632311"/>
          </a:xfrm>
          <a:prstGeom prst="rect">
            <a:avLst/>
          </a:prstGeom>
        </p:spPr>
        <p:txBody>
          <a:bodyPr wrap="square">
            <a:spAutoFit/>
          </a:bodyPr>
          <a:lstStyle/>
          <a:p>
            <a:pPr algn="just"/>
            <a:r>
              <a:rPr lang="vi-VN" sz="6000" b="1" dirty="0" smtClean="0">
                <a:solidFill>
                  <a:srgbClr val="FF0000"/>
                </a:solidFill>
                <a:latin typeface="+mj-lt"/>
              </a:rPr>
              <a:t>1. </a:t>
            </a:r>
            <a:r>
              <a:rPr lang="vi-VN" sz="6000" dirty="0" smtClean="0">
                <a:latin typeface="+mj-lt"/>
              </a:rPr>
              <a:t>Xuân đã về trên quê hương và khắp ruộng đồng. Xuân đã về xuân hy vọng mùa xuân vinh quang. Xin Chúa trời cho quê hương Việt Nam thái bình, để mọi người cùng hiệp nhất trong niềm tin yêu.</a:t>
            </a:r>
          </a:p>
        </p:txBody>
      </p:sp>
    </p:spTree>
    <p:extLst>
      <p:ext uri="{BB962C8B-B14F-4D97-AF65-F5344CB8AC3E}">
        <p14:creationId xmlns:p14="http://schemas.microsoft.com/office/powerpoint/2010/main" val="2870212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258618" y="335846"/>
            <a:ext cx="11628582" cy="6186309"/>
          </a:xfrm>
          <a:prstGeom prst="rect">
            <a:avLst/>
          </a:prstGeom>
        </p:spPr>
        <p:txBody>
          <a:bodyPr wrap="square">
            <a:spAutoFit/>
          </a:bodyPr>
          <a:lstStyle/>
          <a:p>
            <a:pPr algn="just"/>
            <a:r>
              <a:rPr lang="vi-VN" sz="6600" b="1" dirty="0" smtClean="0">
                <a:solidFill>
                  <a:srgbClr val="FF0000"/>
                </a:solidFill>
                <a:latin typeface="+mj-lt"/>
              </a:rPr>
              <a:t>ĐK.</a:t>
            </a:r>
            <a:r>
              <a:rPr lang="vi-VN" sz="6600" dirty="0" smtClean="0">
                <a:latin typeface="+mj-lt"/>
              </a:rPr>
              <a:t> Ngày đầu xuân con dâng lên Thiên Chúa chí tôn lời cảm mến chúc khen cha chí lành. Chúa đã ban thêm 1 mùa xuân, mùa xuân sáng tươi hy vọng cho mọi người trên dương gian.</a:t>
            </a:r>
          </a:p>
        </p:txBody>
      </p:sp>
    </p:spTree>
    <p:extLst>
      <p:ext uri="{BB962C8B-B14F-4D97-AF65-F5344CB8AC3E}">
        <p14:creationId xmlns:p14="http://schemas.microsoft.com/office/powerpoint/2010/main" val="732704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258618" y="335846"/>
            <a:ext cx="11628582" cy="6186309"/>
          </a:xfrm>
          <a:prstGeom prst="rect">
            <a:avLst/>
          </a:prstGeom>
        </p:spPr>
        <p:txBody>
          <a:bodyPr wrap="square">
            <a:spAutoFit/>
          </a:bodyPr>
          <a:lstStyle/>
          <a:p>
            <a:pPr algn="just"/>
            <a:r>
              <a:rPr lang="vi-VN" sz="6600" b="1" dirty="0" smtClean="0">
                <a:solidFill>
                  <a:srgbClr val="FF0000"/>
                </a:solidFill>
                <a:latin typeface="+mj-lt"/>
              </a:rPr>
              <a:t>2. </a:t>
            </a:r>
            <a:r>
              <a:rPr lang="vi-VN" sz="6600" dirty="0" smtClean="0">
                <a:latin typeface="+mj-lt"/>
              </a:rPr>
              <a:t>Xuân đã về cho quê hương bừng sáng hy vọng. Xuân đã về khắp phố phường và trên thôn trang. Con khẩn cầu cho nhân dân Việt Nam thái hòa, để mọi người cùng đoàn kết vang lời hoan ca.</a:t>
            </a:r>
            <a:endParaRPr lang="vi-VN" sz="6600" dirty="0">
              <a:latin typeface="+mj-lt"/>
            </a:endParaRPr>
          </a:p>
        </p:txBody>
      </p:sp>
    </p:spTree>
    <p:extLst>
      <p:ext uri="{BB962C8B-B14F-4D97-AF65-F5344CB8AC3E}">
        <p14:creationId xmlns:p14="http://schemas.microsoft.com/office/powerpoint/2010/main" val="4159326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258618" y="335846"/>
            <a:ext cx="11628582" cy="6186309"/>
          </a:xfrm>
          <a:prstGeom prst="rect">
            <a:avLst/>
          </a:prstGeom>
        </p:spPr>
        <p:txBody>
          <a:bodyPr wrap="square">
            <a:spAutoFit/>
          </a:bodyPr>
          <a:lstStyle/>
          <a:p>
            <a:pPr algn="just"/>
            <a:r>
              <a:rPr lang="vi-VN" sz="6600" b="1" dirty="0" smtClean="0">
                <a:solidFill>
                  <a:srgbClr val="FF0000"/>
                </a:solidFill>
                <a:latin typeface="+mj-lt"/>
              </a:rPr>
              <a:t>ĐK.</a:t>
            </a:r>
            <a:r>
              <a:rPr lang="vi-VN" sz="6600" dirty="0" smtClean="0">
                <a:latin typeface="+mj-lt"/>
              </a:rPr>
              <a:t> Ngày đầu xuân con dâng lên Thiên Chúa chí tôn lời cảm mến chúc khen cha chí lành. Chúa đã ban thêm 1 mùa xuân, mùa xuân sáng tươi hy vọng cho mọi người trên dương gian.</a:t>
            </a:r>
          </a:p>
        </p:txBody>
      </p:sp>
    </p:spTree>
    <p:extLst>
      <p:ext uri="{BB962C8B-B14F-4D97-AF65-F5344CB8AC3E}">
        <p14:creationId xmlns:p14="http://schemas.microsoft.com/office/powerpoint/2010/main" val="23862638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pic>
        <p:nvPicPr>
          <p:cNvPr id="4" name="Picture 3"/>
          <p:cNvPicPr>
            <a:picLocks noChangeAspect="1"/>
          </p:cNvPicPr>
          <p:nvPr/>
        </p:nvPicPr>
        <p:blipFill>
          <a:blip r:embed="rId3"/>
          <a:stretch>
            <a:fillRect/>
          </a:stretch>
        </p:blipFill>
        <p:spPr>
          <a:xfrm>
            <a:off x="9642764" y="0"/>
            <a:ext cx="2549236" cy="1413876"/>
          </a:xfrm>
          <a:prstGeom prst="rect">
            <a:avLst/>
          </a:prstGeom>
        </p:spPr>
      </p:pic>
    </p:spTree>
    <p:extLst>
      <p:ext uri="{BB962C8B-B14F-4D97-AF65-F5344CB8AC3E}">
        <p14:creationId xmlns:p14="http://schemas.microsoft.com/office/powerpoint/2010/main" val="4171715501"/>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2192000" cy="6858000"/>
          </a:xfrm>
          <a:prstGeom prst="rect">
            <a:avLst/>
          </a:prstGeom>
        </p:spPr>
      </p:pic>
      <p:sp>
        <p:nvSpPr>
          <p:cNvPr id="2" name="Rectangle 1"/>
          <p:cNvSpPr/>
          <p:nvPr/>
        </p:nvSpPr>
        <p:spPr>
          <a:xfrm>
            <a:off x="1025237" y="2780145"/>
            <a:ext cx="10039928" cy="2411815"/>
          </a:xfrm>
          <a:prstGeom prst="rect">
            <a:avLst/>
          </a:prstGeom>
        </p:spPr>
        <p:txBody>
          <a:bodyPr wrap="square">
            <a:spAutoFit/>
          </a:bodyPr>
          <a:lstStyle/>
          <a:p>
            <a:pPr algn="ctr">
              <a:lnSpc>
                <a:spcPct val="135000"/>
              </a:lnSpc>
              <a:spcAft>
                <a:spcPts val="0"/>
              </a:spcAft>
            </a:pPr>
            <a:r>
              <a:rPr lang="en-US" sz="5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MẸ LÀ MÙA XUÂN </a:t>
            </a:r>
            <a:endParaRPr lang="en-US" sz="5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5000"/>
              </a:lnSpc>
              <a:spcAft>
                <a:spcPts val="0"/>
              </a:spcAft>
            </a:pPr>
            <a:r>
              <a:rPr lang="en-US" sz="54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Hùng</a:t>
            </a:r>
            <a:r>
              <a:rPr lang="en-US" sz="5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Lân</a:t>
            </a:r>
            <a:r>
              <a:rPr lang="en-US" sz="54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endParaRPr lang="en-US" sz="54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6397694"/>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443345" y="415636"/>
            <a:ext cx="11443856" cy="5701561"/>
          </a:xfrm>
          <a:prstGeom prst="rect">
            <a:avLst/>
          </a:prstGeom>
        </p:spPr>
        <p:txBody>
          <a:bodyPr wrap="square">
            <a:spAutoFit/>
          </a:bodyPr>
          <a:lstStyle/>
          <a:p>
            <a:pPr algn="just">
              <a:lnSpc>
                <a:spcPct val="135000"/>
              </a:lnSpc>
              <a:spcAft>
                <a:spcPts val="0"/>
              </a:spcAft>
            </a:pPr>
            <a:r>
              <a:rPr lang="en-US" sz="5400" b="1"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5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Ôi</a:t>
            </a:r>
            <a:r>
              <a:rPr lang="en-US" sz="5400" i="1" dirty="0">
                <a:latin typeface="Times New Roman" panose="02020603050405020304" pitchFamily="18" charset="0"/>
                <a:ea typeface="Calibri" panose="020F0502020204030204" pitchFamily="34" charset="0"/>
                <a:cs typeface="Times New Roman" panose="02020603050405020304" pitchFamily="18" charset="0"/>
              </a:rPr>
              <a:t> Maria!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Mẹ</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mùa</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ánh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sáng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Mẹ</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cửa</a:t>
            </a:r>
            <a:r>
              <a:rPr lang="en-US" sz="5400" i="1" dirty="0">
                <a:latin typeface="Times New Roman" panose="02020603050405020304" pitchFamily="18" charset="0"/>
                <a:ea typeface="Calibri" panose="020F0502020204030204" pitchFamily="34" charset="0"/>
                <a:cs typeface="Times New Roman" panose="02020603050405020304" pitchFamily="18" charset="0"/>
              </a:rPr>
              <a:t> son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đền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vàng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Bến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lành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vào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quê</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bình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Ôi</a:t>
            </a:r>
            <a:r>
              <a:rPr lang="en-US" sz="5400" i="1" dirty="0">
                <a:latin typeface="Times New Roman" panose="02020603050405020304" pitchFamily="18" charset="0"/>
                <a:ea typeface="Calibri" panose="020F0502020204030204" pitchFamily="34" charset="0"/>
                <a:cs typeface="Times New Roman" panose="02020603050405020304" pitchFamily="18" charset="0"/>
              </a:rPr>
              <a:t> Maria!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Dẫu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5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lầm</a:t>
            </a:r>
            <a:r>
              <a:rPr lang="en-US" sz="5400" i="1" dirty="0">
                <a:latin typeface="Times New Roman" panose="02020603050405020304" pitchFamily="18" charset="0"/>
                <a:ea typeface="Calibri" panose="020F0502020204030204" pitchFamily="34" charset="0"/>
                <a:cs typeface="Times New Roman" panose="02020603050405020304" pitchFamily="18" charset="0"/>
              </a:rPr>
              <a:t> than,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bóng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tội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mờ</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che</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trần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gian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sức</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hèn</a:t>
            </a:r>
            <a:r>
              <a:rPr lang="en-US" sz="5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ngã</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phen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42930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76981" y="137653"/>
            <a:ext cx="11867535" cy="6705234"/>
          </a:xfrm>
          <a:prstGeom prst="rect">
            <a:avLst/>
          </a:prstGeom>
        </p:spPr>
        <p:txBody>
          <a:bodyPr wrap="square">
            <a:spAutoFit/>
          </a:bodyPr>
          <a:lstStyle/>
          <a:p>
            <a:pPr algn="just">
              <a:lnSpc>
                <a:spcPct val="135000"/>
              </a:lnSpc>
              <a:spcAft>
                <a:spcPts val="0"/>
              </a:spcAft>
            </a:pPr>
            <a:r>
              <a:rPr lang="en-US" sz="5400" i="1" dirty="0" err="1" smtClean="0">
                <a:latin typeface="Times New Roman" panose="02020603050405020304" pitchFamily="18" charset="0"/>
                <a:ea typeface="Calibri" panose="020F0502020204030204" pitchFamily="34" charset="0"/>
                <a:cs typeface="Times New Roman" panose="02020603050405020304" pitchFamily="18" charset="0"/>
              </a:rPr>
              <a:t>Nhưng</a:t>
            </a:r>
            <a:r>
              <a:rPr lang="en-US" sz="5400" i="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5400" i="1" dirty="0">
                <a:latin typeface="Times New Roman" panose="02020603050405020304" pitchFamily="18" charset="0"/>
                <a:ea typeface="Calibri" panose="020F0502020204030204" pitchFamily="34" charset="0"/>
                <a:cs typeface="Times New Roman" panose="02020603050405020304" pitchFamily="18" charset="0"/>
              </a:rPr>
              <a:t>con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luôn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trông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ngày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tàn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phai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mùa</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đông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ánh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vàng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sự</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rỗi</a:t>
            </a:r>
            <a:r>
              <a:rPr lang="en-US" sz="5400" i="1" dirty="0">
                <a:latin typeface="Times New Roman" panose="02020603050405020304" pitchFamily="18" charset="0"/>
                <a:ea typeface="Calibri" panose="020F0502020204030204" pitchFamily="34" charset="0"/>
                <a:cs typeface="Times New Roman" panose="02020603050405020304" pitchFamily="18" charset="0"/>
              </a:rPr>
              <a:t> reo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mừng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hoa</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trái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đau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lừng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5400" i="1" dirty="0">
                <a:latin typeface="Times New Roman" panose="02020603050405020304" pitchFamily="18" charset="0"/>
                <a:ea typeface="Calibri" panose="020F0502020204030204" pitchFamily="34" charset="0"/>
                <a:cs typeface="Times New Roman" panose="02020603050405020304" pitchFamily="18" charset="0"/>
              </a:rPr>
              <a:t>. Ban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ơn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5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tìm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ngọt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sầu</a:t>
            </a:r>
            <a:r>
              <a:rPr lang="en-US" sz="5400" i="1" dirty="0">
                <a:latin typeface="Times New Roman" panose="02020603050405020304" pitchFamily="18" charset="0"/>
                <a:ea typeface="Calibri" panose="020F0502020204030204" pitchFamily="34" charset="0"/>
                <a:cs typeface="Times New Roman" panose="02020603050405020304" pitchFamily="18" charset="0"/>
              </a:rPr>
              <a:t> than,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tìm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mạnh</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nguy</a:t>
            </a:r>
            <a:r>
              <a:rPr lang="en-US" sz="5400" i="1" dirty="0">
                <a:latin typeface="Times New Roman" panose="02020603050405020304" pitchFamily="18" charset="0"/>
                <a:ea typeface="Calibri" panose="020F0502020204030204" pitchFamily="34" charset="0"/>
                <a:cs typeface="Times New Roman" panose="02020603050405020304" pitchFamily="18" charset="0"/>
              </a:rPr>
              <a:t> nan,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trên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đông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tàn</a:t>
            </a:r>
            <a:r>
              <a:rPr lang="en-US" sz="5400" i="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34778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324466" y="378691"/>
            <a:ext cx="11359534" cy="5886287"/>
          </a:xfrm>
          <a:prstGeom prst="rect">
            <a:avLst/>
          </a:prstGeom>
        </p:spPr>
        <p:txBody>
          <a:bodyPr wrap="square">
            <a:spAutoFit/>
          </a:bodyPr>
          <a:lstStyle/>
          <a:p>
            <a:pPr algn="just">
              <a:lnSpc>
                <a:spcPct val="135000"/>
              </a:lnSpc>
              <a:spcAft>
                <a:spcPts val="0"/>
              </a:spcAft>
            </a:pPr>
            <a:r>
              <a:rPr lang="en-US" sz="5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ÐK</a:t>
            </a:r>
            <a:r>
              <a:rPr lang="en-US" sz="5400" b="1" dirty="0">
                <a:latin typeface="Times New Roman" panose="02020603050405020304" pitchFamily="18" charset="0"/>
                <a:ea typeface="Calibri" panose="020F0502020204030204" pitchFamily="34" charset="0"/>
                <a:cs typeface="Times New Roman" panose="02020603050405020304" pitchFamily="18" charset="0"/>
              </a:rPr>
              <a: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đem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sức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thiêng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cõi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kiếp</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đợi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trông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bất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diệt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cõi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hằng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giúp</a:t>
            </a:r>
            <a:r>
              <a:rPr lang="en-US" sz="5400" dirty="0">
                <a:latin typeface="Times New Roman" panose="02020603050405020304" pitchFamily="18" charset="0"/>
                <a:ea typeface="Calibri" panose="020F0502020204030204" pitchFamily="34" charset="0"/>
                <a:cs typeface="Times New Roman" panose="02020603050405020304" pitchFamily="18" charset="0"/>
              </a:rPr>
              <a:t> con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vượt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trông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cõi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phúc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vô</a:t>
            </a:r>
            <a:r>
              <a:rPr lang="en-US" sz="5400" dirty="0">
                <a:latin typeface="Times New Roman" panose="02020603050405020304" pitchFamily="18" charset="0"/>
                <a:ea typeface="Calibri" panose="020F0502020204030204" pitchFamily="34" charset="0"/>
                <a:cs typeface="Times New Roman" panose="02020603050405020304" pitchFamily="18" charset="0"/>
              </a:rPr>
              <a:t> song</a:t>
            </a:r>
          </a:p>
        </p:txBody>
      </p:sp>
    </p:spTree>
    <p:extLst>
      <p:ext uri="{BB962C8B-B14F-4D97-AF65-F5344CB8AC3E}">
        <p14:creationId xmlns:p14="http://schemas.microsoft.com/office/powerpoint/2010/main" val="30418601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76981" y="137652"/>
            <a:ext cx="11857703" cy="6705234"/>
          </a:xfrm>
          <a:prstGeom prst="rect">
            <a:avLst/>
          </a:prstGeom>
        </p:spPr>
        <p:txBody>
          <a:bodyPr wrap="square">
            <a:spAutoFit/>
          </a:bodyPr>
          <a:lstStyle/>
          <a:p>
            <a:pPr algn="just">
              <a:lnSpc>
                <a:spcPct val="135000"/>
              </a:lnSpc>
              <a:spcAft>
                <a:spcPts val="0"/>
              </a:spcAft>
            </a:pPr>
            <a:r>
              <a:rPr lang="en-US" sz="5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5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5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Hãy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cảm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mến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5400" i="1" dirty="0">
                <a:latin typeface="Times New Roman" panose="02020603050405020304" pitchFamily="18" charset="0"/>
                <a:ea typeface="Calibri" panose="020F0502020204030204" pitchFamily="34" charset="0"/>
                <a:cs typeface="Times New Roman" panose="02020603050405020304" pitchFamily="18" charset="0"/>
              </a:rPr>
              <a:t> ban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rạng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ngời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màu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ân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dư</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sức</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Hãy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cất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hát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vang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lừng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Như</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chim</a:t>
            </a:r>
            <a:r>
              <a:rPr lang="en-US" sz="5400" i="1" dirty="0">
                <a:latin typeface="Times New Roman" panose="02020603050405020304" pitchFamily="18" charset="0"/>
                <a:ea typeface="Calibri" panose="020F0502020204030204" pitchFamily="34" charset="0"/>
                <a:cs typeface="Times New Roman" panose="02020603050405020304" pitchFamily="18" charset="0"/>
              </a:rPr>
              <a:t> non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trên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5400" i="1" dirty="0">
                <a:latin typeface="Times New Roman" panose="02020603050405020304" pitchFamily="18" charset="0"/>
                <a:ea typeface="Calibri" panose="020F0502020204030204" pitchFamily="34" charset="0"/>
                <a:cs typeface="Times New Roman" panose="02020603050405020304" pitchFamily="18" charset="0"/>
              </a:rPr>
              <a:t>. Mừng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chào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mùa</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ngát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thơm</a:t>
            </a:r>
            <a:r>
              <a:rPr lang="en-US" sz="5400" i="1" dirty="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3997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pic>
        <p:nvPicPr>
          <p:cNvPr id="4" name="Picture 3"/>
          <p:cNvPicPr>
            <a:picLocks noChangeAspect="1"/>
          </p:cNvPicPr>
          <p:nvPr/>
        </p:nvPicPr>
        <p:blipFill>
          <a:blip r:embed="rId3"/>
          <a:stretch>
            <a:fillRect/>
          </a:stretch>
        </p:blipFill>
        <p:spPr>
          <a:xfrm>
            <a:off x="9642764" y="0"/>
            <a:ext cx="2549236" cy="1413876"/>
          </a:xfrm>
          <a:prstGeom prst="rect">
            <a:avLst/>
          </a:prstGeom>
        </p:spPr>
      </p:pic>
    </p:spTree>
    <p:extLst>
      <p:ext uri="{BB962C8B-B14F-4D97-AF65-F5344CB8AC3E}">
        <p14:creationId xmlns:p14="http://schemas.microsoft.com/office/powerpoint/2010/main" val="211730784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76981" y="137652"/>
            <a:ext cx="11857703" cy="6193555"/>
          </a:xfrm>
          <a:prstGeom prst="rect">
            <a:avLst/>
          </a:prstGeom>
        </p:spPr>
        <p:txBody>
          <a:bodyPr wrap="square">
            <a:spAutoFit/>
          </a:bodyPr>
          <a:lstStyle/>
          <a:p>
            <a:pPr algn="just">
              <a:lnSpc>
                <a:spcPct val="135000"/>
              </a:lnSpc>
              <a:spcAft>
                <a:spcPts val="0"/>
              </a:spcAft>
            </a:pPr>
            <a:r>
              <a:rPr lang="en-US" sz="60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6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6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6000" dirty="0">
                <a:latin typeface="Times New Roman" panose="02020603050405020304" pitchFamily="18" charset="0"/>
                <a:ea typeface="Calibri" panose="020F0502020204030204" pitchFamily="34" charset="0"/>
                <a:cs typeface="Times New Roman" panose="02020603050405020304" pitchFamily="18" charset="0"/>
              </a:rPr>
              <a:t> ban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tràn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lan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Nhuần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gội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hồn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sạch</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nhớp</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nhơ</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tội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khiên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mai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ngời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bao</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vui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bên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Ngài</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Chúa</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6000" dirty="0">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latin typeface="Times New Roman" panose="02020603050405020304" pitchFamily="18" charset="0"/>
                <a:ea typeface="Calibri" panose="020F0502020204030204" pitchFamily="34" charset="0"/>
                <a:cs typeface="Times New Roman" panose="02020603050405020304" pitchFamily="18" charset="0"/>
              </a:rPr>
              <a:t>bình</a:t>
            </a:r>
            <a:r>
              <a:rPr lang="en-US" sz="6000" dirty="0">
                <a:latin typeface="Times New Roman" panose="02020603050405020304" pitchFamily="18" charset="0"/>
                <a:ea typeface="Calibri" panose="020F0502020204030204" pitchFamily="34" charset="0"/>
                <a:cs typeface="Times New Roman" panose="02020603050405020304" pitchFamily="18" charset="0"/>
              </a:rPr>
              <a:t> an</a:t>
            </a:r>
            <a:r>
              <a:rPr lang="en-US" sz="60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6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45455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76981" y="137652"/>
            <a:ext cx="11857703" cy="6705234"/>
          </a:xfrm>
          <a:prstGeom prst="rect">
            <a:avLst/>
          </a:prstGeom>
        </p:spPr>
        <p:txBody>
          <a:bodyPr wrap="square">
            <a:spAutoFit/>
          </a:bodyPr>
          <a:lstStyle/>
          <a:p>
            <a:pPr algn="just">
              <a:lnSpc>
                <a:spcPct val="135000"/>
              </a:lnSpc>
              <a:spcAft>
                <a:spcPts val="0"/>
              </a:spcAft>
            </a:pPr>
            <a:r>
              <a:rPr lang="en-US" sz="5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5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5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Hãy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cảm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mến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5400" i="1" dirty="0">
                <a:latin typeface="Times New Roman" panose="02020603050405020304" pitchFamily="18" charset="0"/>
                <a:ea typeface="Calibri" panose="020F0502020204030204" pitchFamily="34" charset="0"/>
                <a:cs typeface="Times New Roman" panose="02020603050405020304" pitchFamily="18" charset="0"/>
              </a:rPr>
              <a:t> ban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rạng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ngời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màu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ân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dư</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sức</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Hãy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cất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hát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vang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lừng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Như</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chim</a:t>
            </a:r>
            <a:r>
              <a:rPr lang="en-US" sz="5400" i="1" dirty="0">
                <a:latin typeface="Times New Roman" panose="02020603050405020304" pitchFamily="18" charset="0"/>
                <a:ea typeface="Calibri" panose="020F0502020204030204" pitchFamily="34" charset="0"/>
                <a:cs typeface="Times New Roman" panose="02020603050405020304" pitchFamily="18" charset="0"/>
              </a:rPr>
              <a:t> non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trên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5400" i="1" dirty="0">
                <a:latin typeface="Times New Roman" panose="02020603050405020304" pitchFamily="18" charset="0"/>
                <a:ea typeface="Calibri" panose="020F0502020204030204" pitchFamily="34" charset="0"/>
                <a:cs typeface="Times New Roman" panose="02020603050405020304" pitchFamily="18" charset="0"/>
              </a:rPr>
              <a:t>. Mừng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chào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mùa</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ngát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thơm</a:t>
            </a:r>
            <a:r>
              <a:rPr lang="en-US" sz="5400" i="1" dirty="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51801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316720" y="442452"/>
            <a:ext cx="11450407" cy="5701561"/>
          </a:xfrm>
          <a:prstGeom prst="rect">
            <a:avLst/>
          </a:prstGeom>
        </p:spPr>
        <p:txBody>
          <a:bodyPr wrap="square">
            <a:spAutoFit/>
          </a:bodyPr>
          <a:lstStyle/>
          <a:p>
            <a:pPr algn="just">
              <a:lnSpc>
                <a:spcPct val="135000"/>
              </a:lnSpc>
              <a:spcAft>
                <a:spcPts val="0"/>
              </a:spcAft>
            </a:pPr>
            <a:r>
              <a:rPr lang="en-US" sz="5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a:t>
            </a:r>
            <a:r>
              <a:rPr lang="en-US" sz="5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5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Lòng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chờ</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mong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ấm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êm.Trường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tồn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vinh</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phúc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bền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vững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Thầm</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nguyện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xin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mùa</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xuân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mới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Sắc</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còn</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chẳng</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5400" dirty="0">
                <a:latin typeface="Times New Roman" panose="02020603050405020304" pitchFamily="18" charset="0"/>
                <a:ea typeface="Calibri" panose="020F0502020204030204" pitchFamily="34" charset="0"/>
                <a:cs typeface="Times New Roman" panose="02020603050405020304" pitchFamily="18" charset="0"/>
              </a:rPr>
              <a:t> </a:t>
            </a:r>
            <a:r>
              <a:rPr lang="en-US" sz="5400" dirty="0" err="1">
                <a:latin typeface="Times New Roman" panose="02020603050405020304" pitchFamily="18" charset="0"/>
                <a:ea typeface="Calibri" panose="020F0502020204030204" pitchFamily="34" charset="0"/>
                <a:cs typeface="Times New Roman" panose="02020603050405020304" pitchFamily="18" charset="0"/>
              </a:rPr>
              <a:t>phai</a:t>
            </a:r>
            <a:r>
              <a:rPr lang="en-US" sz="5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36970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m khảo hình nền Powerpoint Tết đẹp, độc đáo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147485" y="0"/>
            <a:ext cx="29496" cy="6858001"/>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a:off x="0" y="117987"/>
            <a:ext cx="12192000" cy="1966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p:cNvCxnSpPr/>
          <p:nvPr/>
        </p:nvCxnSpPr>
        <p:spPr>
          <a:xfrm>
            <a:off x="12034684" y="0"/>
            <a:ext cx="9832" cy="685800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0" y="6725265"/>
            <a:ext cx="12192000" cy="9832"/>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76981" y="137652"/>
            <a:ext cx="11857703" cy="6705234"/>
          </a:xfrm>
          <a:prstGeom prst="rect">
            <a:avLst/>
          </a:prstGeom>
        </p:spPr>
        <p:txBody>
          <a:bodyPr wrap="square">
            <a:spAutoFit/>
          </a:bodyPr>
          <a:lstStyle/>
          <a:p>
            <a:pPr algn="just">
              <a:lnSpc>
                <a:spcPct val="135000"/>
              </a:lnSpc>
              <a:spcAft>
                <a:spcPts val="0"/>
              </a:spcAft>
            </a:pPr>
            <a:r>
              <a:rPr lang="en-US" sz="54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ĐK</a:t>
            </a:r>
            <a:r>
              <a:rPr lang="en-US" sz="5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5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Hãy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cảm</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mến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Chúa</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5400" i="1" dirty="0">
                <a:latin typeface="Times New Roman" panose="02020603050405020304" pitchFamily="18" charset="0"/>
                <a:ea typeface="Calibri" panose="020F0502020204030204" pitchFamily="34" charset="0"/>
                <a:cs typeface="Times New Roman" panose="02020603050405020304" pitchFamily="18" charset="0"/>
              </a:rPr>
              <a:t> ban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tươi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rạng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ngời</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màu</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ân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đầy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dư</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sức</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sống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Hãy</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cất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hát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vang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lừng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Như</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muôn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chim</a:t>
            </a:r>
            <a:r>
              <a:rPr lang="en-US" sz="5400" i="1" dirty="0">
                <a:latin typeface="Times New Roman" panose="02020603050405020304" pitchFamily="18" charset="0"/>
                <a:ea typeface="Calibri" panose="020F0502020204030204" pitchFamily="34" charset="0"/>
                <a:cs typeface="Times New Roman" panose="02020603050405020304" pitchFamily="18" charset="0"/>
              </a:rPr>
              <a:t> non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trên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5400" i="1" dirty="0">
                <a:latin typeface="Times New Roman" panose="02020603050405020304" pitchFamily="18" charset="0"/>
                <a:ea typeface="Calibri" panose="020F0502020204030204" pitchFamily="34" charset="0"/>
                <a:cs typeface="Times New Roman" panose="02020603050405020304" pitchFamily="18" charset="0"/>
              </a:rPr>
              <a:t>. Mừng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chào</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mùa</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xuân</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về</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dâng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ngát</a:t>
            </a:r>
            <a:r>
              <a:rPr lang="en-US" sz="5400" i="1" dirty="0">
                <a:latin typeface="Times New Roman" panose="02020603050405020304" pitchFamily="18" charset="0"/>
                <a:ea typeface="Calibri" panose="020F0502020204030204" pitchFamily="34" charset="0"/>
                <a:cs typeface="Times New Roman" panose="02020603050405020304" pitchFamily="18" charset="0"/>
              </a:rPr>
              <a:t> </a:t>
            </a:r>
            <a:r>
              <a:rPr lang="en-US" sz="5400" i="1" dirty="0" err="1">
                <a:latin typeface="Times New Roman" panose="02020603050405020304" pitchFamily="18" charset="0"/>
                <a:ea typeface="Calibri" panose="020F0502020204030204" pitchFamily="34" charset="0"/>
                <a:cs typeface="Times New Roman" panose="02020603050405020304" pitchFamily="18" charset="0"/>
              </a:rPr>
              <a:t>thơm</a:t>
            </a:r>
            <a:r>
              <a:rPr lang="en-US" sz="5400" i="1" dirty="0">
                <a:latin typeface="Times New Roman" panose="02020603050405020304" pitchFamily="18" charset="0"/>
                <a:ea typeface="Calibri" panose="020F0502020204030204" pitchFamily="34" charset="0"/>
                <a:cs typeface="Times New Roman" panose="02020603050405020304" pitchFamily="18" charset="0"/>
              </a:rPr>
              <a:t>.</a:t>
            </a:r>
            <a:endParaRPr lang="en-US" sz="5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7703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pic>
        <p:nvPicPr>
          <p:cNvPr id="4" name="Picture 3"/>
          <p:cNvPicPr>
            <a:picLocks noChangeAspect="1"/>
          </p:cNvPicPr>
          <p:nvPr/>
        </p:nvPicPr>
        <p:blipFill>
          <a:blip r:embed="rId3"/>
          <a:stretch>
            <a:fillRect/>
          </a:stretch>
        </p:blipFill>
        <p:spPr>
          <a:xfrm>
            <a:off x="9642764" y="0"/>
            <a:ext cx="2549236" cy="1413876"/>
          </a:xfrm>
          <a:prstGeom prst="rect">
            <a:avLst/>
          </a:prstGeom>
        </p:spPr>
      </p:pic>
    </p:spTree>
    <p:extLst>
      <p:ext uri="{BB962C8B-B14F-4D97-AF65-F5344CB8AC3E}">
        <p14:creationId xmlns:p14="http://schemas.microsoft.com/office/powerpoint/2010/main" val="138279678"/>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1228</Words>
  <Application>Microsoft Office PowerPoint</Application>
  <PresentationFormat>Widescreen</PresentationFormat>
  <Paragraphs>39</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2025-01-21T11:14:09Z</dcterms:created>
  <dcterms:modified xsi:type="dcterms:W3CDTF">2025-01-21T11:15:17Z</dcterms:modified>
</cp:coreProperties>
</file>