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80" r:id="rId4"/>
    <p:sldId id="284" r:id="rId5"/>
    <p:sldId id="286" r:id="rId6"/>
    <p:sldId id="285" r:id="rId7"/>
    <p:sldId id="287" r:id="rId8"/>
    <p:sldId id="308" r:id="rId9"/>
    <p:sldId id="275" r:id="rId10"/>
    <p:sldId id="309" r:id="rId11"/>
    <p:sldId id="276" r:id="rId12"/>
    <p:sldId id="310" r:id="rId13"/>
    <p:sldId id="267" r:id="rId14"/>
    <p:sldId id="268" r:id="rId15"/>
    <p:sldId id="269" r:id="rId16"/>
    <p:sldId id="270" r:id="rId17"/>
    <p:sldId id="271" r:id="rId18"/>
    <p:sldId id="272" r:id="rId19"/>
    <p:sldId id="273" r:id="rId20"/>
    <p:sldId id="311" r:id="rId21"/>
    <p:sldId id="260" r:id="rId22"/>
    <p:sldId id="261" r:id="rId23"/>
    <p:sldId id="262" r:id="rId24"/>
    <p:sldId id="263" r:id="rId25"/>
    <p:sldId id="264" r:id="rId26"/>
    <p:sldId id="265" r:id="rId27"/>
    <p:sldId id="266" r:id="rId28"/>
    <p:sldId id="312" r:id="rId29"/>
    <p:sldId id="282" r:id="rId30"/>
    <p:sldId id="283" r:id="rId31"/>
    <p:sldId id="288" r:id="rId32"/>
    <p:sldId id="291" r:id="rId33"/>
    <p:sldId id="289" r:id="rId34"/>
    <p:sldId id="292" r:id="rId35"/>
    <p:sldId id="290" r:id="rId36"/>
    <p:sldId id="293" r:id="rId37"/>
    <p:sldId id="314" r:id="rId38"/>
    <p:sldId id="294" r:id="rId39"/>
    <p:sldId id="295" r:id="rId40"/>
    <p:sldId id="296" r:id="rId41"/>
    <p:sldId id="302" r:id="rId42"/>
    <p:sldId id="297" r:id="rId43"/>
    <p:sldId id="303" r:id="rId44"/>
    <p:sldId id="298" r:id="rId45"/>
    <p:sldId id="304" r:id="rId46"/>
    <p:sldId id="299" r:id="rId47"/>
    <p:sldId id="305" r:id="rId48"/>
    <p:sldId id="300" r:id="rId49"/>
    <p:sldId id="306" r:id="rId50"/>
    <p:sldId id="301" r:id="rId51"/>
    <p:sldId id="307" r:id="rId52"/>
    <p:sldId id="31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90AC2A-819C-443F-A2C1-1835ACFBF6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D63D8-408E-480F-98B0-3A36238A77D0}" type="slidenum">
              <a:rPr lang="en-US" smtClean="0"/>
              <a:t>‹#›</a:t>
            </a:fld>
            <a:endParaRPr lang="en-US"/>
          </a:p>
        </p:txBody>
      </p:sp>
    </p:spTree>
    <p:extLst>
      <p:ext uri="{BB962C8B-B14F-4D97-AF65-F5344CB8AC3E}">
        <p14:creationId xmlns:p14="http://schemas.microsoft.com/office/powerpoint/2010/main" val="1747855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0AC2A-819C-443F-A2C1-1835ACFBF6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D63D8-408E-480F-98B0-3A36238A77D0}" type="slidenum">
              <a:rPr lang="en-US" smtClean="0"/>
              <a:t>‹#›</a:t>
            </a:fld>
            <a:endParaRPr lang="en-US"/>
          </a:p>
        </p:txBody>
      </p:sp>
    </p:spTree>
    <p:extLst>
      <p:ext uri="{BB962C8B-B14F-4D97-AF65-F5344CB8AC3E}">
        <p14:creationId xmlns:p14="http://schemas.microsoft.com/office/powerpoint/2010/main" val="222129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0AC2A-819C-443F-A2C1-1835ACFBF6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D63D8-408E-480F-98B0-3A36238A77D0}" type="slidenum">
              <a:rPr lang="en-US" smtClean="0"/>
              <a:t>‹#›</a:t>
            </a:fld>
            <a:endParaRPr lang="en-US"/>
          </a:p>
        </p:txBody>
      </p:sp>
    </p:spTree>
    <p:extLst>
      <p:ext uri="{BB962C8B-B14F-4D97-AF65-F5344CB8AC3E}">
        <p14:creationId xmlns:p14="http://schemas.microsoft.com/office/powerpoint/2010/main" val="376729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0AC2A-819C-443F-A2C1-1835ACFBF6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D63D8-408E-480F-98B0-3A36238A77D0}" type="slidenum">
              <a:rPr lang="en-US" smtClean="0"/>
              <a:t>‹#›</a:t>
            </a:fld>
            <a:endParaRPr lang="en-US"/>
          </a:p>
        </p:txBody>
      </p:sp>
    </p:spTree>
    <p:extLst>
      <p:ext uri="{BB962C8B-B14F-4D97-AF65-F5344CB8AC3E}">
        <p14:creationId xmlns:p14="http://schemas.microsoft.com/office/powerpoint/2010/main" val="253999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90AC2A-819C-443F-A2C1-1835ACFBF6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D63D8-408E-480F-98B0-3A36238A77D0}" type="slidenum">
              <a:rPr lang="en-US" smtClean="0"/>
              <a:t>‹#›</a:t>
            </a:fld>
            <a:endParaRPr lang="en-US"/>
          </a:p>
        </p:txBody>
      </p:sp>
    </p:spTree>
    <p:extLst>
      <p:ext uri="{BB962C8B-B14F-4D97-AF65-F5344CB8AC3E}">
        <p14:creationId xmlns:p14="http://schemas.microsoft.com/office/powerpoint/2010/main" val="33997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90AC2A-819C-443F-A2C1-1835ACFBF687}"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D63D8-408E-480F-98B0-3A36238A77D0}" type="slidenum">
              <a:rPr lang="en-US" smtClean="0"/>
              <a:t>‹#›</a:t>
            </a:fld>
            <a:endParaRPr lang="en-US"/>
          </a:p>
        </p:txBody>
      </p:sp>
    </p:spTree>
    <p:extLst>
      <p:ext uri="{BB962C8B-B14F-4D97-AF65-F5344CB8AC3E}">
        <p14:creationId xmlns:p14="http://schemas.microsoft.com/office/powerpoint/2010/main" val="237025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90AC2A-819C-443F-A2C1-1835ACFBF687}"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1D63D8-408E-480F-98B0-3A36238A77D0}" type="slidenum">
              <a:rPr lang="en-US" smtClean="0"/>
              <a:t>‹#›</a:t>
            </a:fld>
            <a:endParaRPr lang="en-US"/>
          </a:p>
        </p:txBody>
      </p:sp>
    </p:spTree>
    <p:extLst>
      <p:ext uri="{BB962C8B-B14F-4D97-AF65-F5344CB8AC3E}">
        <p14:creationId xmlns:p14="http://schemas.microsoft.com/office/powerpoint/2010/main" val="61322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90AC2A-819C-443F-A2C1-1835ACFBF687}"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D63D8-408E-480F-98B0-3A36238A77D0}" type="slidenum">
              <a:rPr lang="en-US" smtClean="0"/>
              <a:t>‹#›</a:t>
            </a:fld>
            <a:endParaRPr lang="en-US"/>
          </a:p>
        </p:txBody>
      </p:sp>
    </p:spTree>
    <p:extLst>
      <p:ext uri="{BB962C8B-B14F-4D97-AF65-F5344CB8AC3E}">
        <p14:creationId xmlns:p14="http://schemas.microsoft.com/office/powerpoint/2010/main" val="422284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0AC2A-819C-443F-A2C1-1835ACFBF687}"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1D63D8-408E-480F-98B0-3A36238A77D0}" type="slidenum">
              <a:rPr lang="en-US" smtClean="0"/>
              <a:t>‹#›</a:t>
            </a:fld>
            <a:endParaRPr lang="en-US"/>
          </a:p>
        </p:txBody>
      </p:sp>
    </p:spTree>
    <p:extLst>
      <p:ext uri="{BB962C8B-B14F-4D97-AF65-F5344CB8AC3E}">
        <p14:creationId xmlns:p14="http://schemas.microsoft.com/office/powerpoint/2010/main" val="1073913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90AC2A-819C-443F-A2C1-1835ACFBF687}"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D63D8-408E-480F-98B0-3A36238A77D0}" type="slidenum">
              <a:rPr lang="en-US" smtClean="0"/>
              <a:t>‹#›</a:t>
            </a:fld>
            <a:endParaRPr lang="en-US"/>
          </a:p>
        </p:txBody>
      </p:sp>
    </p:spTree>
    <p:extLst>
      <p:ext uri="{BB962C8B-B14F-4D97-AF65-F5344CB8AC3E}">
        <p14:creationId xmlns:p14="http://schemas.microsoft.com/office/powerpoint/2010/main" val="391326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90AC2A-819C-443F-A2C1-1835ACFBF687}"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D63D8-408E-480F-98B0-3A36238A77D0}" type="slidenum">
              <a:rPr lang="en-US" smtClean="0"/>
              <a:t>‹#›</a:t>
            </a:fld>
            <a:endParaRPr lang="en-US"/>
          </a:p>
        </p:txBody>
      </p:sp>
    </p:spTree>
    <p:extLst>
      <p:ext uri="{BB962C8B-B14F-4D97-AF65-F5344CB8AC3E}">
        <p14:creationId xmlns:p14="http://schemas.microsoft.com/office/powerpoint/2010/main" val="322658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0AC2A-819C-443F-A2C1-1835ACFBF687}" type="datetimeFigureOut">
              <a:rPr lang="en-US" smtClean="0"/>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D63D8-408E-480F-98B0-3A36238A77D0}" type="slidenum">
              <a:rPr lang="en-US" smtClean="0"/>
              <a:t>‹#›</a:t>
            </a:fld>
            <a:endParaRPr lang="en-US"/>
          </a:p>
        </p:txBody>
      </p:sp>
    </p:spTree>
    <p:extLst>
      <p:ext uri="{BB962C8B-B14F-4D97-AF65-F5344CB8AC3E}">
        <p14:creationId xmlns:p14="http://schemas.microsoft.com/office/powerpoint/2010/main" val="1994876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7990580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874273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ounded Rectangle 2"/>
          <p:cNvSpPr/>
          <p:nvPr/>
        </p:nvSpPr>
        <p:spPr>
          <a:xfrm>
            <a:off x="3324329" y="287477"/>
            <a:ext cx="5541818" cy="10761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smtClean="0">
                <a:solidFill>
                  <a:srgbClr val="FF0000"/>
                </a:solidFill>
                <a:latin typeface="Times New Roman" panose="02020603050405020304" pitchFamily="18" charset="0"/>
                <a:cs typeface="Times New Roman" panose="02020603050405020304" pitchFamily="18" charset="0"/>
              </a:rPr>
              <a:t>ALLELUIA</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88739" y="1754909"/>
            <a:ext cx="11614504" cy="4391587"/>
          </a:xfrm>
          <a:prstGeom prst="rect">
            <a:avLst/>
          </a:prstGeom>
        </p:spPr>
        <p:txBody>
          <a:bodyPr wrap="square">
            <a:spAutoFit/>
          </a:bodyPr>
          <a:lstStyle/>
          <a:p>
            <a:pPr algn="just">
              <a:lnSpc>
                <a:spcPct val="150000"/>
              </a:lnSpc>
              <a:spcAft>
                <a:spcPts val="0"/>
              </a:spcAft>
            </a:pPr>
            <a:r>
              <a:rPr lang="en-US" sz="4800" b="1"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phúc</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thay</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sợ</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mến</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4800" b="1" dirty="0">
                <a:latin typeface="Times New Roman" panose="02020603050405020304" pitchFamily="18" charset="0"/>
                <a:ea typeface="Calibri" panose="020F0502020204030204" pitchFamily="34" charset="0"/>
                <a:cs typeface="Times New Roman" panose="02020603050405020304" pitchFamily="18" charset="0"/>
              </a:rPr>
              <a:t> ban.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Dòng</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dõi</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phúc</a:t>
            </a:r>
            <a:r>
              <a:rPr lang="en-US" sz="4800" b="1" dirty="0">
                <a:latin typeface="Times New Roman" panose="02020603050405020304" pitchFamily="18" charset="0"/>
                <a:ea typeface="Calibri" panose="020F0502020204030204" pitchFamily="34" charset="0"/>
                <a:cs typeface="Times New Roman" panose="02020603050405020304" pitchFamily="18" charset="0"/>
              </a:rPr>
              <a:t>, con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cháu</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dư</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phú</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túc</a:t>
            </a:r>
            <a:r>
              <a:rPr lang="en-US" sz="4800" b="1"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12314525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8399435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627" cy="6858352"/>
          </a:xfrm>
          <a:prstGeom prst="rect">
            <a:avLst/>
          </a:prstGeom>
        </p:spPr>
      </p:pic>
      <p:sp>
        <p:nvSpPr>
          <p:cNvPr id="3" name="Rectangle 2"/>
          <p:cNvSpPr/>
          <p:nvPr/>
        </p:nvSpPr>
        <p:spPr>
          <a:xfrm>
            <a:off x="1440873" y="2558473"/>
            <a:ext cx="9504218" cy="1754326"/>
          </a:xfrm>
          <a:prstGeom prst="rect">
            <a:avLst/>
          </a:prstGeom>
        </p:spPr>
        <p:txBody>
          <a:bodyPr wrap="square">
            <a:spAutoFit/>
          </a:bodyPr>
          <a:lstStyle/>
          <a:p>
            <a:pPr algn="ctr"/>
            <a:r>
              <a:rPr lang="en-US" sz="5400" b="1" i="0" dirty="0" smtClean="0">
                <a:solidFill>
                  <a:srgbClr val="00B050"/>
                </a:solidFill>
                <a:effectLst/>
                <a:latin typeface="Times New Roman" panose="02020603050405020304" pitchFamily="18" charset="0"/>
                <a:cs typeface="Times New Roman" panose="02020603050405020304" pitchFamily="18" charset="0"/>
              </a:rPr>
              <a:t>LỄ DÂNG NGÀY XUÂN </a:t>
            </a:r>
          </a:p>
          <a:p>
            <a:pPr algn="ctr"/>
            <a:r>
              <a:rPr lang="en-US" sz="5400" b="1" dirty="0" err="1" smtClean="0">
                <a:solidFill>
                  <a:srgbClr val="00B050"/>
                </a:solidFill>
                <a:latin typeface="Times New Roman" panose="02020603050405020304" pitchFamily="18" charset="0"/>
                <a:cs typeface="Times New Roman" panose="02020603050405020304" pitchFamily="18" charset="0"/>
              </a:rPr>
              <a:t>Dấu</a:t>
            </a:r>
            <a:r>
              <a:rPr lang="en-US" sz="5400" b="1" dirty="0" smtClean="0">
                <a:solidFill>
                  <a:srgbClr val="00B050"/>
                </a:solidFill>
                <a:latin typeface="Times New Roman" panose="02020603050405020304" pitchFamily="18" charset="0"/>
                <a:cs typeface="Times New Roman" panose="02020603050405020304" pitchFamily="18" charset="0"/>
              </a:rPr>
              <a:t> </a:t>
            </a:r>
            <a:r>
              <a:rPr lang="en-US" sz="5400" b="1" dirty="0" err="1" smtClean="0">
                <a:solidFill>
                  <a:srgbClr val="00B050"/>
                </a:solidFill>
                <a:latin typeface="Times New Roman" panose="02020603050405020304" pitchFamily="18" charset="0"/>
                <a:cs typeface="Times New Roman" panose="02020603050405020304" pitchFamily="18" charset="0"/>
              </a:rPr>
              <a:t>Chân</a:t>
            </a:r>
            <a:r>
              <a:rPr lang="en-US" sz="5400" b="1" dirty="0" smtClean="0">
                <a:solidFill>
                  <a:srgbClr val="00B050"/>
                </a:solidFill>
                <a:latin typeface="Times New Roman" panose="02020603050405020304" pitchFamily="18" charset="0"/>
                <a:cs typeface="Times New Roman" panose="02020603050405020304" pitchFamily="18" charset="0"/>
              </a:rPr>
              <a:t> </a:t>
            </a:r>
            <a:endParaRPr lang="en-US" sz="5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875987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3" y="137652"/>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258617" y="255638"/>
            <a:ext cx="11702473" cy="5909310"/>
          </a:xfrm>
          <a:prstGeom prst="rect">
            <a:avLst/>
          </a:prstGeom>
        </p:spPr>
        <p:txBody>
          <a:bodyPr wrap="square">
            <a:spAutoFit/>
          </a:bodyPr>
          <a:lstStyle/>
          <a:p>
            <a:pPr algn="just"/>
            <a:r>
              <a:rPr lang="en-US" sz="5400" b="1" i="0" dirty="0" smtClean="0">
                <a:solidFill>
                  <a:srgbClr val="FF0000"/>
                </a:solidFill>
                <a:effectLst/>
                <a:latin typeface="Times New Roman" panose="02020603050405020304" pitchFamily="18" charset="0"/>
                <a:cs typeface="Times New Roman" panose="02020603050405020304" pitchFamily="18" charset="0"/>
              </a:rPr>
              <a:t>1. </a:t>
            </a:r>
            <a:r>
              <a:rPr lang="vi-VN" sz="5400" b="0" i="0" dirty="0" smtClean="0">
                <a:effectLst/>
                <a:latin typeface="Times New Roman" panose="02020603050405020304" pitchFamily="18" charset="0"/>
                <a:cs typeface="Times New Roman" panose="02020603050405020304" pitchFamily="18" charset="0"/>
              </a:rPr>
              <a:t>Dâng lên Ngài ngày xuân, mùa xuân thắm tươi màu hoa. Dâng lên muôn vạn lời ca, tung hô Vua Trời ngàn tiếng yêu thương. Dâng, xin dâng lên Chúa đời sống con tháng năm miệt mài. Dù đời bao nỗi lo toan, cuộc trần này lắm gian nan. Nguyện trở nên lễ dâng, mùa xuân này.</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8614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258617" y="255638"/>
            <a:ext cx="11702473" cy="6247864"/>
          </a:xfrm>
          <a:prstGeom prst="rect">
            <a:avLst/>
          </a:prstGeom>
        </p:spPr>
        <p:txBody>
          <a:bodyPr wrap="square">
            <a:spAutoFit/>
          </a:bodyPr>
          <a:lstStyle/>
          <a:p>
            <a:pPr algn="just"/>
            <a:r>
              <a:rPr lang="vi-VN" sz="8000" b="1" i="0" dirty="0" smtClean="0">
                <a:solidFill>
                  <a:srgbClr val="FF0000"/>
                </a:solidFill>
                <a:effectLst/>
                <a:latin typeface="Times New Roman" panose="02020603050405020304" pitchFamily="18" charset="0"/>
                <a:cs typeface="Times New Roman" panose="02020603050405020304" pitchFamily="18" charset="0"/>
              </a:rPr>
              <a:t>Đ</a:t>
            </a:r>
            <a:r>
              <a:rPr lang="en-US" sz="8000" b="1" i="0" dirty="0" smtClean="0">
                <a:solidFill>
                  <a:srgbClr val="FF0000"/>
                </a:solidFill>
                <a:effectLst/>
                <a:latin typeface="Times New Roman" panose="02020603050405020304" pitchFamily="18" charset="0"/>
                <a:cs typeface="Times New Roman" panose="02020603050405020304" pitchFamily="18" charset="0"/>
              </a:rPr>
              <a:t>K: </a:t>
            </a:r>
            <a:r>
              <a:rPr lang="vi-VN" sz="8000" b="0" i="0" dirty="0" smtClean="0">
                <a:effectLst/>
                <a:latin typeface="Times New Roman" panose="02020603050405020304" pitchFamily="18" charset="0"/>
                <a:cs typeface="Times New Roman" panose="02020603050405020304" pitchFamily="18" charset="0"/>
              </a:rPr>
              <a:t>Dâng lên Cha nhân lành, này bánh thơm với ly rượu nồng thắm. Như hương bay khắp trời, tỏa lan lên tòa cao sang.</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452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258617" y="255638"/>
            <a:ext cx="11702473" cy="6555641"/>
          </a:xfrm>
          <a:prstGeom prst="rect">
            <a:avLst/>
          </a:prstGeom>
        </p:spPr>
        <p:txBody>
          <a:bodyPr wrap="square">
            <a:spAutoFit/>
          </a:bodyPr>
          <a:lstStyle/>
          <a:p>
            <a:pPr algn="just"/>
            <a:r>
              <a:rPr lang="vi-VN" sz="6000" b="1" i="0" dirty="0" smtClean="0">
                <a:solidFill>
                  <a:srgbClr val="FF0000"/>
                </a:solidFill>
                <a:effectLst/>
                <a:latin typeface="Times New Roman" panose="02020603050405020304" pitchFamily="18" charset="0"/>
                <a:cs typeface="Times New Roman" panose="02020603050405020304" pitchFamily="18" charset="0"/>
              </a:rPr>
              <a:t>2.</a:t>
            </a:r>
            <a:r>
              <a:rPr lang="en-US" sz="6000" b="1" dirty="0">
                <a:solidFill>
                  <a:srgbClr val="FF0000"/>
                </a:solidFill>
                <a:latin typeface="Times New Roman" panose="02020603050405020304" pitchFamily="18" charset="0"/>
                <a:cs typeface="Times New Roman" panose="02020603050405020304" pitchFamily="18" charset="0"/>
              </a:rPr>
              <a:t> </a:t>
            </a:r>
            <a:r>
              <a:rPr lang="vi-VN" sz="6000" b="0" i="0" dirty="0" smtClean="0">
                <a:effectLst/>
                <a:latin typeface="Times New Roman" panose="02020603050405020304" pitchFamily="18" charset="0"/>
                <a:cs typeface="Times New Roman" panose="02020603050405020304" pitchFamily="18" charset="0"/>
              </a:rPr>
              <a:t>Đây lễ vật đầu xuân, rượu nho, bánh thơm tình yêu. Đây bao nhiêu giọt mồ hôi, với bao cuộc đời ngày tháng lao công. Xin Cha thương đón lấy, làm lễ dâng hy sinh đời con. Lòng thành con tiến dâng Cha, dạt dào khúc hát ngân xa.</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922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258617" y="255638"/>
            <a:ext cx="11702473" cy="6247864"/>
          </a:xfrm>
          <a:prstGeom prst="rect">
            <a:avLst/>
          </a:prstGeom>
        </p:spPr>
        <p:txBody>
          <a:bodyPr wrap="square">
            <a:spAutoFit/>
          </a:bodyPr>
          <a:lstStyle/>
          <a:p>
            <a:pPr algn="just"/>
            <a:r>
              <a:rPr lang="vi-VN" sz="8000" b="1" i="0" dirty="0" smtClean="0">
                <a:solidFill>
                  <a:srgbClr val="FF0000"/>
                </a:solidFill>
                <a:effectLst/>
                <a:latin typeface="Times New Roman" panose="02020603050405020304" pitchFamily="18" charset="0"/>
                <a:cs typeface="Times New Roman" panose="02020603050405020304" pitchFamily="18" charset="0"/>
              </a:rPr>
              <a:t>Đ</a:t>
            </a:r>
            <a:r>
              <a:rPr lang="en-US" sz="8000" b="1" i="0" dirty="0" smtClean="0">
                <a:solidFill>
                  <a:srgbClr val="FF0000"/>
                </a:solidFill>
                <a:effectLst/>
                <a:latin typeface="Times New Roman" panose="02020603050405020304" pitchFamily="18" charset="0"/>
                <a:cs typeface="Times New Roman" panose="02020603050405020304" pitchFamily="18" charset="0"/>
              </a:rPr>
              <a:t>K: </a:t>
            </a:r>
            <a:r>
              <a:rPr lang="vi-VN" sz="8000" b="0" i="0" dirty="0" smtClean="0">
                <a:effectLst/>
                <a:latin typeface="Times New Roman" panose="02020603050405020304" pitchFamily="18" charset="0"/>
                <a:cs typeface="Times New Roman" panose="02020603050405020304" pitchFamily="18" charset="0"/>
              </a:rPr>
              <a:t>Dâng lên Cha nhân lành, này bánh thơm với ly rượu nồng thắm. Như hương bay khắp trời, tỏa lan lên tòa cao sang.</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591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258617" y="255638"/>
            <a:ext cx="11702473" cy="6740307"/>
          </a:xfrm>
          <a:prstGeom prst="rect">
            <a:avLst/>
          </a:prstGeom>
        </p:spPr>
        <p:txBody>
          <a:bodyPr wrap="square">
            <a:spAutoFit/>
          </a:bodyPr>
          <a:lstStyle/>
          <a:p>
            <a:pPr algn="just"/>
            <a:r>
              <a:rPr lang="vi-VN" sz="5400" b="1" i="0" dirty="0" smtClean="0">
                <a:solidFill>
                  <a:srgbClr val="FF0000"/>
                </a:solidFill>
                <a:effectLst/>
                <a:latin typeface="Times New Roman" panose="02020603050405020304" pitchFamily="18" charset="0"/>
                <a:cs typeface="Times New Roman" panose="02020603050405020304" pitchFamily="18" charset="0"/>
              </a:rPr>
              <a:t>3.</a:t>
            </a:r>
            <a:r>
              <a:rPr lang="en-US" sz="5400" b="1" dirty="0">
                <a:solidFill>
                  <a:srgbClr val="FF0000"/>
                </a:solidFill>
                <a:latin typeface="Times New Roman" panose="02020603050405020304" pitchFamily="18" charset="0"/>
                <a:cs typeface="Times New Roman" panose="02020603050405020304" pitchFamily="18" charset="0"/>
              </a:rPr>
              <a:t> </a:t>
            </a:r>
            <a:r>
              <a:rPr lang="vi-VN" sz="5400" b="0" i="0" dirty="0" smtClean="0">
                <a:effectLst/>
                <a:latin typeface="Times New Roman" panose="02020603050405020304" pitchFamily="18" charset="0"/>
                <a:cs typeface="Times New Roman" panose="02020603050405020304" pitchFamily="18" charset="0"/>
              </a:rPr>
              <a:t>Dâng gia đình của con, một năm sống trong hồng ân. Xin cho ông bà, mẹ cha luôn luôn an bình, tình nghĩa bao la. Dâng xin dâng lên Chúa cùng với bao anh chị của con. Hưởng hạnh phúc mãi miên man, lòng trào dâng khúc ca vang. H</a:t>
            </a:r>
            <a:r>
              <a:rPr lang="en-US" sz="5400" dirty="0" err="1" smtClean="0">
                <a:latin typeface="Times New Roman" panose="02020603050405020304" pitchFamily="18" charset="0"/>
                <a:cs typeface="Times New Roman" panose="02020603050405020304" pitchFamily="18" charset="0"/>
              </a:rPr>
              <a:t>iệp</a:t>
            </a:r>
            <a:r>
              <a:rPr lang="vi-VN" sz="5400" b="0" i="0" dirty="0" smtClean="0">
                <a:effectLst/>
                <a:latin typeface="Times New Roman" panose="02020603050405020304" pitchFamily="18" charset="0"/>
                <a:cs typeface="Times New Roman" panose="02020603050405020304" pitchFamily="18" charset="0"/>
              </a:rPr>
              <a:t> lòng dâng Chúa xuân, cùng bánh rượu.</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474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258617" y="255638"/>
            <a:ext cx="11702473" cy="6247864"/>
          </a:xfrm>
          <a:prstGeom prst="rect">
            <a:avLst/>
          </a:prstGeom>
        </p:spPr>
        <p:txBody>
          <a:bodyPr wrap="square">
            <a:spAutoFit/>
          </a:bodyPr>
          <a:lstStyle/>
          <a:p>
            <a:pPr algn="just"/>
            <a:r>
              <a:rPr lang="vi-VN" sz="8000" b="1" i="0" dirty="0" smtClean="0">
                <a:solidFill>
                  <a:srgbClr val="FF0000"/>
                </a:solidFill>
                <a:effectLst/>
                <a:latin typeface="Times New Roman" panose="02020603050405020304" pitchFamily="18" charset="0"/>
                <a:cs typeface="Times New Roman" panose="02020603050405020304" pitchFamily="18" charset="0"/>
              </a:rPr>
              <a:t>Đ</a:t>
            </a:r>
            <a:r>
              <a:rPr lang="en-US" sz="8000" b="1" i="0" dirty="0" smtClean="0">
                <a:solidFill>
                  <a:srgbClr val="FF0000"/>
                </a:solidFill>
                <a:effectLst/>
                <a:latin typeface="Times New Roman" panose="02020603050405020304" pitchFamily="18" charset="0"/>
                <a:cs typeface="Times New Roman" panose="02020603050405020304" pitchFamily="18" charset="0"/>
              </a:rPr>
              <a:t>K: </a:t>
            </a:r>
            <a:r>
              <a:rPr lang="vi-VN" sz="8000" b="0" i="0" dirty="0" smtClean="0">
                <a:effectLst/>
                <a:latin typeface="Times New Roman" panose="02020603050405020304" pitchFamily="18" charset="0"/>
                <a:cs typeface="Times New Roman" panose="02020603050405020304" pitchFamily="18" charset="0"/>
              </a:rPr>
              <a:t>Dâng lên Cha nhân lành, này bánh thơm với ly rượu nồng thắm. Như hương bay khắp trời, tỏa lan lên tòa cao sang.</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09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97164" cy="6858000"/>
          </a:xfrm>
          <a:prstGeom prst="rect">
            <a:avLst/>
          </a:prstGeom>
        </p:spPr>
      </p:pic>
      <p:sp>
        <p:nvSpPr>
          <p:cNvPr id="3" name="Rectangle 2"/>
          <p:cNvSpPr/>
          <p:nvPr/>
        </p:nvSpPr>
        <p:spPr>
          <a:xfrm>
            <a:off x="1302327" y="2318326"/>
            <a:ext cx="9716655" cy="2492990"/>
          </a:xfrm>
          <a:prstGeom prst="rect">
            <a:avLst/>
          </a:prstGeom>
        </p:spPr>
        <p:txBody>
          <a:bodyPr wrap="square">
            <a:spAutoFit/>
          </a:bodyPr>
          <a:lstStyle/>
          <a:p>
            <a:pPr algn="ctr">
              <a:lnSpc>
                <a:spcPct val="150000"/>
              </a:lnSpc>
              <a:spcAft>
                <a:spcPts val="0"/>
              </a:spcAft>
            </a:pPr>
            <a:r>
              <a:rPr lang="en-US" sz="6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NGÀY XUÂN THẢO HIẾU</a:t>
            </a:r>
            <a:endParaRPr lang="en-US" sz="60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4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4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Duy</a:t>
            </a:r>
            <a:endParaRPr lang="en-US" sz="4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05611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927"/>
            <a:ext cx="12191999" cy="6864927"/>
          </a:xfrm>
          <a:prstGeom prst="rect">
            <a:avLst/>
          </a:prstGeom>
        </p:spPr>
      </p:pic>
    </p:spTree>
    <p:extLst>
      <p:ext uri="{BB962C8B-B14F-4D97-AF65-F5344CB8AC3E}">
        <p14:creationId xmlns:p14="http://schemas.microsoft.com/office/powerpoint/2010/main" val="335750085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0" cy="6858000"/>
          </a:xfrm>
          <a:prstGeom prst="rect">
            <a:avLst/>
          </a:prstGeom>
        </p:spPr>
      </p:pic>
      <p:sp>
        <p:nvSpPr>
          <p:cNvPr id="2" name="Rectangle 1"/>
          <p:cNvSpPr/>
          <p:nvPr/>
        </p:nvSpPr>
        <p:spPr>
          <a:xfrm>
            <a:off x="1394691" y="2992581"/>
            <a:ext cx="9494982" cy="1415772"/>
          </a:xfrm>
          <a:prstGeom prst="rect">
            <a:avLst/>
          </a:prstGeom>
        </p:spPr>
        <p:txBody>
          <a:bodyPr wrap="square">
            <a:spAutoFit/>
          </a:bodyPr>
          <a:lstStyle/>
          <a:p>
            <a:pPr algn="ctr"/>
            <a:r>
              <a:rPr lang="en-US" sz="5400" b="1" dirty="0" smtClean="0">
                <a:solidFill>
                  <a:srgbClr val="00B050"/>
                </a:solidFill>
                <a:latin typeface="Times New Roman" panose="02020603050405020304" pitchFamily="18" charset="0"/>
                <a:cs typeface="Times New Roman" panose="02020603050405020304" pitchFamily="18" charset="0"/>
              </a:rPr>
              <a:t>XUÂN Ở TRONG CON </a:t>
            </a:r>
          </a:p>
          <a:p>
            <a:pPr algn="ctr"/>
            <a:r>
              <a:rPr lang="en-US" sz="3200" b="1" dirty="0" smtClean="0">
                <a:solidFill>
                  <a:srgbClr val="00B050"/>
                </a:solidFill>
                <a:latin typeface="Times New Roman" panose="02020603050405020304" pitchFamily="18" charset="0"/>
                <a:cs typeface="Times New Roman" panose="02020603050405020304" pitchFamily="18" charset="0"/>
              </a:rPr>
              <a:t>Lm. </a:t>
            </a:r>
            <a:r>
              <a:rPr lang="en-US" sz="3200" b="1" dirty="0" err="1" smtClean="0">
                <a:solidFill>
                  <a:srgbClr val="00B050"/>
                </a:solidFill>
                <a:latin typeface="Times New Roman" panose="02020603050405020304" pitchFamily="18" charset="0"/>
                <a:cs typeface="Times New Roman" panose="02020603050405020304" pitchFamily="18" charset="0"/>
              </a:rPr>
              <a:t>Nguyễn</a:t>
            </a:r>
            <a:r>
              <a:rPr lang="en-US" sz="3200" b="1" dirty="0" smtClean="0">
                <a:solidFill>
                  <a:srgbClr val="00B050"/>
                </a:solidFill>
                <a:latin typeface="Times New Roman" panose="02020603050405020304" pitchFamily="18" charset="0"/>
                <a:cs typeface="Times New Roman" panose="02020603050405020304" pitchFamily="18" charset="0"/>
              </a:rPr>
              <a:t> </a:t>
            </a:r>
            <a:r>
              <a:rPr lang="en-US" sz="3200" b="1" dirty="0" err="1" smtClean="0">
                <a:solidFill>
                  <a:srgbClr val="00B050"/>
                </a:solidFill>
                <a:latin typeface="Times New Roman" panose="02020603050405020304" pitchFamily="18" charset="0"/>
                <a:cs typeface="Times New Roman" panose="02020603050405020304" pitchFamily="18" charset="0"/>
              </a:rPr>
              <a:t>Duy</a:t>
            </a:r>
            <a:r>
              <a:rPr lang="en-US" sz="3200" b="1" dirty="0" smtClean="0">
                <a:solidFill>
                  <a:srgbClr val="00B05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464451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249382" y="255638"/>
            <a:ext cx="11785302" cy="6555641"/>
          </a:xfrm>
          <a:prstGeom prst="rect">
            <a:avLst/>
          </a:prstGeom>
        </p:spPr>
        <p:txBody>
          <a:bodyPr wrap="square">
            <a:spAutoFit/>
          </a:bodyPr>
          <a:lstStyle/>
          <a:p>
            <a:pPr algn="just"/>
            <a:r>
              <a:rPr lang="vi-VN" sz="6000" b="1" dirty="0" smtClean="0">
                <a:solidFill>
                  <a:srgbClr val="FF0000"/>
                </a:solidFill>
                <a:latin typeface="Times New Roman" panose="02020603050405020304" pitchFamily="18" charset="0"/>
                <a:cs typeface="Times New Roman" panose="02020603050405020304" pitchFamily="18" charset="0"/>
              </a:rPr>
              <a:t>1</a:t>
            </a:r>
            <a:r>
              <a:rPr lang="en-US" sz="6000" b="1" dirty="0" smtClean="0">
                <a:solidFill>
                  <a:srgbClr val="FF0000"/>
                </a:solidFill>
                <a:latin typeface="Times New Roman" panose="02020603050405020304" pitchFamily="18" charset="0"/>
                <a:cs typeface="Times New Roman" panose="02020603050405020304" pitchFamily="18" charset="0"/>
              </a:rPr>
              <a:t>.</a:t>
            </a:r>
            <a:r>
              <a:rPr lang="vi-VN" sz="6000" b="1" dirty="0" smtClean="0">
                <a:solidFill>
                  <a:srgbClr val="FF0000"/>
                </a:solidFill>
                <a:latin typeface="Times New Roman" panose="02020603050405020304" pitchFamily="18" charset="0"/>
                <a:cs typeface="Times New Roman" panose="02020603050405020304" pitchFamily="18" charset="0"/>
              </a:rPr>
              <a:t> </a:t>
            </a:r>
            <a:r>
              <a:rPr lang="vi-VN" sz="6000" dirty="0" smtClean="0">
                <a:latin typeface="Times New Roman" panose="02020603050405020304" pitchFamily="18" charset="0"/>
                <a:cs typeface="Times New Roman" panose="02020603050405020304" pitchFamily="18" charset="0"/>
              </a:rPr>
              <a:t>Xuân nay đến cùng trần gian mùa xuân thắm tươi huy hoàng. Xuân nay mở hội bình an. Người hãy đón xuân hỷ hoan. Xuân nay thấm nhuần hồng ân. Hồng ân Chúa ban dư tràn. Xuân nay sẽ thành viên mãn vì có Chúa xuân hiện diện</a:t>
            </a:r>
          </a:p>
        </p:txBody>
      </p:sp>
    </p:spTree>
    <p:extLst>
      <p:ext uri="{BB962C8B-B14F-4D97-AF65-F5344CB8AC3E}">
        <p14:creationId xmlns:p14="http://schemas.microsoft.com/office/powerpoint/2010/main" val="1025457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249382" y="255638"/>
            <a:ext cx="11785302" cy="6555641"/>
          </a:xfrm>
          <a:prstGeom prst="rect">
            <a:avLst/>
          </a:prstGeom>
        </p:spPr>
        <p:txBody>
          <a:bodyPr wrap="square">
            <a:spAutoFit/>
          </a:bodyPr>
          <a:lstStyle/>
          <a:p>
            <a:pPr algn="just"/>
            <a:r>
              <a:rPr lang="vi-VN" sz="6000" b="1" dirty="0" smtClean="0">
                <a:solidFill>
                  <a:srgbClr val="FF0000"/>
                </a:solidFill>
                <a:latin typeface="Times New Roman" panose="02020603050405020304" pitchFamily="18" charset="0"/>
                <a:cs typeface="Times New Roman" panose="02020603050405020304" pitchFamily="18" charset="0"/>
              </a:rPr>
              <a:t>Đ</a:t>
            </a:r>
            <a:r>
              <a:rPr lang="en-US" sz="6000" b="1" dirty="0" smtClean="0">
                <a:solidFill>
                  <a:srgbClr val="FF0000"/>
                </a:solidFill>
                <a:latin typeface="Times New Roman" panose="02020603050405020304" pitchFamily="18" charset="0"/>
                <a:cs typeface="Times New Roman" panose="02020603050405020304" pitchFamily="18" charset="0"/>
              </a:rPr>
              <a:t>K: </a:t>
            </a:r>
            <a:r>
              <a:rPr lang="vi-VN" sz="6000" dirty="0" smtClean="0">
                <a:latin typeface="Times New Roman" panose="02020603050405020304" pitchFamily="18" charset="0"/>
                <a:cs typeface="Times New Roman" panose="02020603050405020304" pitchFamily="18" charset="0"/>
              </a:rPr>
              <a:t>Xin dâng lên xuân đầy sắc, xin dâng lên xuân vẹn toàn. Mùa xuân về sẽ không phai tàn là xuân trong Chúa bình an. Xin yêu thương luôn nồng nàn. Trong tim con luôn rộn ràng. Lời ca đón xuân nhịp nhàng. Cảm mến chính Chúa mùa xuân.</a:t>
            </a:r>
          </a:p>
        </p:txBody>
      </p:sp>
    </p:spTree>
    <p:extLst>
      <p:ext uri="{BB962C8B-B14F-4D97-AF65-F5344CB8AC3E}">
        <p14:creationId xmlns:p14="http://schemas.microsoft.com/office/powerpoint/2010/main" val="2122306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249382" y="255638"/>
            <a:ext cx="11785302" cy="6555641"/>
          </a:xfrm>
          <a:prstGeom prst="rect">
            <a:avLst/>
          </a:prstGeom>
        </p:spPr>
        <p:txBody>
          <a:bodyPr wrap="square">
            <a:spAutoFit/>
          </a:bodyPr>
          <a:lstStyle/>
          <a:p>
            <a:pPr algn="just"/>
            <a:r>
              <a:rPr lang="vi-VN" sz="6000" b="1" dirty="0" smtClean="0">
                <a:solidFill>
                  <a:srgbClr val="FF0000"/>
                </a:solidFill>
                <a:latin typeface="Times New Roman" panose="02020603050405020304" pitchFamily="18" charset="0"/>
                <a:cs typeface="Times New Roman" panose="02020603050405020304" pitchFamily="18" charset="0"/>
              </a:rPr>
              <a:t>2</a:t>
            </a:r>
            <a:r>
              <a:rPr lang="en-US" sz="6000" b="1" dirty="0" smtClean="0">
                <a:solidFill>
                  <a:srgbClr val="FF0000"/>
                </a:solidFill>
                <a:latin typeface="Times New Roman" panose="02020603050405020304" pitchFamily="18" charset="0"/>
                <a:cs typeface="Times New Roman" panose="02020603050405020304" pitchFamily="18" charset="0"/>
              </a:rPr>
              <a:t>. </a:t>
            </a:r>
            <a:r>
              <a:rPr lang="vi-VN" sz="6000" dirty="0" smtClean="0">
                <a:latin typeface="Times New Roman" panose="02020603050405020304" pitchFamily="18" charset="0"/>
                <a:cs typeface="Times New Roman" panose="02020603050405020304" pitchFamily="18" charset="0"/>
              </a:rPr>
              <a:t>Xuân nay đã về cùng con mùa xuân ở trong tâm hồn. Khi con sống đời hồng ân và biết mến yêu nhiều hơn. Xuân nay mãi ở cùng con là khi biết sống theo Tin Mừng. Con vui với đời nhân chứng để Chúa đến trong cuộc đời.</a:t>
            </a:r>
          </a:p>
        </p:txBody>
      </p:sp>
    </p:spTree>
    <p:extLst>
      <p:ext uri="{BB962C8B-B14F-4D97-AF65-F5344CB8AC3E}">
        <p14:creationId xmlns:p14="http://schemas.microsoft.com/office/powerpoint/2010/main" val="1845889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249382" y="255638"/>
            <a:ext cx="11785302" cy="6555641"/>
          </a:xfrm>
          <a:prstGeom prst="rect">
            <a:avLst/>
          </a:prstGeom>
        </p:spPr>
        <p:txBody>
          <a:bodyPr wrap="square">
            <a:spAutoFit/>
          </a:bodyPr>
          <a:lstStyle/>
          <a:p>
            <a:pPr algn="just"/>
            <a:r>
              <a:rPr lang="vi-VN" sz="6000" b="1" dirty="0" smtClean="0">
                <a:solidFill>
                  <a:srgbClr val="FF0000"/>
                </a:solidFill>
                <a:latin typeface="Times New Roman" panose="02020603050405020304" pitchFamily="18" charset="0"/>
                <a:cs typeface="Times New Roman" panose="02020603050405020304" pitchFamily="18" charset="0"/>
              </a:rPr>
              <a:t>Đ</a:t>
            </a:r>
            <a:r>
              <a:rPr lang="en-US" sz="6000" b="1" dirty="0" smtClean="0">
                <a:solidFill>
                  <a:srgbClr val="FF0000"/>
                </a:solidFill>
                <a:latin typeface="Times New Roman" panose="02020603050405020304" pitchFamily="18" charset="0"/>
                <a:cs typeface="Times New Roman" panose="02020603050405020304" pitchFamily="18" charset="0"/>
              </a:rPr>
              <a:t>K: </a:t>
            </a:r>
            <a:r>
              <a:rPr lang="vi-VN" sz="6000" dirty="0" smtClean="0">
                <a:latin typeface="Times New Roman" panose="02020603050405020304" pitchFamily="18" charset="0"/>
                <a:cs typeface="Times New Roman" panose="02020603050405020304" pitchFamily="18" charset="0"/>
              </a:rPr>
              <a:t>Xin dâng lên xuân đầy sắc, xin dâng lên xuân vẹn toàn. Mùa xuân về sẽ không phai tàn là xuân trong Chúa bình an. Xin yêu thương luôn nồng nàn. Trong tim con luôn rộn ràng. Lời ca đón xuân nhịp nhàng. Cảm mến chính Chúa mùa xuân.</a:t>
            </a:r>
          </a:p>
        </p:txBody>
      </p:sp>
    </p:spTree>
    <p:extLst>
      <p:ext uri="{BB962C8B-B14F-4D97-AF65-F5344CB8AC3E}">
        <p14:creationId xmlns:p14="http://schemas.microsoft.com/office/powerpoint/2010/main" val="1130197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415636" y="369454"/>
            <a:ext cx="11471564" cy="5909310"/>
          </a:xfrm>
          <a:prstGeom prst="rect">
            <a:avLst/>
          </a:prstGeom>
        </p:spPr>
        <p:txBody>
          <a:bodyPr wrap="square">
            <a:spAutoFit/>
          </a:bodyPr>
          <a:lstStyle/>
          <a:p>
            <a:pPr algn="just"/>
            <a:r>
              <a:rPr lang="vi-VN" sz="5400" b="1" dirty="0" smtClean="0">
                <a:solidFill>
                  <a:srgbClr val="FF0000"/>
                </a:solidFill>
                <a:latin typeface="Times New Roman" panose="02020603050405020304" pitchFamily="18" charset="0"/>
                <a:cs typeface="Times New Roman" panose="02020603050405020304" pitchFamily="18" charset="0"/>
              </a:rPr>
              <a:t>3</a:t>
            </a:r>
            <a:r>
              <a:rPr lang="en-US" sz="5400" b="1" dirty="0" smtClean="0">
                <a:solidFill>
                  <a:srgbClr val="FF0000"/>
                </a:solidFill>
                <a:latin typeface="Times New Roman" panose="02020603050405020304" pitchFamily="18" charset="0"/>
                <a:cs typeface="Times New Roman" panose="02020603050405020304" pitchFamily="18" charset="0"/>
              </a:rPr>
              <a:t>. </a:t>
            </a:r>
            <a:r>
              <a:rPr lang="vi-VN" sz="5400" dirty="0" smtClean="0">
                <a:latin typeface="Times New Roman" panose="02020603050405020304" pitchFamily="18" charset="0"/>
                <a:cs typeface="Times New Roman" panose="02020603050405020304" pitchFamily="18" charset="0"/>
              </a:rPr>
              <a:t>Xin dâng tháng ngày đời con cùng bao ước mơ chưa tròn. Con xin Chúa Tể càn khôn đổ xuống chứa chan tình xuân. Tim con thắm nồng tình thương. Bàn tay nở hoa Thiên Đường. Cho xuân sáng ngời muôn phương cùng Chúa bước trên dặm trường.</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286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249382" y="255638"/>
            <a:ext cx="11785302" cy="6555641"/>
          </a:xfrm>
          <a:prstGeom prst="rect">
            <a:avLst/>
          </a:prstGeom>
        </p:spPr>
        <p:txBody>
          <a:bodyPr wrap="square">
            <a:spAutoFit/>
          </a:bodyPr>
          <a:lstStyle/>
          <a:p>
            <a:pPr algn="just"/>
            <a:r>
              <a:rPr lang="vi-VN" sz="6000" b="1" dirty="0" smtClean="0">
                <a:solidFill>
                  <a:srgbClr val="FF0000"/>
                </a:solidFill>
                <a:latin typeface="Times New Roman" panose="02020603050405020304" pitchFamily="18" charset="0"/>
                <a:cs typeface="Times New Roman" panose="02020603050405020304" pitchFamily="18" charset="0"/>
              </a:rPr>
              <a:t>Đ</a:t>
            </a:r>
            <a:r>
              <a:rPr lang="en-US" sz="6000" b="1" dirty="0" smtClean="0">
                <a:solidFill>
                  <a:srgbClr val="FF0000"/>
                </a:solidFill>
                <a:latin typeface="Times New Roman" panose="02020603050405020304" pitchFamily="18" charset="0"/>
                <a:cs typeface="Times New Roman" panose="02020603050405020304" pitchFamily="18" charset="0"/>
              </a:rPr>
              <a:t>K: </a:t>
            </a:r>
            <a:r>
              <a:rPr lang="vi-VN" sz="6000" dirty="0" smtClean="0">
                <a:latin typeface="Times New Roman" panose="02020603050405020304" pitchFamily="18" charset="0"/>
                <a:cs typeface="Times New Roman" panose="02020603050405020304" pitchFamily="18" charset="0"/>
              </a:rPr>
              <a:t>Xin dâng lên xuân đầy sắc, xin dâng lên xuân vẹn toàn. Mùa xuân về sẽ không phai tàn là xuân trong Chúa bình an. Xin yêu thương luôn nồng nàn. Trong tim con luôn rộn ràng. Lời ca đón xuân nhịp nhàng. Cảm mến chính Chúa mùa xuân.</a:t>
            </a:r>
          </a:p>
        </p:txBody>
      </p:sp>
    </p:spTree>
    <p:extLst>
      <p:ext uri="{BB962C8B-B14F-4D97-AF65-F5344CB8AC3E}">
        <p14:creationId xmlns:p14="http://schemas.microsoft.com/office/powerpoint/2010/main" val="1377361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927"/>
            <a:ext cx="12191999" cy="6864927"/>
          </a:xfrm>
          <a:prstGeom prst="rect">
            <a:avLst/>
          </a:prstGeom>
        </p:spPr>
      </p:pic>
    </p:spTree>
    <p:extLst>
      <p:ext uri="{BB962C8B-B14F-4D97-AF65-F5344CB8AC3E}">
        <p14:creationId xmlns:p14="http://schemas.microsoft.com/office/powerpoint/2010/main" val="265398499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97164" cy="6858000"/>
          </a:xfrm>
          <a:prstGeom prst="rect">
            <a:avLst/>
          </a:prstGeom>
        </p:spPr>
      </p:pic>
      <p:sp>
        <p:nvSpPr>
          <p:cNvPr id="3" name="Rectangle 2"/>
          <p:cNvSpPr/>
          <p:nvPr/>
        </p:nvSpPr>
        <p:spPr>
          <a:xfrm>
            <a:off x="1339273" y="2309092"/>
            <a:ext cx="9587346" cy="2723823"/>
          </a:xfrm>
          <a:prstGeom prst="rect">
            <a:avLst/>
          </a:prstGeom>
        </p:spPr>
        <p:txBody>
          <a:bodyPr wrap="square">
            <a:spAutoFit/>
          </a:bodyPr>
          <a:lstStyle/>
          <a:p>
            <a:pPr algn="ctr">
              <a:lnSpc>
                <a:spcPct val="150000"/>
              </a:lnSpc>
              <a:spcAft>
                <a:spcPts val="0"/>
              </a:spcAft>
            </a:pPr>
            <a:r>
              <a:rPr lang="en-US" sz="66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XUÂN YÊU THƯƠNG</a:t>
            </a:r>
            <a:endParaRPr lang="en-US" sz="66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Lm.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Duy</a:t>
            </a:r>
            <a:endParaRPr lang="en-US" sz="4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279724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52" y="117987"/>
            <a:ext cx="11982247" cy="674001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37652"/>
            <a:ext cx="11857703" cy="6064674"/>
          </a:xfrm>
          <a:prstGeom prst="rect">
            <a:avLst/>
          </a:prstGeom>
        </p:spPr>
        <p:txBody>
          <a:bodyPr wrap="square">
            <a:spAutoFit/>
          </a:bodyPr>
          <a:lstStyle/>
          <a:p>
            <a:pPr algn="just">
              <a:lnSpc>
                <a:spcPct val="150000"/>
              </a:lnSpc>
              <a:spcAft>
                <a:spcPts val="0"/>
              </a:spcAft>
            </a:pPr>
            <a:r>
              <a:rPr lang="en-US" sz="4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cầu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ông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bà</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tổ</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tiên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Mong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i="1" dirty="0">
                <a:latin typeface="Times New Roman" panose="02020603050405020304" pitchFamily="18" charset="0"/>
                <a:ea typeface="Calibri" panose="020F0502020204030204" pitchFamily="34" charset="0"/>
                <a:cs typeface="Times New Roman" panose="02020603050405020304" pitchFamily="18" charset="0"/>
              </a:rPr>
              <a:t> ban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i="1" dirty="0">
                <a:latin typeface="Times New Roman" panose="02020603050405020304" pitchFamily="18" charset="0"/>
                <a:ea typeface="Calibri" panose="020F0502020204030204" pitchFamily="34" charset="0"/>
                <a:cs typeface="Times New Roman" panose="02020603050405020304" pitchFamily="18" charset="0"/>
              </a:rPr>
              <a:t> cha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mẹ</a:t>
            </a:r>
            <a:r>
              <a:rPr lang="en-US" sz="4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nơi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gần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ơi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đừng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quên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nhờ</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ai</a:t>
            </a:r>
            <a:r>
              <a:rPr lang="en-US" sz="4400" i="1" dirty="0">
                <a:latin typeface="Times New Roman" panose="02020603050405020304" pitchFamily="18" charset="0"/>
                <a:ea typeface="Calibri" panose="020F0502020204030204" pitchFamily="34" charset="0"/>
                <a:cs typeface="Times New Roman" panose="02020603050405020304" pitchFamily="18" charset="0"/>
              </a:rPr>
              <a:t> ta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nhớ</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tổ</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tiên</a:t>
            </a:r>
            <a:r>
              <a:rPr lang="en-US" sz="4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0482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324466" y="255637"/>
            <a:ext cx="11710218" cy="6740307"/>
          </a:xfrm>
          <a:prstGeom prst="rect">
            <a:avLst/>
          </a:prstGeom>
        </p:spPr>
        <p:txBody>
          <a:bodyPr wrap="square">
            <a:spAutoFit/>
          </a:bodyPr>
          <a:lstStyle/>
          <a:p>
            <a:pPr algn="just">
              <a:lnSpc>
                <a:spcPct val="150000"/>
              </a:lnSpc>
              <a:spcAft>
                <a:spcPts val="0"/>
              </a:spcAft>
            </a:pPr>
            <a:r>
              <a:rPr lang="en-US" sz="4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rồi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cõi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thêm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rồi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mộng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vui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theo</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vẫy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tuôn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rơi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khơi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dòng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phúc</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tuyệt</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vời</a:t>
            </a:r>
            <a:r>
              <a:rPr lang="en-US" sz="48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7063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17987"/>
            <a:ext cx="11857703" cy="6851427"/>
          </a:xfrm>
          <a:prstGeom prst="rect">
            <a:avLst/>
          </a:prstGeom>
        </p:spPr>
        <p:txBody>
          <a:bodyPr wrap="square">
            <a:spAutoFit/>
          </a:bodyPr>
          <a:lstStyle/>
          <a:p>
            <a:pPr algn="just">
              <a:lnSpc>
                <a:spcPct val="150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Vì</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loài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khứng</a:t>
            </a:r>
            <a:r>
              <a:rPr lang="en-US" sz="6000" dirty="0">
                <a:latin typeface="Times New Roman" panose="02020603050405020304" pitchFamily="18" charset="0"/>
                <a:ea typeface="Calibri" panose="020F0502020204030204" pitchFamily="34" charset="0"/>
                <a:cs typeface="Times New Roman" panose="02020603050405020304" pitchFamily="18" charset="0"/>
              </a:rPr>
              <a:t> ban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phơi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phới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Vì</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nụ</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Cha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8612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324466" y="255637"/>
            <a:ext cx="11710218" cy="6740307"/>
          </a:xfrm>
          <a:prstGeom prst="rect">
            <a:avLst/>
          </a:prstGeom>
        </p:spPr>
        <p:txBody>
          <a:bodyPr wrap="square">
            <a:spAutoFit/>
          </a:bodyPr>
          <a:lstStyle/>
          <a:p>
            <a:pPr algn="just">
              <a:lnSpc>
                <a:spcPct val="150000"/>
              </a:lnSpc>
              <a:spcAft>
                <a:spcPts val="0"/>
              </a:spcAft>
            </a:pPr>
            <a:r>
              <a:rPr lang="en-US" sz="4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rồi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cõi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thêm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rồi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mộng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vui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theo</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vẫy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tuôn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rơi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khơi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dòng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phúc</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tuyệt</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vời</a:t>
            </a:r>
            <a:r>
              <a:rPr lang="en-US" sz="48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928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17987"/>
            <a:ext cx="11857703" cy="6851427"/>
          </a:xfrm>
          <a:prstGeom prst="rect">
            <a:avLst/>
          </a:prstGeom>
        </p:spPr>
        <p:txBody>
          <a:bodyPr wrap="square">
            <a:spAutoFit/>
          </a:bodyPr>
          <a:lstStyle/>
          <a:p>
            <a:pPr algn="just">
              <a:lnSpc>
                <a:spcPct val="150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Vì</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gieo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mến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ra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tồn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6000" dirty="0">
                <a:latin typeface="Times New Roman" panose="02020603050405020304" pitchFamily="18" charset="0"/>
                <a:ea typeface="Calibri" panose="020F0502020204030204" pitchFamily="34" charset="0"/>
                <a:cs typeface="Times New Roman" panose="02020603050405020304" pitchFamily="18" charset="0"/>
              </a:rPr>
              <a:t> ở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tim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vui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hiến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5820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324466" y="255637"/>
            <a:ext cx="11710218" cy="6740307"/>
          </a:xfrm>
          <a:prstGeom prst="rect">
            <a:avLst/>
          </a:prstGeom>
        </p:spPr>
        <p:txBody>
          <a:bodyPr wrap="square">
            <a:spAutoFit/>
          </a:bodyPr>
          <a:lstStyle/>
          <a:p>
            <a:pPr algn="just">
              <a:lnSpc>
                <a:spcPct val="150000"/>
              </a:lnSpc>
              <a:spcAft>
                <a:spcPts val="0"/>
              </a:spcAft>
            </a:pPr>
            <a:r>
              <a:rPr lang="en-US" sz="4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rồi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cõi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thêm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rồi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mộng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vui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theo</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vẫy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tuôn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rơi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khơi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dòng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phúc</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tuyệt</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vời</a:t>
            </a:r>
            <a:r>
              <a:rPr lang="en-US" sz="48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8856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17987"/>
            <a:ext cx="11857703" cy="6851427"/>
          </a:xfrm>
          <a:prstGeom prst="rect">
            <a:avLst/>
          </a:prstGeom>
        </p:spPr>
        <p:txBody>
          <a:bodyPr wrap="square">
            <a:spAutoFit/>
          </a:bodyPr>
          <a:lstStyle/>
          <a:p>
            <a:pPr algn="just">
              <a:lnSpc>
                <a:spcPct val="150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Lạy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bao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rồi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vụt</a:t>
            </a:r>
            <a:r>
              <a:rPr lang="en-US" sz="6000" dirty="0">
                <a:latin typeface="Times New Roman" panose="02020603050405020304" pitchFamily="18" charset="0"/>
                <a:ea typeface="Calibri" panose="020F0502020204030204" pitchFamily="34" charset="0"/>
                <a:cs typeface="Times New Roman" panose="02020603050405020304" pitchFamily="18" charset="0"/>
              </a:rPr>
              <a:t> qua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6000" dirty="0">
                <a:latin typeface="Times New Roman" panose="02020603050405020304" pitchFamily="18" charset="0"/>
                <a:ea typeface="Calibri" panose="020F0502020204030204" pitchFamily="34" charset="0"/>
                <a:cs typeface="Times New Roman" panose="02020603050405020304" pitchFamily="18" charset="0"/>
              </a:rPr>
              <a:t> ở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ai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60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59365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324466" y="255637"/>
            <a:ext cx="11710218" cy="6740307"/>
          </a:xfrm>
          <a:prstGeom prst="rect">
            <a:avLst/>
          </a:prstGeom>
        </p:spPr>
        <p:txBody>
          <a:bodyPr wrap="square">
            <a:spAutoFit/>
          </a:bodyPr>
          <a:lstStyle/>
          <a:p>
            <a:pPr algn="just">
              <a:lnSpc>
                <a:spcPct val="150000"/>
              </a:lnSpc>
              <a:spcAft>
                <a:spcPts val="0"/>
              </a:spcAft>
            </a:pPr>
            <a:r>
              <a:rPr lang="en-US" sz="4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rồi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cõi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thêm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rồi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mộng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vui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theo</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vẫy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tuôn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rơi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khơi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dòng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phúc</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tuyệt</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vời</a:t>
            </a:r>
            <a:r>
              <a:rPr lang="en-US" sz="48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7713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432241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Rectangle 1"/>
          <p:cNvSpPr/>
          <p:nvPr/>
        </p:nvSpPr>
        <p:spPr>
          <a:xfrm>
            <a:off x="1034473" y="2807855"/>
            <a:ext cx="10086109" cy="2175596"/>
          </a:xfrm>
          <a:prstGeom prst="rect">
            <a:avLst/>
          </a:prstGeom>
        </p:spPr>
        <p:txBody>
          <a:bodyPr wrap="square">
            <a:spAutoFit/>
          </a:bodyPr>
          <a:lstStyle/>
          <a:p>
            <a:pPr algn="ctr">
              <a:lnSpc>
                <a:spcPct val="150000"/>
              </a:lnSpc>
              <a:spcAft>
                <a:spcPts val="0"/>
              </a:spcAft>
            </a:pP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ĐẦU XUÂN CẦU CHO GIA ĐÌNH</a:t>
            </a:r>
            <a:endParaRPr lang="en-US" sz="4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Phanxicô</a:t>
            </a:r>
            <a:endParaRPr lang="en-US" sz="4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4653663"/>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66255"/>
            <a:ext cx="11857703" cy="7364578"/>
          </a:xfrm>
          <a:prstGeom prst="rect">
            <a:avLst/>
          </a:prstGeom>
        </p:spPr>
        <p:txBody>
          <a:bodyPr wrap="square">
            <a:spAutoFit/>
          </a:bodyPr>
          <a:lstStyle/>
          <a:p>
            <a:pPr algn="just">
              <a:lnSpc>
                <a:spcPct val="150000"/>
              </a:lnSpc>
              <a:spcAft>
                <a:spcPts val="0"/>
              </a:spcAft>
            </a:pPr>
            <a:r>
              <a:rPr lang="en-US" sz="4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bao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gia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ngất</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ngây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mến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mẹ</a:t>
            </a:r>
            <a:r>
              <a:rPr lang="en-US" sz="4400" i="1" dirty="0">
                <a:latin typeface="Times New Roman" panose="02020603050405020304" pitchFamily="18" charset="0"/>
                <a:ea typeface="Calibri" panose="020F0502020204030204" pitchFamily="34" charset="0"/>
                <a:cs typeface="Times New Roman" panose="02020603050405020304" pitchFamily="18" charset="0"/>
              </a:rPr>
              <a:t> cha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bông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hoa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ơn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gia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Mong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i="1" dirty="0">
                <a:latin typeface="Times New Roman" panose="02020603050405020304" pitchFamily="18" charset="0"/>
                <a:ea typeface="Calibri" panose="020F0502020204030204" pitchFamily="34" charset="0"/>
                <a:cs typeface="Times New Roman" panose="02020603050405020304" pitchFamily="18" charset="0"/>
              </a:rPr>
              <a:t> ban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ơn</a:t>
            </a:r>
            <a:r>
              <a:rPr lang="en-US" sz="4400" i="1" dirty="0">
                <a:latin typeface="Times New Roman" panose="02020603050405020304" pitchFamily="18" charset="0"/>
                <a:ea typeface="Calibri" panose="020F0502020204030204" pitchFamily="34" charset="0"/>
                <a:cs typeface="Times New Roman" panose="02020603050405020304" pitchFamily="18" charset="0"/>
              </a:rPr>
              <a:t>. Cho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mà</a:t>
            </a:r>
            <a:r>
              <a:rPr lang="en-US" sz="4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3625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52" y="117987"/>
            <a:ext cx="11982247" cy="674001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37652"/>
            <a:ext cx="11857703" cy="6175473"/>
          </a:xfrm>
          <a:prstGeom prst="rect">
            <a:avLst/>
          </a:prstGeom>
        </p:spPr>
        <p:txBody>
          <a:bodyPr wrap="square">
            <a:spAutoFit/>
          </a:bodyPr>
          <a:lstStyle/>
          <a:p>
            <a:pPr algn="just">
              <a:lnSpc>
                <a:spcPct val="150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a:latin typeface="Times New Roman" panose="02020603050405020304" pitchFamily="18" charset="0"/>
                <a:ea typeface="Calibri" panose="020F0502020204030204" pitchFamily="34" charset="0"/>
                <a:cs typeface="Times New Roman" panose="02020603050405020304" pitchFamily="18" charset="0"/>
              </a:rPr>
              <a:t>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5400" dirty="0">
                <a:latin typeface="Times New Roman" panose="02020603050405020304" pitchFamily="18" charset="0"/>
                <a:ea typeface="Calibri" panose="020F0502020204030204" pitchFamily="34" charset="0"/>
                <a:cs typeface="Times New Roman" panose="02020603050405020304" pitchFamily="18" charset="0"/>
              </a:rPr>
              <a:t> cha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lệnh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đèn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soi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tối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tăm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nhủ</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khuyên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nhở</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dịu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êm</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0309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47485" y="117987"/>
            <a:ext cx="11887199" cy="6851427"/>
          </a:xfrm>
          <a:prstGeom prst="rect">
            <a:avLst/>
          </a:prstGeom>
        </p:spPr>
        <p:txBody>
          <a:bodyPr wrap="square">
            <a:spAutoFit/>
          </a:bodyPr>
          <a:lstStyle/>
          <a:p>
            <a:pPr algn="just">
              <a:lnSpc>
                <a:spcPct val="150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ban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000" dirty="0">
                <a:latin typeface="Times New Roman" panose="02020603050405020304" pitchFamily="18" charset="0"/>
                <a:ea typeface="Calibri" panose="020F0502020204030204" pitchFamily="34" charset="0"/>
                <a:cs typeface="Times New Roman" panose="02020603050405020304" pitchFamily="18" charset="0"/>
              </a:rPr>
              <a:t> cha.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Suốt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dẫu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khăn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vui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mái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7561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66255"/>
            <a:ext cx="11857703" cy="7364578"/>
          </a:xfrm>
          <a:prstGeom prst="rect">
            <a:avLst/>
          </a:prstGeom>
        </p:spPr>
        <p:txBody>
          <a:bodyPr wrap="square">
            <a:spAutoFit/>
          </a:bodyPr>
          <a:lstStyle/>
          <a:p>
            <a:pPr algn="just">
              <a:lnSpc>
                <a:spcPct val="150000"/>
              </a:lnSpc>
              <a:spcAft>
                <a:spcPts val="0"/>
              </a:spcAft>
            </a:pPr>
            <a:r>
              <a:rPr lang="en-US" sz="4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bao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gia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ngất</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ngây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mến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mẹ</a:t>
            </a:r>
            <a:r>
              <a:rPr lang="en-US" sz="4400" i="1" dirty="0">
                <a:latin typeface="Times New Roman" panose="02020603050405020304" pitchFamily="18" charset="0"/>
                <a:ea typeface="Calibri" panose="020F0502020204030204" pitchFamily="34" charset="0"/>
                <a:cs typeface="Times New Roman" panose="02020603050405020304" pitchFamily="18" charset="0"/>
              </a:rPr>
              <a:t> cha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bông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hoa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ơn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gia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Mong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i="1" dirty="0">
                <a:latin typeface="Times New Roman" panose="02020603050405020304" pitchFamily="18" charset="0"/>
                <a:ea typeface="Calibri" panose="020F0502020204030204" pitchFamily="34" charset="0"/>
                <a:cs typeface="Times New Roman" panose="02020603050405020304" pitchFamily="18" charset="0"/>
              </a:rPr>
              <a:t> ban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ơn</a:t>
            </a:r>
            <a:r>
              <a:rPr lang="en-US" sz="4400" i="1" dirty="0">
                <a:latin typeface="Times New Roman" panose="02020603050405020304" pitchFamily="18" charset="0"/>
                <a:ea typeface="Calibri" panose="020F0502020204030204" pitchFamily="34" charset="0"/>
                <a:cs typeface="Times New Roman" panose="02020603050405020304" pitchFamily="18" charset="0"/>
              </a:rPr>
              <a:t>. Cho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mà</a:t>
            </a:r>
            <a:r>
              <a:rPr lang="en-US" sz="4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3844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324466" y="137652"/>
            <a:ext cx="11710218" cy="7017306"/>
          </a:xfrm>
          <a:prstGeom prst="rect">
            <a:avLst/>
          </a:prstGeom>
        </p:spPr>
        <p:txBody>
          <a:bodyPr wrap="square">
            <a:spAutoFit/>
          </a:bodyPr>
          <a:lstStyle/>
          <a:p>
            <a:pPr algn="just">
              <a:lnSpc>
                <a:spcPct val="150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nâng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bà</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sắt</a:t>
            </a:r>
            <a:r>
              <a:rPr lang="en-US" sz="6000" dirty="0">
                <a:latin typeface="Times New Roman" panose="02020603050405020304" pitchFamily="18" charset="0"/>
                <a:ea typeface="Calibri" panose="020F0502020204030204" pitchFamily="34" charset="0"/>
                <a:cs typeface="Times New Roman" panose="02020603050405020304" pitchFamily="18" charset="0"/>
              </a:rPr>
              <a:t> son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bền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10320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66255"/>
            <a:ext cx="11857703" cy="7364578"/>
          </a:xfrm>
          <a:prstGeom prst="rect">
            <a:avLst/>
          </a:prstGeom>
        </p:spPr>
        <p:txBody>
          <a:bodyPr wrap="square">
            <a:spAutoFit/>
          </a:bodyPr>
          <a:lstStyle/>
          <a:p>
            <a:pPr algn="just">
              <a:lnSpc>
                <a:spcPct val="150000"/>
              </a:lnSpc>
              <a:spcAft>
                <a:spcPts val="0"/>
              </a:spcAft>
            </a:pPr>
            <a:r>
              <a:rPr lang="en-US" sz="4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bao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gia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ngất</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ngây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mến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mẹ</a:t>
            </a:r>
            <a:r>
              <a:rPr lang="en-US" sz="4400" i="1" dirty="0">
                <a:latin typeface="Times New Roman" panose="02020603050405020304" pitchFamily="18" charset="0"/>
                <a:ea typeface="Calibri" panose="020F0502020204030204" pitchFamily="34" charset="0"/>
                <a:cs typeface="Times New Roman" panose="02020603050405020304" pitchFamily="18" charset="0"/>
              </a:rPr>
              <a:t> cha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bông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hoa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ơn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gia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Mong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i="1" dirty="0">
                <a:latin typeface="Times New Roman" panose="02020603050405020304" pitchFamily="18" charset="0"/>
                <a:ea typeface="Calibri" panose="020F0502020204030204" pitchFamily="34" charset="0"/>
                <a:cs typeface="Times New Roman" panose="02020603050405020304" pitchFamily="18" charset="0"/>
              </a:rPr>
              <a:t> ban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ơn</a:t>
            </a:r>
            <a:r>
              <a:rPr lang="en-US" sz="4400" i="1" dirty="0">
                <a:latin typeface="Times New Roman" panose="02020603050405020304" pitchFamily="18" charset="0"/>
                <a:ea typeface="Calibri" panose="020F0502020204030204" pitchFamily="34" charset="0"/>
                <a:cs typeface="Times New Roman" panose="02020603050405020304" pitchFamily="18" charset="0"/>
              </a:rPr>
              <a:t>. Cho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mà</a:t>
            </a:r>
            <a:r>
              <a:rPr lang="en-US" sz="4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2796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47485" y="117987"/>
            <a:ext cx="11887199" cy="6851427"/>
          </a:xfrm>
          <a:prstGeom prst="rect">
            <a:avLst/>
          </a:prstGeom>
        </p:spPr>
        <p:txBody>
          <a:bodyPr wrap="square">
            <a:spAutoFit/>
          </a:bodyPr>
          <a:lstStyle/>
          <a:p>
            <a:pPr algn="just">
              <a:lnSpc>
                <a:spcPct val="150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ai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mồ</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côi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Vắng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bóng</a:t>
            </a:r>
            <a:r>
              <a:rPr lang="en-US" sz="6000" dirty="0">
                <a:latin typeface="Times New Roman" panose="02020603050405020304" pitchFamily="18" charset="0"/>
                <a:ea typeface="Calibri" panose="020F0502020204030204" pitchFamily="34" charset="0"/>
                <a:cs typeface="Times New Roman" panose="02020603050405020304" pitchFamily="18" charset="0"/>
              </a:rPr>
              <a:t> cha,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vắng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bóng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vui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93646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66255"/>
            <a:ext cx="11857703" cy="7364578"/>
          </a:xfrm>
          <a:prstGeom prst="rect">
            <a:avLst/>
          </a:prstGeom>
        </p:spPr>
        <p:txBody>
          <a:bodyPr wrap="square">
            <a:spAutoFit/>
          </a:bodyPr>
          <a:lstStyle/>
          <a:p>
            <a:pPr algn="just">
              <a:lnSpc>
                <a:spcPct val="150000"/>
              </a:lnSpc>
              <a:spcAft>
                <a:spcPts val="0"/>
              </a:spcAft>
            </a:pPr>
            <a:r>
              <a:rPr lang="en-US" sz="4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bao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gia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ngất</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ngây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mến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mẹ</a:t>
            </a:r>
            <a:r>
              <a:rPr lang="en-US" sz="4400" i="1" dirty="0">
                <a:latin typeface="Times New Roman" panose="02020603050405020304" pitchFamily="18" charset="0"/>
                <a:ea typeface="Calibri" panose="020F0502020204030204" pitchFamily="34" charset="0"/>
                <a:cs typeface="Times New Roman" panose="02020603050405020304" pitchFamily="18" charset="0"/>
              </a:rPr>
              <a:t> cha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bông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hoa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ơn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gia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Mong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i="1" dirty="0">
                <a:latin typeface="Times New Roman" panose="02020603050405020304" pitchFamily="18" charset="0"/>
                <a:ea typeface="Calibri" panose="020F0502020204030204" pitchFamily="34" charset="0"/>
                <a:cs typeface="Times New Roman" panose="02020603050405020304" pitchFamily="18" charset="0"/>
              </a:rPr>
              <a:t> ban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ơn</a:t>
            </a:r>
            <a:r>
              <a:rPr lang="en-US" sz="4400" i="1" dirty="0">
                <a:latin typeface="Times New Roman" panose="02020603050405020304" pitchFamily="18" charset="0"/>
                <a:ea typeface="Calibri" panose="020F0502020204030204" pitchFamily="34" charset="0"/>
                <a:cs typeface="Times New Roman" panose="02020603050405020304" pitchFamily="18" charset="0"/>
              </a:rPr>
              <a:t>. Cho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mà</a:t>
            </a:r>
            <a:r>
              <a:rPr lang="en-US" sz="4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52158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47485" y="117987"/>
            <a:ext cx="11887199" cy="6851427"/>
          </a:xfrm>
          <a:prstGeom prst="rect">
            <a:avLst/>
          </a:prstGeom>
        </p:spPr>
        <p:txBody>
          <a:bodyPr wrap="square">
            <a:spAutoFit/>
          </a:bodyPr>
          <a:lstStyle/>
          <a:p>
            <a:pPr algn="just">
              <a:lnSpc>
                <a:spcPct val="150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anh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chị</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cõi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4023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66255"/>
            <a:ext cx="11857703" cy="7364578"/>
          </a:xfrm>
          <a:prstGeom prst="rect">
            <a:avLst/>
          </a:prstGeom>
        </p:spPr>
        <p:txBody>
          <a:bodyPr wrap="square">
            <a:spAutoFit/>
          </a:bodyPr>
          <a:lstStyle/>
          <a:p>
            <a:pPr algn="just">
              <a:lnSpc>
                <a:spcPct val="150000"/>
              </a:lnSpc>
              <a:spcAft>
                <a:spcPts val="0"/>
              </a:spcAft>
            </a:pPr>
            <a:r>
              <a:rPr lang="en-US" sz="4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bao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gia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ngất</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ngây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mến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mẹ</a:t>
            </a:r>
            <a:r>
              <a:rPr lang="en-US" sz="4400" i="1" dirty="0">
                <a:latin typeface="Times New Roman" panose="02020603050405020304" pitchFamily="18" charset="0"/>
                <a:ea typeface="Calibri" panose="020F0502020204030204" pitchFamily="34" charset="0"/>
                <a:cs typeface="Times New Roman" panose="02020603050405020304" pitchFamily="18" charset="0"/>
              </a:rPr>
              <a:t> cha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bông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hoa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ơn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gia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Mong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i="1" dirty="0">
                <a:latin typeface="Times New Roman" panose="02020603050405020304" pitchFamily="18" charset="0"/>
                <a:ea typeface="Calibri" panose="020F0502020204030204" pitchFamily="34" charset="0"/>
                <a:cs typeface="Times New Roman" panose="02020603050405020304" pitchFamily="18" charset="0"/>
              </a:rPr>
              <a:t> ban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ơn</a:t>
            </a:r>
            <a:r>
              <a:rPr lang="en-US" sz="4400" i="1" dirty="0">
                <a:latin typeface="Times New Roman" panose="02020603050405020304" pitchFamily="18" charset="0"/>
                <a:ea typeface="Calibri" panose="020F0502020204030204" pitchFamily="34" charset="0"/>
                <a:cs typeface="Times New Roman" panose="02020603050405020304" pitchFamily="18" charset="0"/>
              </a:rPr>
              <a:t>. Cho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mà</a:t>
            </a:r>
            <a:r>
              <a:rPr lang="en-US" sz="4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01581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47485" y="117987"/>
            <a:ext cx="11887199" cy="6851427"/>
          </a:xfrm>
          <a:prstGeom prst="rect">
            <a:avLst/>
          </a:prstGeom>
        </p:spPr>
        <p:txBody>
          <a:bodyPr wrap="square">
            <a:spAutoFit/>
          </a:bodyPr>
          <a:lstStyle/>
          <a:p>
            <a:pPr algn="just">
              <a:lnSpc>
                <a:spcPct val="150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thêm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đàn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em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thêm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hiền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44459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66255"/>
            <a:ext cx="11857703" cy="7364578"/>
          </a:xfrm>
          <a:prstGeom prst="rect">
            <a:avLst/>
          </a:prstGeom>
        </p:spPr>
        <p:txBody>
          <a:bodyPr wrap="square">
            <a:spAutoFit/>
          </a:bodyPr>
          <a:lstStyle/>
          <a:p>
            <a:pPr algn="just">
              <a:lnSpc>
                <a:spcPct val="150000"/>
              </a:lnSpc>
              <a:spcAft>
                <a:spcPts val="0"/>
              </a:spcAft>
            </a:pPr>
            <a:r>
              <a:rPr lang="en-US" sz="4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bao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gia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ngất</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ngây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mến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mẹ</a:t>
            </a:r>
            <a:r>
              <a:rPr lang="en-US" sz="4400" i="1" dirty="0">
                <a:latin typeface="Times New Roman" panose="02020603050405020304" pitchFamily="18" charset="0"/>
                <a:ea typeface="Calibri" panose="020F0502020204030204" pitchFamily="34" charset="0"/>
                <a:cs typeface="Times New Roman" panose="02020603050405020304" pitchFamily="18" charset="0"/>
              </a:rPr>
              <a:t> cha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bông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hoa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ơn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gia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Mong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i="1" dirty="0">
                <a:latin typeface="Times New Roman" panose="02020603050405020304" pitchFamily="18" charset="0"/>
                <a:ea typeface="Calibri" panose="020F0502020204030204" pitchFamily="34" charset="0"/>
                <a:cs typeface="Times New Roman" panose="02020603050405020304" pitchFamily="18" charset="0"/>
              </a:rPr>
              <a:t> ban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ơn</a:t>
            </a:r>
            <a:r>
              <a:rPr lang="en-US" sz="4400" i="1" dirty="0">
                <a:latin typeface="Times New Roman" panose="02020603050405020304" pitchFamily="18" charset="0"/>
                <a:ea typeface="Calibri" panose="020F0502020204030204" pitchFamily="34" charset="0"/>
                <a:cs typeface="Times New Roman" panose="02020603050405020304" pitchFamily="18" charset="0"/>
              </a:rPr>
              <a:t>. Cho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mà</a:t>
            </a:r>
            <a:r>
              <a:rPr lang="en-US" sz="4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5269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52" y="117987"/>
            <a:ext cx="11982247" cy="674001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37652"/>
            <a:ext cx="11857703" cy="6064674"/>
          </a:xfrm>
          <a:prstGeom prst="rect">
            <a:avLst/>
          </a:prstGeom>
        </p:spPr>
        <p:txBody>
          <a:bodyPr wrap="square">
            <a:spAutoFit/>
          </a:bodyPr>
          <a:lstStyle/>
          <a:p>
            <a:pPr algn="just">
              <a:lnSpc>
                <a:spcPct val="150000"/>
              </a:lnSpc>
              <a:spcAft>
                <a:spcPts val="0"/>
              </a:spcAft>
            </a:pPr>
            <a:r>
              <a:rPr lang="en-US" sz="4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cầu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ông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bà</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tổ</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tiên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Mong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i="1" dirty="0">
                <a:latin typeface="Times New Roman" panose="02020603050405020304" pitchFamily="18" charset="0"/>
                <a:ea typeface="Calibri" panose="020F0502020204030204" pitchFamily="34" charset="0"/>
                <a:cs typeface="Times New Roman" panose="02020603050405020304" pitchFamily="18" charset="0"/>
              </a:rPr>
              <a:t> ban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i="1" dirty="0">
                <a:latin typeface="Times New Roman" panose="02020603050405020304" pitchFamily="18" charset="0"/>
                <a:ea typeface="Calibri" panose="020F0502020204030204" pitchFamily="34" charset="0"/>
                <a:cs typeface="Times New Roman" panose="02020603050405020304" pitchFamily="18" charset="0"/>
              </a:rPr>
              <a:t> cha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mẹ</a:t>
            </a:r>
            <a:r>
              <a:rPr lang="en-US" sz="4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nơi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gần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ơi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đừng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quên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nhờ</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ai</a:t>
            </a:r>
            <a:r>
              <a:rPr lang="en-US" sz="4400" i="1" dirty="0">
                <a:latin typeface="Times New Roman" panose="02020603050405020304" pitchFamily="18" charset="0"/>
                <a:ea typeface="Calibri" panose="020F0502020204030204" pitchFamily="34" charset="0"/>
                <a:cs typeface="Times New Roman" panose="02020603050405020304" pitchFamily="18" charset="0"/>
              </a:rPr>
              <a:t> ta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nhớ</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tổ</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tiên</a:t>
            </a:r>
            <a:r>
              <a:rPr lang="en-US" sz="4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4956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47485" y="117987"/>
            <a:ext cx="11887199" cy="6851427"/>
          </a:xfrm>
          <a:prstGeom prst="rect">
            <a:avLst/>
          </a:prstGeom>
        </p:spPr>
        <p:txBody>
          <a:bodyPr wrap="square">
            <a:spAutoFit/>
          </a:bodyPr>
          <a:lstStyle/>
          <a:p>
            <a:pPr algn="just">
              <a:lnSpc>
                <a:spcPct val="150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soi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000" dirty="0">
                <a:latin typeface="Times New Roman" panose="02020603050405020304" pitchFamily="18" charset="0"/>
                <a:ea typeface="Calibri" panose="020F0502020204030204" pitchFamily="34" charset="0"/>
                <a:cs typeface="Times New Roman" panose="02020603050405020304" pitchFamily="18" charset="0"/>
              </a:rPr>
              <a:t> cha,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hiền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ngoan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vui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692459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66255"/>
            <a:ext cx="11857703" cy="7364578"/>
          </a:xfrm>
          <a:prstGeom prst="rect">
            <a:avLst/>
          </a:prstGeom>
        </p:spPr>
        <p:txBody>
          <a:bodyPr wrap="square">
            <a:spAutoFit/>
          </a:bodyPr>
          <a:lstStyle/>
          <a:p>
            <a:pPr algn="just">
              <a:lnSpc>
                <a:spcPct val="150000"/>
              </a:lnSpc>
              <a:spcAft>
                <a:spcPts val="0"/>
              </a:spcAft>
            </a:pPr>
            <a:r>
              <a:rPr lang="en-US" sz="4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bao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gia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ngất</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ngây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mến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mẹ</a:t>
            </a:r>
            <a:r>
              <a:rPr lang="en-US" sz="4400" i="1" dirty="0">
                <a:latin typeface="Times New Roman" panose="02020603050405020304" pitchFamily="18" charset="0"/>
                <a:ea typeface="Calibri" panose="020F0502020204030204" pitchFamily="34" charset="0"/>
                <a:cs typeface="Times New Roman" panose="02020603050405020304" pitchFamily="18" charset="0"/>
              </a:rPr>
              <a:t> cha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bông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hoa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ơn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gia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Mong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i="1" dirty="0">
                <a:latin typeface="Times New Roman" panose="02020603050405020304" pitchFamily="18" charset="0"/>
                <a:ea typeface="Calibri" panose="020F0502020204030204" pitchFamily="34" charset="0"/>
                <a:cs typeface="Times New Roman" panose="02020603050405020304" pitchFamily="18" charset="0"/>
              </a:rPr>
              <a:t> ban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ơn</a:t>
            </a:r>
            <a:r>
              <a:rPr lang="en-US" sz="4400" i="1" dirty="0">
                <a:latin typeface="Times New Roman" panose="02020603050405020304" pitchFamily="18" charset="0"/>
                <a:ea typeface="Calibri" panose="020F0502020204030204" pitchFamily="34" charset="0"/>
                <a:cs typeface="Times New Roman" panose="02020603050405020304" pitchFamily="18" charset="0"/>
              </a:rPr>
              <a:t>. Cho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mà</a:t>
            </a:r>
            <a:r>
              <a:rPr lang="en-US" sz="4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7594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9188869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52" y="117987"/>
            <a:ext cx="11982247" cy="674001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37652"/>
            <a:ext cx="11857703" cy="6175473"/>
          </a:xfrm>
          <a:prstGeom prst="rect">
            <a:avLst/>
          </a:prstGeom>
        </p:spPr>
        <p:txBody>
          <a:bodyPr wrap="square">
            <a:spAutoFit/>
          </a:bodyPr>
          <a:lstStyle/>
          <a:p>
            <a:pPr algn="just">
              <a:lnSpc>
                <a:spcPct val="150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Anh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em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thọ</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mến</a:t>
            </a:r>
            <a:r>
              <a:rPr lang="en-US" sz="5400" dirty="0">
                <a:latin typeface="Times New Roman" panose="02020603050405020304" pitchFamily="18" charset="0"/>
                <a:ea typeface="Calibri" panose="020F0502020204030204" pitchFamily="34" charset="0"/>
                <a:cs typeface="Times New Roman" panose="02020603050405020304" pitchFamily="18" charset="0"/>
              </a:rPr>
              <a:t> cha.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ai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hiếu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5400" dirty="0">
                <a:latin typeface="Times New Roman" panose="02020603050405020304" pitchFamily="18" charset="0"/>
                <a:ea typeface="Calibri" panose="020F0502020204030204" pitchFamily="34" charset="0"/>
                <a:cs typeface="Times New Roman" panose="02020603050405020304" pitchFamily="18" charset="0"/>
              </a:rPr>
              <a:t> cha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thưởng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54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1322848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52" y="117987"/>
            <a:ext cx="11982247" cy="674001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37652"/>
            <a:ext cx="11857703" cy="6064674"/>
          </a:xfrm>
          <a:prstGeom prst="rect">
            <a:avLst/>
          </a:prstGeom>
        </p:spPr>
        <p:txBody>
          <a:bodyPr wrap="square">
            <a:spAutoFit/>
          </a:bodyPr>
          <a:lstStyle/>
          <a:p>
            <a:pPr algn="just">
              <a:lnSpc>
                <a:spcPct val="150000"/>
              </a:lnSpc>
              <a:spcAft>
                <a:spcPts val="0"/>
              </a:spcAft>
            </a:pPr>
            <a:r>
              <a:rPr lang="en-US" sz="4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cầu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ông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bà</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tổ</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tiên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Mong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i="1" dirty="0">
                <a:latin typeface="Times New Roman" panose="02020603050405020304" pitchFamily="18" charset="0"/>
                <a:ea typeface="Calibri" panose="020F0502020204030204" pitchFamily="34" charset="0"/>
                <a:cs typeface="Times New Roman" panose="02020603050405020304" pitchFamily="18" charset="0"/>
              </a:rPr>
              <a:t> ban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i="1" dirty="0">
                <a:latin typeface="Times New Roman" panose="02020603050405020304" pitchFamily="18" charset="0"/>
                <a:ea typeface="Calibri" panose="020F0502020204030204" pitchFamily="34" charset="0"/>
                <a:cs typeface="Times New Roman" panose="02020603050405020304" pitchFamily="18" charset="0"/>
              </a:rPr>
              <a:t> cha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mẹ</a:t>
            </a:r>
            <a:r>
              <a:rPr lang="en-US" sz="4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nơi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xa</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gần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ơi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đừng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quên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nhờ</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ai</a:t>
            </a:r>
            <a:r>
              <a:rPr lang="en-US" sz="4400" i="1" dirty="0">
                <a:latin typeface="Times New Roman" panose="02020603050405020304" pitchFamily="18" charset="0"/>
                <a:ea typeface="Calibri" panose="020F0502020204030204" pitchFamily="34" charset="0"/>
                <a:cs typeface="Times New Roman" panose="02020603050405020304" pitchFamily="18" charset="0"/>
              </a:rPr>
              <a:t> ta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bình</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yên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nhớ</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tổ</a:t>
            </a:r>
            <a:r>
              <a:rPr lang="en-US" sz="4400"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latin typeface="Times New Roman" panose="02020603050405020304" pitchFamily="18" charset="0"/>
                <a:ea typeface="Calibri" panose="020F0502020204030204" pitchFamily="34" charset="0"/>
                <a:cs typeface="Times New Roman" panose="02020603050405020304" pitchFamily="18" charset="0"/>
              </a:rPr>
              <a:t>tiên</a:t>
            </a:r>
            <a:r>
              <a:rPr lang="en-US" sz="4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4234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4548169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ounded Rectangle 2"/>
          <p:cNvSpPr/>
          <p:nvPr/>
        </p:nvSpPr>
        <p:spPr>
          <a:xfrm>
            <a:off x="3644961" y="287477"/>
            <a:ext cx="5541818" cy="114075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smtClean="0">
                <a:solidFill>
                  <a:srgbClr val="FF0000"/>
                </a:solidFill>
                <a:latin typeface="Times New Roman" panose="02020603050405020304" pitchFamily="18" charset="0"/>
                <a:cs typeface="Times New Roman" panose="02020603050405020304" pitchFamily="18" charset="0"/>
              </a:rPr>
              <a:t>ĐÁP CA</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88739" y="1640265"/>
            <a:ext cx="11614504" cy="4928978"/>
          </a:xfrm>
          <a:prstGeom prst="rect">
            <a:avLst/>
          </a:prstGeom>
        </p:spPr>
        <p:txBody>
          <a:bodyPr wrap="square">
            <a:spAutoFit/>
          </a:bodyPr>
          <a:lstStyle/>
          <a:p>
            <a:pPr algn="just">
              <a:lnSpc>
                <a:spcPct val="150000"/>
              </a:lnSpc>
              <a:spcAft>
                <a:spcPts val="0"/>
              </a:spcAft>
            </a:pPr>
            <a:r>
              <a:rPr lang="en-US" sz="5400" b="1"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phúc</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5400" b="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xin</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gia</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thêm</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mãi</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luôn</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hết</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mọi</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5400" b="1" dirty="0">
                <a:latin typeface="Times New Roman" panose="02020603050405020304" pitchFamily="18" charset="0"/>
                <a:ea typeface="Calibri" panose="020F0502020204030204" pitchFamily="34" charset="0"/>
                <a:cs typeface="Times New Roman" panose="02020603050405020304" pitchFamily="18" charset="0"/>
              </a:rPr>
              <a:t> con.</a:t>
            </a:r>
          </a:p>
        </p:txBody>
      </p:sp>
    </p:spTree>
    <p:extLst>
      <p:ext uri="{BB962C8B-B14F-4D97-AF65-F5344CB8AC3E}">
        <p14:creationId xmlns:p14="http://schemas.microsoft.com/office/powerpoint/2010/main" val="82059584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2119</Words>
  <Application>Microsoft Office PowerPoint</Application>
  <PresentationFormat>Widescreen</PresentationFormat>
  <Paragraphs>51</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cp:revision>
  <dcterms:created xsi:type="dcterms:W3CDTF">2025-01-21T11:45:55Z</dcterms:created>
  <dcterms:modified xsi:type="dcterms:W3CDTF">2025-01-21T15:28:17Z</dcterms:modified>
</cp:coreProperties>
</file>